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72" r:id="rId3"/>
    <p:sldId id="271" r:id="rId4"/>
    <p:sldId id="268" r:id="rId5"/>
    <p:sldId id="273" r:id="rId6"/>
    <p:sldId id="274" r:id="rId7"/>
    <p:sldId id="269" r:id="rId8"/>
    <p:sldId id="270" r:id="rId9"/>
    <p:sldId id="276" r:id="rId10"/>
    <p:sldId id="278" r:id="rId11"/>
    <p:sldId id="279" r:id="rId12"/>
    <p:sldId id="280" r:id="rId13"/>
    <p:sldId id="275" r:id="rId14"/>
  </p:sldIdLst>
  <p:sldSz cx="5327650" cy="3779838"/>
  <p:notesSz cx="6858000" cy="9144000"/>
  <p:embeddedFontLst>
    <p:embeddedFont>
      <p:font typeface="Berlin Sans FB Demi" panose="020E0802020502020306" pitchFamily="34" charset="0"/>
      <p:bold r:id="rId16"/>
    </p:embeddedFont>
    <p:embeddedFont>
      <p:font typeface="Gaegu" panose="020B0604020202020204" charset="0"/>
      <p:regular r:id="rId17"/>
      <p:bold r:id="rId18"/>
    </p:embeddedFont>
    <p:embeddedFont>
      <p:font typeface="Quicksand" panose="020B060402020202020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1">
          <p15:clr>
            <a:srgbClr val="9AA0A6"/>
          </p15:clr>
        </p15:guide>
        <p15:guide id="2" pos="1678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TicmoZpqVxN3N/dpVIt3InM+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80808"/>
    <a:srgbClr val="FFFF99"/>
    <a:srgbClr val="FF99FF"/>
    <a:srgbClr val="CCFFCC"/>
    <a:srgbClr val="FFCCFF"/>
    <a:srgbClr val="CC66FF"/>
    <a:srgbClr val="CCFF33"/>
    <a:srgbClr val="CC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06" y="144"/>
      </p:cViewPr>
      <p:guideLst>
        <p:guide orient="horz" pos="119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2712" y="685800"/>
            <a:ext cx="483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bg>
      <p:bgPr>
        <a:solidFill>
          <a:schemeClr val="accen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40"/>
          <p:cNvGrpSpPr/>
          <p:nvPr/>
        </p:nvGrpSpPr>
        <p:grpSpPr>
          <a:xfrm>
            <a:off x="-1377800" y="-1556700"/>
            <a:ext cx="7365191" cy="5539611"/>
            <a:chOff x="-1377800" y="-1556700"/>
            <a:chExt cx="7365191" cy="5539611"/>
          </a:xfrm>
        </p:grpSpPr>
        <p:sp>
          <p:nvSpPr>
            <p:cNvPr id="399" name="Google Shape;399;p40"/>
            <p:cNvSpPr/>
            <p:nvPr/>
          </p:nvSpPr>
          <p:spPr>
            <a:xfrm>
              <a:off x="-16077" y="-35474"/>
              <a:ext cx="5372884" cy="3801051"/>
            </a:xfrm>
            <a:custGeom>
              <a:avLst/>
              <a:gdLst/>
              <a:ahLst/>
              <a:cxnLst/>
              <a:rect l="l" t="t" r="r" b="b"/>
              <a:pathLst>
                <a:path w="59860" h="42348" extrusionOk="0">
                  <a:moveTo>
                    <a:pt x="0" y="0"/>
                  </a:moveTo>
                  <a:lnTo>
                    <a:pt x="0" y="42347"/>
                  </a:lnTo>
                  <a:lnTo>
                    <a:pt x="59860" y="42347"/>
                  </a:lnTo>
                  <a:lnTo>
                    <a:pt x="5986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-247654" y="3031571"/>
              <a:ext cx="5713155" cy="951340"/>
            </a:xfrm>
            <a:custGeom>
              <a:avLst/>
              <a:gdLst/>
              <a:ahLst/>
              <a:cxnLst/>
              <a:rect l="l" t="t" r="r" b="b"/>
              <a:pathLst>
                <a:path w="63651" h="10599" extrusionOk="0">
                  <a:moveTo>
                    <a:pt x="47947" y="1"/>
                  </a:moveTo>
                  <a:cubicBezTo>
                    <a:pt x="46720" y="1"/>
                    <a:pt x="45511" y="366"/>
                    <a:pt x="44302" y="667"/>
                  </a:cubicBezTo>
                  <a:cubicBezTo>
                    <a:pt x="41713" y="1308"/>
                    <a:pt x="39094" y="1628"/>
                    <a:pt x="36476" y="1628"/>
                  </a:cubicBezTo>
                  <a:cubicBezTo>
                    <a:pt x="34519" y="1628"/>
                    <a:pt x="32563" y="1449"/>
                    <a:pt x="30620" y="1093"/>
                  </a:cubicBezTo>
                  <a:cubicBezTo>
                    <a:pt x="28897" y="775"/>
                    <a:pt x="27173" y="318"/>
                    <a:pt x="25450" y="318"/>
                  </a:cubicBezTo>
                  <a:cubicBezTo>
                    <a:pt x="25397" y="318"/>
                    <a:pt x="25345" y="318"/>
                    <a:pt x="25292" y="319"/>
                  </a:cubicBezTo>
                  <a:cubicBezTo>
                    <a:pt x="23863" y="339"/>
                    <a:pt x="22444" y="686"/>
                    <a:pt x="21026" y="894"/>
                  </a:cubicBezTo>
                  <a:cubicBezTo>
                    <a:pt x="19031" y="1183"/>
                    <a:pt x="17027" y="1202"/>
                    <a:pt x="15022" y="1212"/>
                  </a:cubicBezTo>
                  <a:cubicBezTo>
                    <a:pt x="12731" y="1232"/>
                    <a:pt x="10449" y="1242"/>
                    <a:pt x="8156" y="1262"/>
                  </a:cubicBezTo>
                  <a:cubicBezTo>
                    <a:pt x="7055" y="1271"/>
                    <a:pt x="5954" y="1282"/>
                    <a:pt x="4853" y="1282"/>
                  </a:cubicBezTo>
                  <a:cubicBezTo>
                    <a:pt x="4843" y="1282"/>
                    <a:pt x="4834" y="1282"/>
                    <a:pt x="4825" y="1282"/>
                  </a:cubicBezTo>
                  <a:cubicBezTo>
                    <a:pt x="4337" y="1282"/>
                    <a:pt x="3647" y="1149"/>
                    <a:pt x="3004" y="1149"/>
                  </a:cubicBezTo>
                  <a:cubicBezTo>
                    <a:pt x="2489" y="1149"/>
                    <a:pt x="2005" y="1234"/>
                    <a:pt x="1678" y="1540"/>
                  </a:cubicBezTo>
                  <a:cubicBezTo>
                    <a:pt x="1707" y="1787"/>
                    <a:pt x="1" y="7791"/>
                    <a:pt x="527" y="7890"/>
                  </a:cubicBezTo>
                  <a:cubicBezTo>
                    <a:pt x="6926" y="8842"/>
                    <a:pt x="13355" y="9061"/>
                    <a:pt x="19775" y="9269"/>
                  </a:cubicBezTo>
                  <a:cubicBezTo>
                    <a:pt x="32793" y="9705"/>
                    <a:pt x="45800" y="10142"/>
                    <a:pt x="58818" y="10578"/>
                  </a:cubicBezTo>
                  <a:cubicBezTo>
                    <a:pt x="59117" y="10589"/>
                    <a:pt x="59416" y="10599"/>
                    <a:pt x="59715" y="10599"/>
                  </a:cubicBezTo>
                  <a:cubicBezTo>
                    <a:pt x="60539" y="10599"/>
                    <a:pt x="61359" y="10524"/>
                    <a:pt x="62152" y="10181"/>
                  </a:cubicBezTo>
                  <a:cubicBezTo>
                    <a:pt x="62568" y="10003"/>
                    <a:pt x="63015" y="9705"/>
                    <a:pt x="63253" y="9100"/>
                  </a:cubicBezTo>
                  <a:cubicBezTo>
                    <a:pt x="63441" y="8644"/>
                    <a:pt x="63481" y="8078"/>
                    <a:pt x="63521" y="7542"/>
                  </a:cubicBezTo>
                  <a:cubicBezTo>
                    <a:pt x="63630" y="5657"/>
                    <a:pt x="63650" y="3762"/>
                    <a:pt x="63571" y="1877"/>
                  </a:cubicBezTo>
                  <a:cubicBezTo>
                    <a:pt x="59512" y="1748"/>
                    <a:pt x="55435" y="1609"/>
                    <a:pt x="51416" y="627"/>
                  </a:cubicBezTo>
                  <a:cubicBezTo>
                    <a:pt x="50295" y="359"/>
                    <a:pt x="49174" y="12"/>
                    <a:pt x="48043" y="1"/>
                  </a:cubicBezTo>
                  <a:cubicBezTo>
                    <a:pt x="48011" y="1"/>
                    <a:pt x="47979" y="1"/>
                    <a:pt x="47947" y="1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-1377800" y="-1163558"/>
              <a:ext cx="3809847" cy="2185505"/>
            </a:xfrm>
            <a:custGeom>
              <a:avLst/>
              <a:gdLst/>
              <a:ahLst/>
              <a:cxnLst/>
              <a:rect l="l" t="t" r="r" b="b"/>
              <a:pathLst>
                <a:path w="42446" h="24349" extrusionOk="0">
                  <a:moveTo>
                    <a:pt x="8301" y="1"/>
                  </a:moveTo>
                  <a:cubicBezTo>
                    <a:pt x="7053" y="1"/>
                    <a:pt x="5837" y="234"/>
                    <a:pt x="4684" y="820"/>
                  </a:cubicBezTo>
                  <a:cubicBezTo>
                    <a:pt x="1459" y="2458"/>
                    <a:pt x="1" y="6555"/>
                    <a:pt x="696" y="10098"/>
                  </a:cubicBezTo>
                  <a:cubicBezTo>
                    <a:pt x="1380" y="13650"/>
                    <a:pt x="3821" y="16646"/>
                    <a:pt x="6669" y="18869"/>
                  </a:cubicBezTo>
                  <a:cubicBezTo>
                    <a:pt x="11220" y="22428"/>
                    <a:pt x="16991" y="24348"/>
                    <a:pt x="22768" y="24348"/>
                  </a:cubicBezTo>
                  <a:cubicBezTo>
                    <a:pt x="22885" y="24348"/>
                    <a:pt x="23002" y="24347"/>
                    <a:pt x="23119" y="24346"/>
                  </a:cubicBezTo>
                  <a:cubicBezTo>
                    <a:pt x="26512" y="24296"/>
                    <a:pt x="29926" y="23592"/>
                    <a:pt x="32922" y="22014"/>
                  </a:cubicBezTo>
                  <a:cubicBezTo>
                    <a:pt x="36752" y="19980"/>
                    <a:pt x="42139" y="14592"/>
                    <a:pt x="42288" y="9840"/>
                  </a:cubicBezTo>
                  <a:cubicBezTo>
                    <a:pt x="42445" y="4812"/>
                    <a:pt x="36016" y="4640"/>
                    <a:pt x="32167" y="4640"/>
                  </a:cubicBezTo>
                  <a:cubicBezTo>
                    <a:pt x="31884" y="4640"/>
                    <a:pt x="31615" y="4641"/>
                    <a:pt x="31364" y="4641"/>
                  </a:cubicBezTo>
                  <a:cubicBezTo>
                    <a:pt x="31335" y="4641"/>
                    <a:pt x="31307" y="4641"/>
                    <a:pt x="31279" y="4641"/>
                  </a:cubicBezTo>
                  <a:cubicBezTo>
                    <a:pt x="26525" y="4641"/>
                    <a:pt x="21772" y="3847"/>
                    <a:pt x="17275" y="2299"/>
                  </a:cubicBezTo>
                  <a:cubicBezTo>
                    <a:pt x="14381" y="1302"/>
                    <a:pt x="11252" y="1"/>
                    <a:pt x="8301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-922726" y="-1556700"/>
              <a:ext cx="2027083" cy="2040188"/>
            </a:xfrm>
            <a:custGeom>
              <a:avLst/>
              <a:gdLst/>
              <a:ahLst/>
              <a:cxnLst/>
              <a:rect l="l" t="t" r="r" b="b"/>
              <a:pathLst>
                <a:path w="22584" h="22730" extrusionOk="0">
                  <a:moveTo>
                    <a:pt x="7671" y="567"/>
                  </a:moveTo>
                  <a:cubicBezTo>
                    <a:pt x="10131" y="567"/>
                    <a:pt x="12612" y="2276"/>
                    <a:pt x="14239" y="4327"/>
                  </a:cubicBezTo>
                  <a:cubicBezTo>
                    <a:pt x="15062" y="5379"/>
                    <a:pt x="15767" y="6540"/>
                    <a:pt x="16451" y="7661"/>
                  </a:cubicBezTo>
                  <a:cubicBezTo>
                    <a:pt x="16799" y="8227"/>
                    <a:pt x="17156" y="8812"/>
                    <a:pt x="17523" y="9368"/>
                  </a:cubicBezTo>
                  <a:cubicBezTo>
                    <a:pt x="18109" y="10280"/>
                    <a:pt x="18823" y="11065"/>
                    <a:pt x="19518" y="11828"/>
                  </a:cubicBezTo>
                  <a:cubicBezTo>
                    <a:pt x="20113" y="12493"/>
                    <a:pt x="20728" y="13168"/>
                    <a:pt x="21244" y="13902"/>
                  </a:cubicBezTo>
                  <a:cubicBezTo>
                    <a:pt x="21829" y="14745"/>
                    <a:pt x="21988" y="15638"/>
                    <a:pt x="21730" y="16571"/>
                  </a:cubicBezTo>
                  <a:cubicBezTo>
                    <a:pt x="21165" y="18575"/>
                    <a:pt x="18744" y="20431"/>
                    <a:pt x="16739" y="21304"/>
                  </a:cubicBezTo>
                  <a:cubicBezTo>
                    <a:pt x="15425" y="21874"/>
                    <a:pt x="14005" y="22159"/>
                    <a:pt x="12585" y="22159"/>
                  </a:cubicBezTo>
                  <a:cubicBezTo>
                    <a:pt x="11261" y="22159"/>
                    <a:pt x="9938" y="21911"/>
                    <a:pt x="8703" y="21413"/>
                  </a:cubicBezTo>
                  <a:cubicBezTo>
                    <a:pt x="6758" y="20630"/>
                    <a:pt x="4962" y="19190"/>
                    <a:pt x="3652" y="17355"/>
                  </a:cubicBezTo>
                  <a:cubicBezTo>
                    <a:pt x="1191" y="13883"/>
                    <a:pt x="596" y="9090"/>
                    <a:pt x="2144" y="5131"/>
                  </a:cubicBezTo>
                  <a:cubicBezTo>
                    <a:pt x="2957" y="3068"/>
                    <a:pt x="4238" y="1579"/>
                    <a:pt x="5755" y="944"/>
                  </a:cubicBezTo>
                  <a:cubicBezTo>
                    <a:pt x="6382" y="685"/>
                    <a:pt x="7026" y="567"/>
                    <a:pt x="7671" y="567"/>
                  </a:cubicBezTo>
                  <a:close/>
                  <a:moveTo>
                    <a:pt x="7644" y="1"/>
                  </a:moveTo>
                  <a:cubicBezTo>
                    <a:pt x="6935" y="1"/>
                    <a:pt x="6227" y="131"/>
                    <a:pt x="5537" y="418"/>
                  </a:cubicBezTo>
                  <a:cubicBezTo>
                    <a:pt x="3870" y="1113"/>
                    <a:pt x="2481" y="2710"/>
                    <a:pt x="1618" y="4923"/>
                  </a:cubicBezTo>
                  <a:cubicBezTo>
                    <a:pt x="1" y="9050"/>
                    <a:pt x="616" y="14061"/>
                    <a:pt x="3196" y="17682"/>
                  </a:cubicBezTo>
                  <a:cubicBezTo>
                    <a:pt x="4585" y="19627"/>
                    <a:pt x="6410" y="21106"/>
                    <a:pt x="8484" y="21939"/>
                  </a:cubicBezTo>
                  <a:cubicBezTo>
                    <a:pt x="9791" y="22466"/>
                    <a:pt x="11188" y="22729"/>
                    <a:pt x="12583" y="22729"/>
                  </a:cubicBezTo>
                  <a:cubicBezTo>
                    <a:pt x="14080" y="22729"/>
                    <a:pt x="15576" y="22426"/>
                    <a:pt x="16958" y="21820"/>
                  </a:cubicBezTo>
                  <a:cubicBezTo>
                    <a:pt x="19160" y="20868"/>
                    <a:pt x="21650" y="18923"/>
                    <a:pt x="22276" y="16730"/>
                  </a:cubicBezTo>
                  <a:cubicBezTo>
                    <a:pt x="22583" y="15619"/>
                    <a:pt x="22395" y="14557"/>
                    <a:pt x="21710" y="13575"/>
                  </a:cubicBezTo>
                  <a:cubicBezTo>
                    <a:pt x="21174" y="12821"/>
                    <a:pt x="20549" y="12126"/>
                    <a:pt x="19944" y="11451"/>
                  </a:cubicBezTo>
                  <a:cubicBezTo>
                    <a:pt x="19260" y="10708"/>
                    <a:pt x="18565" y="9923"/>
                    <a:pt x="17999" y="9060"/>
                  </a:cubicBezTo>
                  <a:cubicBezTo>
                    <a:pt x="17632" y="8505"/>
                    <a:pt x="17285" y="7929"/>
                    <a:pt x="16938" y="7363"/>
                  </a:cubicBezTo>
                  <a:cubicBezTo>
                    <a:pt x="16243" y="6232"/>
                    <a:pt x="15529" y="5052"/>
                    <a:pt x="14685" y="3980"/>
                  </a:cubicBezTo>
                  <a:cubicBezTo>
                    <a:pt x="12979" y="1817"/>
                    <a:pt x="10350" y="21"/>
                    <a:pt x="7720" y="1"/>
                  </a:cubicBezTo>
                  <a:cubicBezTo>
                    <a:pt x="7695" y="1"/>
                    <a:pt x="7670" y="1"/>
                    <a:pt x="7644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668778" y="790124"/>
              <a:ext cx="234267" cy="201685"/>
            </a:xfrm>
            <a:custGeom>
              <a:avLst/>
              <a:gdLst/>
              <a:ahLst/>
              <a:cxnLst/>
              <a:rect l="l" t="t" r="r" b="b"/>
              <a:pathLst>
                <a:path w="2610" h="2247" extrusionOk="0">
                  <a:moveTo>
                    <a:pt x="2084" y="0"/>
                  </a:moveTo>
                  <a:cubicBezTo>
                    <a:pt x="1529" y="0"/>
                    <a:pt x="963" y="69"/>
                    <a:pt x="407" y="109"/>
                  </a:cubicBezTo>
                  <a:cubicBezTo>
                    <a:pt x="288" y="109"/>
                    <a:pt x="159" y="129"/>
                    <a:pt x="80" y="208"/>
                  </a:cubicBezTo>
                  <a:cubicBezTo>
                    <a:pt x="1" y="307"/>
                    <a:pt x="1" y="446"/>
                    <a:pt x="10" y="565"/>
                  </a:cubicBezTo>
                  <a:cubicBezTo>
                    <a:pt x="40" y="883"/>
                    <a:pt x="60" y="1211"/>
                    <a:pt x="179" y="1518"/>
                  </a:cubicBezTo>
                  <a:cubicBezTo>
                    <a:pt x="288" y="1815"/>
                    <a:pt x="517" y="2093"/>
                    <a:pt x="814" y="2203"/>
                  </a:cubicBezTo>
                  <a:cubicBezTo>
                    <a:pt x="902" y="2233"/>
                    <a:pt x="993" y="2247"/>
                    <a:pt x="1083" y="2247"/>
                  </a:cubicBezTo>
                  <a:cubicBezTo>
                    <a:pt x="1442" y="2247"/>
                    <a:pt x="1805" y="2030"/>
                    <a:pt x="2034" y="1736"/>
                  </a:cubicBezTo>
                  <a:cubicBezTo>
                    <a:pt x="2283" y="1419"/>
                    <a:pt x="2402" y="1022"/>
                    <a:pt x="2501" y="635"/>
                  </a:cubicBezTo>
                  <a:cubicBezTo>
                    <a:pt x="2610" y="188"/>
                    <a:pt x="2550" y="10"/>
                    <a:pt x="2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349059" y="1012096"/>
              <a:ext cx="238755" cy="235883"/>
            </a:xfrm>
            <a:custGeom>
              <a:avLst/>
              <a:gdLst/>
              <a:ahLst/>
              <a:cxnLst/>
              <a:rect l="l" t="t" r="r" b="b"/>
              <a:pathLst>
                <a:path w="2660" h="2628" extrusionOk="0">
                  <a:moveTo>
                    <a:pt x="1625" y="0"/>
                  </a:moveTo>
                  <a:cubicBezTo>
                    <a:pt x="1134" y="0"/>
                    <a:pt x="644" y="52"/>
                    <a:pt x="169" y="156"/>
                  </a:cubicBezTo>
                  <a:cubicBezTo>
                    <a:pt x="20" y="870"/>
                    <a:pt x="0" y="1565"/>
                    <a:pt x="447" y="2190"/>
                  </a:cubicBezTo>
                  <a:cubicBezTo>
                    <a:pt x="615" y="2418"/>
                    <a:pt x="864" y="2627"/>
                    <a:pt x="1151" y="2627"/>
                  </a:cubicBezTo>
                  <a:cubicBezTo>
                    <a:pt x="1389" y="2617"/>
                    <a:pt x="1598" y="2458"/>
                    <a:pt x="1757" y="2290"/>
                  </a:cubicBezTo>
                  <a:cubicBezTo>
                    <a:pt x="2312" y="1714"/>
                    <a:pt x="2659" y="950"/>
                    <a:pt x="2610" y="147"/>
                  </a:cubicBezTo>
                  <a:cubicBezTo>
                    <a:pt x="2610" y="127"/>
                    <a:pt x="2610" y="97"/>
                    <a:pt x="2590" y="77"/>
                  </a:cubicBezTo>
                  <a:cubicBezTo>
                    <a:pt x="2570" y="57"/>
                    <a:pt x="2551" y="57"/>
                    <a:pt x="2520" y="57"/>
                  </a:cubicBezTo>
                  <a:cubicBezTo>
                    <a:pt x="2224" y="19"/>
                    <a:pt x="1924" y="0"/>
                    <a:pt x="1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451473" y="679721"/>
              <a:ext cx="188940" cy="227984"/>
            </a:xfrm>
            <a:custGeom>
              <a:avLst/>
              <a:gdLst/>
              <a:ahLst/>
              <a:cxnLst/>
              <a:rect l="l" t="t" r="r" b="b"/>
              <a:pathLst>
                <a:path w="2105" h="2540" extrusionOk="0">
                  <a:moveTo>
                    <a:pt x="1065" y="1"/>
                  </a:moveTo>
                  <a:cubicBezTo>
                    <a:pt x="743" y="1"/>
                    <a:pt x="421" y="24"/>
                    <a:pt x="129" y="40"/>
                  </a:cubicBezTo>
                  <a:cubicBezTo>
                    <a:pt x="60" y="565"/>
                    <a:pt x="1" y="1091"/>
                    <a:pt x="60" y="1607"/>
                  </a:cubicBezTo>
                  <a:cubicBezTo>
                    <a:pt x="109" y="2044"/>
                    <a:pt x="348" y="2540"/>
                    <a:pt x="784" y="2540"/>
                  </a:cubicBezTo>
                  <a:cubicBezTo>
                    <a:pt x="1092" y="2540"/>
                    <a:pt x="1330" y="2272"/>
                    <a:pt x="1479" y="2004"/>
                  </a:cubicBezTo>
                  <a:cubicBezTo>
                    <a:pt x="1787" y="1468"/>
                    <a:pt x="2104" y="774"/>
                    <a:pt x="1995" y="148"/>
                  </a:cubicBezTo>
                  <a:cubicBezTo>
                    <a:pt x="1995" y="139"/>
                    <a:pt x="1995" y="119"/>
                    <a:pt x="1985" y="109"/>
                  </a:cubicBezTo>
                  <a:cubicBezTo>
                    <a:pt x="1975" y="99"/>
                    <a:pt x="1955" y="89"/>
                    <a:pt x="1945" y="89"/>
                  </a:cubicBezTo>
                  <a:cubicBezTo>
                    <a:pt x="1671" y="21"/>
                    <a:pt x="1369" y="1"/>
                    <a:pt x="1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36734" y="1091084"/>
              <a:ext cx="196838" cy="244948"/>
            </a:xfrm>
            <a:custGeom>
              <a:avLst/>
              <a:gdLst/>
              <a:ahLst/>
              <a:cxnLst/>
              <a:rect l="l" t="t" r="r" b="b"/>
              <a:pathLst>
                <a:path w="2193" h="2729" extrusionOk="0">
                  <a:moveTo>
                    <a:pt x="1370" y="0"/>
                  </a:moveTo>
                  <a:cubicBezTo>
                    <a:pt x="881" y="0"/>
                    <a:pt x="316" y="15"/>
                    <a:pt x="239" y="21"/>
                  </a:cubicBezTo>
                  <a:cubicBezTo>
                    <a:pt x="0" y="755"/>
                    <a:pt x="60" y="1568"/>
                    <a:pt x="407" y="2253"/>
                  </a:cubicBezTo>
                  <a:cubicBezTo>
                    <a:pt x="526" y="2481"/>
                    <a:pt x="715" y="2719"/>
                    <a:pt x="962" y="2729"/>
                  </a:cubicBezTo>
                  <a:cubicBezTo>
                    <a:pt x="1121" y="2729"/>
                    <a:pt x="1260" y="2650"/>
                    <a:pt x="1370" y="2561"/>
                  </a:cubicBezTo>
                  <a:cubicBezTo>
                    <a:pt x="2024" y="2015"/>
                    <a:pt x="2193" y="844"/>
                    <a:pt x="2104" y="40"/>
                  </a:cubicBezTo>
                  <a:cubicBezTo>
                    <a:pt x="2099" y="9"/>
                    <a:pt x="175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4599831" y="3171773"/>
              <a:ext cx="200698" cy="212815"/>
            </a:xfrm>
            <a:custGeom>
              <a:avLst/>
              <a:gdLst/>
              <a:ahLst/>
              <a:cxnLst/>
              <a:rect l="l" t="t" r="r" b="b"/>
              <a:pathLst>
                <a:path w="2236" h="2371" extrusionOk="0">
                  <a:moveTo>
                    <a:pt x="814" y="206"/>
                  </a:moveTo>
                  <a:cubicBezTo>
                    <a:pt x="962" y="364"/>
                    <a:pt x="1072" y="563"/>
                    <a:pt x="1180" y="761"/>
                  </a:cubicBezTo>
                  <a:cubicBezTo>
                    <a:pt x="1111" y="791"/>
                    <a:pt x="1052" y="811"/>
                    <a:pt x="982" y="831"/>
                  </a:cubicBezTo>
                  <a:cubicBezTo>
                    <a:pt x="922" y="851"/>
                    <a:pt x="853" y="871"/>
                    <a:pt x="794" y="891"/>
                  </a:cubicBezTo>
                  <a:cubicBezTo>
                    <a:pt x="784" y="662"/>
                    <a:pt x="774" y="434"/>
                    <a:pt x="814" y="206"/>
                  </a:cubicBezTo>
                  <a:close/>
                  <a:moveTo>
                    <a:pt x="1905" y="602"/>
                  </a:moveTo>
                  <a:lnTo>
                    <a:pt x="1905" y="602"/>
                  </a:lnTo>
                  <a:cubicBezTo>
                    <a:pt x="1895" y="741"/>
                    <a:pt x="1726" y="990"/>
                    <a:pt x="1588" y="1178"/>
                  </a:cubicBezTo>
                  <a:cubicBezTo>
                    <a:pt x="1528" y="1098"/>
                    <a:pt x="1478" y="1010"/>
                    <a:pt x="1419" y="920"/>
                  </a:cubicBezTo>
                  <a:cubicBezTo>
                    <a:pt x="1409" y="891"/>
                    <a:pt x="1389" y="871"/>
                    <a:pt x="1379" y="841"/>
                  </a:cubicBezTo>
                  <a:cubicBezTo>
                    <a:pt x="1557" y="771"/>
                    <a:pt x="1726" y="682"/>
                    <a:pt x="1905" y="602"/>
                  </a:cubicBezTo>
                  <a:close/>
                  <a:moveTo>
                    <a:pt x="645" y="1079"/>
                  </a:moveTo>
                  <a:lnTo>
                    <a:pt x="645" y="1148"/>
                  </a:lnTo>
                  <a:lnTo>
                    <a:pt x="645" y="1218"/>
                  </a:lnTo>
                  <a:cubicBezTo>
                    <a:pt x="556" y="1188"/>
                    <a:pt x="466" y="1168"/>
                    <a:pt x="377" y="1158"/>
                  </a:cubicBezTo>
                  <a:cubicBezTo>
                    <a:pt x="466" y="1129"/>
                    <a:pt x="556" y="1098"/>
                    <a:pt x="645" y="1079"/>
                  </a:cubicBezTo>
                  <a:close/>
                  <a:moveTo>
                    <a:pt x="1250" y="891"/>
                  </a:moveTo>
                  <a:cubicBezTo>
                    <a:pt x="1290" y="970"/>
                    <a:pt x="1330" y="1039"/>
                    <a:pt x="1369" y="1109"/>
                  </a:cubicBezTo>
                  <a:cubicBezTo>
                    <a:pt x="1409" y="1168"/>
                    <a:pt x="1449" y="1237"/>
                    <a:pt x="1498" y="1307"/>
                  </a:cubicBezTo>
                  <a:cubicBezTo>
                    <a:pt x="1438" y="1376"/>
                    <a:pt x="1399" y="1426"/>
                    <a:pt x="1369" y="1456"/>
                  </a:cubicBezTo>
                  <a:cubicBezTo>
                    <a:pt x="1369" y="1466"/>
                    <a:pt x="1359" y="1486"/>
                    <a:pt x="1349" y="1495"/>
                  </a:cubicBezTo>
                  <a:cubicBezTo>
                    <a:pt x="1299" y="1466"/>
                    <a:pt x="1260" y="1446"/>
                    <a:pt x="1211" y="1416"/>
                  </a:cubicBezTo>
                  <a:cubicBezTo>
                    <a:pt x="1072" y="1356"/>
                    <a:pt x="933" y="1297"/>
                    <a:pt x="784" y="1257"/>
                  </a:cubicBezTo>
                  <a:cubicBezTo>
                    <a:pt x="784" y="1218"/>
                    <a:pt x="784" y="1188"/>
                    <a:pt x="794" y="1148"/>
                  </a:cubicBezTo>
                  <a:lnTo>
                    <a:pt x="794" y="1039"/>
                  </a:lnTo>
                  <a:cubicBezTo>
                    <a:pt x="913" y="1010"/>
                    <a:pt x="1032" y="970"/>
                    <a:pt x="1141" y="930"/>
                  </a:cubicBezTo>
                  <a:cubicBezTo>
                    <a:pt x="1180" y="920"/>
                    <a:pt x="1211" y="900"/>
                    <a:pt x="1250" y="891"/>
                  </a:cubicBezTo>
                  <a:close/>
                  <a:moveTo>
                    <a:pt x="1577" y="1436"/>
                  </a:moveTo>
                  <a:cubicBezTo>
                    <a:pt x="1667" y="1575"/>
                    <a:pt x="1756" y="1724"/>
                    <a:pt x="1846" y="1863"/>
                  </a:cubicBezTo>
                  <a:cubicBezTo>
                    <a:pt x="1726" y="1764"/>
                    <a:pt x="1597" y="1664"/>
                    <a:pt x="1469" y="1575"/>
                  </a:cubicBezTo>
                  <a:cubicBezTo>
                    <a:pt x="1469" y="1565"/>
                    <a:pt x="1469" y="1565"/>
                    <a:pt x="1478" y="1555"/>
                  </a:cubicBezTo>
                  <a:cubicBezTo>
                    <a:pt x="1498" y="1526"/>
                    <a:pt x="1538" y="1486"/>
                    <a:pt x="1577" y="1436"/>
                  </a:cubicBezTo>
                  <a:close/>
                  <a:moveTo>
                    <a:pt x="774" y="1396"/>
                  </a:moveTo>
                  <a:lnTo>
                    <a:pt x="774" y="1396"/>
                  </a:lnTo>
                  <a:cubicBezTo>
                    <a:pt x="942" y="1456"/>
                    <a:pt x="1111" y="1526"/>
                    <a:pt x="1260" y="1614"/>
                  </a:cubicBezTo>
                  <a:cubicBezTo>
                    <a:pt x="1171" y="1733"/>
                    <a:pt x="1081" y="1853"/>
                    <a:pt x="982" y="1962"/>
                  </a:cubicBezTo>
                  <a:cubicBezTo>
                    <a:pt x="953" y="1991"/>
                    <a:pt x="883" y="2081"/>
                    <a:pt x="823" y="2150"/>
                  </a:cubicBezTo>
                  <a:cubicBezTo>
                    <a:pt x="764" y="1903"/>
                    <a:pt x="764" y="1654"/>
                    <a:pt x="774" y="1396"/>
                  </a:cubicBezTo>
                  <a:close/>
                  <a:moveTo>
                    <a:pt x="773" y="0"/>
                  </a:moveTo>
                  <a:cubicBezTo>
                    <a:pt x="744" y="0"/>
                    <a:pt x="717" y="16"/>
                    <a:pt x="704" y="47"/>
                  </a:cubicBezTo>
                  <a:cubicBezTo>
                    <a:pt x="625" y="344"/>
                    <a:pt x="645" y="633"/>
                    <a:pt x="655" y="930"/>
                  </a:cubicBezTo>
                  <a:cubicBezTo>
                    <a:pt x="456" y="979"/>
                    <a:pt x="268" y="1039"/>
                    <a:pt x="79" y="1109"/>
                  </a:cubicBezTo>
                  <a:cubicBezTo>
                    <a:pt x="0" y="1148"/>
                    <a:pt x="10" y="1237"/>
                    <a:pt x="99" y="1257"/>
                  </a:cubicBezTo>
                  <a:cubicBezTo>
                    <a:pt x="278" y="1277"/>
                    <a:pt x="456" y="1307"/>
                    <a:pt x="635" y="1356"/>
                  </a:cubicBezTo>
                  <a:cubicBezTo>
                    <a:pt x="625" y="1654"/>
                    <a:pt x="664" y="2349"/>
                    <a:pt x="724" y="2369"/>
                  </a:cubicBezTo>
                  <a:cubicBezTo>
                    <a:pt x="730" y="2370"/>
                    <a:pt x="737" y="2370"/>
                    <a:pt x="743" y="2370"/>
                  </a:cubicBezTo>
                  <a:cubicBezTo>
                    <a:pt x="846" y="2370"/>
                    <a:pt x="945" y="2226"/>
                    <a:pt x="992" y="2170"/>
                  </a:cubicBezTo>
                  <a:cubicBezTo>
                    <a:pt x="1131" y="2011"/>
                    <a:pt x="1260" y="1853"/>
                    <a:pt x="1379" y="1684"/>
                  </a:cubicBezTo>
                  <a:cubicBezTo>
                    <a:pt x="1627" y="1853"/>
                    <a:pt x="1846" y="2071"/>
                    <a:pt x="2104" y="2230"/>
                  </a:cubicBezTo>
                  <a:cubicBezTo>
                    <a:pt x="2113" y="2235"/>
                    <a:pt x="2124" y="2237"/>
                    <a:pt x="2134" y="2237"/>
                  </a:cubicBezTo>
                  <a:cubicBezTo>
                    <a:pt x="2186" y="2237"/>
                    <a:pt x="2236" y="2180"/>
                    <a:pt x="2203" y="2130"/>
                  </a:cubicBezTo>
                  <a:cubicBezTo>
                    <a:pt x="2004" y="1872"/>
                    <a:pt x="1835" y="1595"/>
                    <a:pt x="1667" y="1317"/>
                  </a:cubicBezTo>
                  <a:cubicBezTo>
                    <a:pt x="1875" y="1049"/>
                    <a:pt x="2133" y="672"/>
                    <a:pt x="2014" y="463"/>
                  </a:cubicBezTo>
                  <a:cubicBezTo>
                    <a:pt x="2001" y="444"/>
                    <a:pt x="1980" y="433"/>
                    <a:pt x="1958" y="433"/>
                  </a:cubicBezTo>
                  <a:cubicBezTo>
                    <a:pt x="1947" y="433"/>
                    <a:pt x="1935" y="437"/>
                    <a:pt x="1925" y="444"/>
                  </a:cubicBezTo>
                  <a:cubicBezTo>
                    <a:pt x="1716" y="533"/>
                    <a:pt x="1508" y="633"/>
                    <a:pt x="1299" y="721"/>
                  </a:cubicBezTo>
                  <a:cubicBezTo>
                    <a:pt x="1171" y="463"/>
                    <a:pt x="1032" y="196"/>
                    <a:pt x="823" y="17"/>
                  </a:cubicBezTo>
                  <a:cubicBezTo>
                    <a:pt x="808" y="6"/>
                    <a:pt x="791" y="0"/>
                    <a:pt x="773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-39235" y="-32782"/>
              <a:ext cx="2413489" cy="1717061"/>
            </a:xfrm>
            <a:custGeom>
              <a:avLst/>
              <a:gdLst/>
              <a:ahLst/>
              <a:cxnLst/>
              <a:rect l="l" t="t" r="r" b="b"/>
              <a:pathLst>
                <a:path w="26889" h="19130" extrusionOk="0">
                  <a:moveTo>
                    <a:pt x="21025" y="0"/>
                  </a:moveTo>
                  <a:cubicBezTo>
                    <a:pt x="21015" y="347"/>
                    <a:pt x="21025" y="704"/>
                    <a:pt x="21074" y="1061"/>
                  </a:cubicBezTo>
                  <a:lnTo>
                    <a:pt x="21244" y="1042"/>
                  </a:lnTo>
                  <a:cubicBezTo>
                    <a:pt x="21204" y="695"/>
                    <a:pt x="21194" y="347"/>
                    <a:pt x="21204" y="10"/>
                  </a:cubicBezTo>
                  <a:lnTo>
                    <a:pt x="21025" y="0"/>
                  </a:lnTo>
                  <a:close/>
                  <a:moveTo>
                    <a:pt x="21432" y="2054"/>
                  </a:moveTo>
                  <a:lnTo>
                    <a:pt x="21263" y="2104"/>
                  </a:lnTo>
                  <a:cubicBezTo>
                    <a:pt x="21352" y="2431"/>
                    <a:pt x="21462" y="2768"/>
                    <a:pt x="21590" y="3105"/>
                  </a:cubicBezTo>
                  <a:lnTo>
                    <a:pt x="21759" y="3036"/>
                  </a:lnTo>
                  <a:cubicBezTo>
                    <a:pt x="21630" y="2719"/>
                    <a:pt x="21521" y="2382"/>
                    <a:pt x="21432" y="2054"/>
                  </a:cubicBezTo>
                  <a:close/>
                  <a:moveTo>
                    <a:pt x="22196" y="3979"/>
                  </a:moveTo>
                  <a:lnTo>
                    <a:pt x="22047" y="4058"/>
                  </a:lnTo>
                  <a:cubicBezTo>
                    <a:pt x="22206" y="4366"/>
                    <a:pt x="22394" y="4664"/>
                    <a:pt x="22593" y="4961"/>
                  </a:cubicBezTo>
                  <a:lnTo>
                    <a:pt x="22741" y="4862"/>
                  </a:lnTo>
                  <a:cubicBezTo>
                    <a:pt x="22543" y="4574"/>
                    <a:pt x="22355" y="4276"/>
                    <a:pt x="22196" y="3979"/>
                  </a:cubicBezTo>
                  <a:close/>
                  <a:moveTo>
                    <a:pt x="23367" y="5685"/>
                  </a:moveTo>
                  <a:lnTo>
                    <a:pt x="23237" y="5795"/>
                  </a:lnTo>
                  <a:cubicBezTo>
                    <a:pt x="23466" y="6062"/>
                    <a:pt x="23704" y="6320"/>
                    <a:pt x="23952" y="6569"/>
                  </a:cubicBezTo>
                  <a:lnTo>
                    <a:pt x="24081" y="6450"/>
                  </a:lnTo>
                  <a:cubicBezTo>
                    <a:pt x="23833" y="6201"/>
                    <a:pt x="23595" y="5943"/>
                    <a:pt x="23367" y="5685"/>
                  </a:cubicBezTo>
                  <a:close/>
                  <a:moveTo>
                    <a:pt x="24855" y="7144"/>
                  </a:moveTo>
                  <a:lnTo>
                    <a:pt x="24746" y="7273"/>
                  </a:lnTo>
                  <a:cubicBezTo>
                    <a:pt x="24796" y="7323"/>
                    <a:pt x="24855" y="7362"/>
                    <a:pt x="24904" y="7402"/>
                  </a:cubicBezTo>
                  <a:lnTo>
                    <a:pt x="24984" y="7471"/>
                  </a:lnTo>
                  <a:cubicBezTo>
                    <a:pt x="25173" y="7620"/>
                    <a:pt x="25371" y="7769"/>
                    <a:pt x="25559" y="7928"/>
                  </a:cubicBezTo>
                  <a:lnTo>
                    <a:pt x="25669" y="7799"/>
                  </a:lnTo>
                  <a:cubicBezTo>
                    <a:pt x="25480" y="7630"/>
                    <a:pt x="25281" y="7481"/>
                    <a:pt x="25093" y="7332"/>
                  </a:cubicBezTo>
                  <a:lnTo>
                    <a:pt x="25014" y="7273"/>
                  </a:lnTo>
                  <a:cubicBezTo>
                    <a:pt x="24964" y="7223"/>
                    <a:pt x="24904" y="7184"/>
                    <a:pt x="24855" y="7144"/>
                  </a:cubicBezTo>
                  <a:close/>
                  <a:moveTo>
                    <a:pt x="26423" y="8553"/>
                  </a:moveTo>
                  <a:lnTo>
                    <a:pt x="26284" y="8652"/>
                  </a:lnTo>
                  <a:cubicBezTo>
                    <a:pt x="26522" y="8959"/>
                    <a:pt x="26661" y="9257"/>
                    <a:pt x="26710" y="9555"/>
                  </a:cubicBezTo>
                  <a:lnTo>
                    <a:pt x="26889" y="9525"/>
                  </a:lnTo>
                  <a:cubicBezTo>
                    <a:pt x="26829" y="9198"/>
                    <a:pt x="26681" y="8880"/>
                    <a:pt x="26423" y="8553"/>
                  </a:cubicBezTo>
                  <a:close/>
                  <a:moveTo>
                    <a:pt x="18490" y="10462"/>
                  </a:moveTo>
                  <a:cubicBezTo>
                    <a:pt x="18246" y="10462"/>
                    <a:pt x="18018" y="10492"/>
                    <a:pt x="17811" y="10557"/>
                  </a:cubicBezTo>
                  <a:lnTo>
                    <a:pt x="17870" y="10726"/>
                  </a:lnTo>
                  <a:cubicBezTo>
                    <a:pt x="18050" y="10663"/>
                    <a:pt x="18253" y="10632"/>
                    <a:pt x="18467" y="10632"/>
                  </a:cubicBezTo>
                  <a:cubicBezTo>
                    <a:pt x="18596" y="10632"/>
                    <a:pt x="18728" y="10644"/>
                    <a:pt x="18862" y="10666"/>
                  </a:cubicBezTo>
                  <a:lnTo>
                    <a:pt x="18892" y="10487"/>
                  </a:lnTo>
                  <a:cubicBezTo>
                    <a:pt x="18754" y="10470"/>
                    <a:pt x="18620" y="10462"/>
                    <a:pt x="18490" y="10462"/>
                  </a:cubicBezTo>
                  <a:close/>
                  <a:moveTo>
                    <a:pt x="26551" y="10507"/>
                  </a:moveTo>
                  <a:cubicBezTo>
                    <a:pt x="26393" y="10765"/>
                    <a:pt x="26165" y="11003"/>
                    <a:pt x="25847" y="11202"/>
                  </a:cubicBezTo>
                  <a:lnTo>
                    <a:pt x="25936" y="11351"/>
                  </a:lnTo>
                  <a:cubicBezTo>
                    <a:pt x="26274" y="11142"/>
                    <a:pt x="26532" y="10884"/>
                    <a:pt x="26701" y="10587"/>
                  </a:cubicBezTo>
                  <a:lnTo>
                    <a:pt x="26551" y="10507"/>
                  </a:lnTo>
                  <a:close/>
                  <a:moveTo>
                    <a:pt x="19914" y="10795"/>
                  </a:moveTo>
                  <a:lnTo>
                    <a:pt x="19844" y="10954"/>
                  </a:lnTo>
                  <a:cubicBezTo>
                    <a:pt x="20023" y="11033"/>
                    <a:pt x="20192" y="11113"/>
                    <a:pt x="20370" y="11192"/>
                  </a:cubicBezTo>
                  <a:cubicBezTo>
                    <a:pt x="20509" y="11261"/>
                    <a:pt x="20648" y="11321"/>
                    <a:pt x="20797" y="11380"/>
                  </a:cubicBezTo>
                  <a:lnTo>
                    <a:pt x="20867" y="11222"/>
                  </a:lnTo>
                  <a:cubicBezTo>
                    <a:pt x="20728" y="11162"/>
                    <a:pt x="20578" y="11093"/>
                    <a:pt x="20439" y="11033"/>
                  </a:cubicBezTo>
                  <a:cubicBezTo>
                    <a:pt x="20261" y="10954"/>
                    <a:pt x="20093" y="10875"/>
                    <a:pt x="19914" y="10795"/>
                  </a:cubicBezTo>
                  <a:close/>
                  <a:moveTo>
                    <a:pt x="21839" y="11559"/>
                  </a:moveTo>
                  <a:lnTo>
                    <a:pt x="21799" y="11728"/>
                  </a:lnTo>
                  <a:cubicBezTo>
                    <a:pt x="22137" y="11817"/>
                    <a:pt x="22494" y="11876"/>
                    <a:pt x="22841" y="11916"/>
                  </a:cubicBezTo>
                  <a:lnTo>
                    <a:pt x="22860" y="11738"/>
                  </a:lnTo>
                  <a:cubicBezTo>
                    <a:pt x="22514" y="11708"/>
                    <a:pt x="22176" y="11649"/>
                    <a:pt x="21839" y="11559"/>
                  </a:cubicBezTo>
                  <a:close/>
                  <a:moveTo>
                    <a:pt x="24904" y="11599"/>
                  </a:moveTo>
                  <a:cubicBezTo>
                    <a:pt x="24785" y="11638"/>
                    <a:pt x="24657" y="11668"/>
                    <a:pt x="24527" y="11688"/>
                  </a:cubicBezTo>
                  <a:cubicBezTo>
                    <a:pt x="24319" y="11718"/>
                    <a:pt x="24101" y="11748"/>
                    <a:pt x="23892" y="11757"/>
                  </a:cubicBezTo>
                  <a:lnTo>
                    <a:pt x="23903" y="11936"/>
                  </a:lnTo>
                  <a:cubicBezTo>
                    <a:pt x="24121" y="11916"/>
                    <a:pt x="24339" y="11896"/>
                    <a:pt x="24557" y="11857"/>
                  </a:cubicBezTo>
                  <a:cubicBezTo>
                    <a:pt x="24686" y="11837"/>
                    <a:pt x="24825" y="11807"/>
                    <a:pt x="24954" y="11768"/>
                  </a:cubicBezTo>
                  <a:lnTo>
                    <a:pt x="24904" y="11599"/>
                  </a:lnTo>
                  <a:close/>
                  <a:moveTo>
                    <a:pt x="16937" y="11202"/>
                  </a:moveTo>
                  <a:cubicBezTo>
                    <a:pt x="16878" y="11291"/>
                    <a:pt x="16818" y="11391"/>
                    <a:pt x="16768" y="11499"/>
                  </a:cubicBezTo>
                  <a:cubicBezTo>
                    <a:pt x="16689" y="11698"/>
                    <a:pt x="16610" y="11936"/>
                    <a:pt x="16560" y="12204"/>
                  </a:cubicBezTo>
                  <a:lnTo>
                    <a:pt x="16729" y="12244"/>
                  </a:lnTo>
                  <a:cubicBezTo>
                    <a:pt x="16779" y="11976"/>
                    <a:pt x="16838" y="11757"/>
                    <a:pt x="16927" y="11579"/>
                  </a:cubicBezTo>
                  <a:cubicBezTo>
                    <a:pt x="16977" y="11480"/>
                    <a:pt x="17026" y="11380"/>
                    <a:pt x="17086" y="11301"/>
                  </a:cubicBezTo>
                  <a:lnTo>
                    <a:pt x="16937" y="11202"/>
                  </a:lnTo>
                  <a:close/>
                  <a:moveTo>
                    <a:pt x="16431" y="13256"/>
                  </a:moveTo>
                  <a:cubicBezTo>
                    <a:pt x="16402" y="13613"/>
                    <a:pt x="16371" y="13960"/>
                    <a:pt x="16302" y="14278"/>
                  </a:cubicBezTo>
                  <a:lnTo>
                    <a:pt x="16471" y="14317"/>
                  </a:lnTo>
                  <a:cubicBezTo>
                    <a:pt x="16541" y="13980"/>
                    <a:pt x="16580" y="13633"/>
                    <a:pt x="16610" y="13266"/>
                  </a:cubicBezTo>
                  <a:lnTo>
                    <a:pt x="16431" y="13256"/>
                  </a:lnTo>
                  <a:close/>
                  <a:moveTo>
                    <a:pt x="15925" y="15221"/>
                  </a:moveTo>
                  <a:cubicBezTo>
                    <a:pt x="15747" y="15488"/>
                    <a:pt x="15509" y="15726"/>
                    <a:pt x="15201" y="15915"/>
                  </a:cubicBezTo>
                  <a:lnTo>
                    <a:pt x="15300" y="16064"/>
                  </a:lnTo>
                  <a:cubicBezTo>
                    <a:pt x="15617" y="15856"/>
                    <a:pt x="15875" y="15607"/>
                    <a:pt x="16074" y="15320"/>
                  </a:cubicBezTo>
                  <a:lnTo>
                    <a:pt x="15925" y="15221"/>
                  </a:lnTo>
                  <a:close/>
                  <a:moveTo>
                    <a:pt x="4932" y="16004"/>
                  </a:moveTo>
                  <a:lnTo>
                    <a:pt x="4932" y="16183"/>
                  </a:lnTo>
                  <a:cubicBezTo>
                    <a:pt x="5027" y="16180"/>
                    <a:pt x="5124" y="16179"/>
                    <a:pt x="5222" y="16179"/>
                  </a:cubicBezTo>
                  <a:cubicBezTo>
                    <a:pt x="5462" y="16179"/>
                    <a:pt x="5713" y="16186"/>
                    <a:pt x="5973" y="16193"/>
                  </a:cubicBezTo>
                  <a:lnTo>
                    <a:pt x="5984" y="16024"/>
                  </a:lnTo>
                  <a:cubicBezTo>
                    <a:pt x="5607" y="16004"/>
                    <a:pt x="5259" y="16004"/>
                    <a:pt x="4932" y="16004"/>
                  </a:cubicBezTo>
                  <a:close/>
                  <a:moveTo>
                    <a:pt x="7025" y="16094"/>
                  </a:moveTo>
                  <a:lnTo>
                    <a:pt x="7015" y="16272"/>
                  </a:lnTo>
                  <a:cubicBezTo>
                    <a:pt x="7313" y="16302"/>
                    <a:pt x="7650" y="16332"/>
                    <a:pt x="8047" y="16381"/>
                  </a:cubicBezTo>
                  <a:lnTo>
                    <a:pt x="8077" y="16213"/>
                  </a:lnTo>
                  <a:cubicBezTo>
                    <a:pt x="7670" y="16163"/>
                    <a:pt x="7333" y="16123"/>
                    <a:pt x="7025" y="16094"/>
                  </a:cubicBezTo>
                  <a:close/>
                  <a:moveTo>
                    <a:pt x="3880" y="16083"/>
                  </a:moveTo>
                  <a:cubicBezTo>
                    <a:pt x="3493" y="16123"/>
                    <a:pt x="3155" y="16183"/>
                    <a:pt x="2838" y="16272"/>
                  </a:cubicBezTo>
                  <a:lnTo>
                    <a:pt x="2878" y="16441"/>
                  </a:lnTo>
                  <a:cubicBezTo>
                    <a:pt x="3195" y="16352"/>
                    <a:pt x="3523" y="16292"/>
                    <a:pt x="3900" y="16252"/>
                  </a:cubicBezTo>
                  <a:lnTo>
                    <a:pt x="3880" y="16083"/>
                  </a:lnTo>
                  <a:close/>
                  <a:moveTo>
                    <a:pt x="9109" y="16341"/>
                  </a:moveTo>
                  <a:lnTo>
                    <a:pt x="9089" y="16510"/>
                  </a:lnTo>
                  <a:cubicBezTo>
                    <a:pt x="9436" y="16550"/>
                    <a:pt x="9783" y="16599"/>
                    <a:pt x="10131" y="16629"/>
                  </a:cubicBezTo>
                  <a:lnTo>
                    <a:pt x="10151" y="16460"/>
                  </a:lnTo>
                  <a:lnTo>
                    <a:pt x="9109" y="16341"/>
                  </a:lnTo>
                  <a:close/>
                  <a:moveTo>
                    <a:pt x="14278" y="16332"/>
                  </a:moveTo>
                  <a:cubicBezTo>
                    <a:pt x="13970" y="16431"/>
                    <a:pt x="13633" y="16500"/>
                    <a:pt x="13266" y="16540"/>
                  </a:cubicBezTo>
                  <a:lnTo>
                    <a:pt x="13286" y="16709"/>
                  </a:lnTo>
                  <a:cubicBezTo>
                    <a:pt x="13663" y="16669"/>
                    <a:pt x="14010" y="16599"/>
                    <a:pt x="14328" y="16500"/>
                  </a:cubicBezTo>
                  <a:lnTo>
                    <a:pt x="14278" y="16332"/>
                  </a:lnTo>
                  <a:close/>
                  <a:moveTo>
                    <a:pt x="11192" y="16550"/>
                  </a:moveTo>
                  <a:lnTo>
                    <a:pt x="11183" y="16729"/>
                  </a:lnTo>
                  <a:cubicBezTo>
                    <a:pt x="11549" y="16749"/>
                    <a:pt x="11897" y="16758"/>
                    <a:pt x="12234" y="16758"/>
                  </a:cubicBezTo>
                  <a:lnTo>
                    <a:pt x="12234" y="16590"/>
                  </a:lnTo>
                  <a:cubicBezTo>
                    <a:pt x="11897" y="16590"/>
                    <a:pt x="11560" y="16570"/>
                    <a:pt x="11192" y="16550"/>
                  </a:cubicBezTo>
                  <a:close/>
                  <a:moveTo>
                    <a:pt x="1836" y="16629"/>
                  </a:moveTo>
                  <a:cubicBezTo>
                    <a:pt x="1608" y="16749"/>
                    <a:pt x="1389" y="16877"/>
                    <a:pt x="1201" y="17026"/>
                  </a:cubicBezTo>
                  <a:cubicBezTo>
                    <a:pt x="1112" y="17095"/>
                    <a:pt x="1032" y="17165"/>
                    <a:pt x="953" y="17234"/>
                  </a:cubicBezTo>
                  <a:lnTo>
                    <a:pt x="1072" y="17364"/>
                  </a:lnTo>
                  <a:cubicBezTo>
                    <a:pt x="1142" y="17294"/>
                    <a:pt x="1221" y="17225"/>
                    <a:pt x="1300" y="17165"/>
                  </a:cubicBezTo>
                  <a:cubicBezTo>
                    <a:pt x="1489" y="17026"/>
                    <a:pt x="1697" y="16897"/>
                    <a:pt x="1916" y="16788"/>
                  </a:cubicBezTo>
                  <a:lnTo>
                    <a:pt x="1836" y="16629"/>
                  </a:lnTo>
                  <a:close/>
                  <a:moveTo>
                    <a:pt x="298" y="18088"/>
                  </a:moveTo>
                  <a:cubicBezTo>
                    <a:pt x="278" y="18127"/>
                    <a:pt x="258" y="18167"/>
                    <a:pt x="238" y="18217"/>
                  </a:cubicBezTo>
                  <a:cubicBezTo>
                    <a:pt x="99" y="18515"/>
                    <a:pt x="20" y="18812"/>
                    <a:pt x="0" y="19120"/>
                  </a:cubicBezTo>
                  <a:lnTo>
                    <a:pt x="179" y="19130"/>
                  </a:lnTo>
                  <a:cubicBezTo>
                    <a:pt x="199" y="18802"/>
                    <a:pt x="298" y="18475"/>
                    <a:pt x="457" y="18167"/>
                  </a:cubicBezTo>
                  <a:lnTo>
                    <a:pt x="298" y="18088"/>
                  </a:ln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4405684" y="-1040948"/>
              <a:ext cx="1581707" cy="1866776"/>
            </a:xfrm>
            <a:custGeom>
              <a:avLst/>
              <a:gdLst/>
              <a:ahLst/>
              <a:cxnLst/>
              <a:rect l="l" t="t" r="r" b="b"/>
              <a:pathLst>
                <a:path w="17622" h="20798" extrusionOk="0">
                  <a:moveTo>
                    <a:pt x="2282" y="1"/>
                  </a:moveTo>
                  <a:lnTo>
                    <a:pt x="1965" y="1022"/>
                  </a:lnTo>
                  <a:lnTo>
                    <a:pt x="2133" y="1072"/>
                  </a:lnTo>
                  <a:lnTo>
                    <a:pt x="2450" y="50"/>
                  </a:lnTo>
                  <a:lnTo>
                    <a:pt x="2282" y="1"/>
                  </a:lnTo>
                  <a:close/>
                  <a:moveTo>
                    <a:pt x="1657" y="2044"/>
                  </a:moveTo>
                  <a:lnTo>
                    <a:pt x="1339" y="3076"/>
                  </a:lnTo>
                  <a:lnTo>
                    <a:pt x="1508" y="3126"/>
                  </a:lnTo>
                  <a:lnTo>
                    <a:pt x="1826" y="2104"/>
                  </a:lnTo>
                  <a:lnTo>
                    <a:pt x="1657" y="2044"/>
                  </a:lnTo>
                  <a:close/>
                  <a:moveTo>
                    <a:pt x="1022" y="4098"/>
                  </a:moveTo>
                  <a:cubicBezTo>
                    <a:pt x="922" y="4446"/>
                    <a:pt x="823" y="4783"/>
                    <a:pt x="724" y="5130"/>
                  </a:cubicBezTo>
                  <a:lnTo>
                    <a:pt x="893" y="5180"/>
                  </a:lnTo>
                  <a:cubicBezTo>
                    <a:pt x="992" y="4832"/>
                    <a:pt x="1092" y="4495"/>
                    <a:pt x="1200" y="4157"/>
                  </a:cubicBezTo>
                  <a:lnTo>
                    <a:pt x="1022" y="4098"/>
                  </a:lnTo>
                  <a:close/>
                  <a:moveTo>
                    <a:pt x="437" y="6172"/>
                  </a:moveTo>
                  <a:cubicBezTo>
                    <a:pt x="347" y="6549"/>
                    <a:pt x="278" y="6886"/>
                    <a:pt x="208" y="7224"/>
                  </a:cubicBezTo>
                  <a:lnTo>
                    <a:pt x="387" y="7253"/>
                  </a:lnTo>
                  <a:cubicBezTo>
                    <a:pt x="446" y="6926"/>
                    <a:pt x="526" y="6589"/>
                    <a:pt x="615" y="6212"/>
                  </a:cubicBezTo>
                  <a:lnTo>
                    <a:pt x="437" y="6172"/>
                  </a:lnTo>
                  <a:close/>
                  <a:moveTo>
                    <a:pt x="15369" y="7273"/>
                  </a:moveTo>
                  <a:lnTo>
                    <a:pt x="15349" y="7452"/>
                  </a:lnTo>
                  <a:cubicBezTo>
                    <a:pt x="15706" y="7502"/>
                    <a:pt x="16034" y="7621"/>
                    <a:pt x="16301" y="7819"/>
                  </a:cubicBezTo>
                  <a:lnTo>
                    <a:pt x="16401" y="7670"/>
                  </a:lnTo>
                  <a:cubicBezTo>
                    <a:pt x="16113" y="7462"/>
                    <a:pt x="15766" y="7323"/>
                    <a:pt x="15369" y="7273"/>
                  </a:cubicBezTo>
                  <a:close/>
                  <a:moveTo>
                    <a:pt x="14277" y="7372"/>
                  </a:moveTo>
                  <a:cubicBezTo>
                    <a:pt x="14050" y="7442"/>
                    <a:pt x="13831" y="7531"/>
                    <a:pt x="13642" y="7650"/>
                  </a:cubicBezTo>
                  <a:cubicBezTo>
                    <a:pt x="13523" y="7710"/>
                    <a:pt x="13404" y="7789"/>
                    <a:pt x="13296" y="7868"/>
                  </a:cubicBezTo>
                  <a:lnTo>
                    <a:pt x="13404" y="8018"/>
                  </a:lnTo>
                  <a:cubicBezTo>
                    <a:pt x="13503" y="7938"/>
                    <a:pt x="13613" y="7868"/>
                    <a:pt x="13732" y="7799"/>
                  </a:cubicBezTo>
                  <a:cubicBezTo>
                    <a:pt x="13911" y="7690"/>
                    <a:pt x="14109" y="7610"/>
                    <a:pt x="14327" y="7551"/>
                  </a:cubicBezTo>
                  <a:lnTo>
                    <a:pt x="14277" y="7372"/>
                  </a:lnTo>
                  <a:close/>
                  <a:moveTo>
                    <a:pt x="60" y="8295"/>
                  </a:moveTo>
                  <a:cubicBezTo>
                    <a:pt x="20" y="8653"/>
                    <a:pt x="0" y="9010"/>
                    <a:pt x="0" y="9347"/>
                  </a:cubicBezTo>
                  <a:lnTo>
                    <a:pt x="0" y="9367"/>
                  </a:lnTo>
                  <a:lnTo>
                    <a:pt x="179" y="9376"/>
                  </a:lnTo>
                  <a:lnTo>
                    <a:pt x="179" y="9347"/>
                  </a:lnTo>
                  <a:cubicBezTo>
                    <a:pt x="179" y="9019"/>
                    <a:pt x="199" y="8662"/>
                    <a:pt x="238" y="8315"/>
                  </a:cubicBezTo>
                  <a:lnTo>
                    <a:pt x="60" y="8295"/>
                  </a:lnTo>
                  <a:close/>
                  <a:moveTo>
                    <a:pt x="17095" y="8543"/>
                  </a:moveTo>
                  <a:lnTo>
                    <a:pt x="16927" y="8613"/>
                  </a:lnTo>
                  <a:cubicBezTo>
                    <a:pt x="17056" y="8880"/>
                    <a:pt x="17165" y="9198"/>
                    <a:pt x="17244" y="9585"/>
                  </a:cubicBezTo>
                  <a:lnTo>
                    <a:pt x="17254" y="9615"/>
                  </a:lnTo>
                  <a:lnTo>
                    <a:pt x="17423" y="9575"/>
                  </a:lnTo>
                  <a:lnTo>
                    <a:pt x="17423" y="9545"/>
                  </a:lnTo>
                  <a:cubicBezTo>
                    <a:pt x="17333" y="9149"/>
                    <a:pt x="17225" y="8821"/>
                    <a:pt x="17095" y="8543"/>
                  </a:cubicBezTo>
                  <a:close/>
                  <a:moveTo>
                    <a:pt x="12511" y="8642"/>
                  </a:moveTo>
                  <a:cubicBezTo>
                    <a:pt x="12303" y="8900"/>
                    <a:pt x="12105" y="9198"/>
                    <a:pt x="11916" y="9545"/>
                  </a:cubicBezTo>
                  <a:lnTo>
                    <a:pt x="12075" y="9634"/>
                  </a:lnTo>
                  <a:cubicBezTo>
                    <a:pt x="12264" y="9297"/>
                    <a:pt x="12452" y="9010"/>
                    <a:pt x="12660" y="8752"/>
                  </a:cubicBezTo>
                  <a:lnTo>
                    <a:pt x="12511" y="8642"/>
                  </a:lnTo>
                  <a:close/>
                  <a:moveTo>
                    <a:pt x="238" y="10428"/>
                  </a:moveTo>
                  <a:lnTo>
                    <a:pt x="69" y="10458"/>
                  </a:lnTo>
                  <a:cubicBezTo>
                    <a:pt x="109" y="10816"/>
                    <a:pt x="179" y="11173"/>
                    <a:pt x="278" y="11520"/>
                  </a:cubicBezTo>
                  <a:lnTo>
                    <a:pt x="446" y="11470"/>
                  </a:lnTo>
                  <a:cubicBezTo>
                    <a:pt x="357" y="11133"/>
                    <a:pt x="287" y="10785"/>
                    <a:pt x="238" y="10428"/>
                  </a:cubicBezTo>
                  <a:close/>
                  <a:moveTo>
                    <a:pt x="11440" y="10508"/>
                  </a:moveTo>
                  <a:lnTo>
                    <a:pt x="11360" y="10686"/>
                  </a:lnTo>
                  <a:cubicBezTo>
                    <a:pt x="11271" y="10865"/>
                    <a:pt x="11192" y="11054"/>
                    <a:pt x="11102" y="11232"/>
                  </a:cubicBezTo>
                  <a:cubicBezTo>
                    <a:pt x="11063" y="11321"/>
                    <a:pt x="11023" y="11401"/>
                    <a:pt x="10983" y="11480"/>
                  </a:cubicBezTo>
                  <a:lnTo>
                    <a:pt x="11142" y="11559"/>
                  </a:lnTo>
                  <a:cubicBezTo>
                    <a:pt x="11182" y="11480"/>
                    <a:pt x="11221" y="11401"/>
                    <a:pt x="11261" y="11312"/>
                  </a:cubicBezTo>
                  <a:cubicBezTo>
                    <a:pt x="11351" y="11133"/>
                    <a:pt x="11440" y="10944"/>
                    <a:pt x="11519" y="10756"/>
                  </a:cubicBezTo>
                  <a:lnTo>
                    <a:pt x="11598" y="10587"/>
                  </a:lnTo>
                  <a:lnTo>
                    <a:pt x="11440" y="10508"/>
                  </a:lnTo>
                  <a:close/>
                  <a:moveTo>
                    <a:pt x="17582" y="10646"/>
                  </a:moveTo>
                  <a:lnTo>
                    <a:pt x="17403" y="10666"/>
                  </a:lnTo>
                  <a:cubicBezTo>
                    <a:pt x="17433" y="11014"/>
                    <a:pt x="17443" y="11371"/>
                    <a:pt x="17423" y="11728"/>
                  </a:cubicBezTo>
                  <a:lnTo>
                    <a:pt x="17602" y="11738"/>
                  </a:lnTo>
                  <a:cubicBezTo>
                    <a:pt x="17621" y="11371"/>
                    <a:pt x="17611" y="11014"/>
                    <a:pt x="17582" y="10646"/>
                  </a:cubicBezTo>
                  <a:close/>
                  <a:moveTo>
                    <a:pt x="10448" y="12393"/>
                  </a:moveTo>
                  <a:cubicBezTo>
                    <a:pt x="10348" y="12522"/>
                    <a:pt x="10249" y="12641"/>
                    <a:pt x="10150" y="12760"/>
                  </a:cubicBezTo>
                  <a:cubicBezTo>
                    <a:pt x="10021" y="12899"/>
                    <a:pt x="9882" y="13028"/>
                    <a:pt x="9733" y="13157"/>
                  </a:cubicBezTo>
                  <a:lnTo>
                    <a:pt x="9843" y="13296"/>
                  </a:lnTo>
                  <a:cubicBezTo>
                    <a:pt x="10011" y="13157"/>
                    <a:pt x="10150" y="13018"/>
                    <a:pt x="10279" y="12879"/>
                  </a:cubicBezTo>
                  <a:cubicBezTo>
                    <a:pt x="10388" y="12760"/>
                    <a:pt x="10487" y="12631"/>
                    <a:pt x="10586" y="12492"/>
                  </a:cubicBezTo>
                  <a:lnTo>
                    <a:pt x="10448" y="12393"/>
                  </a:lnTo>
                  <a:close/>
                  <a:moveTo>
                    <a:pt x="803" y="12463"/>
                  </a:moveTo>
                  <a:lnTo>
                    <a:pt x="645" y="12542"/>
                  </a:lnTo>
                  <a:cubicBezTo>
                    <a:pt x="794" y="12879"/>
                    <a:pt x="982" y="13197"/>
                    <a:pt x="1180" y="13484"/>
                  </a:cubicBezTo>
                  <a:lnTo>
                    <a:pt x="1330" y="13385"/>
                  </a:lnTo>
                  <a:cubicBezTo>
                    <a:pt x="1131" y="13107"/>
                    <a:pt x="953" y="12790"/>
                    <a:pt x="803" y="12463"/>
                  </a:cubicBezTo>
                  <a:close/>
                  <a:moveTo>
                    <a:pt x="17304" y="12780"/>
                  </a:moveTo>
                  <a:cubicBezTo>
                    <a:pt x="17244" y="13127"/>
                    <a:pt x="17165" y="13475"/>
                    <a:pt x="17066" y="13812"/>
                  </a:cubicBezTo>
                  <a:lnTo>
                    <a:pt x="17234" y="13861"/>
                  </a:lnTo>
                  <a:cubicBezTo>
                    <a:pt x="17344" y="13524"/>
                    <a:pt x="17423" y="13167"/>
                    <a:pt x="17483" y="12809"/>
                  </a:cubicBezTo>
                  <a:lnTo>
                    <a:pt x="17304" y="12780"/>
                  </a:lnTo>
                  <a:close/>
                  <a:moveTo>
                    <a:pt x="8870" y="13762"/>
                  </a:moveTo>
                  <a:cubicBezTo>
                    <a:pt x="8800" y="13802"/>
                    <a:pt x="8731" y="13841"/>
                    <a:pt x="8672" y="13881"/>
                  </a:cubicBezTo>
                  <a:cubicBezTo>
                    <a:pt x="8423" y="14020"/>
                    <a:pt x="8176" y="14149"/>
                    <a:pt x="7927" y="14268"/>
                  </a:cubicBezTo>
                  <a:lnTo>
                    <a:pt x="8007" y="14427"/>
                  </a:lnTo>
                  <a:cubicBezTo>
                    <a:pt x="8255" y="14308"/>
                    <a:pt x="8513" y="14179"/>
                    <a:pt x="8751" y="14040"/>
                  </a:cubicBezTo>
                  <a:lnTo>
                    <a:pt x="8959" y="13921"/>
                  </a:lnTo>
                  <a:lnTo>
                    <a:pt x="8870" y="13762"/>
                  </a:lnTo>
                  <a:close/>
                  <a:moveTo>
                    <a:pt x="2014" y="14179"/>
                  </a:moveTo>
                  <a:lnTo>
                    <a:pt x="1895" y="14308"/>
                  </a:lnTo>
                  <a:cubicBezTo>
                    <a:pt x="1954" y="14357"/>
                    <a:pt x="2014" y="14417"/>
                    <a:pt x="2073" y="14467"/>
                  </a:cubicBezTo>
                  <a:cubicBezTo>
                    <a:pt x="2302" y="14655"/>
                    <a:pt x="2540" y="14814"/>
                    <a:pt x="2778" y="14953"/>
                  </a:cubicBezTo>
                  <a:lnTo>
                    <a:pt x="2867" y="14794"/>
                  </a:lnTo>
                  <a:cubicBezTo>
                    <a:pt x="2629" y="14665"/>
                    <a:pt x="2411" y="14506"/>
                    <a:pt x="2192" y="14328"/>
                  </a:cubicBezTo>
                  <a:lnTo>
                    <a:pt x="2014" y="14179"/>
                  </a:lnTo>
                  <a:close/>
                  <a:moveTo>
                    <a:pt x="6945" y="14675"/>
                  </a:moveTo>
                  <a:cubicBezTo>
                    <a:pt x="6608" y="14794"/>
                    <a:pt x="6271" y="14893"/>
                    <a:pt x="5923" y="14983"/>
                  </a:cubicBezTo>
                  <a:lnTo>
                    <a:pt x="5973" y="15161"/>
                  </a:lnTo>
                  <a:cubicBezTo>
                    <a:pt x="6320" y="15072"/>
                    <a:pt x="6668" y="14963"/>
                    <a:pt x="7005" y="14844"/>
                  </a:cubicBezTo>
                  <a:lnTo>
                    <a:pt x="6945" y="14675"/>
                  </a:lnTo>
                  <a:close/>
                  <a:moveTo>
                    <a:pt x="3839" y="15151"/>
                  </a:moveTo>
                  <a:lnTo>
                    <a:pt x="3810" y="15330"/>
                  </a:lnTo>
                  <a:cubicBezTo>
                    <a:pt x="3859" y="15340"/>
                    <a:pt x="3909" y="15349"/>
                    <a:pt x="3959" y="15349"/>
                  </a:cubicBezTo>
                  <a:cubicBezTo>
                    <a:pt x="4111" y="15376"/>
                    <a:pt x="4272" y="15388"/>
                    <a:pt x="4439" y="15388"/>
                  </a:cubicBezTo>
                  <a:cubicBezTo>
                    <a:pt x="4588" y="15388"/>
                    <a:pt x="4743" y="15378"/>
                    <a:pt x="4902" y="15360"/>
                  </a:cubicBezTo>
                  <a:lnTo>
                    <a:pt x="4882" y="15181"/>
                  </a:lnTo>
                  <a:cubicBezTo>
                    <a:pt x="4727" y="15200"/>
                    <a:pt x="4579" y="15210"/>
                    <a:pt x="4437" y="15210"/>
                  </a:cubicBezTo>
                  <a:cubicBezTo>
                    <a:pt x="4278" y="15210"/>
                    <a:pt x="4125" y="15197"/>
                    <a:pt x="3978" y="15171"/>
                  </a:cubicBezTo>
                  <a:cubicBezTo>
                    <a:pt x="3939" y="15171"/>
                    <a:pt x="3889" y="15161"/>
                    <a:pt x="3839" y="15151"/>
                  </a:cubicBezTo>
                  <a:close/>
                  <a:moveTo>
                    <a:pt x="16689" y="14804"/>
                  </a:moveTo>
                  <a:cubicBezTo>
                    <a:pt x="16649" y="14884"/>
                    <a:pt x="16619" y="14963"/>
                    <a:pt x="16579" y="15042"/>
                  </a:cubicBezTo>
                  <a:cubicBezTo>
                    <a:pt x="16471" y="15280"/>
                    <a:pt x="16341" y="15519"/>
                    <a:pt x="16213" y="15766"/>
                  </a:cubicBezTo>
                  <a:lnTo>
                    <a:pt x="16381" y="15836"/>
                  </a:lnTo>
                  <a:cubicBezTo>
                    <a:pt x="16500" y="15598"/>
                    <a:pt x="16629" y="15360"/>
                    <a:pt x="16738" y="15122"/>
                  </a:cubicBezTo>
                  <a:lnTo>
                    <a:pt x="16857" y="14884"/>
                  </a:lnTo>
                  <a:lnTo>
                    <a:pt x="16689" y="14804"/>
                  </a:lnTo>
                  <a:close/>
                  <a:moveTo>
                    <a:pt x="15746" y="16729"/>
                  </a:moveTo>
                  <a:cubicBezTo>
                    <a:pt x="15578" y="17106"/>
                    <a:pt x="15458" y="17443"/>
                    <a:pt x="15379" y="17761"/>
                  </a:cubicBezTo>
                  <a:lnTo>
                    <a:pt x="15547" y="17801"/>
                  </a:lnTo>
                  <a:cubicBezTo>
                    <a:pt x="15627" y="17493"/>
                    <a:pt x="15746" y="17166"/>
                    <a:pt x="15905" y="16808"/>
                  </a:cubicBezTo>
                  <a:lnTo>
                    <a:pt x="15746" y="16729"/>
                  </a:lnTo>
                  <a:close/>
                  <a:moveTo>
                    <a:pt x="15458" y="18832"/>
                  </a:moveTo>
                  <a:lnTo>
                    <a:pt x="15280" y="18852"/>
                  </a:lnTo>
                  <a:cubicBezTo>
                    <a:pt x="15309" y="19239"/>
                    <a:pt x="15408" y="19606"/>
                    <a:pt x="15567" y="19914"/>
                  </a:cubicBezTo>
                  <a:lnTo>
                    <a:pt x="15726" y="19834"/>
                  </a:lnTo>
                  <a:cubicBezTo>
                    <a:pt x="15578" y="19547"/>
                    <a:pt x="15488" y="19199"/>
                    <a:pt x="15458" y="18832"/>
                  </a:cubicBezTo>
                  <a:close/>
                  <a:moveTo>
                    <a:pt x="16411" y="20559"/>
                  </a:moveTo>
                  <a:lnTo>
                    <a:pt x="16332" y="20718"/>
                  </a:lnTo>
                  <a:cubicBezTo>
                    <a:pt x="16351" y="20727"/>
                    <a:pt x="16371" y="20727"/>
                    <a:pt x="16381" y="20737"/>
                  </a:cubicBezTo>
                  <a:cubicBezTo>
                    <a:pt x="16431" y="20757"/>
                    <a:pt x="16471" y="20777"/>
                    <a:pt x="16520" y="20797"/>
                  </a:cubicBezTo>
                  <a:lnTo>
                    <a:pt x="16579" y="20628"/>
                  </a:lnTo>
                  <a:cubicBezTo>
                    <a:pt x="16540" y="20618"/>
                    <a:pt x="16500" y="20599"/>
                    <a:pt x="16460" y="20579"/>
                  </a:cubicBezTo>
                  <a:lnTo>
                    <a:pt x="16411" y="20559"/>
                  </a:ln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953488" y="-414075"/>
              <a:ext cx="3519122" cy="3800422"/>
            </a:xfrm>
            <a:custGeom>
              <a:avLst/>
              <a:gdLst/>
              <a:ahLst/>
              <a:cxnLst/>
              <a:rect l="l" t="t" r="r" b="b"/>
              <a:pathLst>
                <a:path w="39207" h="42341" extrusionOk="0">
                  <a:moveTo>
                    <a:pt x="21363" y="0"/>
                  </a:moveTo>
                  <a:cubicBezTo>
                    <a:pt x="19296" y="0"/>
                    <a:pt x="17207" y="614"/>
                    <a:pt x="15324" y="1519"/>
                  </a:cubicBezTo>
                  <a:cubicBezTo>
                    <a:pt x="13469" y="2423"/>
                    <a:pt x="11703" y="3662"/>
                    <a:pt x="10641" y="5419"/>
                  </a:cubicBezTo>
                  <a:cubicBezTo>
                    <a:pt x="8875" y="8336"/>
                    <a:pt x="9391" y="12156"/>
                    <a:pt x="11028" y="15123"/>
                  </a:cubicBezTo>
                  <a:cubicBezTo>
                    <a:pt x="10929" y="15116"/>
                    <a:pt x="10829" y="15113"/>
                    <a:pt x="10730" y="15113"/>
                  </a:cubicBezTo>
                  <a:cubicBezTo>
                    <a:pt x="8814" y="15113"/>
                    <a:pt x="6924" y="16367"/>
                    <a:pt x="6216" y="18159"/>
                  </a:cubicBezTo>
                  <a:cubicBezTo>
                    <a:pt x="5472" y="20034"/>
                    <a:pt x="5571" y="21870"/>
                    <a:pt x="7148" y="23129"/>
                  </a:cubicBezTo>
                  <a:cubicBezTo>
                    <a:pt x="5878" y="23517"/>
                    <a:pt x="1017" y="26106"/>
                    <a:pt x="461" y="26920"/>
                  </a:cubicBezTo>
                  <a:cubicBezTo>
                    <a:pt x="0" y="27602"/>
                    <a:pt x="790" y="27756"/>
                    <a:pt x="1830" y="27756"/>
                  </a:cubicBezTo>
                  <a:cubicBezTo>
                    <a:pt x="2691" y="27756"/>
                    <a:pt x="3724" y="27651"/>
                    <a:pt x="4363" y="27651"/>
                  </a:cubicBezTo>
                  <a:cubicBezTo>
                    <a:pt x="4749" y="27651"/>
                    <a:pt x="4991" y="27689"/>
                    <a:pt x="4966" y="27813"/>
                  </a:cubicBezTo>
                  <a:cubicBezTo>
                    <a:pt x="4846" y="28418"/>
                    <a:pt x="4886" y="29053"/>
                    <a:pt x="5016" y="29658"/>
                  </a:cubicBezTo>
                  <a:cubicBezTo>
                    <a:pt x="5362" y="31415"/>
                    <a:pt x="6424" y="33071"/>
                    <a:pt x="8012" y="33905"/>
                  </a:cubicBezTo>
                  <a:cubicBezTo>
                    <a:pt x="8698" y="34265"/>
                    <a:pt x="9482" y="34451"/>
                    <a:pt x="10261" y="34451"/>
                  </a:cubicBezTo>
                  <a:cubicBezTo>
                    <a:pt x="11286" y="34451"/>
                    <a:pt x="12304" y="34129"/>
                    <a:pt x="13082" y="33459"/>
                  </a:cubicBezTo>
                  <a:cubicBezTo>
                    <a:pt x="14788" y="36217"/>
                    <a:pt x="16783" y="38905"/>
                    <a:pt x="19531" y="40642"/>
                  </a:cubicBezTo>
                  <a:cubicBezTo>
                    <a:pt x="21210" y="41699"/>
                    <a:pt x="23220" y="42340"/>
                    <a:pt x="25194" y="42340"/>
                  </a:cubicBezTo>
                  <a:cubicBezTo>
                    <a:pt x="26462" y="42340"/>
                    <a:pt x="27716" y="42075"/>
                    <a:pt x="28858" y="41485"/>
                  </a:cubicBezTo>
                  <a:cubicBezTo>
                    <a:pt x="32360" y="39690"/>
                    <a:pt x="33869" y="35364"/>
                    <a:pt x="33700" y="31454"/>
                  </a:cubicBezTo>
                  <a:lnTo>
                    <a:pt x="33700" y="31454"/>
                  </a:lnTo>
                  <a:cubicBezTo>
                    <a:pt x="33715" y="31454"/>
                    <a:pt x="33730" y="31455"/>
                    <a:pt x="33745" y="31455"/>
                  </a:cubicBezTo>
                  <a:cubicBezTo>
                    <a:pt x="36562" y="31455"/>
                    <a:pt x="38890" y="28721"/>
                    <a:pt x="39048" y="25918"/>
                  </a:cubicBezTo>
                  <a:cubicBezTo>
                    <a:pt x="39207" y="23110"/>
                    <a:pt x="37579" y="20441"/>
                    <a:pt x="35397" y="18655"/>
                  </a:cubicBezTo>
                  <a:cubicBezTo>
                    <a:pt x="37083" y="18347"/>
                    <a:pt x="38314" y="16720"/>
                    <a:pt x="38581" y="15033"/>
                  </a:cubicBezTo>
                  <a:cubicBezTo>
                    <a:pt x="38849" y="13346"/>
                    <a:pt x="38333" y="11640"/>
                    <a:pt x="37589" y="10102"/>
                  </a:cubicBezTo>
                  <a:cubicBezTo>
                    <a:pt x="36994" y="8872"/>
                    <a:pt x="36230" y="7681"/>
                    <a:pt x="35108" y="6887"/>
                  </a:cubicBezTo>
                  <a:cubicBezTo>
                    <a:pt x="33953" y="6074"/>
                    <a:pt x="32601" y="5785"/>
                    <a:pt x="31186" y="5785"/>
                  </a:cubicBezTo>
                  <a:cubicBezTo>
                    <a:pt x="29529" y="5785"/>
                    <a:pt x="27786" y="6182"/>
                    <a:pt x="26169" y="6599"/>
                  </a:cubicBezTo>
                  <a:cubicBezTo>
                    <a:pt x="27012" y="4903"/>
                    <a:pt x="27122" y="2631"/>
                    <a:pt x="25762" y="1331"/>
                  </a:cubicBezTo>
                  <a:cubicBezTo>
                    <a:pt x="25186" y="776"/>
                    <a:pt x="24423" y="468"/>
                    <a:pt x="23639" y="269"/>
                  </a:cubicBezTo>
                  <a:cubicBezTo>
                    <a:pt x="22891" y="84"/>
                    <a:pt x="22128" y="0"/>
                    <a:pt x="21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969016" y="1646778"/>
              <a:ext cx="314421" cy="254822"/>
            </a:xfrm>
            <a:custGeom>
              <a:avLst/>
              <a:gdLst/>
              <a:ahLst/>
              <a:cxnLst/>
              <a:rect l="l" t="t" r="r" b="b"/>
              <a:pathLst>
                <a:path w="3503" h="2839" extrusionOk="0">
                  <a:moveTo>
                    <a:pt x="2057" y="0"/>
                  </a:moveTo>
                  <a:cubicBezTo>
                    <a:pt x="1127" y="0"/>
                    <a:pt x="396" y="1817"/>
                    <a:pt x="1" y="2839"/>
                  </a:cubicBezTo>
                  <a:cubicBezTo>
                    <a:pt x="1" y="2839"/>
                    <a:pt x="3503" y="973"/>
                    <a:pt x="2649" y="249"/>
                  </a:cubicBezTo>
                  <a:cubicBezTo>
                    <a:pt x="2444" y="76"/>
                    <a:pt x="2247" y="0"/>
                    <a:pt x="2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2065237" y="2200318"/>
              <a:ext cx="288840" cy="168924"/>
            </a:xfrm>
            <a:custGeom>
              <a:avLst/>
              <a:gdLst/>
              <a:ahLst/>
              <a:cxnLst/>
              <a:rect l="l" t="t" r="r" b="b"/>
              <a:pathLst>
                <a:path w="3218" h="1882" extrusionOk="0">
                  <a:moveTo>
                    <a:pt x="606" y="1"/>
                  </a:moveTo>
                  <a:cubicBezTo>
                    <a:pt x="407" y="1"/>
                    <a:pt x="204" y="29"/>
                    <a:pt x="0" y="94"/>
                  </a:cubicBezTo>
                  <a:cubicBezTo>
                    <a:pt x="0" y="94"/>
                    <a:pt x="407" y="1206"/>
                    <a:pt x="1469" y="1622"/>
                  </a:cubicBezTo>
                  <a:cubicBezTo>
                    <a:pt x="1887" y="1788"/>
                    <a:pt x="2273" y="1882"/>
                    <a:pt x="2562" y="1882"/>
                  </a:cubicBezTo>
                  <a:cubicBezTo>
                    <a:pt x="3000" y="1882"/>
                    <a:pt x="3217" y="1668"/>
                    <a:pt x="2997" y="1166"/>
                  </a:cubicBezTo>
                  <a:cubicBezTo>
                    <a:pt x="2997" y="1166"/>
                    <a:pt x="1883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40"/>
          <p:cNvSpPr txBox="1">
            <a:spLocks noGrp="1"/>
          </p:cNvSpPr>
          <p:nvPr>
            <p:ph type="title"/>
          </p:nvPr>
        </p:nvSpPr>
        <p:spPr>
          <a:xfrm>
            <a:off x="2743450" y="1024850"/>
            <a:ext cx="2496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subTitle" idx="1"/>
          </p:nvPr>
        </p:nvSpPr>
        <p:spPr>
          <a:xfrm>
            <a:off x="3018400" y="1722950"/>
            <a:ext cx="1947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6">
    <p:bg>
      <p:bgPr>
        <a:solidFill>
          <a:schemeClr val="accent5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1" name="Google Shape;1821;p54"/>
          <p:cNvGrpSpPr/>
          <p:nvPr/>
        </p:nvGrpSpPr>
        <p:grpSpPr>
          <a:xfrm>
            <a:off x="-868724" y="-567376"/>
            <a:ext cx="7492067" cy="5411961"/>
            <a:chOff x="-868724" y="-567376"/>
            <a:chExt cx="7492067" cy="5411961"/>
          </a:xfrm>
        </p:grpSpPr>
        <p:sp>
          <p:nvSpPr>
            <p:cNvPr id="1822" name="Google Shape;1822;p54"/>
            <p:cNvSpPr/>
            <p:nvPr/>
          </p:nvSpPr>
          <p:spPr>
            <a:xfrm>
              <a:off x="-868724" y="-567376"/>
              <a:ext cx="2389699" cy="1944792"/>
            </a:xfrm>
            <a:custGeom>
              <a:avLst/>
              <a:gdLst/>
              <a:ahLst/>
              <a:cxnLst/>
              <a:rect l="l" t="t" r="r" b="b"/>
              <a:pathLst>
                <a:path w="26840" h="21843" extrusionOk="0">
                  <a:moveTo>
                    <a:pt x="15952" y="1"/>
                  </a:moveTo>
                  <a:cubicBezTo>
                    <a:pt x="14906" y="1"/>
                    <a:pt x="13859" y="140"/>
                    <a:pt x="12852" y="419"/>
                  </a:cubicBezTo>
                  <a:cubicBezTo>
                    <a:pt x="10298" y="1130"/>
                    <a:pt x="7427" y="1662"/>
                    <a:pt x="5159" y="3113"/>
                  </a:cubicBezTo>
                  <a:cubicBezTo>
                    <a:pt x="849" y="5864"/>
                    <a:pt x="0" y="11664"/>
                    <a:pt x="1825" y="16212"/>
                  </a:cubicBezTo>
                  <a:cubicBezTo>
                    <a:pt x="2979" y="19082"/>
                    <a:pt x="5415" y="21144"/>
                    <a:pt x="8493" y="21548"/>
                  </a:cubicBezTo>
                  <a:cubicBezTo>
                    <a:pt x="9848" y="21724"/>
                    <a:pt x="11231" y="21842"/>
                    <a:pt x="12606" y="21842"/>
                  </a:cubicBezTo>
                  <a:cubicBezTo>
                    <a:pt x="14842" y="21842"/>
                    <a:pt x="17056" y="21530"/>
                    <a:pt x="19096" y="20650"/>
                  </a:cubicBezTo>
                  <a:cubicBezTo>
                    <a:pt x="21315" y="19684"/>
                    <a:pt x="23406" y="18046"/>
                    <a:pt x="24748" y="16014"/>
                  </a:cubicBezTo>
                  <a:cubicBezTo>
                    <a:pt x="26839" y="12828"/>
                    <a:pt x="26317" y="6870"/>
                    <a:pt x="24196" y="3823"/>
                  </a:cubicBezTo>
                  <a:cubicBezTo>
                    <a:pt x="23702" y="3122"/>
                    <a:pt x="23091" y="2521"/>
                    <a:pt x="22391" y="2008"/>
                  </a:cubicBezTo>
                  <a:cubicBezTo>
                    <a:pt x="21819" y="1594"/>
                    <a:pt x="21197" y="1239"/>
                    <a:pt x="20546" y="952"/>
                  </a:cubicBezTo>
                  <a:cubicBezTo>
                    <a:pt x="19105" y="318"/>
                    <a:pt x="17529" y="1"/>
                    <a:pt x="15952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54"/>
            <p:cNvSpPr/>
            <p:nvPr/>
          </p:nvSpPr>
          <p:spPr>
            <a:xfrm>
              <a:off x="1749147" y="-13672"/>
              <a:ext cx="3639395" cy="1630676"/>
            </a:xfrm>
            <a:custGeom>
              <a:avLst/>
              <a:gdLst/>
              <a:ahLst/>
              <a:cxnLst/>
              <a:rect l="l" t="t" r="r" b="b"/>
              <a:pathLst>
                <a:path w="40876" h="18315" extrusionOk="0">
                  <a:moveTo>
                    <a:pt x="1" y="0"/>
                  </a:moveTo>
                  <a:cubicBezTo>
                    <a:pt x="188" y="296"/>
                    <a:pt x="375" y="583"/>
                    <a:pt x="544" y="879"/>
                  </a:cubicBezTo>
                  <a:cubicBezTo>
                    <a:pt x="3921" y="6597"/>
                    <a:pt x="9847" y="11338"/>
                    <a:pt x="16911" y="11338"/>
                  </a:cubicBezTo>
                  <a:cubicBezTo>
                    <a:pt x="17584" y="11338"/>
                    <a:pt x="18267" y="11295"/>
                    <a:pt x="18959" y="11206"/>
                  </a:cubicBezTo>
                  <a:cubicBezTo>
                    <a:pt x="21062" y="10931"/>
                    <a:pt x="23297" y="10370"/>
                    <a:pt x="25440" y="10370"/>
                  </a:cubicBezTo>
                  <a:cubicBezTo>
                    <a:pt x="26833" y="10370"/>
                    <a:pt x="28188" y="10607"/>
                    <a:pt x="29444" y="11314"/>
                  </a:cubicBezTo>
                  <a:cubicBezTo>
                    <a:pt x="31801" y="12626"/>
                    <a:pt x="32649" y="15063"/>
                    <a:pt x="34741" y="16641"/>
                  </a:cubicBezTo>
                  <a:cubicBezTo>
                    <a:pt x="36275" y="17801"/>
                    <a:pt x="38286" y="18315"/>
                    <a:pt x="40255" y="18315"/>
                  </a:cubicBezTo>
                  <a:cubicBezTo>
                    <a:pt x="40462" y="18315"/>
                    <a:pt x="40670" y="18309"/>
                    <a:pt x="40876" y="18298"/>
                  </a:cubicBezTo>
                  <a:lnTo>
                    <a:pt x="40876" y="0"/>
                  </a:ln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54"/>
            <p:cNvSpPr/>
            <p:nvPr/>
          </p:nvSpPr>
          <p:spPr>
            <a:xfrm>
              <a:off x="310622" y="401761"/>
              <a:ext cx="440990" cy="89658"/>
            </a:xfrm>
            <a:custGeom>
              <a:avLst/>
              <a:gdLst/>
              <a:ahLst/>
              <a:cxnLst/>
              <a:rect l="l" t="t" r="r" b="b"/>
              <a:pathLst>
                <a:path w="4953" h="1007" extrusionOk="0">
                  <a:moveTo>
                    <a:pt x="2568" y="0"/>
                  </a:moveTo>
                  <a:cubicBezTo>
                    <a:pt x="2391" y="0"/>
                    <a:pt x="2213" y="62"/>
                    <a:pt x="2083" y="187"/>
                  </a:cubicBezTo>
                  <a:cubicBezTo>
                    <a:pt x="2004" y="257"/>
                    <a:pt x="1944" y="345"/>
                    <a:pt x="1895" y="424"/>
                  </a:cubicBezTo>
                  <a:cubicBezTo>
                    <a:pt x="1787" y="582"/>
                    <a:pt x="1717" y="671"/>
                    <a:pt x="1609" y="691"/>
                  </a:cubicBezTo>
                  <a:cubicBezTo>
                    <a:pt x="1605" y="691"/>
                    <a:pt x="1601" y="691"/>
                    <a:pt x="1597" y="691"/>
                  </a:cubicBezTo>
                  <a:cubicBezTo>
                    <a:pt x="1491" y="691"/>
                    <a:pt x="1380" y="579"/>
                    <a:pt x="1323" y="513"/>
                  </a:cubicBezTo>
                  <a:cubicBezTo>
                    <a:pt x="1303" y="483"/>
                    <a:pt x="1274" y="454"/>
                    <a:pt x="1254" y="424"/>
                  </a:cubicBezTo>
                  <a:cubicBezTo>
                    <a:pt x="1175" y="316"/>
                    <a:pt x="1086" y="207"/>
                    <a:pt x="968" y="128"/>
                  </a:cubicBezTo>
                  <a:cubicBezTo>
                    <a:pt x="866" y="69"/>
                    <a:pt x="746" y="37"/>
                    <a:pt x="628" y="37"/>
                  </a:cubicBezTo>
                  <a:cubicBezTo>
                    <a:pt x="529" y="37"/>
                    <a:pt x="432" y="59"/>
                    <a:pt x="347" y="108"/>
                  </a:cubicBezTo>
                  <a:cubicBezTo>
                    <a:pt x="149" y="207"/>
                    <a:pt x="21" y="415"/>
                    <a:pt x="11" y="632"/>
                  </a:cubicBezTo>
                  <a:cubicBezTo>
                    <a:pt x="1" y="700"/>
                    <a:pt x="60" y="770"/>
                    <a:pt x="130" y="770"/>
                  </a:cubicBezTo>
                  <a:cubicBezTo>
                    <a:pt x="135" y="770"/>
                    <a:pt x="141" y="771"/>
                    <a:pt x="146" y="771"/>
                  </a:cubicBezTo>
                  <a:cubicBezTo>
                    <a:pt x="217" y="771"/>
                    <a:pt x="268" y="714"/>
                    <a:pt x="268" y="641"/>
                  </a:cubicBezTo>
                  <a:cubicBezTo>
                    <a:pt x="277" y="523"/>
                    <a:pt x="356" y="395"/>
                    <a:pt x="465" y="345"/>
                  </a:cubicBezTo>
                  <a:cubicBezTo>
                    <a:pt x="517" y="317"/>
                    <a:pt x="578" y="302"/>
                    <a:pt x="639" y="302"/>
                  </a:cubicBezTo>
                  <a:cubicBezTo>
                    <a:pt x="706" y="302"/>
                    <a:pt x="773" y="319"/>
                    <a:pt x="829" y="355"/>
                  </a:cubicBezTo>
                  <a:cubicBezTo>
                    <a:pt x="908" y="404"/>
                    <a:pt x="968" y="493"/>
                    <a:pt x="1037" y="582"/>
                  </a:cubicBezTo>
                  <a:cubicBezTo>
                    <a:pt x="1066" y="612"/>
                    <a:pt x="1096" y="651"/>
                    <a:pt x="1116" y="680"/>
                  </a:cubicBezTo>
                  <a:cubicBezTo>
                    <a:pt x="1268" y="860"/>
                    <a:pt x="1429" y="950"/>
                    <a:pt x="1590" y="950"/>
                  </a:cubicBezTo>
                  <a:cubicBezTo>
                    <a:pt x="1606" y="950"/>
                    <a:pt x="1622" y="949"/>
                    <a:pt x="1638" y="947"/>
                  </a:cubicBezTo>
                  <a:cubicBezTo>
                    <a:pt x="1875" y="927"/>
                    <a:pt x="1993" y="740"/>
                    <a:pt x="2112" y="582"/>
                  </a:cubicBezTo>
                  <a:cubicBezTo>
                    <a:pt x="2161" y="503"/>
                    <a:pt x="2210" y="434"/>
                    <a:pt x="2270" y="385"/>
                  </a:cubicBezTo>
                  <a:cubicBezTo>
                    <a:pt x="2348" y="306"/>
                    <a:pt x="2462" y="266"/>
                    <a:pt x="2575" y="266"/>
                  </a:cubicBezTo>
                  <a:cubicBezTo>
                    <a:pt x="2689" y="266"/>
                    <a:pt x="2802" y="306"/>
                    <a:pt x="2881" y="385"/>
                  </a:cubicBezTo>
                  <a:cubicBezTo>
                    <a:pt x="2931" y="444"/>
                    <a:pt x="2970" y="513"/>
                    <a:pt x="3019" y="582"/>
                  </a:cubicBezTo>
                  <a:cubicBezTo>
                    <a:pt x="3078" y="691"/>
                    <a:pt x="3148" y="799"/>
                    <a:pt x="3256" y="878"/>
                  </a:cubicBezTo>
                  <a:cubicBezTo>
                    <a:pt x="3365" y="957"/>
                    <a:pt x="3493" y="1006"/>
                    <a:pt x="3621" y="1006"/>
                  </a:cubicBezTo>
                  <a:cubicBezTo>
                    <a:pt x="3729" y="1006"/>
                    <a:pt x="3848" y="967"/>
                    <a:pt x="3946" y="908"/>
                  </a:cubicBezTo>
                  <a:cubicBezTo>
                    <a:pt x="4055" y="838"/>
                    <a:pt x="4124" y="740"/>
                    <a:pt x="4193" y="651"/>
                  </a:cubicBezTo>
                  <a:cubicBezTo>
                    <a:pt x="4253" y="572"/>
                    <a:pt x="4301" y="503"/>
                    <a:pt x="4371" y="463"/>
                  </a:cubicBezTo>
                  <a:cubicBezTo>
                    <a:pt x="4433" y="419"/>
                    <a:pt x="4507" y="396"/>
                    <a:pt x="4582" y="396"/>
                  </a:cubicBezTo>
                  <a:cubicBezTo>
                    <a:pt x="4638" y="396"/>
                    <a:pt x="4695" y="409"/>
                    <a:pt x="4746" y="434"/>
                  </a:cubicBezTo>
                  <a:cubicBezTo>
                    <a:pt x="4763" y="443"/>
                    <a:pt x="4783" y="447"/>
                    <a:pt x="4802" y="447"/>
                  </a:cubicBezTo>
                  <a:cubicBezTo>
                    <a:pt x="4848" y="447"/>
                    <a:pt x="4896" y="423"/>
                    <a:pt x="4923" y="375"/>
                  </a:cubicBezTo>
                  <a:cubicBezTo>
                    <a:pt x="4952" y="316"/>
                    <a:pt x="4933" y="227"/>
                    <a:pt x="4864" y="198"/>
                  </a:cubicBezTo>
                  <a:cubicBezTo>
                    <a:pt x="4779" y="151"/>
                    <a:pt x="4681" y="128"/>
                    <a:pt x="4582" y="128"/>
                  </a:cubicBezTo>
                  <a:cubicBezTo>
                    <a:pt x="4452" y="128"/>
                    <a:pt x="4320" y="168"/>
                    <a:pt x="4213" y="246"/>
                  </a:cubicBezTo>
                  <a:cubicBezTo>
                    <a:pt x="4114" y="316"/>
                    <a:pt x="4045" y="404"/>
                    <a:pt x="3986" y="483"/>
                  </a:cubicBezTo>
                  <a:cubicBezTo>
                    <a:pt x="3927" y="562"/>
                    <a:pt x="3867" y="641"/>
                    <a:pt x="3799" y="680"/>
                  </a:cubicBezTo>
                  <a:cubicBezTo>
                    <a:pt x="3748" y="718"/>
                    <a:pt x="3684" y="735"/>
                    <a:pt x="3619" y="735"/>
                  </a:cubicBezTo>
                  <a:cubicBezTo>
                    <a:pt x="3546" y="735"/>
                    <a:pt x="3471" y="713"/>
                    <a:pt x="3414" y="671"/>
                  </a:cubicBezTo>
                  <a:cubicBezTo>
                    <a:pt x="3345" y="612"/>
                    <a:pt x="3295" y="533"/>
                    <a:pt x="3246" y="444"/>
                  </a:cubicBezTo>
                  <a:cubicBezTo>
                    <a:pt x="3197" y="365"/>
                    <a:pt x="3138" y="276"/>
                    <a:pt x="3069" y="198"/>
                  </a:cubicBezTo>
                  <a:cubicBezTo>
                    <a:pt x="2938" y="67"/>
                    <a:pt x="2753" y="0"/>
                    <a:pt x="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54"/>
            <p:cNvSpPr/>
            <p:nvPr/>
          </p:nvSpPr>
          <p:spPr>
            <a:xfrm>
              <a:off x="514421" y="558016"/>
              <a:ext cx="440901" cy="88768"/>
            </a:xfrm>
            <a:custGeom>
              <a:avLst/>
              <a:gdLst/>
              <a:ahLst/>
              <a:cxnLst/>
              <a:rect l="l" t="t" r="r" b="b"/>
              <a:pathLst>
                <a:path w="4952" h="997" extrusionOk="0">
                  <a:moveTo>
                    <a:pt x="2558" y="1"/>
                  </a:moveTo>
                  <a:cubicBezTo>
                    <a:pt x="2380" y="1"/>
                    <a:pt x="2202" y="62"/>
                    <a:pt x="2072" y="188"/>
                  </a:cubicBezTo>
                  <a:cubicBezTo>
                    <a:pt x="2003" y="257"/>
                    <a:pt x="1944" y="346"/>
                    <a:pt x="1885" y="425"/>
                  </a:cubicBezTo>
                  <a:cubicBezTo>
                    <a:pt x="1776" y="583"/>
                    <a:pt x="1707" y="672"/>
                    <a:pt x="1608" y="681"/>
                  </a:cubicBezTo>
                  <a:cubicBezTo>
                    <a:pt x="1603" y="682"/>
                    <a:pt x="1598" y="682"/>
                    <a:pt x="1593" y="682"/>
                  </a:cubicBezTo>
                  <a:cubicBezTo>
                    <a:pt x="1480" y="682"/>
                    <a:pt x="1369" y="580"/>
                    <a:pt x="1313" y="514"/>
                  </a:cubicBezTo>
                  <a:cubicBezTo>
                    <a:pt x="1293" y="484"/>
                    <a:pt x="1273" y="445"/>
                    <a:pt x="1243" y="415"/>
                  </a:cubicBezTo>
                  <a:cubicBezTo>
                    <a:pt x="1164" y="317"/>
                    <a:pt x="1085" y="208"/>
                    <a:pt x="967" y="129"/>
                  </a:cubicBezTo>
                  <a:cubicBezTo>
                    <a:pt x="865" y="64"/>
                    <a:pt x="745" y="32"/>
                    <a:pt x="626" y="32"/>
                  </a:cubicBezTo>
                  <a:cubicBezTo>
                    <a:pt x="526" y="32"/>
                    <a:pt x="425" y="55"/>
                    <a:pt x="336" y="100"/>
                  </a:cubicBezTo>
                  <a:cubicBezTo>
                    <a:pt x="149" y="208"/>
                    <a:pt x="11" y="405"/>
                    <a:pt x="0" y="632"/>
                  </a:cubicBezTo>
                  <a:cubicBezTo>
                    <a:pt x="0" y="701"/>
                    <a:pt x="50" y="760"/>
                    <a:pt x="129" y="770"/>
                  </a:cubicBezTo>
                  <a:cubicBezTo>
                    <a:pt x="198" y="770"/>
                    <a:pt x="257" y="711"/>
                    <a:pt x="267" y="642"/>
                  </a:cubicBezTo>
                  <a:cubicBezTo>
                    <a:pt x="267" y="514"/>
                    <a:pt x="346" y="396"/>
                    <a:pt x="464" y="336"/>
                  </a:cubicBezTo>
                  <a:cubicBezTo>
                    <a:pt x="512" y="310"/>
                    <a:pt x="568" y="297"/>
                    <a:pt x="624" y="297"/>
                  </a:cubicBezTo>
                  <a:cubicBezTo>
                    <a:pt x="694" y="297"/>
                    <a:pt x="764" y="317"/>
                    <a:pt x="819" y="356"/>
                  </a:cubicBezTo>
                  <a:cubicBezTo>
                    <a:pt x="898" y="405"/>
                    <a:pt x="967" y="484"/>
                    <a:pt x="1036" y="573"/>
                  </a:cubicBezTo>
                  <a:cubicBezTo>
                    <a:pt x="1056" y="613"/>
                    <a:pt x="1085" y="642"/>
                    <a:pt x="1115" y="681"/>
                  </a:cubicBezTo>
                  <a:cubicBezTo>
                    <a:pt x="1260" y="853"/>
                    <a:pt x="1421" y="950"/>
                    <a:pt x="1591" y="950"/>
                  </a:cubicBezTo>
                  <a:cubicBezTo>
                    <a:pt x="1606" y="950"/>
                    <a:pt x="1622" y="950"/>
                    <a:pt x="1638" y="948"/>
                  </a:cubicBezTo>
                  <a:cubicBezTo>
                    <a:pt x="1865" y="918"/>
                    <a:pt x="1993" y="740"/>
                    <a:pt x="2102" y="573"/>
                  </a:cubicBezTo>
                  <a:cubicBezTo>
                    <a:pt x="2151" y="504"/>
                    <a:pt x="2200" y="425"/>
                    <a:pt x="2259" y="376"/>
                  </a:cubicBezTo>
                  <a:cubicBezTo>
                    <a:pt x="2336" y="299"/>
                    <a:pt x="2445" y="262"/>
                    <a:pt x="2555" y="262"/>
                  </a:cubicBezTo>
                  <a:cubicBezTo>
                    <a:pt x="2672" y="262"/>
                    <a:pt x="2790" y="304"/>
                    <a:pt x="2871" y="385"/>
                  </a:cubicBezTo>
                  <a:cubicBezTo>
                    <a:pt x="2920" y="435"/>
                    <a:pt x="2970" y="504"/>
                    <a:pt x="3009" y="583"/>
                  </a:cubicBezTo>
                  <a:cubicBezTo>
                    <a:pt x="3078" y="681"/>
                    <a:pt x="3147" y="790"/>
                    <a:pt x="3246" y="879"/>
                  </a:cubicBezTo>
                  <a:cubicBezTo>
                    <a:pt x="3354" y="957"/>
                    <a:pt x="3483" y="997"/>
                    <a:pt x="3610" y="997"/>
                  </a:cubicBezTo>
                  <a:cubicBezTo>
                    <a:pt x="3729" y="997"/>
                    <a:pt x="3838" y="968"/>
                    <a:pt x="3936" y="908"/>
                  </a:cubicBezTo>
                  <a:cubicBezTo>
                    <a:pt x="4044" y="839"/>
                    <a:pt x="4114" y="740"/>
                    <a:pt x="4193" y="642"/>
                  </a:cubicBezTo>
                  <a:cubicBezTo>
                    <a:pt x="4242" y="573"/>
                    <a:pt x="4301" y="504"/>
                    <a:pt x="4360" y="455"/>
                  </a:cubicBezTo>
                  <a:cubicBezTo>
                    <a:pt x="4421" y="416"/>
                    <a:pt x="4493" y="396"/>
                    <a:pt x="4566" y="396"/>
                  </a:cubicBezTo>
                  <a:cubicBezTo>
                    <a:pt x="4624" y="396"/>
                    <a:pt x="4682" y="409"/>
                    <a:pt x="4735" y="435"/>
                  </a:cubicBezTo>
                  <a:cubicBezTo>
                    <a:pt x="4753" y="443"/>
                    <a:pt x="4773" y="446"/>
                    <a:pt x="4791" y="446"/>
                  </a:cubicBezTo>
                  <a:cubicBezTo>
                    <a:pt x="4843" y="446"/>
                    <a:pt x="4891" y="419"/>
                    <a:pt x="4912" y="376"/>
                  </a:cubicBezTo>
                  <a:cubicBezTo>
                    <a:pt x="4952" y="306"/>
                    <a:pt x="4923" y="228"/>
                    <a:pt x="4853" y="198"/>
                  </a:cubicBezTo>
                  <a:cubicBezTo>
                    <a:pt x="4767" y="151"/>
                    <a:pt x="4669" y="128"/>
                    <a:pt x="4571" y="128"/>
                  </a:cubicBezTo>
                  <a:cubicBezTo>
                    <a:pt x="4445" y="128"/>
                    <a:pt x="4318" y="165"/>
                    <a:pt x="4212" y="238"/>
                  </a:cubicBezTo>
                  <a:cubicBezTo>
                    <a:pt x="4114" y="306"/>
                    <a:pt x="4044" y="396"/>
                    <a:pt x="3976" y="484"/>
                  </a:cubicBezTo>
                  <a:cubicBezTo>
                    <a:pt x="3917" y="563"/>
                    <a:pt x="3857" y="632"/>
                    <a:pt x="3788" y="681"/>
                  </a:cubicBezTo>
                  <a:cubicBezTo>
                    <a:pt x="3737" y="714"/>
                    <a:pt x="3676" y="731"/>
                    <a:pt x="3613" y="731"/>
                  </a:cubicBezTo>
                  <a:cubicBezTo>
                    <a:pt x="3543" y="731"/>
                    <a:pt x="3471" y="709"/>
                    <a:pt x="3413" y="662"/>
                  </a:cubicBezTo>
                  <a:cubicBezTo>
                    <a:pt x="3344" y="613"/>
                    <a:pt x="3295" y="534"/>
                    <a:pt x="3236" y="445"/>
                  </a:cubicBezTo>
                  <a:cubicBezTo>
                    <a:pt x="3187" y="356"/>
                    <a:pt x="3137" y="277"/>
                    <a:pt x="3058" y="198"/>
                  </a:cubicBezTo>
                  <a:cubicBezTo>
                    <a:pt x="2927" y="68"/>
                    <a:pt x="2743" y="1"/>
                    <a:pt x="2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54"/>
            <p:cNvSpPr/>
            <p:nvPr/>
          </p:nvSpPr>
          <p:spPr>
            <a:xfrm>
              <a:off x="4257327" y="926974"/>
              <a:ext cx="779056" cy="678892"/>
            </a:xfrm>
            <a:custGeom>
              <a:avLst/>
              <a:gdLst/>
              <a:ahLst/>
              <a:cxnLst/>
              <a:rect l="l" t="t" r="r" b="b"/>
              <a:pathLst>
                <a:path w="8750" h="7625" extrusionOk="0">
                  <a:moveTo>
                    <a:pt x="1412" y="3854"/>
                  </a:moveTo>
                  <a:cubicBezTo>
                    <a:pt x="1773" y="3854"/>
                    <a:pt x="2298" y="4191"/>
                    <a:pt x="2437" y="4399"/>
                  </a:cubicBezTo>
                  <a:cubicBezTo>
                    <a:pt x="2457" y="4428"/>
                    <a:pt x="2476" y="4468"/>
                    <a:pt x="2486" y="4507"/>
                  </a:cubicBezTo>
                  <a:cubicBezTo>
                    <a:pt x="2516" y="4596"/>
                    <a:pt x="2476" y="4685"/>
                    <a:pt x="2407" y="4754"/>
                  </a:cubicBezTo>
                  <a:cubicBezTo>
                    <a:pt x="2348" y="4813"/>
                    <a:pt x="2259" y="4853"/>
                    <a:pt x="2170" y="4872"/>
                  </a:cubicBezTo>
                  <a:cubicBezTo>
                    <a:pt x="2086" y="4894"/>
                    <a:pt x="1999" y="4905"/>
                    <a:pt x="1913" y="4905"/>
                  </a:cubicBezTo>
                  <a:cubicBezTo>
                    <a:pt x="1727" y="4905"/>
                    <a:pt x="1543" y="4855"/>
                    <a:pt x="1381" y="4754"/>
                  </a:cubicBezTo>
                  <a:cubicBezTo>
                    <a:pt x="1204" y="4645"/>
                    <a:pt x="1056" y="4468"/>
                    <a:pt x="1056" y="4261"/>
                  </a:cubicBezTo>
                  <a:cubicBezTo>
                    <a:pt x="1056" y="3962"/>
                    <a:pt x="1208" y="3854"/>
                    <a:pt x="1412" y="3854"/>
                  </a:cubicBezTo>
                  <a:close/>
                  <a:moveTo>
                    <a:pt x="3587" y="0"/>
                  </a:moveTo>
                  <a:cubicBezTo>
                    <a:pt x="3351" y="0"/>
                    <a:pt x="3120" y="29"/>
                    <a:pt x="2910" y="138"/>
                  </a:cubicBezTo>
                  <a:cubicBezTo>
                    <a:pt x="2753" y="217"/>
                    <a:pt x="2615" y="345"/>
                    <a:pt x="2585" y="513"/>
                  </a:cubicBezTo>
                  <a:cubicBezTo>
                    <a:pt x="2536" y="798"/>
                    <a:pt x="2802" y="1026"/>
                    <a:pt x="2959" y="1282"/>
                  </a:cubicBezTo>
                  <a:cubicBezTo>
                    <a:pt x="3137" y="1578"/>
                    <a:pt x="3157" y="1982"/>
                    <a:pt x="2989" y="2298"/>
                  </a:cubicBezTo>
                  <a:cubicBezTo>
                    <a:pt x="2742" y="2781"/>
                    <a:pt x="2269" y="2939"/>
                    <a:pt x="1776" y="2959"/>
                  </a:cubicBezTo>
                  <a:cubicBezTo>
                    <a:pt x="1490" y="2979"/>
                    <a:pt x="1204" y="3008"/>
                    <a:pt x="938" y="3106"/>
                  </a:cubicBezTo>
                  <a:cubicBezTo>
                    <a:pt x="326" y="3353"/>
                    <a:pt x="0" y="4034"/>
                    <a:pt x="267" y="4636"/>
                  </a:cubicBezTo>
                  <a:cubicBezTo>
                    <a:pt x="553" y="5287"/>
                    <a:pt x="1017" y="5859"/>
                    <a:pt x="1578" y="6293"/>
                  </a:cubicBezTo>
                  <a:cubicBezTo>
                    <a:pt x="1914" y="6559"/>
                    <a:pt x="2269" y="6776"/>
                    <a:pt x="2575" y="6944"/>
                  </a:cubicBezTo>
                  <a:cubicBezTo>
                    <a:pt x="3342" y="7361"/>
                    <a:pt x="4213" y="7624"/>
                    <a:pt x="5091" y="7624"/>
                  </a:cubicBezTo>
                  <a:cubicBezTo>
                    <a:pt x="5228" y="7624"/>
                    <a:pt x="5366" y="7618"/>
                    <a:pt x="5504" y="7604"/>
                  </a:cubicBezTo>
                  <a:cubicBezTo>
                    <a:pt x="6698" y="7486"/>
                    <a:pt x="7803" y="6657"/>
                    <a:pt x="8237" y="5533"/>
                  </a:cubicBezTo>
                  <a:cubicBezTo>
                    <a:pt x="8750" y="4261"/>
                    <a:pt x="8384" y="2732"/>
                    <a:pt x="7477" y="1696"/>
                  </a:cubicBezTo>
                  <a:cubicBezTo>
                    <a:pt x="6580" y="660"/>
                    <a:pt x="5208" y="98"/>
                    <a:pt x="3847" y="9"/>
                  </a:cubicBezTo>
                  <a:cubicBezTo>
                    <a:pt x="3760" y="4"/>
                    <a:pt x="3673" y="0"/>
                    <a:pt x="3587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54"/>
            <p:cNvSpPr/>
            <p:nvPr/>
          </p:nvSpPr>
          <p:spPr>
            <a:xfrm>
              <a:off x="4610348" y="976833"/>
              <a:ext cx="148510" cy="105596"/>
            </a:xfrm>
            <a:custGeom>
              <a:avLst/>
              <a:gdLst/>
              <a:ahLst/>
              <a:cxnLst/>
              <a:rect l="l" t="t" r="r" b="b"/>
              <a:pathLst>
                <a:path w="1668" h="1186" extrusionOk="0">
                  <a:moveTo>
                    <a:pt x="571" y="1"/>
                  </a:moveTo>
                  <a:cubicBezTo>
                    <a:pt x="342" y="1"/>
                    <a:pt x="140" y="94"/>
                    <a:pt x="50" y="337"/>
                  </a:cubicBezTo>
                  <a:cubicBezTo>
                    <a:pt x="1" y="495"/>
                    <a:pt x="1" y="672"/>
                    <a:pt x="70" y="810"/>
                  </a:cubicBezTo>
                  <a:cubicBezTo>
                    <a:pt x="188" y="1018"/>
                    <a:pt x="445" y="1106"/>
                    <a:pt x="671" y="1166"/>
                  </a:cubicBezTo>
                  <a:cubicBezTo>
                    <a:pt x="720" y="1181"/>
                    <a:pt x="777" y="1186"/>
                    <a:pt x="836" y="1186"/>
                  </a:cubicBezTo>
                  <a:cubicBezTo>
                    <a:pt x="933" y="1186"/>
                    <a:pt x="1036" y="1172"/>
                    <a:pt x="1115" y="1166"/>
                  </a:cubicBezTo>
                  <a:cubicBezTo>
                    <a:pt x="1322" y="1146"/>
                    <a:pt x="1549" y="1077"/>
                    <a:pt x="1609" y="880"/>
                  </a:cubicBezTo>
                  <a:cubicBezTo>
                    <a:pt x="1668" y="742"/>
                    <a:pt x="1598" y="574"/>
                    <a:pt x="1510" y="455"/>
                  </a:cubicBezTo>
                  <a:cubicBezTo>
                    <a:pt x="1332" y="217"/>
                    <a:pt x="919" y="1"/>
                    <a:pt x="571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54"/>
            <p:cNvSpPr/>
            <p:nvPr/>
          </p:nvSpPr>
          <p:spPr>
            <a:xfrm>
              <a:off x="4780759" y="1084564"/>
              <a:ext cx="135333" cy="146285"/>
            </a:xfrm>
            <a:custGeom>
              <a:avLst/>
              <a:gdLst/>
              <a:ahLst/>
              <a:cxnLst/>
              <a:rect l="l" t="t" r="r" b="b"/>
              <a:pathLst>
                <a:path w="1520" h="1643" extrusionOk="0">
                  <a:moveTo>
                    <a:pt x="437" y="0"/>
                  </a:moveTo>
                  <a:cubicBezTo>
                    <a:pt x="331" y="0"/>
                    <a:pt x="231" y="31"/>
                    <a:pt x="148" y="113"/>
                  </a:cubicBezTo>
                  <a:cubicBezTo>
                    <a:pt x="40" y="212"/>
                    <a:pt x="0" y="370"/>
                    <a:pt x="10" y="518"/>
                  </a:cubicBezTo>
                  <a:cubicBezTo>
                    <a:pt x="20" y="676"/>
                    <a:pt x="79" y="814"/>
                    <a:pt x="158" y="942"/>
                  </a:cubicBezTo>
                  <a:cubicBezTo>
                    <a:pt x="316" y="1198"/>
                    <a:pt x="533" y="1406"/>
                    <a:pt x="799" y="1544"/>
                  </a:cubicBezTo>
                  <a:cubicBezTo>
                    <a:pt x="899" y="1601"/>
                    <a:pt x="1010" y="1643"/>
                    <a:pt x="1119" y="1643"/>
                  </a:cubicBezTo>
                  <a:cubicBezTo>
                    <a:pt x="1160" y="1643"/>
                    <a:pt x="1202" y="1636"/>
                    <a:pt x="1243" y="1623"/>
                  </a:cubicBezTo>
                  <a:cubicBezTo>
                    <a:pt x="1361" y="1583"/>
                    <a:pt x="1440" y="1475"/>
                    <a:pt x="1480" y="1366"/>
                  </a:cubicBezTo>
                  <a:cubicBezTo>
                    <a:pt x="1519" y="1248"/>
                    <a:pt x="1519" y="1119"/>
                    <a:pt x="1510" y="1001"/>
                  </a:cubicBezTo>
                  <a:cubicBezTo>
                    <a:pt x="1460" y="676"/>
                    <a:pt x="1312" y="341"/>
                    <a:pt x="1016" y="192"/>
                  </a:cubicBezTo>
                  <a:cubicBezTo>
                    <a:pt x="855" y="109"/>
                    <a:pt x="636" y="0"/>
                    <a:pt x="437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54"/>
            <p:cNvSpPr/>
            <p:nvPr/>
          </p:nvSpPr>
          <p:spPr>
            <a:xfrm>
              <a:off x="4808805" y="1288808"/>
              <a:ext cx="132751" cy="166495"/>
            </a:xfrm>
            <a:custGeom>
              <a:avLst/>
              <a:gdLst/>
              <a:ahLst/>
              <a:cxnLst/>
              <a:rect l="l" t="t" r="r" b="b"/>
              <a:pathLst>
                <a:path w="1491" h="1870" extrusionOk="0">
                  <a:moveTo>
                    <a:pt x="884" y="1"/>
                  </a:moveTo>
                  <a:cubicBezTo>
                    <a:pt x="690" y="1"/>
                    <a:pt x="493" y="87"/>
                    <a:pt x="376" y="236"/>
                  </a:cubicBezTo>
                  <a:cubicBezTo>
                    <a:pt x="178" y="502"/>
                    <a:pt x="1" y="818"/>
                    <a:pt x="31" y="1164"/>
                  </a:cubicBezTo>
                  <a:cubicBezTo>
                    <a:pt x="58" y="1512"/>
                    <a:pt x="205" y="1870"/>
                    <a:pt x="592" y="1870"/>
                  </a:cubicBezTo>
                  <a:cubicBezTo>
                    <a:pt x="620" y="1870"/>
                    <a:pt x="650" y="1868"/>
                    <a:pt x="682" y="1864"/>
                  </a:cubicBezTo>
                  <a:cubicBezTo>
                    <a:pt x="888" y="1844"/>
                    <a:pt x="1076" y="1706"/>
                    <a:pt x="1204" y="1538"/>
                  </a:cubicBezTo>
                  <a:cubicBezTo>
                    <a:pt x="1322" y="1370"/>
                    <a:pt x="1392" y="1164"/>
                    <a:pt x="1431" y="956"/>
                  </a:cubicBezTo>
                  <a:cubicBezTo>
                    <a:pt x="1471" y="739"/>
                    <a:pt x="1491" y="384"/>
                    <a:pt x="1322" y="197"/>
                  </a:cubicBezTo>
                  <a:cubicBezTo>
                    <a:pt x="1210" y="62"/>
                    <a:pt x="1048" y="1"/>
                    <a:pt x="884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54"/>
            <p:cNvSpPr/>
            <p:nvPr/>
          </p:nvSpPr>
          <p:spPr>
            <a:xfrm>
              <a:off x="4577850" y="1424942"/>
              <a:ext cx="195966" cy="120464"/>
            </a:xfrm>
            <a:custGeom>
              <a:avLst/>
              <a:gdLst/>
              <a:ahLst/>
              <a:cxnLst/>
              <a:rect l="l" t="t" r="r" b="b"/>
              <a:pathLst>
                <a:path w="2201" h="1353" extrusionOk="0">
                  <a:moveTo>
                    <a:pt x="1034" y="0"/>
                  </a:moveTo>
                  <a:cubicBezTo>
                    <a:pt x="931" y="0"/>
                    <a:pt x="829" y="13"/>
                    <a:pt x="731" y="39"/>
                  </a:cubicBezTo>
                  <a:cubicBezTo>
                    <a:pt x="534" y="88"/>
                    <a:pt x="238" y="236"/>
                    <a:pt x="139" y="424"/>
                  </a:cubicBezTo>
                  <a:cubicBezTo>
                    <a:pt x="1" y="690"/>
                    <a:pt x="238" y="1045"/>
                    <a:pt x="455" y="1183"/>
                  </a:cubicBezTo>
                  <a:cubicBezTo>
                    <a:pt x="665" y="1315"/>
                    <a:pt x="907" y="1352"/>
                    <a:pt x="1153" y="1352"/>
                  </a:cubicBezTo>
                  <a:cubicBezTo>
                    <a:pt x="1183" y="1352"/>
                    <a:pt x="1213" y="1352"/>
                    <a:pt x="1244" y="1351"/>
                  </a:cubicBezTo>
                  <a:cubicBezTo>
                    <a:pt x="1461" y="1341"/>
                    <a:pt x="1678" y="1301"/>
                    <a:pt x="1875" y="1213"/>
                  </a:cubicBezTo>
                  <a:cubicBezTo>
                    <a:pt x="2013" y="1143"/>
                    <a:pt x="2141" y="1045"/>
                    <a:pt x="2171" y="897"/>
                  </a:cubicBezTo>
                  <a:cubicBezTo>
                    <a:pt x="2200" y="769"/>
                    <a:pt x="2151" y="641"/>
                    <a:pt x="2072" y="532"/>
                  </a:cubicBezTo>
                  <a:cubicBezTo>
                    <a:pt x="1852" y="194"/>
                    <a:pt x="1437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54"/>
            <p:cNvSpPr/>
            <p:nvPr/>
          </p:nvSpPr>
          <p:spPr>
            <a:xfrm>
              <a:off x="4351347" y="1270289"/>
              <a:ext cx="128299" cy="94021"/>
            </a:xfrm>
            <a:custGeom>
              <a:avLst/>
              <a:gdLst/>
              <a:ahLst/>
              <a:cxnLst/>
              <a:rect l="l" t="t" r="r" b="b"/>
              <a:pathLst>
                <a:path w="1441" h="1056" extrusionOk="0">
                  <a:moveTo>
                    <a:pt x="355" y="0"/>
                  </a:moveTo>
                  <a:cubicBezTo>
                    <a:pt x="148" y="0"/>
                    <a:pt x="0" y="109"/>
                    <a:pt x="0" y="395"/>
                  </a:cubicBezTo>
                  <a:lnTo>
                    <a:pt x="0" y="405"/>
                  </a:lnTo>
                  <a:cubicBezTo>
                    <a:pt x="0" y="612"/>
                    <a:pt x="148" y="789"/>
                    <a:pt x="325" y="898"/>
                  </a:cubicBezTo>
                  <a:cubicBezTo>
                    <a:pt x="325" y="908"/>
                    <a:pt x="335" y="908"/>
                    <a:pt x="335" y="908"/>
                  </a:cubicBezTo>
                  <a:lnTo>
                    <a:pt x="345" y="908"/>
                  </a:lnTo>
                  <a:cubicBezTo>
                    <a:pt x="345" y="918"/>
                    <a:pt x="355" y="918"/>
                    <a:pt x="355" y="918"/>
                  </a:cubicBezTo>
                  <a:cubicBezTo>
                    <a:pt x="365" y="918"/>
                    <a:pt x="365" y="918"/>
                    <a:pt x="365" y="927"/>
                  </a:cubicBezTo>
                  <a:lnTo>
                    <a:pt x="384" y="927"/>
                  </a:lnTo>
                  <a:lnTo>
                    <a:pt x="384" y="938"/>
                  </a:lnTo>
                  <a:cubicBezTo>
                    <a:pt x="395" y="938"/>
                    <a:pt x="404" y="947"/>
                    <a:pt x="404" y="947"/>
                  </a:cubicBezTo>
                  <a:cubicBezTo>
                    <a:pt x="424" y="947"/>
                    <a:pt x="434" y="957"/>
                    <a:pt x="444" y="957"/>
                  </a:cubicBezTo>
                  <a:cubicBezTo>
                    <a:pt x="572" y="1016"/>
                    <a:pt x="720" y="1056"/>
                    <a:pt x="868" y="1056"/>
                  </a:cubicBezTo>
                  <a:cubicBezTo>
                    <a:pt x="947" y="1056"/>
                    <a:pt x="1026" y="1046"/>
                    <a:pt x="1114" y="1016"/>
                  </a:cubicBezTo>
                  <a:cubicBezTo>
                    <a:pt x="1203" y="997"/>
                    <a:pt x="1292" y="957"/>
                    <a:pt x="1351" y="898"/>
                  </a:cubicBezTo>
                  <a:cubicBezTo>
                    <a:pt x="1401" y="848"/>
                    <a:pt x="1440" y="770"/>
                    <a:pt x="1440" y="701"/>
                  </a:cubicBezTo>
                  <a:cubicBezTo>
                    <a:pt x="1440" y="681"/>
                    <a:pt x="1440" y="671"/>
                    <a:pt x="1430" y="651"/>
                  </a:cubicBezTo>
                  <a:cubicBezTo>
                    <a:pt x="1420" y="612"/>
                    <a:pt x="1401" y="572"/>
                    <a:pt x="1381" y="543"/>
                  </a:cubicBezTo>
                  <a:cubicBezTo>
                    <a:pt x="1243" y="335"/>
                    <a:pt x="720" y="0"/>
                    <a:pt x="355" y="0"/>
                  </a:cubicBezTo>
                  <a:close/>
                </a:path>
              </a:pathLst>
            </a:custGeom>
            <a:solidFill>
              <a:srgbClr val="FF9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54"/>
            <p:cNvSpPr/>
            <p:nvPr/>
          </p:nvSpPr>
          <p:spPr>
            <a:xfrm>
              <a:off x="1610432" y="464085"/>
              <a:ext cx="109958" cy="122512"/>
            </a:xfrm>
            <a:custGeom>
              <a:avLst/>
              <a:gdLst/>
              <a:ahLst/>
              <a:cxnLst/>
              <a:rect l="l" t="t" r="r" b="b"/>
              <a:pathLst>
                <a:path w="1235" h="1376" extrusionOk="0">
                  <a:moveTo>
                    <a:pt x="868" y="0"/>
                  </a:moveTo>
                  <a:lnTo>
                    <a:pt x="0" y="750"/>
                  </a:lnTo>
                  <a:cubicBezTo>
                    <a:pt x="48" y="769"/>
                    <a:pt x="1152" y="1375"/>
                    <a:pt x="1230" y="1375"/>
                  </a:cubicBezTo>
                  <a:cubicBezTo>
                    <a:pt x="1233" y="1375"/>
                    <a:pt x="1234" y="1374"/>
                    <a:pt x="1234" y="1372"/>
                  </a:cubicBezTo>
                  <a:cubicBezTo>
                    <a:pt x="1214" y="1312"/>
                    <a:pt x="868" y="0"/>
                    <a:pt x="868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54"/>
            <p:cNvSpPr/>
            <p:nvPr/>
          </p:nvSpPr>
          <p:spPr>
            <a:xfrm>
              <a:off x="1159919" y="263847"/>
              <a:ext cx="575255" cy="322396"/>
            </a:xfrm>
            <a:custGeom>
              <a:avLst/>
              <a:gdLst/>
              <a:ahLst/>
              <a:cxnLst/>
              <a:rect l="l" t="t" r="r" b="b"/>
              <a:pathLst>
                <a:path w="6461" h="3621" extrusionOk="0">
                  <a:moveTo>
                    <a:pt x="0" y="0"/>
                  </a:moveTo>
                  <a:lnTo>
                    <a:pt x="5860" y="2427"/>
                  </a:lnTo>
                  <a:lnTo>
                    <a:pt x="6294" y="3621"/>
                  </a:lnTo>
                  <a:lnTo>
                    <a:pt x="6461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54"/>
            <p:cNvSpPr/>
            <p:nvPr/>
          </p:nvSpPr>
          <p:spPr>
            <a:xfrm>
              <a:off x="1159919" y="263847"/>
              <a:ext cx="521745" cy="361037"/>
            </a:xfrm>
            <a:custGeom>
              <a:avLst/>
              <a:gdLst/>
              <a:ahLst/>
              <a:cxnLst/>
              <a:rect l="l" t="t" r="r" b="b"/>
              <a:pathLst>
                <a:path w="5860" h="4055" extrusionOk="0">
                  <a:moveTo>
                    <a:pt x="0" y="0"/>
                  </a:moveTo>
                  <a:lnTo>
                    <a:pt x="4419" y="4055"/>
                  </a:lnTo>
                  <a:lnTo>
                    <a:pt x="5860" y="2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54"/>
            <p:cNvSpPr/>
            <p:nvPr/>
          </p:nvSpPr>
          <p:spPr>
            <a:xfrm>
              <a:off x="1159919" y="263847"/>
              <a:ext cx="664023" cy="132751"/>
            </a:xfrm>
            <a:custGeom>
              <a:avLst/>
              <a:gdLst/>
              <a:ahLst/>
              <a:cxnLst/>
              <a:rect l="l" t="t" r="r" b="b"/>
              <a:pathLst>
                <a:path w="7458" h="1491" extrusionOk="0">
                  <a:moveTo>
                    <a:pt x="0" y="0"/>
                  </a:moveTo>
                  <a:lnTo>
                    <a:pt x="6461" y="1490"/>
                  </a:lnTo>
                  <a:lnTo>
                    <a:pt x="7457" y="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1404050" y="279606"/>
              <a:ext cx="29025" cy="1870"/>
            </a:xfrm>
            <a:custGeom>
              <a:avLst/>
              <a:gdLst/>
              <a:ahLst/>
              <a:cxnLst/>
              <a:rect l="l" t="t" r="r" b="b"/>
              <a:pathLst>
                <a:path w="326" h="21" extrusionOk="0">
                  <a:moveTo>
                    <a:pt x="1" y="1"/>
                  </a:moveTo>
                  <a:lnTo>
                    <a:pt x="326" y="21"/>
                  </a:lnTo>
                  <a:lnTo>
                    <a:pt x="326" y="21"/>
                  </a:lnTo>
                  <a:close/>
                </a:path>
              </a:pathLst>
            </a:custGeom>
            <a:solidFill>
              <a:srgbClr val="FFD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54"/>
            <p:cNvSpPr/>
            <p:nvPr/>
          </p:nvSpPr>
          <p:spPr>
            <a:xfrm>
              <a:off x="1316263" y="305159"/>
              <a:ext cx="82624" cy="45764"/>
            </a:xfrm>
            <a:custGeom>
              <a:avLst/>
              <a:gdLst/>
              <a:ahLst/>
              <a:cxnLst/>
              <a:rect l="l" t="t" r="r" b="b"/>
              <a:pathLst>
                <a:path w="928" h="514" extrusionOk="0">
                  <a:moveTo>
                    <a:pt x="246" y="0"/>
                  </a:moveTo>
                  <a:lnTo>
                    <a:pt x="0" y="266"/>
                  </a:lnTo>
                  <a:lnTo>
                    <a:pt x="602" y="513"/>
                  </a:lnTo>
                  <a:lnTo>
                    <a:pt x="927" y="15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1A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54"/>
            <p:cNvSpPr/>
            <p:nvPr/>
          </p:nvSpPr>
          <p:spPr>
            <a:xfrm>
              <a:off x="1277622" y="328842"/>
              <a:ext cx="92240" cy="80042"/>
            </a:xfrm>
            <a:custGeom>
              <a:avLst/>
              <a:gdLst/>
              <a:ahLst/>
              <a:cxnLst/>
              <a:rect l="l" t="t" r="r" b="b"/>
              <a:pathLst>
                <a:path w="1036" h="899" extrusionOk="0">
                  <a:moveTo>
                    <a:pt x="434" y="0"/>
                  </a:moveTo>
                  <a:lnTo>
                    <a:pt x="0" y="484"/>
                  </a:lnTo>
                  <a:lnTo>
                    <a:pt x="454" y="898"/>
                  </a:lnTo>
                  <a:lnTo>
                    <a:pt x="1036" y="24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CB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54"/>
            <p:cNvSpPr/>
            <p:nvPr/>
          </p:nvSpPr>
          <p:spPr>
            <a:xfrm>
              <a:off x="1338165" y="277024"/>
              <a:ext cx="94911" cy="42292"/>
            </a:xfrm>
            <a:custGeom>
              <a:avLst/>
              <a:gdLst/>
              <a:ahLst/>
              <a:cxnLst/>
              <a:rect l="l" t="t" r="r" b="b"/>
              <a:pathLst>
                <a:path w="1066" h="475" extrusionOk="0">
                  <a:moveTo>
                    <a:pt x="287" y="1"/>
                  </a:moveTo>
                  <a:lnTo>
                    <a:pt x="0" y="316"/>
                  </a:lnTo>
                  <a:lnTo>
                    <a:pt x="681" y="474"/>
                  </a:lnTo>
                  <a:lnTo>
                    <a:pt x="1066" y="50"/>
                  </a:lnTo>
                  <a:lnTo>
                    <a:pt x="741" y="3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CB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1859816" y="241767"/>
              <a:ext cx="2424868" cy="995233"/>
            </a:xfrm>
            <a:custGeom>
              <a:avLst/>
              <a:gdLst/>
              <a:ahLst/>
              <a:cxnLst/>
              <a:rect l="l" t="t" r="r" b="b"/>
              <a:pathLst>
                <a:path w="27235" h="11178" extrusionOk="0">
                  <a:moveTo>
                    <a:pt x="7983" y="0"/>
                  </a:moveTo>
                  <a:cubicBezTo>
                    <a:pt x="7979" y="0"/>
                    <a:pt x="7974" y="1"/>
                    <a:pt x="7970" y="2"/>
                  </a:cubicBezTo>
                  <a:cubicBezTo>
                    <a:pt x="7862" y="12"/>
                    <a:pt x="7744" y="42"/>
                    <a:pt x="7635" y="81"/>
                  </a:cubicBezTo>
                  <a:lnTo>
                    <a:pt x="7625" y="81"/>
                  </a:lnTo>
                  <a:cubicBezTo>
                    <a:pt x="7606" y="101"/>
                    <a:pt x="7586" y="130"/>
                    <a:pt x="7595" y="160"/>
                  </a:cubicBezTo>
                  <a:cubicBezTo>
                    <a:pt x="7611" y="176"/>
                    <a:pt x="7634" y="192"/>
                    <a:pt x="7658" y="192"/>
                  </a:cubicBezTo>
                  <a:cubicBezTo>
                    <a:pt x="7663" y="192"/>
                    <a:pt x="7669" y="191"/>
                    <a:pt x="7674" y="189"/>
                  </a:cubicBezTo>
                  <a:cubicBezTo>
                    <a:pt x="7773" y="150"/>
                    <a:pt x="7882" y="120"/>
                    <a:pt x="7981" y="110"/>
                  </a:cubicBezTo>
                  <a:cubicBezTo>
                    <a:pt x="8010" y="110"/>
                    <a:pt x="8040" y="81"/>
                    <a:pt x="8029" y="51"/>
                  </a:cubicBezTo>
                  <a:cubicBezTo>
                    <a:pt x="8029" y="26"/>
                    <a:pt x="8008" y="0"/>
                    <a:pt x="7983" y="0"/>
                  </a:cubicBezTo>
                  <a:close/>
                  <a:moveTo>
                    <a:pt x="8325" y="22"/>
                  </a:moveTo>
                  <a:cubicBezTo>
                    <a:pt x="8316" y="22"/>
                    <a:pt x="8296" y="22"/>
                    <a:pt x="8286" y="31"/>
                  </a:cubicBezTo>
                  <a:cubicBezTo>
                    <a:pt x="8276" y="31"/>
                    <a:pt x="8257" y="51"/>
                    <a:pt x="8257" y="61"/>
                  </a:cubicBezTo>
                  <a:cubicBezTo>
                    <a:pt x="8246" y="90"/>
                    <a:pt x="8266" y="130"/>
                    <a:pt x="8296" y="130"/>
                  </a:cubicBezTo>
                  <a:cubicBezTo>
                    <a:pt x="8345" y="150"/>
                    <a:pt x="8395" y="160"/>
                    <a:pt x="8434" y="180"/>
                  </a:cubicBezTo>
                  <a:cubicBezTo>
                    <a:pt x="8493" y="209"/>
                    <a:pt x="8542" y="229"/>
                    <a:pt x="8582" y="268"/>
                  </a:cubicBezTo>
                  <a:cubicBezTo>
                    <a:pt x="8589" y="272"/>
                    <a:pt x="8599" y="274"/>
                    <a:pt x="8610" y="274"/>
                  </a:cubicBezTo>
                  <a:cubicBezTo>
                    <a:pt x="8628" y="274"/>
                    <a:pt x="8648" y="267"/>
                    <a:pt x="8661" y="248"/>
                  </a:cubicBezTo>
                  <a:cubicBezTo>
                    <a:pt x="8680" y="229"/>
                    <a:pt x="8671" y="189"/>
                    <a:pt x="8651" y="169"/>
                  </a:cubicBezTo>
                  <a:cubicBezTo>
                    <a:pt x="8602" y="140"/>
                    <a:pt x="8542" y="110"/>
                    <a:pt x="8483" y="81"/>
                  </a:cubicBezTo>
                  <a:cubicBezTo>
                    <a:pt x="8434" y="61"/>
                    <a:pt x="8375" y="42"/>
                    <a:pt x="8325" y="22"/>
                  </a:cubicBezTo>
                  <a:close/>
                  <a:moveTo>
                    <a:pt x="7353" y="235"/>
                  </a:moveTo>
                  <a:cubicBezTo>
                    <a:pt x="7345" y="235"/>
                    <a:pt x="7337" y="236"/>
                    <a:pt x="7330" y="239"/>
                  </a:cubicBezTo>
                  <a:lnTo>
                    <a:pt x="7319" y="248"/>
                  </a:lnTo>
                  <a:cubicBezTo>
                    <a:pt x="7231" y="307"/>
                    <a:pt x="7142" y="377"/>
                    <a:pt x="7053" y="456"/>
                  </a:cubicBezTo>
                  <a:cubicBezTo>
                    <a:pt x="7034" y="476"/>
                    <a:pt x="7023" y="515"/>
                    <a:pt x="7053" y="535"/>
                  </a:cubicBezTo>
                  <a:cubicBezTo>
                    <a:pt x="7064" y="546"/>
                    <a:pt x="7078" y="553"/>
                    <a:pt x="7093" y="553"/>
                  </a:cubicBezTo>
                  <a:cubicBezTo>
                    <a:pt x="7105" y="553"/>
                    <a:pt x="7119" y="548"/>
                    <a:pt x="7132" y="535"/>
                  </a:cubicBezTo>
                  <a:cubicBezTo>
                    <a:pt x="7211" y="465"/>
                    <a:pt x="7300" y="397"/>
                    <a:pt x="7389" y="337"/>
                  </a:cubicBezTo>
                  <a:cubicBezTo>
                    <a:pt x="7408" y="318"/>
                    <a:pt x="7418" y="288"/>
                    <a:pt x="7398" y="259"/>
                  </a:cubicBezTo>
                  <a:cubicBezTo>
                    <a:pt x="7391" y="244"/>
                    <a:pt x="7373" y="235"/>
                    <a:pt x="7353" y="235"/>
                  </a:cubicBezTo>
                  <a:close/>
                  <a:moveTo>
                    <a:pt x="8821" y="422"/>
                  </a:moveTo>
                  <a:cubicBezTo>
                    <a:pt x="8814" y="422"/>
                    <a:pt x="8806" y="423"/>
                    <a:pt x="8799" y="426"/>
                  </a:cubicBezTo>
                  <a:cubicBezTo>
                    <a:pt x="8770" y="446"/>
                    <a:pt x="8759" y="476"/>
                    <a:pt x="8770" y="505"/>
                  </a:cubicBezTo>
                  <a:cubicBezTo>
                    <a:pt x="8799" y="594"/>
                    <a:pt x="8809" y="693"/>
                    <a:pt x="8799" y="801"/>
                  </a:cubicBezTo>
                  <a:cubicBezTo>
                    <a:pt x="8799" y="831"/>
                    <a:pt x="8819" y="860"/>
                    <a:pt x="8849" y="870"/>
                  </a:cubicBezTo>
                  <a:cubicBezTo>
                    <a:pt x="8878" y="870"/>
                    <a:pt x="8908" y="850"/>
                    <a:pt x="8917" y="811"/>
                  </a:cubicBezTo>
                  <a:cubicBezTo>
                    <a:pt x="8927" y="682"/>
                    <a:pt x="8908" y="564"/>
                    <a:pt x="8868" y="456"/>
                  </a:cubicBezTo>
                  <a:cubicBezTo>
                    <a:pt x="8861" y="433"/>
                    <a:pt x="8842" y="422"/>
                    <a:pt x="8821" y="422"/>
                  </a:cubicBezTo>
                  <a:close/>
                  <a:moveTo>
                    <a:pt x="6866" y="685"/>
                  </a:moveTo>
                  <a:cubicBezTo>
                    <a:pt x="6856" y="685"/>
                    <a:pt x="6846" y="687"/>
                    <a:pt x="6836" y="693"/>
                  </a:cubicBezTo>
                  <a:cubicBezTo>
                    <a:pt x="6826" y="693"/>
                    <a:pt x="6817" y="693"/>
                    <a:pt x="6817" y="702"/>
                  </a:cubicBezTo>
                  <a:cubicBezTo>
                    <a:pt x="6738" y="791"/>
                    <a:pt x="6668" y="880"/>
                    <a:pt x="6609" y="969"/>
                  </a:cubicBezTo>
                  <a:cubicBezTo>
                    <a:pt x="6589" y="998"/>
                    <a:pt x="6589" y="1037"/>
                    <a:pt x="6619" y="1048"/>
                  </a:cubicBezTo>
                  <a:cubicBezTo>
                    <a:pt x="6632" y="1056"/>
                    <a:pt x="6646" y="1061"/>
                    <a:pt x="6658" y="1061"/>
                  </a:cubicBezTo>
                  <a:cubicBezTo>
                    <a:pt x="6673" y="1061"/>
                    <a:pt x="6687" y="1054"/>
                    <a:pt x="6698" y="1037"/>
                  </a:cubicBezTo>
                  <a:cubicBezTo>
                    <a:pt x="6757" y="949"/>
                    <a:pt x="6826" y="860"/>
                    <a:pt x="6896" y="771"/>
                  </a:cubicBezTo>
                  <a:cubicBezTo>
                    <a:pt x="6915" y="752"/>
                    <a:pt x="6915" y="712"/>
                    <a:pt x="6896" y="693"/>
                  </a:cubicBezTo>
                  <a:cubicBezTo>
                    <a:pt x="6886" y="687"/>
                    <a:pt x="6876" y="685"/>
                    <a:pt x="6866" y="685"/>
                  </a:cubicBezTo>
                  <a:close/>
                  <a:moveTo>
                    <a:pt x="8774" y="1079"/>
                  </a:moveTo>
                  <a:cubicBezTo>
                    <a:pt x="8767" y="1079"/>
                    <a:pt x="8760" y="1082"/>
                    <a:pt x="8750" y="1087"/>
                  </a:cubicBezTo>
                  <a:cubicBezTo>
                    <a:pt x="8740" y="1087"/>
                    <a:pt x="8730" y="1097"/>
                    <a:pt x="8720" y="1116"/>
                  </a:cubicBezTo>
                  <a:cubicBezTo>
                    <a:pt x="8680" y="1205"/>
                    <a:pt x="8632" y="1304"/>
                    <a:pt x="8572" y="1403"/>
                  </a:cubicBezTo>
                  <a:cubicBezTo>
                    <a:pt x="8562" y="1432"/>
                    <a:pt x="8562" y="1462"/>
                    <a:pt x="8592" y="1482"/>
                  </a:cubicBezTo>
                  <a:cubicBezTo>
                    <a:pt x="8602" y="1489"/>
                    <a:pt x="8613" y="1492"/>
                    <a:pt x="8623" y="1492"/>
                  </a:cubicBezTo>
                  <a:cubicBezTo>
                    <a:pt x="8641" y="1492"/>
                    <a:pt x="8658" y="1481"/>
                    <a:pt x="8671" y="1462"/>
                  </a:cubicBezTo>
                  <a:cubicBezTo>
                    <a:pt x="8730" y="1353"/>
                    <a:pt x="8789" y="1254"/>
                    <a:pt x="8829" y="1156"/>
                  </a:cubicBezTo>
                  <a:cubicBezTo>
                    <a:pt x="8838" y="1127"/>
                    <a:pt x="8819" y="1097"/>
                    <a:pt x="8799" y="1087"/>
                  </a:cubicBezTo>
                  <a:cubicBezTo>
                    <a:pt x="8789" y="1082"/>
                    <a:pt x="8782" y="1079"/>
                    <a:pt x="8774" y="1079"/>
                  </a:cubicBezTo>
                  <a:close/>
                  <a:moveTo>
                    <a:pt x="6451" y="1235"/>
                  </a:moveTo>
                  <a:lnTo>
                    <a:pt x="6422" y="1265"/>
                  </a:lnTo>
                  <a:cubicBezTo>
                    <a:pt x="6372" y="1363"/>
                    <a:pt x="6313" y="1462"/>
                    <a:pt x="6274" y="1570"/>
                  </a:cubicBezTo>
                  <a:cubicBezTo>
                    <a:pt x="6254" y="1590"/>
                    <a:pt x="6264" y="1629"/>
                    <a:pt x="6293" y="1639"/>
                  </a:cubicBezTo>
                  <a:cubicBezTo>
                    <a:pt x="6301" y="1642"/>
                    <a:pt x="6309" y="1643"/>
                    <a:pt x="6317" y="1643"/>
                  </a:cubicBezTo>
                  <a:cubicBezTo>
                    <a:pt x="6341" y="1643"/>
                    <a:pt x="6365" y="1632"/>
                    <a:pt x="6372" y="1609"/>
                  </a:cubicBezTo>
                  <a:lnTo>
                    <a:pt x="6521" y="1314"/>
                  </a:lnTo>
                  <a:cubicBezTo>
                    <a:pt x="6540" y="1294"/>
                    <a:pt x="6530" y="1254"/>
                    <a:pt x="6501" y="1245"/>
                  </a:cubicBezTo>
                  <a:cubicBezTo>
                    <a:pt x="6481" y="1235"/>
                    <a:pt x="6462" y="1235"/>
                    <a:pt x="6451" y="1235"/>
                  </a:cubicBezTo>
                  <a:close/>
                  <a:moveTo>
                    <a:pt x="8434" y="1652"/>
                  </a:moveTo>
                  <a:cubicBezTo>
                    <a:pt x="8424" y="1652"/>
                    <a:pt x="8414" y="1654"/>
                    <a:pt x="8404" y="1659"/>
                  </a:cubicBezTo>
                  <a:cubicBezTo>
                    <a:pt x="8395" y="1659"/>
                    <a:pt x="8395" y="1669"/>
                    <a:pt x="8385" y="1669"/>
                  </a:cubicBezTo>
                  <a:cubicBezTo>
                    <a:pt x="8316" y="1758"/>
                    <a:pt x="8246" y="1837"/>
                    <a:pt x="8168" y="1925"/>
                  </a:cubicBezTo>
                  <a:cubicBezTo>
                    <a:pt x="8148" y="1945"/>
                    <a:pt x="8148" y="1975"/>
                    <a:pt x="8168" y="2004"/>
                  </a:cubicBezTo>
                  <a:cubicBezTo>
                    <a:pt x="8176" y="2013"/>
                    <a:pt x="8189" y="2018"/>
                    <a:pt x="8203" y="2018"/>
                  </a:cubicBezTo>
                  <a:cubicBezTo>
                    <a:pt x="8219" y="2018"/>
                    <a:pt x="8236" y="2011"/>
                    <a:pt x="8246" y="1995"/>
                  </a:cubicBezTo>
                  <a:cubicBezTo>
                    <a:pt x="8325" y="1916"/>
                    <a:pt x="8404" y="1826"/>
                    <a:pt x="8474" y="1738"/>
                  </a:cubicBezTo>
                  <a:cubicBezTo>
                    <a:pt x="8493" y="1718"/>
                    <a:pt x="8483" y="1679"/>
                    <a:pt x="8463" y="1659"/>
                  </a:cubicBezTo>
                  <a:cubicBezTo>
                    <a:pt x="8454" y="1654"/>
                    <a:pt x="8444" y="1652"/>
                    <a:pt x="8434" y="1652"/>
                  </a:cubicBezTo>
                  <a:close/>
                  <a:moveTo>
                    <a:pt x="6166" y="1846"/>
                  </a:moveTo>
                  <a:cubicBezTo>
                    <a:pt x="6155" y="1856"/>
                    <a:pt x="6146" y="1866"/>
                    <a:pt x="6136" y="1886"/>
                  </a:cubicBezTo>
                  <a:cubicBezTo>
                    <a:pt x="6106" y="1984"/>
                    <a:pt x="6067" y="2093"/>
                    <a:pt x="6037" y="2201"/>
                  </a:cubicBezTo>
                  <a:cubicBezTo>
                    <a:pt x="6028" y="2231"/>
                    <a:pt x="6047" y="2271"/>
                    <a:pt x="6076" y="2271"/>
                  </a:cubicBezTo>
                  <a:cubicBezTo>
                    <a:pt x="6082" y="2272"/>
                    <a:pt x="6087" y="2273"/>
                    <a:pt x="6092" y="2273"/>
                  </a:cubicBezTo>
                  <a:cubicBezTo>
                    <a:pt x="6116" y="2273"/>
                    <a:pt x="6137" y="2255"/>
                    <a:pt x="6146" y="2231"/>
                  </a:cubicBezTo>
                  <a:cubicBezTo>
                    <a:pt x="6175" y="2133"/>
                    <a:pt x="6205" y="2024"/>
                    <a:pt x="6245" y="1916"/>
                  </a:cubicBezTo>
                  <a:cubicBezTo>
                    <a:pt x="6254" y="1886"/>
                    <a:pt x="6245" y="1856"/>
                    <a:pt x="6215" y="1846"/>
                  </a:cubicBezTo>
                  <a:close/>
                  <a:moveTo>
                    <a:pt x="7968" y="2136"/>
                  </a:moveTo>
                  <a:cubicBezTo>
                    <a:pt x="7959" y="2136"/>
                    <a:pt x="7949" y="2138"/>
                    <a:pt x="7941" y="2142"/>
                  </a:cubicBezTo>
                  <a:cubicBezTo>
                    <a:pt x="7931" y="2142"/>
                    <a:pt x="7931" y="2142"/>
                    <a:pt x="7921" y="2152"/>
                  </a:cubicBezTo>
                  <a:cubicBezTo>
                    <a:pt x="7842" y="2221"/>
                    <a:pt x="7764" y="2290"/>
                    <a:pt x="7674" y="2359"/>
                  </a:cubicBezTo>
                  <a:cubicBezTo>
                    <a:pt x="7645" y="2379"/>
                    <a:pt x="7645" y="2418"/>
                    <a:pt x="7655" y="2438"/>
                  </a:cubicBezTo>
                  <a:cubicBezTo>
                    <a:pt x="7666" y="2455"/>
                    <a:pt x="7682" y="2462"/>
                    <a:pt x="7699" y="2462"/>
                  </a:cubicBezTo>
                  <a:cubicBezTo>
                    <a:pt x="7712" y="2462"/>
                    <a:pt x="7725" y="2457"/>
                    <a:pt x="7734" y="2448"/>
                  </a:cubicBezTo>
                  <a:cubicBezTo>
                    <a:pt x="7832" y="2379"/>
                    <a:pt x="7921" y="2310"/>
                    <a:pt x="8000" y="2231"/>
                  </a:cubicBezTo>
                  <a:cubicBezTo>
                    <a:pt x="8020" y="2212"/>
                    <a:pt x="8029" y="2182"/>
                    <a:pt x="8000" y="2152"/>
                  </a:cubicBezTo>
                  <a:cubicBezTo>
                    <a:pt x="7994" y="2141"/>
                    <a:pt x="7982" y="2136"/>
                    <a:pt x="7968" y="2136"/>
                  </a:cubicBezTo>
                  <a:close/>
                  <a:moveTo>
                    <a:pt x="7430" y="2543"/>
                  </a:moveTo>
                  <a:cubicBezTo>
                    <a:pt x="7424" y="2543"/>
                    <a:pt x="7416" y="2544"/>
                    <a:pt x="7408" y="2547"/>
                  </a:cubicBezTo>
                  <a:cubicBezTo>
                    <a:pt x="7408" y="2556"/>
                    <a:pt x="7398" y="2556"/>
                    <a:pt x="7398" y="2556"/>
                  </a:cubicBezTo>
                  <a:cubicBezTo>
                    <a:pt x="7310" y="2616"/>
                    <a:pt x="7211" y="2675"/>
                    <a:pt x="7122" y="2734"/>
                  </a:cubicBezTo>
                  <a:cubicBezTo>
                    <a:pt x="7093" y="2754"/>
                    <a:pt x="7083" y="2784"/>
                    <a:pt x="7102" y="2813"/>
                  </a:cubicBezTo>
                  <a:cubicBezTo>
                    <a:pt x="7109" y="2832"/>
                    <a:pt x="7127" y="2839"/>
                    <a:pt x="7147" y="2839"/>
                  </a:cubicBezTo>
                  <a:cubicBezTo>
                    <a:pt x="7158" y="2839"/>
                    <a:pt x="7170" y="2836"/>
                    <a:pt x="7181" y="2833"/>
                  </a:cubicBezTo>
                  <a:cubicBezTo>
                    <a:pt x="7270" y="2773"/>
                    <a:pt x="7369" y="2714"/>
                    <a:pt x="7468" y="2646"/>
                  </a:cubicBezTo>
                  <a:cubicBezTo>
                    <a:pt x="7487" y="2635"/>
                    <a:pt x="7497" y="2596"/>
                    <a:pt x="7477" y="2567"/>
                  </a:cubicBezTo>
                  <a:cubicBezTo>
                    <a:pt x="7463" y="2552"/>
                    <a:pt x="7448" y="2543"/>
                    <a:pt x="7430" y="2543"/>
                  </a:cubicBezTo>
                  <a:close/>
                  <a:moveTo>
                    <a:pt x="6004" y="2490"/>
                  </a:moveTo>
                  <a:cubicBezTo>
                    <a:pt x="5998" y="2490"/>
                    <a:pt x="5993" y="2492"/>
                    <a:pt x="5988" y="2497"/>
                  </a:cubicBezTo>
                  <a:cubicBezTo>
                    <a:pt x="5978" y="2507"/>
                    <a:pt x="5958" y="2517"/>
                    <a:pt x="5958" y="2537"/>
                  </a:cubicBezTo>
                  <a:cubicBezTo>
                    <a:pt x="5938" y="2646"/>
                    <a:pt x="5919" y="2764"/>
                    <a:pt x="5909" y="2872"/>
                  </a:cubicBezTo>
                  <a:cubicBezTo>
                    <a:pt x="5899" y="2902"/>
                    <a:pt x="5919" y="2931"/>
                    <a:pt x="5958" y="2931"/>
                  </a:cubicBezTo>
                  <a:cubicBezTo>
                    <a:pt x="5963" y="2933"/>
                    <a:pt x="5968" y="2934"/>
                    <a:pt x="5973" y="2934"/>
                  </a:cubicBezTo>
                  <a:cubicBezTo>
                    <a:pt x="5995" y="2934"/>
                    <a:pt x="6009" y="2915"/>
                    <a:pt x="6017" y="2882"/>
                  </a:cubicBezTo>
                  <a:cubicBezTo>
                    <a:pt x="6028" y="2773"/>
                    <a:pt x="6047" y="2665"/>
                    <a:pt x="6067" y="2556"/>
                  </a:cubicBezTo>
                  <a:cubicBezTo>
                    <a:pt x="6076" y="2527"/>
                    <a:pt x="6057" y="2497"/>
                    <a:pt x="6028" y="2497"/>
                  </a:cubicBezTo>
                  <a:cubicBezTo>
                    <a:pt x="6018" y="2492"/>
                    <a:pt x="6010" y="2490"/>
                    <a:pt x="6004" y="2490"/>
                  </a:cubicBezTo>
                  <a:close/>
                  <a:moveTo>
                    <a:pt x="6863" y="2892"/>
                  </a:moveTo>
                  <a:cubicBezTo>
                    <a:pt x="6853" y="2892"/>
                    <a:pt x="6843" y="2895"/>
                    <a:pt x="6836" y="2902"/>
                  </a:cubicBezTo>
                  <a:lnTo>
                    <a:pt x="6826" y="2902"/>
                  </a:lnTo>
                  <a:lnTo>
                    <a:pt x="6530" y="3050"/>
                  </a:lnTo>
                  <a:cubicBezTo>
                    <a:pt x="6501" y="3060"/>
                    <a:pt x="6491" y="3089"/>
                    <a:pt x="6501" y="3119"/>
                  </a:cubicBezTo>
                  <a:cubicBezTo>
                    <a:pt x="6516" y="3141"/>
                    <a:pt x="6536" y="3152"/>
                    <a:pt x="6557" y="3152"/>
                  </a:cubicBezTo>
                  <a:cubicBezTo>
                    <a:pt x="6565" y="3152"/>
                    <a:pt x="6572" y="3151"/>
                    <a:pt x="6580" y="3148"/>
                  </a:cubicBezTo>
                  <a:cubicBezTo>
                    <a:pt x="6679" y="3099"/>
                    <a:pt x="6787" y="3050"/>
                    <a:pt x="6885" y="3001"/>
                  </a:cubicBezTo>
                  <a:cubicBezTo>
                    <a:pt x="6905" y="2981"/>
                    <a:pt x="6915" y="2951"/>
                    <a:pt x="6905" y="2922"/>
                  </a:cubicBezTo>
                  <a:cubicBezTo>
                    <a:pt x="6899" y="2902"/>
                    <a:pt x="6880" y="2892"/>
                    <a:pt x="6863" y="2892"/>
                  </a:cubicBezTo>
                  <a:close/>
                  <a:moveTo>
                    <a:pt x="79" y="3168"/>
                  </a:moveTo>
                  <a:cubicBezTo>
                    <a:pt x="70" y="3168"/>
                    <a:pt x="50" y="3168"/>
                    <a:pt x="40" y="3178"/>
                  </a:cubicBezTo>
                  <a:cubicBezTo>
                    <a:pt x="30" y="3178"/>
                    <a:pt x="20" y="3188"/>
                    <a:pt x="11" y="3207"/>
                  </a:cubicBezTo>
                  <a:cubicBezTo>
                    <a:pt x="0" y="3237"/>
                    <a:pt x="20" y="3267"/>
                    <a:pt x="40" y="3277"/>
                  </a:cubicBezTo>
                  <a:lnTo>
                    <a:pt x="307" y="3365"/>
                  </a:lnTo>
                  <a:cubicBezTo>
                    <a:pt x="314" y="3368"/>
                    <a:pt x="321" y="3369"/>
                    <a:pt x="329" y="3369"/>
                  </a:cubicBezTo>
                  <a:cubicBezTo>
                    <a:pt x="350" y="3369"/>
                    <a:pt x="368" y="3358"/>
                    <a:pt x="375" y="3336"/>
                  </a:cubicBezTo>
                  <a:cubicBezTo>
                    <a:pt x="386" y="3306"/>
                    <a:pt x="375" y="3267"/>
                    <a:pt x="346" y="3257"/>
                  </a:cubicBezTo>
                  <a:cubicBezTo>
                    <a:pt x="257" y="3237"/>
                    <a:pt x="169" y="3207"/>
                    <a:pt x="79" y="3168"/>
                  </a:cubicBezTo>
                  <a:close/>
                  <a:moveTo>
                    <a:pt x="642" y="3358"/>
                  </a:moveTo>
                  <a:cubicBezTo>
                    <a:pt x="634" y="3358"/>
                    <a:pt x="627" y="3360"/>
                    <a:pt x="622" y="3365"/>
                  </a:cubicBezTo>
                  <a:cubicBezTo>
                    <a:pt x="603" y="3365"/>
                    <a:pt x="592" y="3385"/>
                    <a:pt x="592" y="3395"/>
                  </a:cubicBezTo>
                  <a:cubicBezTo>
                    <a:pt x="583" y="3424"/>
                    <a:pt x="603" y="3464"/>
                    <a:pt x="632" y="3464"/>
                  </a:cubicBezTo>
                  <a:cubicBezTo>
                    <a:pt x="741" y="3503"/>
                    <a:pt x="849" y="3533"/>
                    <a:pt x="958" y="3563"/>
                  </a:cubicBezTo>
                  <a:cubicBezTo>
                    <a:pt x="987" y="3563"/>
                    <a:pt x="1017" y="3553"/>
                    <a:pt x="1026" y="3514"/>
                  </a:cubicBezTo>
                  <a:cubicBezTo>
                    <a:pt x="1026" y="3484"/>
                    <a:pt x="1017" y="3454"/>
                    <a:pt x="987" y="3454"/>
                  </a:cubicBezTo>
                  <a:lnTo>
                    <a:pt x="662" y="3365"/>
                  </a:lnTo>
                  <a:cubicBezTo>
                    <a:pt x="657" y="3360"/>
                    <a:pt x="649" y="3358"/>
                    <a:pt x="642" y="3358"/>
                  </a:cubicBezTo>
                  <a:close/>
                  <a:moveTo>
                    <a:pt x="5938" y="3158"/>
                  </a:moveTo>
                  <a:cubicBezTo>
                    <a:pt x="5929" y="3158"/>
                    <a:pt x="5919" y="3158"/>
                    <a:pt x="5909" y="3168"/>
                  </a:cubicBezTo>
                  <a:cubicBezTo>
                    <a:pt x="5889" y="3168"/>
                    <a:pt x="5879" y="3188"/>
                    <a:pt x="5879" y="3207"/>
                  </a:cubicBezTo>
                  <a:lnTo>
                    <a:pt x="5879" y="3553"/>
                  </a:lnTo>
                  <a:cubicBezTo>
                    <a:pt x="5879" y="3578"/>
                    <a:pt x="5902" y="3604"/>
                    <a:pt x="5926" y="3604"/>
                  </a:cubicBezTo>
                  <a:cubicBezTo>
                    <a:pt x="5930" y="3604"/>
                    <a:pt x="5934" y="3603"/>
                    <a:pt x="5938" y="3602"/>
                  </a:cubicBezTo>
                  <a:cubicBezTo>
                    <a:pt x="5968" y="3602"/>
                    <a:pt x="5998" y="3582"/>
                    <a:pt x="5988" y="3543"/>
                  </a:cubicBezTo>
                  <a:lnTo>
                    <a:pt x="5988" y="3395"/>
                  </a:lnTo>
                  <a:cubicBezTo>
                    <a:pt x="6087" y="3356"/>
                    <a:pt x="6175" y="3326"/>
                    <a:pt x="6264" y="3286"/>
                  </a:cubicBezTo>
                  <a:cubicBezTo>
                    <a:pt x="6304" y="3267"/>
                    <a:pt x="6313" y="3237"/>
                    <a:pt x="6293" y="3207"/>
                  </a:cubicBezTo>
                  <a:cubicBezTo>
                    <a:pt x="6286" y="3191"/>
                    <a:pt x="6265" y="3175"/>
                    <a:pt x="6241" y="3175"/>
                  </a:cubicBezTo>
                  <a:cubicBezTo>
                    <a:pt x="6236" y="3175"/>
                    <a:pt x="6230" y="3176"/>
                    <a:pt x="6225" y="3178"/>
                  </a:cubicBezTo>
                  <a:cubicBezTo>
                    <a:pt x="6146" y="3218"/>
                    <a:pt x="6067" y="3247"/>
                    <a:pt x="5988" y="3277"/>
                  </a:cubicBezTo>
                  <a:lnTo>
                    <a:pt x="5988" y="3218"/>
                  </a:lnTo>
                  <a:cubicBezTo>
                    <a:pt x="5988" y="3188"/>
                    <a:pt x="5968" y="3158"/>
                    <a:pt x="5938" y="3158"/>
                  </a:cubicBezTo>
                  <a:close/>
                  <a:moveTo>
                    <a:pt x="5609" y="3402"/>
                  </a:moveTo>
                  <a:cubicBezTo>
                    <a:pt x="5604" y="3402"/>
                    <a:pt x="5599" y="3403"/>
                    <a:pt x="5594" y="3405"/>
                  </a:cubicBezTo>
                  <a:cubicBezTo>
                    <a:pt x="5495" y="3435"/>
                    <a:pt x="5386" y="3464"/>
                    <a:pt x="5278" y="3494"/>
                  </a:cubicBezTo>
                  <a:cubicBezTo>
                    <a:pt x="5278" y="3494"/>
                    <a:pt x="5268" y="3494"/>
                    <a:pt x="5268" y="3503"/>
                  </a:cubicBezTo>
                  <a:cubicBezTo>
                    <a:pt x="5238" y="3514"/>
                    <a:pt x="5228" y="3533"/>
                    <a:pt x="5238" y="3563"/>
                  </a:cubicBezTo>
                  <a:cubicBezTo>
                    <a:pt x="5246" y="3587"/>
                    <a:pt x="5268" y="3605"/>
                    <a:pt x="5291" y="3605"/>
                  </a:cubicBezTo>
                  <a:cubicBezTo>
                    <a:pt x="5296" y="3605"/>
                    <a:pt x="5302" y="3604"/>
                    <a:pt x="5307" y="3602"/>
                  </a:cubicBezTo>
                  <a:lnTo>
                    <a:pt x="5633" y="3514"/>
                  </a:lnTo>
                  <a:cubicBezTo>
                    <a:pt x="5662" y="3503"/>
                    <a:pt x="5672" y="3474"/>
                    <a:pt x="5672" y="3444"/>
                  </a:cubicBezTo>
                  <a:cubicBezTo>
                    <a:pt x="5664" y="3420"/>
                    <a:pt x="5635" y="3402"/>
                    <a:pt x="5609" y="3402"/>
                  </a:cubicBezTo>
                  <a:close/>
                  <a:moveTo>
                    <a:pt x="1302" y="3523"/>
                  </a:moveTo>
                  <a:cubicBezTo>
                    <a:pt x="1293" y="3523"/>
                    <a:pt x="1283" y="3523"/>
                    <a:pt x="1273" y="3533"/>
                  </a:cubicBezTo>
                  <a:cubicBezTo>
                    <a:pt x="1254" y="3543"/>
                    <a:pt x="1243" y="3553"/>
                    <a:pt x="1243" y="3573"/>
                  </a:cubicBezTo>
                  <a:cubicBezTo>
                    <a:pt x="1234" y="3602"/>
                    <a:pt x="1254" y="3632"/>
                    <a:pt x="1283" y="3641"/>
                  </a:cubicBezTo>
                  <a:cubicBezTo>
                    <a:pt x="1392" y="3661"/>
                    <a:pt x="1500" y="3681"/>
                    <a:pt x="1618" y="3701"/>
                  </a:cubicBezTo>
                  <a:cubicBezTo>
                    <a:pt x="1624" y="3702"/>
                    <a:pt x="1629" y="3703"/>
                    <a:pt x="1634" y="3703"/>
                  </a:cubicBezTo>
                  <a:cubicBezTo>
                    <a:pt x="1658" y="3703"/>
                    <a:pt x="1677" y="3686"/>
                    <a:pt x="1677" y="3661"/>
                  </a:cubicBezTo>
                  <a:cubicBezTo>
                    <a:pt x="1688" y="3632"/>
                    <a:pt x="1668" y="3602"/>
                    <a:pt x="1638" y="3592"/>
                  </a:cubicBezTo>
                  <a:cubicBezTo>
                    <a:pt x="1530" y="3573"/>
                    <a:pt x="1421" y="3553"/>
                    <a:pt x="1302" y="3523"/>
                  </a:cubicBezTo>
                  <a:close/>
                  <a:moveTo>
                    <a:pt x="4968" y="3570"/>
                  </a:moveTo>
                  <a:cubicBezTo>
                    <a:pt x="4963" y="3570"/>
                    <a:pt x="4957" y="3571"/>
                    <a:pt x="4952" y="3573"/>
                  </a:cubicBezTo>
                  <a:lnTo>
                    <a:pt x="4627" y="3632"/>
                  </a:lnTo>
                  <a:cubicBezTo>
                    <a:pt x="4617" y="3632"/>
                    <a:pt x="4617" y="3641"/>
                    <a:pt x="4607" y="3641"/>
                  </a:cubicBezTo>
                  <a:cubicBezTo>
                    <a:pt x="4587" y="3652"/>
                    <a:pt x="4577" y="3671"/>
                    <a:pt x="4577" y="3701"/>
                  </a:cubicBezTo>
                  <a:cubicBezTo>
                    <a:pt x="4587" y="3731"/>
                    <a:pt x="4607" y="3750"/>
                    <a:pt x="4647" y="3750"/>
                  </a:cubicBezTo>
                  <a:cubicBezTo>
                    <a:pt x="4755" y="3731"/>
                    <a:pt x="4864" y="3701"/>
                    <a:pt x="4972" y="3681"/>
                  </a:cubicBezTo>
                  <a:cubicBezTo>
                    <a:pt x="5002" y="3671"/>
                    <a:pt x="5021" y="3641"/>
                    <a:pt x="5021" y="3612"/>
                  </a:cubicBezTo>
                  <a:cubicBezTo>
                    <a:pt x="5013" y="3588"/>
                    <a:pt x="4992" y="3570"/>
                    <a:pt x="4968" y="3570"/>
                  </a:cubicBezTo>
                  <a:close/>
                  <a:moveTo>
                    <a:pt x="1934" y="3652"/>
                  </a:moveTo>
                  <a:cubicBezTo>
                    <a:pt x="1914" y="3661"/>
                    <a:pt x="1905" y="3681"/>
                    <a:pt x="1905" y="3701"/>
                  </a:cubicBezTo>
                  <a:cubicBezTo>
                    <a:pt x="1894" y="3731"/>
                    <a:pt x="1914" y="3760"/>
                    <a:pt x="1944" y="3760"/>
                  </a:cubicBezTo>
                  <a:cubicBezTo>
                    <a:pt x="2062" y="3780"/>
                    <a:pt x="2170" y="3790"/>
                    <a:pt x="2279" y="3799"/>
                  </a:cubicBezTo>
                  <a:cubicBezTo>
                    <a:pt x="2284" y="3801"/>
                    <a:pt x="2290" y="3802"/>
                    <a:pt x="2295" y="3802"/>
                  </a:cubicBezTo>
                  <a:cubicBezTo>
                    <a:pt x="2318" y="3802"/>
                    <a:pt x="2340" y="3783"/>
                    <a:pt x="2348" y="3750"/>
                  </a:cubicBezTo>
                  <a:cubicBezTo>
                    <a:pt x="2348" y="3720"/>
                    <a:pt x="2328" y="3701"/>
                    <a:pt x="2299" y="3691"/>
                  </a:cubicBezTo>
                  <a:cubicBezTo>
                    <a:pt x="2190" y="3681"/>
                    <a:pt x="2072" y="3661"/>
                    <a:pt x="1964" y="3652"/>
                  </a:cubicBezTo>
                  <a:close/>
                  <a:moveTo>
                    <a:pt x="13770" y="3602"/>
                  </a:moveTo>
                  <a:cubicBezTo>
                    <a:pt x="13761" y="3602"/>
                    <a:pt x="13750" y="3602"/>
                    <a:pt x="13741" y="3612"/>
                  </a:cubicBezTo>
                  <a:cubicBezTo>
                    <a:pt x="13721" y="3622"/>
                    <a:pt x="13711" y="3632"/>
                    <a:pt x="13711" y="3652"/>
                  </a:cubicBezTo>
                  <a:cubicBezTo>
                    <a:pt x="13701" y="3691"/>
                    <a:pt x="13731" y="3711"/>
                    <a:pt x="13761" y="3720"/>
                  </a:cubicBezTo>
                  <a:cubicBezTo>
                    <a:pt x="13790" y="3720"/>
                    <a:pt x="13829" y="3731"/>
                    <a:pt x="13869" y="3740"/>
                  </a:cubicBezTo>
                  <a:cubicBezTo>
                    <a:pt x="13938" y="3750"/>
                    <a:pt x="13997" y="3780"/>
                    <a:pt x="14046" y="3809"/>
                  </a:cubicBezTo>
                  <a:cubicBezTo>
                    <a:pt x="14058" y="3817"/>
                    <a:pt x="14069" y="3820"/>
                    <a:pt x="14080" y="3820"/>
                  </a:cubicBezTo>
                  <a:cubicBezTo>
                    <a:pt x="14097" y="3820"/>
                    <a:pt x="14113" y="3812"/>
                    <a:pt x="14125" y="3799"/>
                  </a:cubicBezTo>
                  <a:cubicBezTo>
                    <a:pt x="14145" y="3770"/>
                    <a:pt x="14135" y="3731"/>
                    <a:pt x="14106" y="3720"/>
                  </a:cubicBezTo>
                  <a:cubicBezTo>
                    <a:pt x="14046" y="3681"/>
                    <a:pt x="13978" y="3652"/>
                    <a:pt x="13889" y="3632"/>
                  </a:cubicBezTo>
                  <a:cubicBezTo>
                    <a:pt x="13849" y="3612"/>
                    <a:pt x="13810" y="3612"/>
                    <a:pt x="13770" y="3602"/>
                  </a:cubicBezTo>
                  <a:close/>
                  <a:moveTo>
                    <a:pt x="4292" y="3681"/>
                  </a:moveTo>
                  <a:cubicBezTo>
                    <a:pt x="4183" y="3701"/>
                    <a:pt x="4075" y="3711"/>
                    <a:pt x="3966" y="3720"/>
                  </a:cubicBezTo>
                  <a:lnTo>
                    <a:pt x="3946" y="3720"/>
                  </a:lnTo>
                  <a:cubicBezTo>
                    <a:pt x="3926" y="3731"/>
                    <a:pt x="3906" y="3750"/>
                    <a:pt x="3906" y="3780"/>
                  </a:cubicBezTo>
                  <a:cubicBezTo>
                    <a:pt x="3917" y="3809"/>
                    <a:pt x="3936" y="3829"/>
                    <a:pt x="3976" y="3829"/>
                  </a:cubicBezTo>
                  <a:cubicBezTo>
                    <a:pt x="4084" y="3819"/>
                    <a:pt x="4193" y="3809"/>
                    <a:pt x="4311" y="3799"/>
                  </a:cubicBezTo>
                  <a:cubicBezTo>
                    <a:pt x="4340" y="3790"/>
                    <a:pt x="4360" y="3760"/>
                    <a:pt x="4360" y="3731"/>
                  </a:cubicBezTo>
                  <a:cubicBezTo>
                    <a:pt x="4351" y="3701"/>
                    <a:pt x="4321" y="3681"/>
                    <a:pt x="4292" y="3681"/>
                  </a:cubicBezTo>
                  <a:close/>
                  <a:moveTo>
                    <a:pt x="2624" y="3720"/>
                  </a:moveTo>
                  <a:cubicBezTo>
                    <a:pt x="2615" y="3720"/>
                    <a:pt x="2604" y="3720"/>
                    <a:pt x="2604" y="3731"/>
                  </a:cubicBezTo>
                  <a:cubicBezTo>
                    <a:pt x="2585" y="3740"/>
                    <a:pt x="2565" y="3750"/>
                    <a:pt x="2565" y="3780"/>
                  </a:cubicBezTo>
                  <a:cubicBezTo>
                    <a:pt x="2565" y="3809"/>
                    <a:pt x="2585" y="3829"/>
                    <a:pt x="2624" y="3839"/>
                  </a:cubicBezTo>
                  <a:cubicBezTo>
                    <a:pt x="2733" y="3839"/>
                    <a:pt x="2841" y="3849"/>
                    <a:pt x="2960" y="3858"/>
                  </a:cubicBezTo>
                  <a:cubicBezTo>
                    <a:pt x="2990" y="3858"/>
                    <a:pt x="3009" y="3829"/>
                    <a:pt x="3019" y="3799"/>
                  </a:cubicBezTo>
                  <a:cubicBezTo>
                    <a:pt x="3019" y="3770"/>
                    <a:pt x="2990" y="3740"/>
                    <a:pt x="2960" y="3740"/>
                  </a:cubicBezTo>
                  <a:cubicBezTo>
                    <a:pt x="2851" y="3740"/>
                    <a:pt x="2743" y="3731"/>
                    <a:pt x="2624" y="3720"/>
                  </a:cubicBezTo>
                  <a:close/>
                  <a:moveTo>
                    <a:pt x="3630" y="3740"/>
                  </a:moveTo>
                  <a:cubicBezTo>
                    <a:pt x="3522" y="3740"/>
                    <a:pt x="3404" y="3750"/>
                    <a:pt x="3295" y="3750"/>
                  </a:cubicBezTo>
                  <a:lnTo>
                    <a:pt x="3275" y="3750"/>
                  </a:lnTo>
                  <a:cubicBezTo>
                    <a:pt x="3255" y="3760"/>
                    <a:pt x="3236" y="3780"/>
                    <a:pt x="3236" y="3799"/>
                  </a:cubicBezTo>
                  <a:cubicBezTo>
                    <a:pt x="3236" y="3839"/>
                    <a:pt x="3266" y="3858"/>
                    <a:pt x="3295" y="3858"/>
                  </a:cubicBezTo>
                  <a:cubicBezTo>
                    <a:pt x="3413" y="3858"/>
                    <a:pt x="3522" y="3858"/>
                    <a:pt x="3630" y="3849"/>
                  </a:cubicBezTo>
                  <a:cubicBezTo>
                    <a:pt x="3660" y="3849"/>
                    <a:pt x="3689" y="3819"/>
                    <a:pt x="3689" y="3790"/>
                  </a:cubicBezTo>
                  <a:cubicBezTo>
                    <a:pt x="3689" y="3760"/>
                    <a:pt x="3660" y="3740"/>
                    <a:pt x="3630" y="3740"/>
                  </a:cubicBezTo>
                  <a:close/>
                  <a:moveTo>
                    <a:pt x="13443" y="3687"/>
                  </a:moveTo>
                  <a:cubicBezTo>
                    <a:pt x="13437" y="3687"/>
                    <a:pt x="13431" y="3688"/>
                    <a:pt x="13425" y="3691"/>
                  </a:cubicBezTo>
                  <a:cubicBezTo>
                    <a:pt x="13415" y="3691"/>
                    <a:pt x="13415" y="3701"/>
                    <a:pt x="13415" y="3701"/>
                  </a:cubicBezTo>
                  <a:cubicBezTo>
                    <a:pt x="13327" y="3770"/>
                    <a:pt x="13257" y="3869"/>
                    <a:pt x="13208" y="4007"/>
                  </a:cubicBezTo>
                  <a:cubicBezTo>
                    <a:pt x="13198" y="4036"/>
                    <a:pt x="13218" y="4066"/>
                    <a:pt x="13248" y="4075"/>
                  </a:cubicBezTo>
                  <a:cubicBezTo>
                    <a:pt x="13253" y="4077"/>
                    <a:pt x="13258" y="4078"/>
                    <a:pt x="13264" y="4078"/>
                  </a:cubicBezTo>
                  <a:cubicBezTo>
                    <a:pt x="13287" y="4078"/>
                    <a:pt x="13309" y="4060"/>
                    <a:pt x="13316" y="4036"/>
                  </a:cubicBezTo>
                  <a:cubicBezTo>
                    <a:pt x="13356" y="3928"/>
                    <a:pt x="13406" y="3839"/>
                    <a:pt x="13484" y="3790"/>
                  </a:cubicBezTo>
                  <a:cubicBezTo>
                    <a:pt x="13504" y="3770"/>
                    <a:pt x="13504" y="3731"/>
                    <a:pt x="13494" y="3711"/>
                  </a:cubicBezTo>
                  <a:cubicBezTo>
                    <a:pt x="13480" y="3696"/>
                    <a:pt x="13460" y="3687"/>
                    <a:pt x="13443" y="3687"/>
                  </a:cubicBezTo>
                  <a:close/>
                  <a:moveTo>
                    <a:pt x="5949" y="3829"/>
                  </a:moveTo>
                  <a:cubicBezTo>
                    <a:pt x="5919" y="3839"/>
                    <a:pt x="5909" y="3869"/>
                    <a:pt x="5909" y="3888"/>
                  </a:cubicBezTo>
                  <a:cubicBezTo>
                    <a:pt x="5929" y="4007"/>
                    <a:pt x="5949" y="4115"/>
                    <a:pt x="5968" y="4224"/>
                  </a:cubicBezTo>
                  <a:cubicBezTo>
                    <a:pt x="5978" y="4263"/>
                    <a:pt x="6008" y="4273"/>
                    <a:pt x="6037" y="4273"/>
                  </a:cubicBezTo>
                  <a:cubicBezTo>
                    <a:pt x="6067" y="4263"/>
                    <a:pt x="6087" y="4233"/>
                    <a:pt x="6076" y="4204"/>
                  </a:cubicBezTo>
                  <a:lnTo>
                    <a:pt x="6017" y="3878"/>
                  </a:lnTo>
                  <a:cubicBezTo>
                    <a:pt x="6017" y="3849"/>
                    <a:pt x="5988" y="3829"/>
                    <a:pt x="5958" y="3829"/>
                  </a:cubicBezTo>
                  <a:close/>
                  <a:moveTo>
                    <a:pt x="14280" y="3965"/>
                  </a:moveTo>
                  <a:cubicBezTo>
                    <a:pt x="14274" y="3965"/>
                    <a:pt x="14269" y="3965"/>
                    <a:pt x="14263" y="3967"/>
                  </a:cubicBezTo>
                  <a:lnTo>
                    <a:pt x="14263" y="3977"/>
                  </a:lnTo>
                  <a:cubicBezTo>
                    <a:pt x="14234" y="3987"/>
                    <a:pt x="14224" y="4016"/>
                    <a:pt x="14234" y="4046"/>
                  </a:cubicBezTo>
                  <a:cubicBezTo>
                    <a:pt x="14263" y="4125"/>
                    <a:pt x="14263" y="4233"/>
                    <a:pt x="14254" y="4352"/>
                  </a:cubicBezTo>
                  <a:cubicBezTo>
                    <a:pt x="14254" y="4382"/>
                    <a:pt x="14274" y="4411"/>
                    <a:pt x="14303" y="4411"/>
                  </a:cubicBezTo>
                  <a:cubicBezTo>
                    <a:pt x="14333" y="4411"/>
                    <a:pt x="14362" y="4391"/>
                    <a:pt x="14362" y="4362"/>
                  </a:cubicBezTo>
                  <a:cubicBezTo>
                    <a:pt x="14382" y="4224"/>
                    <a:pt x="14372" y="4105"/>
                    <a:pt x="14333" y="4007"/>
                  </a:cubicBezTo>
                  <a:cubicBezTo>
                    <a:pt x="14324" y="3982"/>
                    <a:pt x="14303" y="3965"/>
                    <a:pt x="14280" y="3965"/>
                  </a:cubicBezTo>
                  <a:close/>
                  <a:moveTo>
                    <a:pt x="13208" y="4292"/>
                  </a:moveTo>
                  <a:cubicBezTo>
                    <a:pt x="13198" y="4292"/>
                    <a:pt x="13189" y="4292"/>
                    <a:pt x="13189" y="4303"/>
                  </a:cubicBezTo>
                  <a:cubicBezTo>
                    <a:pt x="13169" y="4303"/>
                    <a:pt x="13149" y="4322"/>
                    <a:pt x="13149" y="4342"/>
                  </a:cubicBezTo>
                  <a:cubicBezTo>
                    <a:pt x="13149" y="4450"/>
                    <a:pt x="13149" y="4569"/>
                    <a:pt x="13159" y="4687"/>
                  </a:cubicBezTo>
                  <a:cubicBezTo>
                    <a:pt x="13159" y="4717"/>
                    <a:pt x="13189" y="4746"/>
                    <a:pt x="13218" y="4746"/>
                  </a:cubicBezTo>
                  <a:cubicBezTo>
                    <a:pt x="13248" y="4737"/>
                    <a:pt x="13267" y="4717"/>
                    <a:pt x="13267" y="4677"/>
                  </a:cubicBezTo>
                  <a:cubicBezTo>
                    <a:pt x="13257" y="4569"/>
                    <a:pt x="13257" y="4450"/>
                    <a:pt x="13267" y="4352"/>
                  </a:cubicBezTo>
                  <a:cubicBezTo>
                    <a:pt x="13267" y="4322"/>
                    <a:pt x="13238" y="4292"/>
                    <a:pt x="13208" y="4292"/>
                  </a:cubicBezTo>
                  <a:close/>
                  <a:moveTo>
                    <a:pt x="6118" y="4486"/>
                  </a:moveTo>
                  <a:cubicBezTo>
                    <a:pt x="6111" y="4486"/>
                    <a:pt x="6104" y="4487"/>
                    <a:pt x="6096" y="4490"/>
                  </a:cubicBezTo>
                  <a:lnTo>
                    <a:pt x="6087" y="4490"/>
                  </a:lnTo>
                  <a:cubicBezTo>
                    <a:pt x="6067" y="4500"/>
                    <a:pt x="6047" y="4529"/>
                    <a:pt x="6057" y="4559"/>
                  </a:cubicBezTo>
                  <a:cubicBezTo>
                    <a:pt x="6096" y="4667"/>
                    <a:pt x="6136" y="4776"/>
                    <a:pt x="6175" y="4875"/>
                  </a:cubicBezTo>
                  <a:cubicBezTo>
                    <a:pt x="6183" y="4897"/>
                    <a:pt x="6207" y="4908"/>
                    <a:pt x="6231" y="4908"/>
                  </a:cubicBezTo>
                  <a:cubicBezTo>
                    <a:pt x="6239" y="4908"/>
                    <a:pt x="6247" y="4907"/>
                    <a:pt x="6254" y="4904"/>
                  </a:cubicBezTo>
                  <a:cubicBezTo>
                    <a:pt x="6284" y="4895"/>
                    <a:pt x="6293" y="4865"/>
                    <a:pt x="6284" y="4835"/>
                  </a:cubicBezTo>
                  <a:cubicBezTo>
                    <a:pt x="6234" y="4737"/>
                    <a:pt x="6195" y="4628"/>
                    <a:pt x="6166" y="4520"/>
                  </a:cubicBezTo>
                  <a:cubicBezTo>
                    <a:pt x="6158" y="4497"/>
                    <a:pt x="6139" y="4486"/>
                    <a:pt x="6118" y="4486"/>
                  </a:cubicBezTo>
                  <a:close/>
                  <a:moveTo>
                    <a:pt x="14224" y="4621"/>
                  </a:moveTo>
                  <a:cubicBezTo>
                    <a:pt x="14217" y="4621"/>
                    <a:pt x="14209" y="4623"/>
                    <a:pt x="14204" y="4628"/>
                  </a:cubicBezTo>
                  <a:cubicBezTo>
                    <a:pt x="14184" y="4638"/>
                    <a:pt x="14175" y="4648"/>
                    <a:pt x="14175" y="4658"/>
                  </a:cubicBezTo>
                  <a:cubicBezTo>
                    <a:pt x="14135" y="4756"/>
                    <a:pt x="14086" y="4855"/>
                    <a:pt x="14037" y="4954"/>
                  </a:cubicBezTo>
                  <a:cubicBezTo>
                    <a:pt x="14017" y="4983"/>
                    <a:pt x="14027" y="5013"/>
                    <a:pt x="14057" y="5033"/>
                  </a:cubicBezTo>
                  <a:cubicBezTo>
                    <a:pt x="14067" y="5040"/>
                    <a:pt x="14077" y="5043"/>
                    <a:pt x="14087" y="5043"/>
                  </a:cubicBezTo>
                  <a:cubicBezTo>
                    <a:pt x="14106" y="5043"/>
                    <a:pt x="14123" y="5032"/>
                    <a:pt x="14135" y="5013"/>
                  </a:cubicBezTo>
                  <a:cubicBezTo>
                    <a:pt x="14195" y="4904"/>
                    <a:pt x="14244" y="4796"/>
                    <a:pt x="14274" y="4697"/>
                  </a:cubicBezTo>
                  <a:cubicBezTo>
                    <a:pt x="14283" y="4667"/>
                    <a:pt x="14274" y="4638"/>
                    <a:pt x="14244" y="4628"/>
                  </a:cubicBezTo>
                  <a:cubicBezTo>
                    <a:pt x="14239" y="4623"/>
                    <a:pt x="14232" y="4621"/>
                    <a:pt x="14224" y="4621"/>
                  </a:cubicBezTo>
                  <a:close/>
                  <a:moveTo>
                    <a:pt x="13228" y="4963"/>
                  </a:moveTo>
                  <a:cubicBezTo>
                    <a:pt x="13208" y="4983"/>
                    <a:pt x="13198" y="5003"/>
                    <a:pt x="13198" y="5033"/>
                  </a:cubicBezTo>
                  <a:cubicBezTo>
                    <a:pt x="13218" y="5131"/>
                    <a:pt x="13238" y="5250"/>
                    <a:pt x="13267" y="5358"/>
                  </a:cubicBezTo>
                  <a:cubicBezTo>
                    <a:pt x="13277" y="5388"/>
                    <a:pt x="13307" y="5407"/>
                    <a:pt x="13336" y="5407"/>
                  </a:cubicBezTo>
                  <a:cubicBezTo>
                    <a:pt x="13366" y="5397"/>
                    <a:pt x="13386" y="5368"/>
                    <a:pt x="13376" y="5338"/>
                  </a:cubicBezTo>
                  <a:cubicBezTo>
                    <a:pt x="13346" y="5220"/>
                    <a:pt x="13327" y="5112"/>
                    <a:pt x="13307" y="5013"/>
                  </a:cubicBezTo>
                  <a:cubicBezTo>
                    <a:pt x="13307" y="4983"/>
                    <a:pt x="13277" y="4963"/>
                    <a:pt x="13248" y="4963"/>
                  </a:cubicBezTo>
                  <a:close/>
                  <a:moveTo>
                    <a:pt x="6379" y="5101"/>
                  </a:moveTo>
                  <a:cubicBezTo>
                    <a:pt x="6369" y="5101"/>
                    <a:pt x="6360" y="5104"/>
                    <a:pt x="6353" y="5112"/>
                  </a:cubicBezTo>
                  <a:lnTo>
                    <a:pt x="6343" y="5112"/>
                  </a:lnTo>
                  <a:cubicBezTo>
                    <a:pt x="6323" y="5121"/>
                    <a:pt x="6313" y="5160"/>
                    <a:pt x="6323" y="5180"/>
                  </a:cubicBezTo>
                  <a:cubicBezTo>
                    <a:pt x="6372" y="5289"/>
                    <a:pt x="6432" y="5388"/>
                    <a:pt x="6491" y="5476"/>
                  </a:cubicBezTo>
                  <a:cubicBezTo>
                    <a:pt x="6503" y="5495"/>
                    <a:pt x="6524" y="5506"/>
                    <a:pt x="6543" y="5506"/>
                  </a:cubicBezTo>
                  <a:cubicBezTo>
                    <a:pt x="6553" y="5506"/>
                    <a:pt x="6563" y="5503"/>
                    <a:pt x="6570" y="5496"/>
                  </a:cubicBezTo>
                  <a:cubicBezTo>
                    <a:pt x="6600" y="5476"/>
                    <a:pt x="6609" y="5447"/>
                    <a:pt x="6589" y="5417"/>
                  </a:cubicBezTo>
                  <a:cubicBezTo>
                    <a:pt x="6530" y="5329"/>
                    <a:pt x="6471" y="5230"/>
                    <a:pt x="6422" y="5131"/>
                  </a:cubicBezTo>
                  <a:cubicBezTo>
                    <a:pt x="6415" y="5112"/>
                    <a:pt x="6397" y="5101"/>
                    <a:pt x="6379" y="5101"/>
                  </a:cubicBezTo>
                  <a:close/>
                  <a:moveTo>
                    <a:pt x="13909" y="5213"/>
                  </a:moveTo>
                  <a:cubicBezTo>
                    <a:pt x="13899" y="5213"/>
                    <a:pt x="13889" y="5215"/>
                    <a:pt x="13879" y="5220"/>
                  </a:cubicBezTo>
                  <a:cubicBezTo>
                    <a:pt x="13869" y="5220"/>
                    <a:pt x="13869" y="5230"/>
                    <a:pt x="13859" y="5239"/>
                  </a:cubicBezTo>
                  <a:cubicBezTo>
                    <a:pt x="13800" y="5329"/>
                    <a:pt x="13731" y="5417"/>
                    <a:pt x="13662" y="5496"/>
                  </a:cubicBezTo>
                  <a:cubicBezTo>
                    <a:pt x="13642" y="5526"/>
                    <a:pt x="13642" y="5555"/>
                    <a:pt x="13662" y="5575"/>
                  </a:cubicBezTo>
                  <a:cubicBezTo>
                    <a:pt x="13677" y="5585"/>
                    <a:pt x="13691" y="5589"/>
                    <a:pt x="13705" y="5589"/>
                  </a:cubicBezTo>
                  <a:cubicBezTo>
                    <a:pt x="13719" y="5589"/>
                    <a:pt x="13731" y="5585"/>
                    <a:pt x="13741" y="5575"/>
                  </a:cubicBezTo>
                  <a:cubicBezTo>
                    <a:pt x="13820" y="5486"/>
                    <a:pt x="13889" y="5388"/>
                    <a:pt x="13948" y="5299"/>
                  </a:cubicBezTo>
                  <a:cubicBezTo>
                    <a:pt x="13967" y="5279"/>
                    <a:pt x="13958" y="5239"/>
                    <a:pt x="13938" y="5220"/>
                  </a:cubicBezTo>
                  <a:cubicBezTo>
                    <a:pt x="13928" y="5215"/>
                    <a:pt x="13918" y="5213"/>
                    <a:pt x="13909" y="5213"/>
                  </a:cubicBezTo>
                  <a:close/>
                  <a:moveTo>
                    <a:pt x="6745" y="5667"/>
                  </a:moveTo>
                  <a:cubicBezTo>
                    <a:pt x="6736" y="5667"/>
                    <a:pt x="6726" y="5669"/>
                    <a:pt x="6718" y="5673"/>
                  </a:cubicBezTo>
                  <a:lnTo>
                    <a:pt x="6698" y="5673"/>
                  </a:lnTo>
                  <a:cubicBezTo>
                    <a:pt x="6679" y="5693"/>
                    <a:pt x="6679" y="5733"/>
                    <a:pt x="6688" y="5752"/>
                  </a:cubicBezTo>
                  <a:cubicBezTo>
                    <a:pt x="6757" y="5841"/>
                    <a:pt x="6836" y="5930"/>
                    <a:pt x="6915" y="6019"/>
                  </a:cubicBezTo>
                  <a:cubicBezTo>
                    <a:pt x="6925" y="6029"/>
                    <a:pt x="6937" y="6034"/>
                    <a:pt x="6951" y="6034"/>
                  </a:cubicBezTo>
                  <a:cubicBezTo>
                    <a:pt x="6964" y="6034"/>
                    <a:pt x="6979" y="6029"/>
                    <a:pt x="6994" y="6019"/>
                  </a:cubicBezTo>
                  <a:cubicBezTo>
                    <a:pt x="7014" y="5999"/>
                    <a:pt x="7014" y="5960"/>
                    <a:pt x="6994" y="5940"/>
                  </a:cubicBezTo>
                  <a:cubicBezTo>
                    <a:pt x="6925" y="5861"/>
                    <a:pt x="6846" y="5772"/>
                    <a:pt x="6777" y="5684"/>
                  </a:cubicBezTo>
                  <a:cubicBezTo>
                    <a:pt x="6771" y="5672"/>
                    <a:pt x="6758" y="5667"/>
                    <a:pt x="6745" y="5667"/>
                  </a:cubicBezTo>
                  <a:close/>
                  <a:moveTo>
                    <a:pt x="13411" y="5612"/>
                  </a:moveTo>
                  <a:cubicBezTo>
                    <a:pt x="13406" y="5612"/>
                    <a:pt x="13400" y="5613"/>
                    <a:pt x="13395" y="5614"/>
                  </a:cubicBezTo>
                  <a:lnTo>
                    <a:pt x="13395" y="5624"/>
                  </a:lnTo>
                  <a:cubicBezTo>
                    <a:pt x="13366" y="5634"/>
                    <a:pt x="13356" y="5664"/>
                    <a:pt x="13356" y="5693"/>
                  </a:cubicBezTo>
                  <a:cubicBezTo>
                    <a:pt x="13376" y="5723"/>
                    <a:pt x="13386" y="5763"/>
                    <a:pt x="13395" y="5792"/>
                  </a:cubicBezTo>
                  <a:cubicBezTo>
                    <a:pt x="13336" y="5861"/>
                    <a:pt x="13267" y="5920"/>
                    <a:pt x="13198" y="5980"/>
                  </a:cubicBezTo>
                  <a:cubicBezTo>
                    <a:pt x="13178" y="5999"/>
                    <a:pt x="13178" y="6039"/>
                    <a:pt x="13198" y="6058"/>
                  </a:cubicBezTo>
                  <a:cubicBezTo>
                    <a:pt x="13209" y="6074"/>
                    <a:pt x="13226" y="6082"/>
                    <a:pt x="13242" y="6082"/>
                  </a:cubicBezTo>
                  <a:cubicBezTo>
                    <a:pt x="13255" y="6082"/>
                    <a:pt x="13268" y="6077"/>
                    <a:pt x="13277" y="6068"/>
                  </a:cubicBezTo>
                  <a:lnTo>
                    <a:pt x="13435" y="5910"/>
                  </a:lnTo>
                  <a:cubicBezTo>
                    <a:pt x="13445" y="5950"/>
                    <a:pt x="13455" y="5980"/>
                    <a:pt x="13465" y="6009"/>
                  </a:cubicBezTo>
                  <a:cubicBezTo>
                    <a:pt x="13472" y="6030"/>
                    <a:pt x="13494" y="6047"/>
                    <a:pt x="13517" y="6047"/>
                  </a:cubicBezTo>
                  <a:cubicBezTo>
                    <a:pt x="13526" y="6047"/>
                    <a:pt x="13535" y="6044"/>
                    <a:pt x="13544" y="6039"/>
                  </a:cubicBezTo>
                  <a:cubicBezTo>
                    <a:pt x="13563" y="6028"/>
                    <a:pt x="13583" y="5999"/>
                    <a:pt x="13573" y="5969"/>
                  </a:cubicBezTo>
                  <a:cubicBezTo>
                    <a:pt x="13553" y="5920"/>
                    <a:pt x="13533" y="5871"/>
                    <a:pt x="13524" y="5822"/>
                  </a:cubicBezTo>
                  <a:cubicBezTo>
                    <a:pt x="13544" y="5802"/>
                    <a:pt x="13533" y="5772"/>
                    <a:pt x="13514" y="5743"/>
                  </a:cubicBezTo>
                  <a:cubicBezTo>
                    <a:pt x="13514" y="5743"/>
                    <a:pt x="13504" y="5733"/>
                    <a:pt x="13494" y="5733"/>
                  </a:cubicBezTo>
                  <a:cubicBezTo>
                    <a:pt x="13484" y="5703"/>
                    <a:pt x="13474" y="5684"/>
                    <a:pt x="13465" y="5654"/>
                  </a:cubicBezTo>
                  <a:cubicBezTo>
                    <a:pt x="13456" y="5629"/>
                    <a:pt x="13435" y="5612"/>
                    <a:pt x="13411" y="5612"/>
                  </a:cubicBezTo>
                  <a:close/>
                  <a:moveTo>
                    <a:pt x="7185" y="6163"/>
                  </a:moveTo>
                  <a:cubicBezTo>
                    <a:pt x="7178" y="6163"/>
                    <a:pt x="7170" y="6164"/>
                    <a:pt x="7161" y="6167"/>
                  </a:cubicBezTo>
                  <a:lnTo>
                    <a:pt x="7152" y="6177"/>
                  </a:lnTo>
                  <a:cubicBezTo>
                    <a:pt x="7132" y="6206"/>
                    <a:pt x="7132" y="6236"/>
                    <a:pt x="7152" y="6256"/>
                  </a:cubicBezTo>
                  <a:cubicBezTo>
                    <a:pt x="7231" y="6335"/>
                    <a:pt x="7319" y="6414"/>
                    <a:pt x="7408" y="6482"/>
                  </a:cubicBezTo>
                  <a:cubicBezTo>
                    <a:pt x="7417" y="6491"/>
                    <a:pt x="7430" y="6496"/>
                    <a:pt x="7444" y="6496"/>
                  </a:cubicBezTo>
                  <a:cubicBezTo>
                    <a:pt x="7460" y="6496"/>
                    <a:pt x="7477" y="6489"/>
                    <a:pt x="7487" y="6473"/>
                  </a:cubicBezTo>
                  <a:cubicBezTo>
                    <a:pt x="7507" y="6453"/>
                    <a:pt x="7497" y="6414"/>
                    <a:pt x="7477" y="6394"/>
                  </a:cubicBezTo>
                  <a:cubicBezTo>
                    <a:pt x="7389" y="6324"/>
                    <a:pt x="7310" y="6256"/>
                    <a:pt x="7231" y="6177"/>
                  </a:cubicBezTo>
                  <a:cubicBezTo>
                    <a:pt x="7217" y="6170"/>
                    <a:pt x="7203" y="6163"/>
                    <a:pt x="7185" y="6163"/>
                  </a:cubicBezTo>
                  <a:close/>
                  <a:moveTo>
                    <a:pt x="12990" y="6190"/>
                  </a:moveTo>
                  <a:cubicBezTo>
                    <a:pt x="12980" y="6190"/>
                    <a:pt x="12970" y="6192"/>
                    <a:pt x="12961" y="6197"/>
                  </a:cubicBezTo>
                  <a:lnTo>
                    <a:pt x="12952" y="6197"/>
                  </a:lnTo>
                  <a:lnTo>
                    <a:pt x="12685" y="6403"/>
                  </a:lnTo>
                  <a:cubicBezTo>
                    <a:pt x="12656" y="6423"/>
                    <a:pt x="12656" y="6453"/>
                    <a:pt x="12676" y="6482"/>
                  </a:cubicBezTo>
                  <a:cubicBezTo>
                    <a:pt x="12688" y="6494"/>
                    <a:pt x="12704" y="6503"/>
                    <a:pt x="12721" y="6503"/>
                  </a:cubicBezTo>
                  <a:cubicBezTo>
                    <a:pt x="12732" y="6503"/>
                    <a:pt x="12743" y="6500"/>
                    <a:pt x="12755" y="6492"/>
                  </a:cubicBezTo>
                  <a:lnTo>
                    <a:pt x="13021" y="6285"/>
                  </a:lnTo>
                  <a:cubicBezTo>
                    <a:pt x="13040" y="6265"/>
                    <a:pt x="13050" y="6236"/>
                    <a:pt x="13031" y="6206"/>
                  </a:cubicBezTo>
                  <a:cubicBezTo>
                    <a:pt x="13019" y="6195"/>
                    <a:pt x="13004" y="6190"/>
                    <a:pt x="12990" y="6190"/>
                  </a:cubicBezTo>
                  <a:close/>
                  <a:moveTo>
                    <a:pt x="13647" y="6248"/>
                  </a:moveTo>
                  <a:cubicBezTo>
                    <a:pt x="13639" y="6248"/>
                    <a:pt x="13631" y="6250"/>
                    <a:pt x="13623" y="6256"/>
                  </a:cubicBezTo>
                  <a:cubicBezTo>
                    <a:pt x="13593" y="6265"/>
                    <a:pt x="13583" y="6295"/>
                    <a:pt x="13593" y="6324"/>
                  </a:cubicBezTo>
                  <a:cubicBezTo>
                    <a:pt x="13623" y="6384"/>
                    <a:pt x="13642" y="6453"/>
                    <a:pt x="13672" y="6512"/>
                  </a:cubicBezTo>
                  <a:lnTo>
                    <a:pt x="13731" y="6631"/>
                  </a:lnTo>
                  <a:cubicBezTo>
                    <a:pt x="13738" y="6652"/>
                    <a:pt x="13755" y="6668"/>
                    <a:pt x="13776" y="6668"/>
                  </a:cubicBezTo>
                  <a:cubicBezTo>
                    <a:pt x="13783" y="6668"/>
                    <a:pt x="13792" y="6665"/>
                    <a:pt x="13800" y="6660"/>
                  </a:cubicBezTo>
                  <a:cubicBezTo>
                    <a:pt x="13829" y="6650"/>
                    <a:pt x="13840" y="6620"/>
                    <a:pt x="13829" y="6591"/>
                  </a:cubicBezTo>
                  <a:cubicBezTo>
                    <a:pt x="13810" y="6552"/>
                    <a:pt x="13790" y="6512"/>
                    <a:pt x="13780" y="6473"/>
                  </a:cubicBezTo>
                  <a:cubicBezTo>
                    <a:pt x="13750" y="6403"/>
                    <a:pt x="13721" y="6344"/>
                    <a:pt x="13691" y="6285"/>
                  </a:cubicBezTo>
                  <a:cubicBezTo>
                    <a:pt x="13684" y="6264"/>
                    <a:pt x="13667" y="6248"/>
                    <a:pt x="13647" y="6248"/>
                  </a:cubicBezTo>
                  <a:close/>
                  <a:moveTo>
                    <a:pt x="12435" y="6577"/>
                  </a:moveTo>
                  <a:cubicBezTo>
                    <a:pt x="12430" y="6577"/>
                    <a:pt x="12424" y="6578"/>
                    <a:pt x="12419" y="6581"/>
                  </a:cubicBezTo>
                  <a:lnTo>
                    <a:pt x="12409" y="6591"/>
                  </a:lnTo>
                  <a:cubicBezTo>
                    <a:pt x="12310" y="6650"/>
                    <a:pt x="12222" y="6709"/>
                    <a:pt x="12123" y="6758"/>
                  </a:cubicBezTo>
                  <a:cubicBezTo>
                    <a:pt x="12093" y="6769"/>
                    <a:pt x="12084" y="6808"/>
                    <a:pt x="12104" y="6837"/>
                  </a:cubicBezTo>
                  <a:cubicBezTo>
                    <a:pt x="12110" y="6852"/>
                    <a:pt x="12133" y="6861"/>
                    <a:pt x="12153" y="6861"/>
                  </a:cubicBezTo>
                  <a:cubicBezTo>
                    <a:pt x="12160" y="6861"/>
                    <a:pt x="12167" y="6860"/>
                    <a:pt x="12172" y="6857"/>
                  </a:cubicBezTo>
                  <a:cubicBezTo>
                    <a:pt x="12271" y="6798"/>
                    <a:pt x="12370" y="6749"/>
                    <a:pt x="12468" y="6679"/>
                  </a:cubicBezTo>
                  <a:cubicBezTo>
                    <a:pt x="12498" y="6670"/>
                    <a:pt x="12508" y="6631"/>
                    <a:pt x="12488" y="6611"/>
                  </a:cubicBezTo>
                  <a:cubicBezTo>
                    <a:pt x="12473" y="6588"/>
                    <a:pt x="12453" y="6577"/>
                    <a:pt x="12435" y="6577"/>
                  </a:cubicBezTo>
                  <a:close/>
                  <a:moveTo>
                    <a:pt x="7709" y="6584"/>
                  </a:moveTo>
                  <a:cubicBezTo>
                    <a:pt x="7701" y="6584"/>
                    <a:pt x="7693" y="6587"/>
                    <a:pt x="7685" y="6591"/>
                  </a:cubicBezTo>
                  <a:cubicBezTo>
                    <a:pt x="7674" y="6591"/>
                    <a:pt x="7674" y="6601"/>
                    <a:pt x="7665" y="6611"/>
                  </a:cubicBezTo>
                  <a:cubicBezTo>
                    <a:pt x="7645" y="6640"/>
                    <a:pt x="7655" y="6670"/>
                    <a:pt x="7674" y="6690"/>
                  </a:cubicBezTo>
                  <a:cubicBezTo>
                    <a:pt x="7704" y="6709"/>
                    <a:pt x="7734" y="6729"/>
                    <a:pt x="7773" y="6749"/>
                  </a:cubicBezTo>
                  <a:cubicBezTo>
                    <a:pt x="7832" y="6798"/>
                    <a:pt x="7902" y="6837"/>
                    <a:pt x="7961" y="6877"/>
                  </a:cubicBezTo>
                  <a:cubicBezTo>
                    <a:pt x="7972" y="6881"/>
                    <a:pt x="7982" y="6883"/>
                    <a:pt x="7993" y="6883"/>
                  </a:cubicBezTo>
                  <a:cubicBezTo>
                    <a:pt x="8011" y="6883"/>
                    <a:pt x="8027" y="6876"/>
                    <a:pt x="8040" y="6857"/>
                  </a:cubicBezTo>
                  <a:cubicBezTo>
                    <a:pt x="8059" y="6828"/>
                    <a:pt x="8049" y="6798"/>
                    <a:pt x="8020" y="6778"/>
                  </a:cubicBezTo>
                  <a:cubicBezTo>
                    <a:pt x="7961" y="6739"/>
                    <a:pt x="7891" y="6699"/>
                    <a:pt x="7832" y="6660"/>
                  </a:cubicBezTo>
                  <a:lnTo>
                    <a:pt x="7744" y="6601"/>
                  </a:lnTo>
                  <a:cubicBezTo>
                    <a:pt x="7732" y="6589"/>
                    <a:pt x="7721" y="6584"/>
                    <a:pt x="7709" y="6584"/>
                  </a:cubicBezTo>
                  <a:close/>
                  <a:moveTo>
                    <a:pt x="11849" y="6903"/>
                  </a:moveTo>
                  <a:cubicBezTo>
                    <a:pt x="11842" y="6903"/>
                    <a:pt x="11835" y="6904"/>
                    <a:pt x="11827" y="6907"/>
                  </a:cubicBezTo>
                  <a:cubicBezTo>
                    <a:pt x="11729" y="6956"/>
                    <a:pt x="11620" y="6995"/>
                    <a:pt x="11521" y="7045"/>
                  </a:cubicBezTo>
                  <a:cubicBezTo>
                    <a:pt x="11492" y="7054"/>
                    <a:pt x="11482" y="7084"/>
                    <a:pt x="11492" y="7113"/>
                  </a:cubicBezTo>
                  <a:cubicBezTo>
                    <a:pt x="11499" y="7136"/>
                    <a:pt x="11518" y="7147"/>
                    <a:pt x="11539" y="7147"/>
                  </a:cubicBezTo>
                  <a:cubicBezTo>
                    <a:pt x="11546" y="7147"/>
                    <a:pt x="11553" y="7146"/>
                    <a:pt x="11561" y="7143"/>
                  </a:cubicBezTo>
                  <a:cubicBezTo>
                    <a:pt x="11670" y="7104"/>
                    <a:pt x="11768" y="7054"/>
                    <a:pt x="11876" y="7015"/>
                  </a:cubicBezTo>
                  <a:cubicBezTo>
                    <a:pt x="11906" y="6995"/>
                    <a:pt x="11916" y="6966"/>
                    <a:pt x="11896" y="6936"/>
                  </a:cubicBezTo>
                  <a:cubicBezTo>
                    <a:pt x="11889" y="6914"/>
                    <a:pt x="11870" y="6903"/>
                    <a:pt x="11849" y="6903"/>
                  </a:cubicBezTo>
                  <a:close/>
                  <a:moveTo>
                    <a:pt x="8257" y="6936"/>
                  </a:moveTo>
                  <a:cubicBezTo>
                    <a:pt x="8246" y="6946"/>
                    <a:pt x="8237" y="6956"/>
                    <a:pt x="8237" y="6966"/>
                  </a:cubicBezTo>
                  <a:cubicBezTo>
                    <a:pt x="8217" y="6995"/>
                    <a:pt x="8227" y="7025"/>
                    <a:pt x="8257" y="7045"/>
                  </a:cubicBezTo>
                  <a:cubicBezTo>
                    <a:pt x="8365" y="7094"/>
                    <a:pt x="8463" y="7143"/>
                    <a:pt x="8572" y="7183"/>
                  </a:cubicBezTo>
                  <a:cubicBezTo>
                    <a:pt x="8580" y="7185"/>
                    <a:pt x="8587" y="7186"/>
                    <a:pt x="8594" y="7186"/>
                  </a:cubicBezTo>
                  <a:cubicBezTo>
                    <a:pt x="8615" y="7186"/>
                    <a:pt x="8634" y="7175"/>
                    <a:pt x="8641" y="7153"/>
                  </a:cubicBezTo>
                  <a:cubicBezTo>
                    <a:pt x="8651" y="7124"/>
                    <a:pt x="8641" y="7084"/>
                    <a:pt x="8612" y="7074"/>
                  </a:cubicBezTo>
                  <a:cubicBezTo>
                    <a:pt x="8513" y="7035"/>
                    <a:pt x="8404" y="6986"/>
                    <a:pt x="8306" y="6936"/>
                  </a:cubicBezTo>
                  <a:close/>
                  <a:moveTo>
                    <a:pt x="13926" y="6853"/>
                  </a:moveTo>
                  <a:cubicBezTo>
                    <a:pt x="13919" y="6853"/>
                    <a:pt x="13913" y="6855"/>
                    <a:pt x="13908" y="6857"/>
                  </a:cubicBezTo>
                  <a:lnTo>
                    <a:pt x="13899" y="6867"/>
                  </a:lnTo>
                  <a:cubicBezTo>
                    <a:pt x="13869" y="6877"/>
                    <a:pt x="13859" y="6907"/>
                    <a:pt x="13879" y="6936"/>
                  </a:cubicBezTo>
                  <a:cubicBezTo>
                    <a:pt x="13928" y="7035"/>
                    <a:pt x="13978" y="7133"/>
                    <a:pt x="14037" y="7232"/>
                  </a:cubicBezTo>
                  <a:cubicBezTo>
                    <a:pt x="14052" y="7254"/>
                    <a:pt x="14072" y="7265"/>
                    <a:pt x="14094" y="7265"/>
                  </a:cubicBezTo>
                  <a:cubicBezTo>
                    <a:pt x="14101" y="7265"/>
                    <a:pt x="14108" y="7264"/>
                    <a:pt x="14116" y="7262"/>
                  </a:cubicBezTo>
                  <a:cubicBezTo>
                    <a:pt x="14145" y="7242"/>
                    <a:pt x="14155" y="7212"/>
                    <a:pt x="14135" y="7183"/>
                  </a:cubicBezTo>
                  <a:cubicBezTo>
                    <a:pt x="14076" y="7084"/>
                    <a:pt x="14027" y="6986"/>
                    <a:pt x="13978" y="6887"/>
                  </a:cubicBezTo>
                  <a:cubicBezTo>
                    <a:pt x="13970" y="6864"/>
                    <a:pt x="13946" y="6853"/>
                    <a:pt x="13926" y="6853"/>
                  </a:cubicBezTo>
                  <a:close/>
                  <a:moveTo>
                    <a:pt x="11227" y="7149"/>
                  </a:moveTo>
                  <a:cubicBezTo>
                    <a:pt x="11220" y="7149"/>
                    <a:pt x="11213" y="7151"/>
                    <a:pt x="11206" y="7153"/>
                  </a:cubicBezTo>
                  <a:cubicBezTo>
                    <a:pt x="11097" y="7183"/>
                    <a:pt x="10989" y="7212"/>
                    <a:pt x="10890" y="7232"/>
                  </a:cubicBezTo>
                  <a:cubicBezTo>
                    <a:pt x="10880" y="7232"/>
                    <a:pt x="10880" y="7242"/>
                    <a:pt x="10880" y="7242"/>
                  </a:cubicBezTo>
                  <a:cubicBezTo>
                    <a:pt x="10850" y="7252"/>
                    <a:pt x="10841" y="7282"/>
                    <a:pt x="10841" y="7301"/>
                  </a:cubicBezTo>
                  <a:cubicBezTo>
                    <a:pt x="10849" y="7325"/>
                    <a:pt x="10871" y="7343"/>
                    <a:pt x="10895" y="7343"/>
                  </a:cubicBezTo>
                  <a:cubicBezTo>
                    <a:pt x="10900" y="7343"/>
                    <a:pt x="10905" y="7342"/>
                    <a:pt x="10910" y="7341"/>
                  </a:cubicBezTo>
                  <a:cubicBezTo>
                    <a:pt x="11019" y="7321"/>
                    <a:pt x="11137" y="7291"/>
                    <a:pt x="11245" y="7252"/>
                  </a:cubicBezTo>
                  <a:cubicBezTo>
                    <a:pt x="11265" y="7252"/>
                    <a:pt x="11284" y="7212"/>
                    <a:pt x="11275" y="7183"/>
                  </a:cubicBezTo>
                  <a:cubicBezTo>
                    <a:pt x="11267" y="7160"/>
                    <a:pt x="11249" y="7149"/>
                    <a:pt x="11227" y="7149"/>
                  </a:cubicBezTo>
                  <a:close/>
                  <a:moveTo>
                    <a:pt x="8927" y="7183"/>
                  </a:moveTo>
                  <a:cubicBezTo>
                    <a:pt x="8908" y="7183"/>
                    <a:pt x="8897" y="7183"/>
                    <a:pt x="8888" y="7192"/>
                  </a:cubicBezTo>
                  <a:cubicBezTo>
                    <a:pt x="8868" y="7192"/>
                    <a:pt x="8858" y="7203"/>
                    <a:pt x="8858" y="7222"/>
                  </a:cubicBezTo>
                  <a:cubicBezTo>
                    <a:pt x="8849" y="7252"/>
                    <a:pt x="8858" y="7282"/>
                    <a:pt x="8888" y="7291"/>
                  </a:cubicBezTo>
                  <a:cubicBezTo>
                    <a:pt x="8996" y="7321"/>
                    <a:pt x="9114" y="7350"/>
                    <a:pt x="9223" y="7380"/>
                  </a:cubicBezTo>
                  <a:cubicBezTo>
                    <a:pt x="9253" y="7380"/>
                    <a:pt x="9283" y="7360"/>
                    <a:pt x="9292" y="7330"/>
                  </a:cubicBezTo>
                  <a:cubicBezTo>
                    <a:pt x="9292" y="7301"/>
                    <a:pt x="9272" y="7271"/>
                    <a:pt x="9243" y="7262"/>
                  </a:cubicBezTo>
                  <a:cubicBezTo>
                    <a:pt x="9134" y="7242"/>
                    <a:pt x="9026" y="7222"/>
                    <a:pt x="8927" y="7183"/>
                  </a:cubicBezTo>
                  <a:close/>
                  <a:moveTo>
                    <a:pt x="9539" y="7321"/>
                  </a:moveTo>
                  <a:cubicBezTo>
                    <a:pt x="9529" y="7330"/>
                    <a:pt x="9509" y="7350"/>
                    <a:pt x="9509" y="7370"/>
                  </a:cubicBezTo>
                  <a:cubicBezTo>
                    <a:pt x="9509" y="7400"/>
                    <a:pt x="9529" y="7429"/>
                    <a:pt x="9559" y="7429"/>
                  </a:cubicBezTo>
                  <a:cubicBezTo>
                    <a:pt x="9667" y="7439"/>
                    <a:pt x="9785" y="7449"/>
                    <a:pt x="9904" y="7449"/>
                  </a:cubicBezTo>
                  <a:cubicBezTo>
                    <a:pt x="9934" y="7449"/>
                    <a:pt x="9953" y="7429"/>
                    <a:pt x="9953" y="7400"/>
                  </a:cubicBezTo>
                  <a:cubicBezTo>
                    <a:pt x="9953" y="7370"/>
                    <a:pt x="9934" y="7341"/>
                    <a:pt x="9904" y="7341"/>
                  </a:cubicBezTo>
                  <a:cubicBezTo>
                    <a:pt x="9795" y="7341"/>
                    <a:pt x="9677" y="7330"/>
                    <a:pt x="9568" y="7321"/>
                  </a:cubicBezTo>
                  <a:close/>
                  <a:moveTo>
                    <a:pt x="10581" y="7299"/>
                  </a:moveTo>
                  <a:cubicBezTo>
                    <a:pt x="10575" y="7299"/>
                    <a:pt x="10570" y="7299"/>
                    <a:pt x="10565" y="7301"/>
                  </a:cubicBezTo>
                  <a:cubicBezTo>
                    <a:pt x="10456" y="7311"/>
                    <a:pt x="10338" y="7330"/>
                    <a:pt x="10229" y="7330"/>
                  </a:cubicBezTo>
                  <a:cubicBezTo>
                    <a:pt x="10229" y="7330"/>
                    <a:pt x="10219" y="7330"/>
                    <a:pt x="10210" y="7341"/>
                  </a:cubicBezTo>
                  <a:cubicBezTo>
                    <a:pt x="10190" y="7350"/>
                    <a:pt x="10180" y="7370"/>
                    <a:pt x="10180" y="7390"/>
                  </a:cubicBezTo>
                  <a:cubicBezTo>
                    <a:pt x="10180" y="7420"/>
                    <a:pt x="10210" y="7449"/>
                    <a:pt x="10239" y="7449"/>
                  </a:cubicBezTo>
                  <a:cubicBezTo>
                    <a:pt x="10348" y="7439"/>
                    <a:pt x="10466" y="7429"/>
                    <a:pt x="10574" y="7409"/>
                  </a:cubicBezTo>
                  <a:cubicBezTo>
                    <a:pt x="10604" y="7400"/>
                    <a:pt x="10633" y="7380"/>
                    <a:pt x="10624" y="7341"/>
                  </a:cubicBezTo>
                  <a:cubicBezTo>
                    <a:pt x="10624" y="7316"/>
                    <a:pt x="10604" y="7299"/>
                    <a:pt x="10581" y="7299"/>
                  </a:cubicBezTo>
                  <a:close/>
                  <a:moveTo>
                    <a:pt x="14257" y="7445"/>
                  </a:moveTo>
                  <a:cubicBezTo>
                    <a:pt x="14250" y="7445"/>
                    <a:pt x="14242" y="7446"/>
                    <a:pt x="14234" y="7449"/>
                  </a:cubicBezTo>
                  <a:lnTo>
                    <a:pt x="14224" y="7449"/>
                  </a:lnTo>
                  <a:cubicBezTo>
                    <a:pt x="14204" y="7469"/>
                    <a:pt x="14195" y="7499"/>
                    <a:pt x="14204" y="7528"/>
                  </a:cubicBezTo>
                  <a:cubicBezTo>
                    <a:pt x="14263" y="7626"/>
                    <a:pt x="14333" y="7716"/>
                    <a:pt x="14392" y="7814"/>
                  </a:cubicBezTo>
                  <a:cubicBezTo>
                    <a:pt x="14405" y="7833"/>
                    <a:pt x="14421" y="7840"/>
                    <a:pt x="14439" y="7840"/>
                  </a:cubicBezTo>
                  <a:cubicBezTo>
                    <a:pt x="14449" y="7840"/>
                    <a:pt x="14460" y="7837"/>
                    <a:pt x="14471" y="7834"/>
                  </a:cubicBezTo>
                  <a:cubicBezTo>
                    <a:pt x="14491" y="7814"/>
                    <a:pt x="14500" y="7775"/>
                    <a:pt x="14480" y="7755"/>
                  </a:cubicBezTo>
                  <a:cubicBezTo>
                    <a:pt x="14421" y="7656"/>
                    <a:pt x="14362" y="7567"/>
                    <a:pt x="14303" y="7469"/>
                  </a:cubicBezTo>
                  <a:cubicBezTo>
                    <a:pt x="14296" y="7454"/>
                    <a:pt x="14278" y="7445"/>
                    <a:pt x="14257" y="7445"/>
                  </a:cubicBezTo>
                  <a:close/>
                  <a:moveTo>
                    <a:pt x="14637" y="8005"/>
                  </a:moveTo>
                  <a:cubicBezTo>
                    <a:pt x="14627" y="8005"/>
                    <a:pt x="14617" y="8007"/>
                    <a:pt x="14609" y="8011"/>
                  </a:cubicBezTo>
                  <a:lnTo>
                    <a:pt x="14599" y="8011"/>
                  </a:lnTo>
                  <a:cubicBezTo>
                    <a:pt x="14569" y="8031"/>
                    <a:pt x="14569" y="8071"/>
                    <a:pt x="14579" y="8090"/>
                  </a:cubicBezTo>
                  <a:cubicBezTo>
                    <a:pt x="14648" y="8179"/>
                    <a:pt x="14717" y="8268"/>
                    <a:pt x="14786" y="8367"/>
                  </a:cubicBezTo>
                  <a:cubicBezTo>
                    <a:pt x="14798" y="8378"/>
                    <a:pt x="14816" y="8383"/>
                    <a:pt x="14833" y="8383"/>
                  </a:cubicBezTo>
                  <a:cubicBezTo>
                    <a:pt x="14845" y="8383"/>
                    <a:pt x="14857" y="8380"/>
                    <a:pt x="14865" y="8376"/>
                  </a:cubicBezTo>
                  <a:cubicBezTo>
                    <a:pt x="14895" y="8356"/>
                    <a:pt x="14895" y="8317"/>
                    <a:pt x="14875" y="8297"/>
                  </a:cubicBezTo>
                  <a:cubicBezTo>
                    <a:pt x="14806" y="8209"/>
                    <a:pt x="14737" y="8120"/>
                    <a:pt x="14678" y="8021"/>
                  </a:cubicBezTo>
                  <a:cubicBezTo>
                    <a:pt x="14666" y="8009"/>
                    <a:pt x="14651" y="8005"/>
                    <a:pt x="14637" y="8005"/>
                  </a:cubicBezTo>
                  <a:close/>
                  <a:moveTo>
                    <a:pt x="27170" y="8084"/>
                  </a:moveTo>
                  <a:cubicBezTo>
                    <a:pt x="27162" y="8084"/>
                    <a:pt x="27154" y="8086"/>
                    <a:pt x="27145" y="8090"/>
                  </a:cubicBezTo>
                  <a:cubicBezTo>
                    <a:pt x="27136" y="8100"/>
                    <a:pt x="27126" y="8100"/>
                    <a:pt x="27126" y="8110"/>
                  </a:cubicBezTo>
                  <a:cubicBezTo>
                    <a:pt x="27126" y="8110"/>
                    <a:pt x="27047" y="8209"/>
                    <a:pt x="26909" y="8367"/>
                  </a:cubicBezTo>
                  <a:cubicBezTo>
                    <a:pt x="26889" y="8386"/>
                    <a:pt x="26889" y="8426"/>
                    <a:pt x="26919" y="8445"/>
                  </a:cubicBezTo>
                  <a:cubicBezTo>
                    <a:pt x="26928" y="8454"/>
                    <a:pt x="26940" y="8459"/>
                    <a:pt x="26954" y="8459"/>
                  </a:cubicBezTo>
                  <a:cubicBezTo>
                    <a:pt x="26970" y="8459"/>
                    <a:pt x="26987" y="8452"/>
                    <a:pt x="26998" y="8435"/>
                  </a:cubicBezTo>
                  <a:cubicBezTo>
                    <a:pt x="27136" y="8277"/>
                    <a:pt x="27215" y="8179"/>
                    <a:pt x="27215" y="8179"/>
                  </a:cubicBezTo>
                  <a:cubicBezTo>
                    <a:pt x="27234" y="8150"/>
                    <a:pt x="27224" y="8120"/>
                    <a:pt x="27204" y="8100"/>
                  </a:cubicBezTo>
                  <a:cubicBezTo>
                    <a:pt x="27193" y="8088"/>
                    <a:pt x="27182" y="8084"/>
                    <a:pt x="27170" y="8084"/>
                  </a:cubicBezTo>
                  <a:close/>
                  <a:moveTo>
                    <a:pt x="15040" y="8530"/>
                  </a:moveTo>
                  <a:cubicBezTo>
                    <a:pt x="15034" y="8530"/>
                    <a:pt x="15028" y="8531"/>
                    <a:pt x="15023" y="8534"/>
                  </a:cubicBezTo>
                  <a:cubicBezTo>
                    <a:pt x="15013" y="8544"/>
                    <a:pt x="15013" y="8544"/>
                    <a:pt x="15003" y="8544"/>
                  </a:cubicBezTo>
                  <a:cubicBezTo>
                    <a:pt x="14984" y="8564"/>
                    <a:pt x="14984" y="8603"/>
                    <a:pt x="15003" y="8623"/>
                  </a:cubicBezTo>
                  <a:cubicBezTo>
                    <a:pt x="15072" y="8711"/>
                    <a:pt x="15151" y="8790"/>
                    <a:pt x="15221" y="8879"/>
                  </a:cubicBezTo>
                  <a:cubicBezTo>
                    <a:pt x="15230" y="8889"/>
                    <a:pt x="15245" y="8894"/>
                    <a:pt x="15260" y="8894"/>
                  </a:cubicBezTo>
                  <a:cubicBezTo>
                    <a:pt x="15275" y="8894"/>
                    <a:pt x="15290" y="8889"/>
                    <a:pt x="15299" y="8879"/>
                  </a:cubicBezTo>
                  <a:cubicBezTo>
                    <a:pt x="15329" y="8860"/>
                    <a:pt x="15329" y="8830"/>
                    <a:pt x="15309" y="8801"/>
                  </a:cubicBezTo>
                  <a:cubicBezTo>
                    <a:pt x="15230" y="8722"/>
                    <a:pt x="15161" y="8632"/>
                    <a:pt x="15082" y="8554"/>
                  </a:cubicBezTo>
                  <a:cubicBezTo>
                    <a:pt x="15075" y="8539"/>
                    <a:pt x="15057" y="8530"/>
                    <a:pt x="15040" y="8530"/>
                  </a:cubicBezTo>
                  <a:close/>
                  <a:moveTo>
                    <a:pt x="26719" y="8589"/>
                  </a:moveTo>
                  <a:cubicBezTo>
                    <a:pt x="26713" y="8589"/>
                    <a:pt x="26708" y="8590"/>
                    <a:pt x="26702" y="8593"/>
                  </a:cubicBezTo>
                  <a:cubicBezTo>
                    <a:pt x="26692" y="8603"/>
                    <a:pt x="26692" y="8603"/>
                    <a:pt x="26682" y="8603"/>
                  </a:cubicBezTo>
                  <a:lnTo>
                    <a:pt x="26445" y="8840"/>
                  </a:lnTo>
                  <a:cubicBezTo>
                    <a:pt x="26415" y="8860"/>
                    <a:pt x="26415" y="8899"/>
                    <a:pt x="26435" y="8919"/>
                  </a:cubicBezTo>
                  <a:cubicBezTo>
                    <a:pt x="26445" y="8929"/>
                    <a:pt x="26460" y="8934"/>
                    <a:pt x="26475" y="8934"/>
                  </a:cubicBezTo>
                  <a:cubicBezTo>
                    <a:pt x="26489" y="8934"/>
                    <a:pt x="26504" y="8929"/>
                    <a:pt x="26514" y="8919"/>
                  </a:cubicBezTo>
                  <a:cubicBezTo>
                    <a:pt x="26603" y="8840"/>
                    <a:pt x="26682" y="8761"/>
                    <a:pt x="26761" y="8682"/>
                  </a:cubicBezTo>
                  <a:cubicBezTo>
                    <a:pt x="26781" y="8662"/>
                    <a:pt x="26781" y="8632"/>
                    <a:pt x="26761" y="8603"/>
                  </a:cubicBezTo>
                  <a:cubicBezTo>
                    <a:pt x="26747" y="8596"/>
                    <a:pt x="26733" y="8589"/>
                    <a:pt x="26719" y="8589"/>
                  </a:cubicBezTo>
                  <a:close/>
                  <a:moveTo>
                    <a:pt x="26226" y="9043"/>
                  </a:moveTo>
                  <a:cubicBezTo>
                    <a:pt x="26220" y="9043"/>
                    <a:pt x="26214" y="9044"/>
                    <a:pt x="26209" y="9047"/>
                  </a:cubicBezTo>
                  <a:cubicBezTo>
                    <a:pt x="26198" y="9057"/>
                    <a:pt x="26198" y="9057"/>
                    <a:pt x="26189" y="9057"/>
                  </a:cubicBezTo>
                  <a:cubicBezTo>
                    <a:pt x="26110" y="9126"/>
                    <a:pt x="26021" y="9195"/>
                    <a:pt x="25932" y="9274"/>
                  </a:cubicBezTo>
                  <a:cubicBezTo>
                    <a:pt x="25913" y="9294"/>
                    <a:pt x="25902" y="9323"/>
                    <a:pt x="25922" y="9353"/>
                  </a:cubicBezTo>
                  <a:cubicBezTo>
                    <a:pt x="25934" y="9365"/>
                    <a:pt x="25950" y="9373"/>
                    <a:pt x="25968" y="9373"/>
                  </a:cubicBezTo>
                  <a:cubicBezTo>
                    <a:pt x="25978" y="9373"/>
                    <a:pt x="25990" y="9370"/>
                    <a:pt x="26001" y="9362"/>
                  </a:cubicBezTo>
                  <a:cubicBezTo>
                    <a:pt x="26090" y="9283"/>
                    <a:pt x="26179" y="9215"/>
                    <a:pt x="26268" y="9145"/>
                  </a:cubicBezTo>
                  <a:cubicBezTo>
                    <a:pt x="26288" y="9126"/>
                    <a:pt x="26288" y="9086"/>
                    <a:pt x="26268" y="9066"/>
                  </a:cubicBezTo>
                  <a:cubicBezTo>
                    <a:pt x="26260" y="9052"/>
                    <a:pt x="26243" y="9043"/>
                    <a:pt x="26226" y="9043"/>
                  </a:cubicBezTo>
                  <a:close/>
                  <a:moveTo>
                    <a:pt x="15502" y="9030"/>
                  </a:moveTo>
                  <a:cubicBezTo>
                    <a:pt x="15493" y="9030"/>
                    <a:pt x="15485" y="9033"/>
                    <a:pt x="15477" y="9037"/>
                  </a:cubicBezTo>
                  <a:cubicBezTo>
                    <a:pt x="15467" y="9037"/>
                    <a:pt x="15467" y="9037"/>
                    <a:pt x="15457" y="9047"/>
                  </a:cubicBezTo>
                  <a:cubicBezTo>
                    <a:pt x="15438" y="9066"/>
                    <a:pt x="15438" y="9106"/>
                    <a:pt x="15457" y="9126"/>
                  </a:cubicBezTo>
                  <a:cubicBezTo>
                    <a:pt x="15536" y="9205"/>
                    <a:pt x="15615" y="9283"/>
                    <a:pt x="15703" y="9362"/>
                  </a:cubicBezTo>
                  <a:cubicBezTo>
                    <a:pt x="15712" y="9371"/>
                    <a:pt x="15725" y="9376"/>
                    <a:pt x="15739" y="9376"/>
                  </a:cubicBezTo>
                  <a:cubicBezTo>
                    <a:pt x="15755" y="9376"/>
                    <a:pt x="15772" y="9369"/>
                    <a:pt x="15782" y="9353"/>
                  </a:cubicBezTo>
                  <a:cubicBezTo>
                    <a:pt x="15802" y="9333"/>
                    <a:pt x="15802" y="9294"/>
                    <a:pt x="15773" y="9274"/>
                  </a:cubicBezTo>
                  <a:cubicBezTo>
                    <a:pt x="15694" y="9205"/>
                    <a:pt x="15615" y="9126"/>
                    <a:pt x="15536" y="9047"/>
                  </a:cubicBezTo>
                  <a:cubicBezTo>
                    <a:pt x="15525" y="9035"/>
                    <a:pt x="15513" y="9030"/>
                    <a:pt x="15502" y="9030"/>
                  </a:cubicBezTo>
                  <a:close/>
                  <a:moveTo>
                    <a:pt x="25693" y="9457"/>
                  </a:moveTo>
                  <a:cubicBezTo>
                    <a:pt x="25687" y="9457"/>
                    <a:pt x="25681" y="9458"/>
                    <a:pt x="25676" y="9461"/>
                  </a:cubicBezTo>
                  <a:lnTo>
                    <a:pt x="25666" y="9471"/>
                  </a:lnTo>
                  <a:cubicBezTo>
                    <a:pt x="25577" y="9530"/>
                    <a:pt x="25488" y="9599"/>
                    <a:pt x="25390" y="9658"/>
                  </a:cubicBezTo>
                  <a:cubicBezTo>
                    <a:pt x="25360" y="9678"/>
                    <a:pt x="25360" y="9708"/>
                    <a:pt x="25370" y="9737"/>
                  </a:cubicBezTo>
                  <a:cubicBezTo>
                    <a:pt x="25382" y="9756"/>
                    <a:pt x="25403" y="9763"/>
                    <a:pt x="25421" y="9763"/>
                  </a:cubicBezTo>
                  <a:cubicBezTo>
                    <a:pt x="25431" y="9763"/>
                    <a:pt x="25441" y="9761"/>
                    <a:pt x="25449" y="9757"/>
                  </a:cubicBezTo>
                  <a:cubicBezTo>
                    <a:pt x="25547" y="9688"/>
                    <a:pt x="25637" y="9629"/>
                    <a:pt x="25725" y="9560"/>
                  </a:cubicBezTo>
                  <a:cubicBezTo>
                    <a:pt x="25755" y="9540"/>
                    <a:pt x="25764" y="9511"/>
                    <a:pt x="25745" y="9481"/>
                  </a:cubicBezTo>
                  <a:cubicBezTo>
                    <a:pt x="25730" y="9466"/>
                    <a:pt x="25711" y="9457"/>
                    <a:pt x="25693" y="9457"/>
                  </a:cubicBezTo>
                  <a:close/>
                  <a:moveTo>
                    <a:pt x="15995" y="9484"/>
                  </a:moveTo>
                  <a:cubicBezTo>
                    <a:pt x="15987" y="9484"/>
                    <a:pt x="15978" y="9487"/>
                    <a:pt x="15970" y="9491"/>
                  </a:cubicBezTo>
                  <a:cubicBezTo>
                    <a:pt x="15960" y="9491"/>
                    <a:pt x="15950" y="9500"/>
                    <a:pt x="15950" y="9500"/>
                  </a:cubicBezTo>
                  <a:cubicBezTo>
                    <a:pt x="15931" y="9530"/>
                    <a:pt x="15931" y="9560"/>
                    <a:pt x="15950" y="9579"/>
                  </a:cubicBezTo>
                  <a:cubicBezTo>
                    <a:pt x="16039" y="9658"/>
                    <a:pt x="16128" y="9728"/>
                    <a:pt x="16216" y="9796"/>
                  </a:cubicBezTo>
                  <a:cubicBezTo>
                    <a:pt x="16228" y="9804"/>
                    <a:pt x="16239" y="9807"/>
                    <a:pt x="16250" y="9807"/>
                  </a:cubicBezTo>
                  <a:cubicBezTo>
                    <a:pt x="16267" y="9807"/>
                    <a:pt x="16283" y="9799"/>
                    <a:pt x="16295" y="9787"/>
                  </a:cubicBezTo>
                  <a:cubicBezTo>
                    <a:pt x="16315" y="9757"/>
                    <a:pt x="16315" y="9728"/>
                    <a:pt x="16286" y="9708"/>
                  </a:cubicBezTo>
                  <a:cubicBezTo>
                    <a:pt x="16197" y="9639"/>
                    <a:pt x="16118" y="9570"/>
                    <a:pt x="16029" y="9500"/>
                  </a:cubicBezTo>
                  <a:cubicBezTo>
                    <a:pt x="16018" y="9489"/>
                    <a:pt x="16006" y="9484"/>
                    <a:pt x="15995" y="9484"/>
                  </a:cubicBezTo>
                  <a:close/>
                  <a:moveTo>
                    <a:pt x="25132" y="9832"/>
                  </a:moveTo>
                  <a:cubicBezTo>
                    <a:pt x="25125" y="9832"/>
                    <a:pt x="25119" y="9833"/>
                    <a:pt x="25113" y="9836"/>
                  </a:cubicBezTo>
                  <a:lnTo>
                    <a:pt x="25104" y="9836"/>
                  </a:lnTo>
                  <a:cubicBezTo>
                    <a:pt x="25015" y="9895"/>
                    <a:pt x="24916" y="9945"/>
                    <a:pt x="24817" y="10004"/>
                  </a:cubicBezTo>
                  <a:cubicBezTo>
                    <a:pt x="24788" y="10013"/>
                    <a:pt x="24778" y="10053"/>
                    <a:pt x="24798" y="10083"/>
                  </a:cubicBezTo>
                  <a:cubicBezTo>
                    <a:pt x="24805" y="10097"/>
                    <a:pt x="24829" y="10106"/>
                    <a:pt x="24848" y="10106"/>
                  </a:cubicBezTo>
                  <a:cubicBezTo>
                    <a:pt x="24855" y="10106"/>
                    <a:pt x="24862" y="10105"/>
                    <a:pt x="24867" y="10103"/>
                  </a:cubicBezTo>
                  <a:cubicBezTo>
                    <a:pt x="24975" y="10043"/>
                    <a:pt x="25074" y="9994"/>
                    <a:pt x="25163" y="9934"/>
                  </a:cubicBezTo>
                  <a:cubicBezTo>
                    <a:pt x="25192" y="9915"/>
                    <a:pt x="25203" y="9886"/>
                    <a:pt x="25183" y="9856"/>
                  </a:cubicBezTo>
                  <a:cubicBezTo>
                    <a:pt x="25175" y="9841"/>
                    <a:pt x="25152" y="9832"/>
                    <a:pt x="25132" y="9832"/>
                  </a:cubicBezTo>
                  <a:close/>
                  <a:moveTo>
                    <a:pt x="16503" y="9895"/>
                  </a:moveTo>
                  <a:lnTo>
                    <a:pt x="16483" y="9915"/>
                  </a:lnTo>
                  <a:cubicBezTo>
                    <a:pt x="16463" y="9945"/>
                    <a:pt x="16463" y="9984"/>
                    <a:pt x="16493" y="9994"/>
                  </a:cubicBezTo>
                  <a:cubicBezTo>
                    <a:pt x="16582" y="10063"/>
                    <a:pt x="16680" y="10122"/>
                    <a:pt x="16779" y="10181"/>
                  </a:cubicBezTo>
                  <a:cubicBezTo>
                    <a:pt x="16786" y="10189"/>
                    <a:pt x="16797" y="10192"/>
                    <a:pt x="16807" y="10192"/>
                  </a:cubicBezTo>
                  <a:cubicBezTo>
                    <a:pt x="16824" y="10192"/>
                    <a:pt x="16842" y="10183"/>
                    <a:pt x="16848" y="10171"/>
                  </a:cubicBezTo>
                  <a:cubicBezTo>
                    <a:pt x="16867" y="10142"/>
                    <a:pt x="16858" y="10103"/>
                    <a:pt x="16838" y="10092"/>
                  </a:cubicBezTo>
                  <a:cubicBezTo>
                    <a:pt x="16740" y="10033"/>
                    <a:pt x="16650" y="9964"/>
                    <a:pt x="16552" y="9905"/>
                  </a:cubicBezTo>
                  <a:cubicBezTo>
                    <a:pt x="16542" y="9895"/>
                    <a:pt x="16523" y="9895"/>
                    <a:pt x="16503" y="9895"/>
                  </a:cubicBezTo>
                  <a:close/>
                  <a:moveTo>
                    <a:pt x="24553" y="10151"/>
                  </a:moveTo>
                  <a:cubicBezTo>
                    <a:pt x="24543" y="10151"/>
                    <a:pt x="24532" y="10155"/>
                    <a:pt x="24522" y="10162"/>
                  </a:cubicBezTo>
                  <a:cubicBezTo>
                    <a:pt x="24423" y="10211"/>
                    <a:pt x="24324" y="10250"/>
                    <a:pt x="24216" y="10300"/>
                  </a:cubicBezTo>
                  <a:cubicBezTo>
                    <a:pt x="24196" y="10309"/>
                    <a:pt x="24177" y="10349"/>
                    <a:pt x="24196" y="10379"/>
                  </a:cubicBezTo>
                  <a:cubicBezTo>
                    <a:pt x="24203" y="10393"/>
                    <a:pt x="24220" y="10407"/>
                    <a:pt x="24240" y="10407"/>
                  </a:cubicBezTo>
                  <a:cubicBezTo>
                    <a:pt x="24248" y="10407"/>
                    <a:pt x="24257" y="10404"/>
                    <a:pt x="24265" y="10398"/>
                  </a:cubicBezTo>
                  <a:cubicBezTo>
                    <a:pt x="24374" y="10359"/>
                    <a:pt x="24473" y="10309"/>
                    <a:pt x="24571" y="10260"/>
                  </a:cubicBezTo>
                  <a:cubicBezTo>
                    <a:pt x="24600" y="10241"/>
                    <a:pt x="24611" y="10211"/>
                    <a:pt x="24600" y="10181"/>
                  </a:cubicBezTo>
                  <a:cubicBezTo>
                    <a:pt x="24588" y="10162"/>
                    <a:pt x="24571" y="10151"/>
                    <a:pt x="24553" y="10151"/>
                  </a:cubicBezTo>
                  <a:close/>
                  <a:moveTo>
                    <a:pt x="17095" y="10253"/>
                  </a:moveTo>
                  <a:cubicBezTo>
                    <a:pt x="17087" y="10253"/>
                    <a:pt x="17080" y="10255"/>
                    <a:pt x="17075" y="10260"/>
                  </a:cubicBezTo>
                  <a:cubicBezTo>
                    <a:pt x="17065" y="10260"/>
                    <a:pt x="17055" y="10270"/>
                    <a:pt x="17045" y="10280"/>
                  </a:cubicBezTo>
                  <a:cubicBezTo>
                    <a:pt x="17025" y="10309"/>
                    <a:pt x="17035" y="10339"/>
                    <a:pt x="17065" y="10359"/>
                  </a:cubicBezTo>
                  <a:cubicBezTo>
                    <a:pt x="17163" y="10418"/>
                    <a:pt x="17272" y="10467"/>
                    <a:pt x="17371" y="10517"/>
                  </a:cubicBezTo>
                  <a:cubicBezTo>
                    <a:pt x="17376" y="10519"/>
                    <a:pt x="17382" y="10520"/>
                    <a:pt x="17388" y="10520"/>
                  </a:cubicBezTo>
                  <a:cubicBezTo>
                    <a:pt x="17408" y="10520"/>
                    <a:pt x="17432" y="10509"/>
                    <a:pt x="17439" y="10487"/>
                  </a:cubicBezTo>
                  <a:cubicBezTo>
                    <a:pt x="17459" y="10458"/>
                    <a:pt x="17439" y="10428"/>
                    <a:pt x="17420" y="10418"/>
                  </a:cubicBezTo>
                  <a:cubicBezTo>
                    <a:pt x="17321" y="10368"/>
                    <a:pt x="17222" y="10309"/>
                    <a:pt x="17124" y="10260"/>
                  </a:cubicBezTo>
                  <a:cubicBezTo>
                    <a:pt x="17114" y="10255"/>
                    <a:pt x="17104" y="10253"/>
                    <a:pt x="17095" y="10253"/>
                  </a:cubicBezTo>
                  <a:close/>
                  <a:moveTo>
                    <a:pt x="23925" y="10425"/>
                  </a:moveTo>
                  <a:cubicBezTo>
                    <a:pt x="23920" y="10425"/>
                    <a:pt x="23915" y="10426"/>
                    <a:pt x="23910" y="10428"/>
                  </a:cubicBezTo>
                  <a:cubicBezTo>
                    <a:pt x="23811" y="10477"/>
                    <a:pt x="23703" y="10517"/>
                    <a:pt x="23605" y="10546"/>
                  </a:cubicBezTo>
                  <a:cubicBezTo>
                    <a:pt x="23594" y="10546"/>
                    <a:pt x="23594" y="10556"/>
                    <a:pt x="23594" y="10556"/>
                  </a:cubicBezTo>
                  <a:cubicBezTo>
                    <a:pt x="23575" y="10566"/>
                    <a:pt x="23555" y="10596"/>
                    <a:pt x="23565" y="10625"/>
                  </a:cubicBezTo>
                  <a:cubicBezTo>
                    <a:pt x="23572" y="10648"/>
                    <a:pt x="23591" y="10658"/>
                    <a:pt x="23612" y="10658"/>
                  </a:cubicBezTo>
                  <a:cubicBezTo>
                    <a:pt x="23619" y="10658"/>
                    <a:pt x="23627" y="10657"/>
                    <a:pt x="23634" y="10655"/>
                  </a:cubicBezTo>
                  <a:cubicBezTo>
                    <a:pt x="23743" y="10615"/>
                    <a:pt x="23851" y="10576"/>
                    <a:pt x="23949" y="10537"/>
                  </a:cubicBezTo>
                  <a:cubicBezTo>
                    <a:pt x="23989" y="10526"/>
                    <a:pt x="23999" y="10487"/>
                    <a:pt x="23989" y="10467"/>
                  </a:cubicBezTo>
                  <a:cubicBezTo>
                    <a:pt x="23973" y="10443"/>
                    <a:pt x="23950" y="10425"/>
                    <a:pt x="23925" y="10425"/>
                  </a:cubicBezTo>
                  <a:close/>
                  <a:moveTo>
                    <a:pt x="17696" y="10549"/>
                  </a:moveTo>
                  <a:cubicBezTo>
                    <a:pt x="17689" y="10549"/>
                    <a:pt x="17681" y="10551"/>
                    <a:pt x="17676" y="10556"/>
                  </a:cubicBezTo>
                  <a:cubicBezTo>
                    <a:pt x="17656" y="10556"/>
                    <a:pt x="17647" y="10566"/>
                    <a:pt x="17647" y="10585"/>
                  </a:cubicBezTo>
                  <a:cubicBezTo>
                    <a:pt x="17637" y="10615"/>
                    <a:pt x="17647" y="10645"/>
                    <a:pt x="17676" y="10655"/>
                  </a:cubicBezTo>
                  <a:cubicBezTo>
                    <a:pt x="17775" y="10704"/>
                    <a:pt x="17884" y="10743"/>
                    <a:pt x="17992" y="10783"/>
                  </a:cubicBezTo>
                  <a:cubicBezTo>
                    <a:pt x="17997" y="10785"/>
                    <a:pt x="18003" y="10785"/>
                    <a:pt x="18008" y="10785"/>
                  </a:cubicBezTo>
                  <a:cubicBezTo>
                    <a:pt x="18032" y="10785"/>
                    <a:pt x="18053" y="10768"/>
                    <a:pt x="18061" y="10743"/>
                  </a:cubicBezTo>
                  <a:cubicBezTo>
                    <a:pt x="18071" y="10714"/>
                    <a:pt x="18061" y="10684"/>
                    <a:pt x="18031" y="10675"/>
                  </a:cubicBezTo>
                  <a:cubicBezTo>
                    <a:pt x="17923" y="10635"/>
                    <a:pt x="17825" y="10596"/>
                    <a:pt x="17716" y="10556"/>
                  </a:cubicBezTo>
                  <a:cubicBezTo>
                    <a:pt x="17711" y="10551"/>
                    <a:pt x="17704" y="10549"/>
                    <a:pt x="17696" y="10549"/>
                  </a:cubicBezTo>
                  <a:close/>
                  <a:moveTo>
                    <a:pt x="23305" y="10652"/>
                  </a:moveTo>
                  <a:cubicBezTo>
                    <a:pt x="23300" y="10652"/>
                    <a:pt x="23294" y="10653"/>
                    <a:pt x="23289" y="10655"/>
                  </a:cubicBezTo>
                  <a:cubicBezTo>
                    <a:pt x="23180" y="10694"/>
                    <a:pt x="23072" y="10724"/>
                    <a:pt x="22963" y="10754"/>
                  </a:cubicBezTo>
                  <a:lnTo>
                    <a:pt x="22954" y="10754"/>
                  </a:lnTo>
                  <a:cubicBezTo>
                    <a:pt x="22934" y="10763"/>
                    <a:pt x="22914" y="10793"/>
                    <a:pt x="22924" y="10822"/>
                  </a:cubicBezTo>
                  <a:cubicBezTo>
                    <a:pt x="22932" y="10847"/>
                    <a:pt x="22953" y="10864"/>
                    <a:pt x="22977" y="10864"/>
                  </a:cubicBezTo>
                  <a:cubicBezTo>
                    <a:pt x="22982" y="10864"/>
                    <a:pt x="22988" y="10864"/>
                    <a:pt x="22993" y="10862"/>
                  </a:cubicBezTo>
                  <a:cubicBezTo>
                    <a:pt x="23101" y="10832"/>
                    <a:pt x="23210" y="10793"/>
                    <a:pt x="23318" y="10763"/>
                  </a:cubicBezTo>
                  <a:cubicBezTo>
                    <a:pt x="23348" y="10754"/>
                    <a:pt x="23368" y="10724"/>
                    <a:pt x="23358" y="10694"/>
                  </a:cubicBezTo>
                  <a:cubicBezTo>
                    <a:pt x="23350" y="10670"/>
                    <a:pt x="23328" y="10652"/>
                    <a:pt x="23305" y="10652"/>
                  </a:cubicBezTo>
                  <a:close/>
                  <a:moveTo>
                    <a:pt x="18330" y="10779"/>
                  </a:moveTo>
                  <a:cubicBezTo>
                    <a:pt x="18321" y="10779"/>
                    <a:pt x="18314" y="10783"/>
                    <a:pt x="18307" y="10783"/>
                  </a:cubicBezTo>
                  <a:cubicBezTo>
                    <a:pt x="18288" y="10793"/>
                    <a:pt x="18278" y="10802"/>
                    <a:pt x="18278" y="10822"/>
                  </a:cubicBezTo>
                  <a:cubicBezTo>
                    <a:pt x="18268" y="10852"/>
                    <a:pt x="18278" y="10881"/>
                    <a:pt x="18307" y="10892"/>
                  </a:cubicBezTo>
                  <a:cubicBezTo>
                    <a:pt x="18416" y="10921"/>
                    <a:pt x="18535" y="10951"/>
                    <a:pt x="18643" y="10980"/>
                  </a:cubicBezTo>
                  <a:cubicBezTo>
                    <a:pt x="18673" y="10980"/>
                    <a:pt x="18702" y="10971"/>
                    <a:pt x="18702" y="10941"/>
                  </a:cubicBezTo>
                  <a:cubicBezTo>
                    <a:pt x="18712" y="10901"/>
                    <a:pt x="18693" y="10872"/>
                    <a:pt x="18663" y="10872"/>
                  </a:cubicBezTo>
                  <a:cubicBezTo>
                    <a:pt x="18554" y="10842"/>
                    <a:pt x="18446" y="10813"/>
                    <a:pt x="18347" y="10783"/>
                  </a:cubicBezTo>
                  <a:cubicBezTo>
                    <a:pt x="18340" y="10780"/>
                    <a:pt x="18335" y="10779"/>
                    <a:pt x="18330" y="10779"/>
                  </a:cubicBezTo>
                  <a:close/>
                  <a:moveTo>
                    <a:pt x="22654" y="10830"/>
                  </a:moveTo>
                  <a:cubicBezTo>
                    <a:pt x="22649" y="10830"/>
                    <a:pt x="22643" y="10831"/>
                    <a:pt x="22638" y="10832"/>
                  </a:cubicBezTo>
                  <a:cubicBezTo>
                    <a:pt x="22529" y="10862"/>
                    <a:pt x="22421" y="10881"/>
                    <a:pt x="22312" y="10901"/>
                  </a:cubicBezTo>
                  <a:lnTo>
                    <a:pt x="22303" y="10901"/>
                  </a:lnTo>
                  <a:cubicBezTo>
                    <a:pt x="22273" y="10911"/>
                    <a:pt x="22263" y="10941"/>
                    <a:pt x="22273" y="10971"/>
                  </a:cubicBezTo>
                  <a:cubicBezTo>
                    <a:pt x="22273" y="10995"/>
                    <a:pt x="22293" y="11012"/>
                    <a:pt x="22317" y="11012"/>
                  </a:cubicBezTo>
                  <a:cubicBezTo>
                    <a:pt x="22322" y="11012"/>
                    <a:pt x="22327" y="11012"/>
                    <a:pt x="22332" y="11010"/>
                  </a:cubicBezTo>
                  <a:cubicBezTo>
                    <a:pt x="22450" y="10990"/>
                    <a:pt x="22559" y="10971"/>
                    <a:pt x="22667" y="10941"/>
                  </a:cubicBezTo>
                  <a:cubicBezTo>
                    <a:pt x="22697" y="10931"/>
                    <a:pt x="22717" y="10901"/>
                    <a:pt x="22707" y="10872"/>
                  </a:cubicBezTo>
                  <a:cubicBezTo>
                    <a:pt x="22699" y="10847"/>
                    <a:pt x="22677" y="10830"/>
                    <a:pt x="22654" y="10830"/>
                  </a:cubicBezTo>
                  <a:close/>
                  <a:moveTo>
                    <a:pt x="18978" y="10936"/>
                  </a:moveTo>
                  <a:cubicBezTo>
                    <a:pt x="18972" y="10936"/>
                    <a:pt x="18965" y="10941"/>
                    <a:pt x="18958" y="10941"/>
                  </a:cubicBezTo>
                  <a:cubicBezTo>
                    <a:pt x="18939" y="10951"/>
                    <a:pt x="18929" y="10960"/>
                    <a:pt x="18929" y="10980"/>
                  </a:cubicBezTo>
                  <a:cubicBezTo>
                    <a:pt x="18919" y="11010"/>
                    <a:pt x="18939" y="11039"/>
                    <a:pt x="18969" y="11049"/>
                  </a:cubicBezTo>
                  <a:cubicBezTo>
                    <a:pt x="19077" y="11069"/>
                    <a:pt x="19195" y="11089"/>
                    <a:pt x="19304" y="11098"/>
                  </a:cubicBezTo>
                  <a:cubicBezTo>
                    <a:pt x="19333" y="11098"/>
                    <a:pt x="19363" y="11079"/>
                    <a:pt x="19373" y="11049"/>
                  </a:cubicBezTo>
                  <a:cubicBezTo>
                    <a:pt x="19373" y="11019"/>
                    <a:pt x="19353" y="10990"/>
                    <a:pt x="19324" y="10990"/>
                  </a:cubicBezTo>
                  <a:cubicBezTo>
                    <a:pt x="19205" y="10971"/>
                    <a:pt x="19097" y="10960"/>
                    <a:pt x="18988" y="10941"/>
                  </a:cubicBezTo>
                  <a:cubicBezTo>
                    <a:pt x="18985" y="10937"/>
                    <a:pt x="18982" y="10936"/>
                    <a:pt x="18978" y="10936"/>
                  </a:cubicBezTo>
                  <a:close/>
                  <a:moveTo>
                    <a:pt x="22002" y="10958"/>
                  </a:moveTo>
                  <a:cubicBezTo>
                    <a:pt x="21997" y="10958"/>
                    <a:pt x="21992" y="10959"/>
                    <a:pt x="21987" y="10960"/>
                  </a:cubicBezTo>
                  <a:cubicBezTo>
                    <a:pt x="21878" y="10971"/>
                    <a:pt x="21770" y="10990"/>
                    <a:pt x="21652" y="11000"/>
                  </a:cubicBezTo>
                  <a:cubicBezTo>
                    <a:pt x="21652" y="11000"/>
                    <a:pt x="21641" y="11000"/>
                    <a:pt x="21632" y="11010"/>
                  </a:cubicBezTo>
                  <a:cubicBezTo>
                    <a:pt x="21612" y="11019"/>
                    <a:pt x="21602" y="11039"/>
                    <a:pt x="21602" y="11069"/>
                  </a:cubicBezTo>
                  <a:cubicBezTo>
                    <a:pt x="21612" y="11098"/>
                    <a:pt x="21632" y="11118"/>
                    <a:pt x="21661" y="11118"/>
                  </a:cubicBezTo>
                  <a:cubicBezTo>
                    <a:pt x="21779" y="11098"/>
                    <a:pt x="21888" y="11089"/>
                    <a:pt x="21996" y="11069"/>
                  </a:cubicBezTo>
                  <a:cubicBezTo>
                    <a:pt x="22036" y="11069"/>
                    <a:pt x="22056" y="11039"/>
                    <a:pt x="22046" y="11010"/>
                  </a:cubicBezTo>
                  <a:cubicBezTo>
                    <a:pt x="22046" y="10977"/>
                    <a:pt x="22025" y="10958"/>
                    <a:pt x="22002" y="10958"/>
                  </a:cubicBezTo>
                  <a:close/>
                  <a:moveTo>
                    <a:pt x="19649" y="11019"/>
                  </a:moveTo>
                  <a:cubicBezTo>
                    <a:pt x="19639" y="11019"/>
                    <a:pt x="19629" y="11019"/>
                    <a:pt x="19620" y="11030"/>
                  </a:cubicBezTo>
                  <a:cubicBezTo>
                    <a:pt x="19609" y="11039"/>
                    <a:pt x="19590" y="11049"/>
                    <a:pt x="19590" y="11069"/>
                  </a:cubicBezTo>
                  <a:cubicBezTo>
                    <a:pt x="19590" y="11109"/>
                    <a:pt x="19609" y="11128"/>
                    <a:pt x="19639" y="11138"/>
                  </a:cubicBezTo>
                  <a:cubicBezTo>
                    <a:pt x="19758" y="11148"/>
                    <a:pt x="19866" y="11148"/>
                    <a:pt x="19975" y="11158"/>
                  </a:cubicBezTo>
                  <a:cubicBezTo>
                    <a:pt x="20014" y="11158"/>
                    <a:pt x="20034" y="11138"/>
                    <a:pt x="20034" y="11109"/>
                  </a:cubicBezTo>
                  <a:cubicBezTo>
                    <a:pt x="20043" y="11079"/>
                    <a:pt x="20014" y="11049"/>
                    <a:pt x="19984" y="11049"/>
                  </a:cubicBezTo>
                  <a:cubicBezTo>
                    <a:pt x="19876" y="11039"/>
                    <a:pt x="19767" y="11030"/>
                    <a:pt x="19649" y="11019"/>
                  </a:cubicBezTo>
                  <a:close/>
                  <a:moveTo>
                    <a:pt x="21331" y="11037"/>
                  </a:moveTo>
                  <a:cubicBezTo>
                    <a:pt x="21326" y="11037"/>
                    <a:pt x="21321" y="11038"/>
                    <a:pt x="21316" y="11039"/>
                  </a:cubicBezTo>
                  <a:cubicBezTo>
                    <a:pt x="21207" y="11039"/>
                    <a:pt x="21099" y="11049"/>
                    <a:pt x="20990" y="11059"/>
                  </a:cubicBezTo>
                  <a:lnTo>
                    <a:pt x="20971" y="11059"/>
                  </a:lnTo>
                  <a:cubicBezTo>
                    <a:pt x="20951" y="11069"/>
                    <a:pt x="20931" y="11089"/>
                    <a:pt x="20931" y="11118"/>
                  </a:cubicBezTo>
                  <a:cubicBezTo>
                    <a:pt x="20931" y="11148"/>
                    <a:pt x="20961" y="11168"/>
                    <a:pt x="20990" y="11168"/>
                  </a:cubicBezTo>
                  <a:cubicBezTo>
                    <a:pt x="21109" y="11158"/>
                    <a:pt x="21218" y="11158"/>
                    <a:pt x="21326" y="11148"/>
                  </a:cubicBezTo>
                  <a:cubicBezTo>
                    <a:pt x="21356" y="11148"/>
                    <a:pt x="21385" y="11118"/>
                    <a:pt x="21385" y="11089"/>
                  </a:cubicBezTo>
                  <a:cubicBezTo>
                    <a:pt x="21377" y="11063"/>
                    <a:pt x="21361" y="11037"/>
                    <a:pt x="21331" y="11037"/>
                  </a:cubicBezTo>
                  <a:close/>
                  <a:moveTo>
                    <a:pt x="20320" y="11059"/>
                  </a:moveTo>
                  <a:cubicBezTo>
                    <a:pt x="20310" y="11059"/>
                    <a:pt x="20300" y="11059"/>
                    <a:pt x="20290" y="11069"/>
                  </a:cubicBezTo>
                  <a:cubicBezTo>
                    <a:pt x="20280" y="11079"/>
                    <a:pt x="20260" y="11089"/>
                    <a:pt x="20260" y="11118"/>
                  </a:cubicBezTo>
                  <a:cubicBezTo>
                    <a:pt x="20260" y="11148"/>
                    <a:pt x="20280" y="11168"/>
                    <a:pt x="20320" y="11177"/>
                  </a:cubicBezTo>
                  <a:lnTo>
                    <a:pt x="20655" y="11177"/>
                  </a:lnTo>
                  <a:cubicBezTo>
                    <a:pt x="20685" y="11177"/>
                    <a:pt x="20714" y="11148"/>
                    <a:pt x="20714" y="11118"/>
                  </a:cubicBezTo>
                  <a:cubicBezTo>
                    <a:pt x="20705" y="11089"/>
                    <a:pt x="20685" y="11059"/>
                    <a:pt x="20655" y="11059"/>
                  </a:cubicBezTo>
                  <a:cubicBezTo>
                    <a:pt x="20619" y="11062"/>
                    <a:pt x="20582" y="11064"/>
                    <a:pt x="20544" y="11064"/>
                  </a:cubicBezTo>
                  <a:cubicBezTo>
                    <a:pt x="20469" y="11064"/>
                    <a:pt x="20392" y="11059"/>
                    <a:pt x="20320" y="110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4319740" y="2752619"/>
              <a:ext cx="2303603" cy="2091966"/>
            </a:xfrm>
            <a:custGeom>
              <a:avLst/>
              <a:gdLst/>
              <a:ahLst/>
              <a:cxnLst/>
              <a:rect l="l" t="t" r="r" b="b"/>
              <a:pathLst>
                <a:path w="25873" h="23496" extrusionOk="0">
                  <a:moveTo>
                    <a:pt x="10984" y="0"/>
                  </a:moveTo>
                  <a:cubicBezTo>
                    <a:pt x="6788" y="0"/>
                    <a:pt x="3014" y="3058"/>
                    <a:pt x="1272" y="6906"/>
                  </a:cubicBezTo>
                  <a:cubicBezTo>
                    <a:pt x="0" y="9717"/>
                    <a:pt x="197" y="12903"/>
                    <a:pt x="2041" y="15408"/>
                  </a:cubicBezTo>
                  <a:cubicBezTo>
                    <a:pt x="4162" y="18299"/>
                    <a:pt x="6717" y="21041"/>
                    <a:pt x="10022" y="22442"/>
                  </a:cubicBezTo>
                  <a:cubicBezTo>
                    <a:pt x="11625" y="23113"/>
                    <a:pt x="13427" y="23495"/>
                    <a:pt x="15197" y="23495"/>
                  </a:cubicBezTo>
                  <a:cubicBezTo>
                    <a:pt x="15898" y="23495"/>
                    <a:pt x="16594" y="23435"/>
                    <a:pt x="17271" y="23310"/>
                  </a:cubicBezTo>
                  <a:cubicBezTo>
                    <a:pt x="21019" y="22619"/>
                    <a:pt x="24965" y="18121"/>
                    <a:pt x="25695" y="14481"/>
                  </a:cubicBezTo>
                  <a:cubicBezTo>
                    <a:pt x="25863" y="13633"/>
                    <a:pt x="25872" y="12775"/>
                    <a:pt x="25754" y="11917"/>
                  </a:cubicBezTo>
                  <a:cubicBezTo>
                    <a:pt x="25665" y="11217"/>
                    <a:pt x="25488" y="10526"/>
                    <a:pt x="25241" y="9865"/>
                  </a:cubicBezTo>
                  <a:cubicBezTo>
                    <a:pt x="24344" y="7389"/>
                    <a:pt x="22558" y="5268"/>
                    <a:pt x="20299" y="3937"/>
                  </a:cubicBezTo>
                  <a:cubicBezTo>
                    <a:pt x="18021" y="2585"/>
                    <a:pt x="15644" y="879"/>
                    <a:pt x="13040" y="248"/>
                  </a:cubicBezTo>
                  <a:cubicBezTo>
                    <a:pt x="12348" y="80"/>
                    <a:pt x="11661" y="0"/>
                    <a:pt x="10984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3920066" y="2969239"/>
              <a:ext cx="1339443" cy="1824238"/>
            </a:xfrm>
            <a:custGeom>
              <a:avLst/>
              <a:gdLst/>
              <a:ahLst/>
              <a:cxnLst/>
              <a:rect l="l" t="t" r="r" b="b"/>
              <a:pathLst>
                <a:path w="15044" h="20489" extrusionOk="0">
                  <a:moveTo>
                    <a:pt x="7546" y="0"/>
                  </a:moveTo>
                  <a:cubicBezTo>
                    <a:pt x="3749" y="0"/>
                    <a:pt x="822" y="3567"/>
                    <a:pt x="237" y="7265"/>
                  </a:cubicBezTo>
                  <a:cubicBezTo>
                    <a:pt x="1" y="8744"/>
                    <a:pt x="297" y="10382"/>
                    <a:pt x="1342" y="11456"/>
                  </a:cubicBezTo>
                  <a:cubicBezTo>
                    <a:pt x="2802" y="12946"/>
                    <a:pt x="5327" y="13064"/>
                    <a:pt x="6609" y="14711"/>
                  </a:cubicBezTo>
                  <a:cubicBezTo>
                    <a:pt x="7734" y="16162"/>
                    <a:pt x="7547" y="18381"/>
                    <a:pt x="8849" y="19663"/>
                  </a:cubicBezTo>
                  <a:cubicBezTo>
                    <a:pt x="9418" y="20222"/>
                    <a:pt x="10206" y="20488"/>
                    <a:pt x="11003" y="20488"/>
                  </a:cubicBezTo>
                  <a:cubicBezTo>
                    <a:pt x="11655" y="20488"/>
                    <a:pt x="12313" y="20310"/>
                    <a:pt x="12863" y="19969"/>
                  </a:cubicBezTo>
                  <a:cubicBezTo>
                    <a:pt x="14086" y="19209"/>
                    <a:pt x="14796" y="17769"/>
                    <a:pt x="14925" y="16329"/>
                  </a:cubicBezTo>
                  <a:cubicBezTo>
                    <a:pt x="15043" y="14889"/>
                    <a:pt x="14629" y="13449"/>
                    <a:pt x="14007" y="12137"/>
                  </a:cubicBezTo>
                  <a:cubicBezTo>
                    <a:pt x="13396" y="10845"/>
                    <a:pt x="12558" y="9582"/>
                    <a:pt x="12518" y="8152"/>
                  </a:cubicBezTo>
                  <a:cubicBezTo>
                    <a:pt x="12498" y="7096"/>
                    <a:pt x="12932" y="6071"/>
                    <a:pt x="12972" y="5016"/>
                  </a:cubicBezTo>
                  <a:cubicBezTo>
                    <a:pt x="13060" y="2925"/>
                    <a:pt x="11492" y="942"/>
                    <a:pt x="9500" y="310"/>
                  </a:cubicBezTo>
                  <a:cubicBezTo>
                    <a:pt x="8829" y="98"/>
                    <a:pt x="8176" y="0"/>
                    <a:pt x="7546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54"/>
            <p:cNvSpPr/>
            <p:nvPr/>
          </p:nvSpPr>
          <p:spPr>
            <a:xfrm>
              <a:off x="3870919" y="2505816"/>
              <a:ext cx="1326176" cy="1205356"/>
            </a:xfrm>
            <a:custGeom>
              <a:avLst/>
              <a:gdLst/>
              <a:ahLst/>
              <a:cxnLst/>
              <a:rect l="l" t="t" r="r" b="b"/>
              <a:pathLst>
                <a:path w="14895" h="13538" extrusionOk="0">
                  <a:moveTo>
                    <a:pt x="10443" y="363"/>
                  </a:moveTo>
                  <a:cubicBezTo>
                    <a:pt x="10649" y="363"/>
                    <a:pt x="10858" y="398"/>
                    <a:pt x="11067" y="465"/>
                  </a:cubicBezTo>
                  <a:cubicBezTo>
                    <a:pt x="12310" y="890"/>
                    <a:pt x="13405" y="2468"/>
                    <a:pt x="13899" y="3770"/>
                  </a:cubicBezTo>
                  <a:cubicBezTo>
                    <a:pt x="14520" y="5407"/>
                    <a:pt x="14460" y="7262"/>
                    <a:pt x="13721" y="8849"/>
                  </a:cubicBezTo>
                  <a:cubicBezTo>
                    <a:pt x="13169" y="10053"/>
                    <a:pt x="12202" y="11138"/>
                    <a:pt x="10999" y="11907"/>
                  </a:cubicBezTo>
                  <a:cubicBezTo>
                    <a:pt x="9690" y="12747"/>
                    <a:pt x="8117" y="13176"/>
                    <a:pt x="6548" y="13176"/>
                  </a:cubicBezTo>
                  <a:cubicBezTo>
                    <a:pt x="5407" y="13176"/>
                    <a:pt x="4269" y="12950"/>
                    <a:pt x="3236" y="12489"/>
                  </a:cubicBezTo>
                  <a:cubicBezTo>
                    <a:pt x="1953" y="11917"/>
                    <a:pt x="1056" y="11059"/>
                    <a:pt x="701" y="10083"/>
                  </a:cubicBezTo>
                  <a:cubicBezTo>
                    <a:pt x="0" y="8139"/>
                    <a:pt x="1401" y="6038"/>
                    <a:pt x="3097" y="4825"/>
                  </a:cubicBezTo>
                  <a:cubicBezTo>
                    <a:pt x="3788" y="4332"/>
                    <a:pt x="4548" y="3928"/>
                    <a:pt x="5278" y="3523"/>
                  </a:cubicBezTo>
                  <a:cubicBezTo>
                    <a:pt x="5642" y="3325"/>
                    <a:pt x="6017" y="3119"/>
                    <a:pt x="6382" y="2902"/>
                  </a:cubicBezTo>
                  <a:cubicBezTo>
                    <a:pt x="6974" y="2556"/>
                    <a:pt x="7497" y="2132"/>
                    <a:pt x="8000" y="1718"/>
                  </a:cubicBezTo>
                  <a:cubicBezTo>
                    <a:pt x="8434" y="1363"/>
                    <a:pt x="8888" y="998"/>
                    <a:pt x="9361" y="692"/>
                  </a:cubicBezTo>
                  <a:cubicBezTo>
                    <a:pt x="9715" y="471"/>
                    <a:pt x="10076" y="363"/>
                    <a:pt x="10443" y="363"/>
                  </a:cubicBezTo>
                  <a:close/>
                  <a:moveTo>
                    <a:pt x="10428" y="0"/>
                  </a:moveTo>
                  <a:cubicBezTo>
                    <a:pt x="9999" y="0"/>
                    <a:pt x="9581" y="130"/>
                    <a:pt x="9174" y="386"/>
                  </a:cubicBezTo>
                  <a:cubicBezTo>
                    <a:pt x="8671" y="702"/>
                    <a:pt x="8217" y="1077"/>
                    <a:pt x="7773" y="1442"/>
                  </a:cubicBezTo>
                  <a:cubicBezTo>
                    <a:pt x="7280" y="1846"/>
                    <a:pt x="6767" y="2260"/>
                    <a:pt x="6205" y="2596"/>
                  </a:cubicBezTo>
                  <a:cubicBezTo>
                    <a:pt x="5840" y="2803"/>
                    <a:pt x="5465" y="3010"/>
                    <a:pt x="5100" y="3207"/>
                  </a:cubicBezTo>
                  <a:cubicBezTo>
                    <a:pt x="4360" y="3612"/>
                    <a:pt x="3601" y="4026"/>
                    <a:pt x="2891" y="4539"/>
                  </a:cubicBezTo>
                  <a:cubicBezTo>
                    <a:pt x="1480" y="5545"/>
                    <a:pt x="257" y="7143"/>
                    <a:pt x="168" y="8810"/>
                  </a:cubicBezTo>
                  <a:cubicBezTo>
                    <a:pt x="138" y="9274"/>
                    <a:pt x="198" y="9737"/>
                    <a:pt x="366" y="10201"/>
                  </a:cubicBezTo>
                  <a:cubicBezTo>
                    <a:pt x="750" y="11276"/>
                    <a:pt x="1717" y="12203"/>
                    <a:pt x="3088" y="12814"/>
                  </a:cubicBezTo>
                  <a:cubicBezTo>
                    <a:pt x="4167" y="13300"/>
                    <a:pt x="5354" y="13538"/>
                    <a:pt x="6544" y="13538"/>
                  </a:cubicBezTo>
                  <a:cubicBezTo>
                    <a:pt x="8182" y="13538"/>
                    <a:pt x="9825" y="13087"/>
                    <a:pt x="11196" y="12213"/>
                  </a:cubicBezTo>
                  <a:cubicBezTo>
                    <a:pt x="12468" y="11394"/>
                    <a:pt x="13454" y="10280"/>
                    <a:pt x="14046" y="8998"/>
                  </a:cubicBezTo>
                  <a:cubicBezTo>
                    <a:pt x="14826" y="7321"/>
                    <a:pt x="14894" y="5368"/>
                    <a:pt x="14234" y="3641"/>
                  </a:cubicBezTo>
                  <a:cubicBezTo>
                    <a:pt x="13701" y="2221"/>
                    <a:pt x="12547" y="583"/>
                    <a:pt x="11176" y="130"/>
                  </a:cubicBezTo>
                  <a:cubicBezTo>
                    <a:pt x="10924" y="43"/>
                    <a:pt x="10674" y="0"/>
                    <a:pt x="10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54"/>
            <p:cNvSpPr/>
            <p:nvPr/>
          </p:nvSpPr>
          <p:spPr>
            <a:xfrm>
              <a:off x="4895791" y="209180"/>
              <a:ext cx="329429" cy="385522"/>
            </a:xfrm>
            <a:custGeom>
              <a:avLst/>
              <a:gdLst/>
              <a:ahLst/>
              <a:cxnLst/>
              <a:rect l="l" t="t" r="r" b="b"/>
              <a:pathLst>
                <a:path w="3700" h="4330" extrusionOk="0">
                  <a:moveTo>
                    <a:pt x="161" y="1"/>
                  </a:moveTo>
                  <a:cubicBezTo>
                    <a:pt x="128" y="1"/>
                    <a:pt x="95" y="11"/>
                    <a:pt x="69" y="33"/>
                  </a:cubicBezTo>
                  <a:cubicBezTo>
                    <a:pt x="10" y="82"/>
                    <a:pt x="1" y="180"/>
                    <a:pt x="50" y="239"/>
                  </a:cubicBezTo>
                  <a:lnTo>
                    <a:pt x="3423" y="4274"/>
                  </a:lnTo>
                  <a:cubicBezTo>
                    <a:pt x="3448" y="4312"/>
                    <a:pt x="3490" y="4330"/>
                    <a:pt x="3532" y="4330"/>
                  </a:cubicBezTo>
                  <a:cubicBezTo>
                    <a:pt x="3555" y="4330"/>
                    <a:pt x="3579" y="4324"/>
                    <a:pt x="3600" y="4314"/>
                  </a:cubicBezTo>
                  <a:cubicBezTo>
                    <a:pt x="3611" y="4314"/>
                    <a:pt x="3620" y="4303"/>
                    <a:pt x="3630" y="4294"/>
                  </a:cubicBezTo>
                  <a:cubicBezTo>
                    <a:pt x="3690" y="4244"/>
                    <a:pt x="3699" y="4156"/>
                    <a:pt x="3650" y="4086"/>
                  </a:cubicBezTo>
                  <a:lnTo>
                    <a:pt x="277" y="52"/>
                  </a:lnTo>
                  <a:cubicBezTo>
                    <a:pt x="249" y="19"/>
                    <a:pt x="204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54"/>
            <p:cNvSpPr/>
            <p:nvPr/>
          </p:nvSpPr>
          <p:spPr>
            <a:xfrm>
              <a:off x="4927398" y="229569"/>
              <a:ext cx="304767" cy="333614"/>
            </a:xfrm>
            <a:custGeom>
              <a:avLst/>
              <a:gdLst/>
              <a:ahLst/>
              <a:cxnLst/>
              <a:rect l="l" t="t" r="r" b="b"/>
              <a:pathLst>
                <a:path w="3423" h="3747" extrusionOk="0">
                  <a:moveTo>
                    <a:pt x="3266" y="1"/>
                  </a:moveTo>
                  <a:cubicBezTo>
                    <a:pt x="3224" y="1"/>
                    <a:pt x="3183" y="18"/>
                    <a:pt x="3157" y="50"/>
                  </a:cubicBezTo>
                  <a:lnTo>
                    <a:pt x="50" y="3502"/>
                  </a:lnTo>
                  <a:cubicBezTo>
                    <a:pt x="1" y="3561"/>
                    <a:pt x="1" y="3651"/>
                    <a:pt x="60" y="3710"/>
                  </a:cubicBezTo>
                  <a:cubicBezTo>
                    <a:pt x="89" y="3734"/>
                    <a:pt x="127" y="3747"/>
                    <a:pt x="162" y="3747"/>
                  </a:cubicBezTo>
                  <a:cubicBezTo>
                    <a:pt x="185" y="3747"/>
                    <a:pt x="208" y="3741"/>
                    <a:pt x="227" y="3729"/>
                  </a:cubicBezTo>
                  <a:cubicBezTo>
                    <a:pt x="247" y="3719"/>
                    <a:pt x="257" y="3710"/>
                    <a:pt x="267" y="3700"/>
                  </a:cubicBezTo>
                  <a:lnTo>
                    <a:pt x="3374" y="238"/>
                  </a:lnTo>
                  <a:cubicBezTo>
                    <a:pt x="3423" y="179"/>
                    <a:pt x="3423" y="89"/>
                    <a:pt x="3364" y="40"/>
                  </a:cubicBezTo>
                  <a:cubicBezTo>
                    <a:pt x="3337" y="13"/>
                    <a:pt x="3301" y="1"/>
                    <a:pt x="3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54"/>
            <p:cNvSpPr/>
            <p:nvPr/>
          </p:nvSpPr>
          <p:spPr>
            <a:xfrm>
              <a:off x="4882614" y="350656"/>
              <a:ext cx="339045" cy="77906"/>
            </a:xfrm>
            <a:custGeom>
              <a:avLst/>
              <a:gdLst/>
              <a:ahLst/>
              <a:cxnLst/>
              <a:rect l="l" t="t" r="r" b="b"/>
              <a:pathLst>
                <a:path w="3808" h="875" extrusionOk="0">
                  <a:moveTo>
                    <a:pt x="157" y="1"/>
                  </a:moveTo>
                  <a:cubicBezTo>
                    <a:pt x="86" y="1"/>
                    <a:pt x="19" y="49"/>
                    <a:pt x="11" y="121"/>
                  </a:cubicBezTo>
                  <a:cubicBezTo>
                    <a:pt x="0" y="199"/>
                    <a:pt x="50" y="278"/>
                    <a:pt x="129" y="288"/>
                  </a:cubicBezTo>
                  <a:lnTo>
                    <a:pt x="3630" y="870"/>
                  </a:lnTo>
                  <a:cubicBezTo>
                    <a:pt x="3639" y="873"/>
                    <a:pt x="3647" y="874"/>
                    <a:pt x="3656" y="874"/>
                  </a:cubicBezTo>
                  <a:cubicBezTo>
                    <a:pt x="3677" y="874"/>
                    <a:pt x="3698" y="867"/>
                    <a:pt x="3719" y="860"/>
                  </a:cubicBezTo>
                  <a:cubicBezTo>
                    <a:pt x="3759" y="840"/>
                    <a:pt x="3788" y="801"/>
                    <a:pt x="3798" y="752"/>
                  </a:cubicBezTo>
                  <a:cubicBezTo>
                    <a:pt x="3808" y="673"/>
                    <a:pt x="3759" y="594"/>
                    <a:pt x="3680" y="584"/>
                  </a:cubicBezTo>
                  <a:lnTo>
                    <a:pt x="178" y="2"/>
                  </a:lnTo>
                  <a:cubicBezTo>
                    <a:pt x="171" y="1"/>
                    <a:pt x="164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54"/>
            <p:cNvSpPr/>
            <p:nvPr/>
          </p:nvSpPr>
          <p:spPr>
            <a:xfrm>
              <a:off x="5052135" y="181224"/>
              <a:ext cx="32498" cy="415615"/>
            </a:xfrm>
            <a:custGeom>
              <a:avLst/>
              <a:gdLst/>
              <a:ahLst/>
              <a:cxnLst/>
              <a:rect l="l" t="t" r="r" b="b"/>
              <a:pathLst>
                <a:path w="365" h="4668" extrusionOk="0">
                  <a:moveTo>
                    <a:pt x="203" y="0"/>
                  </a:moveTo>
                  <a:cubicBezTo>
                    <a:pt x="130" y="0"/>
                    <a:pt x="69" y="65"/>
                    <a:pt x="69" y="139"/>
                  </a:cubicBezTo>
                  <a:lnTo>
                    <a:pt x="0" y="4519"/>
                  </a:lnTo>
                  <a:cubicBezTo>
                    <a:pt x="0" y="4598"/>
                    <a:pt x="60" y="4667"/>
                    <a:pt x="138" y="4667"/>
                  </a:cubicBezTo>
                  <a:cubicBezTo>
                    <a:pt x="168" y="4667"/>
                    <a:pt x="187" y="4657"/>
                    <a:pt x="207" y="4647"/>
                  </a:cubicBezTo>
                  <a:cubicBezTo>
                    <a:pt x="257" y="4628"/>
                    <a:pt x="286" y="4578"/>
                    <a:pt x="286" y="4519"/>
                  </a:cubicBezTo>
                  <a:lnTo>
                    <a:pt x="355" y="139"/>
                  </a:lnTo>
                  <a:cubicBezTo>
                    <a:pt x="365" y="60"/>
                    <a:pt x="296" y="1"/>
                    <a:pt x="217" y="1"/>
                  </a:cubicBezTo>
                  <a:cubicBezTo>
                    <a:pt x="212" y="1"/>
                    <a:pt x="20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54"/>
            <p:cNvSpPr/>
            <p:nvPr/>
          </p:nvSpPr>
          <p:spPr>
            <a:xfrm>
              <a:off x="5043321" y="783985"/>
              <a:ext cx="142367" cy="138627"/>
            </a:xfrm>
            <a:custGeom>
              <a:avLst/>
              <a:gdLst/>
              <a:ahLst/>
              <a:cxnLst/>
              <a:rect l="l" t="t" r="r" b="b"/>
              <a:pathLst>
                <a:path w="1599" h="1557" extrusionOk="0">
                  <a:moveTo>
                    <a:pt x="920" y="1"/>
                  </a:moveTo>
                  <a:cubicBezTo>
                    <a:pt x="836" y="1"/>
                    <a:pt x="652" y="462"/>
                    <a:pt x="652" y="462"/>
                  </a:cubicBezTo>
                  <a:cubicBezTo>
                    <a:pt x="652" y="462"/>
                    <a:pt x="198" y="738"/>
                    <a:pt x="99" y="787"/>
                  </a:cubicBezTo>
                  <a:cubicBezTo>
                    <a:pt x="1" y="826"/>
                    <a:pt x="612" y="964"/>
                    <a:pt x="612" y="964"/>
                  </a:cubicBezTo>
                  <a:cubicBezTo>
                    <a:pt x="612" y="964"/>
                    <a:pt x="750" y="1547"/>
                    <a:pt x="829" y="1556"/>
                  </a:cubicBezTo>
                  <a:cubicBezTo>
                    <a:pt x="830" y="1556"/>
                    <a:pt x="831" y="1556"/>
                    <a:pt x="831" y="1556"/>
                  </a:cubicBezTo>
                  <a:cubicBezTo>
                    <a:pt x="921" y="1556"/>
                    <a:pt x="1125" y="925"/>
                    <a:pt x="1125" y="925"/>
                  </a:cubicBezTo>
                  <a:cubicBezTo>
                    <a:pt x="1125" y="925"/>
                    <a:pt x="1588" y="846"/>
                    <a:pt x="1588" y="738"/>
                  </a:cubicBezTo>
                  <a:cubicBezTo>
                    <a:pt x="1599" y="619"/>
                    <a:pt x="1086" y="530"/>
                    <a:pt x="1086" y="530"/>
                  </a:cubicBezTo>
                  <a:cubicBezTo>
                    <a:pt x="1086" y="530"/>
                    <a:pt x="1016" y="185"/>
                    <a:pt x="948" y="28"/>
                  </a:cubicBezTo>
                  <a:cubicBezTo>
                    <a:pt x="941" y="9"/>
                    <a:pt x="931" y="1"/>
                    <a:pt x="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3798891" y="231795"/>
              <a:ext cx="142367" cy="138449"/>
            </a:xfrm>
            <a:custGeom>
              <a:avLst/>
              <a:gdLst/>
              <a:ahLst/>
              <a:cxnLst/>
              <a:rect l="l" t="t" r="r" b="b"/>
              <a:pathLst>
                <a:path w="1599" h="1555" extrusionOk="0">
                  <a:moveTo>
                    <a:pt x="928" y="1"/>
                  </a:moveTo>
                  <a:cubicBezTo>
                    <a:pt x="838" y="1"/>
                    <a:pt x="651" y="459"/>
                    <a:pt x="651" y="459"/>
                  </a:cubicBezTo>
                  <a:cubicBezTo>
                    <a:pt x="651" y="459"/>
                    <a:pt x="208" y="745"/>
                    <a:pt x="109" y="785"/>
                  </a:cubicBezTo>
                  <a:cubicBezTo>
                    <a:pt x="0" y="824"/>
                    <a:pt x="612" y="972"/>
                    <a:pt x="612" y="972"/>
                  </a:cubicBezTo>
                  <a:cubicBezTo>
                    <a:pt x="612" y="972"/>
                    <a:pt x="750" y="1544"/>
                    <a:pt x="829" y="1554"/>
                  </a:cubicBezTo>
                  <a:cubicBezTo>
                    <a:pt x="830" y="1554"/>
                    <a:pt x="832" y="1555"/>
                    <a:pt x="833" y="1555"/>
                  </a:cubicBezTo>
                  <a:cubicBezTo>
                    <a:pt x="924" y="1555"/>
                    <a:pt x="1125" y="923"/>
                    <a:pt x="1125" y="923"/>
                  </a:cubicBezTo>
                  <a:cubicBezTo>
                    <a:pt x="1125" y="923"/>
                    <a:pt x="1598" y="853"/>
                    <a:pt x="1598" y="735"/>
                  </a:cubicBezTo>
                  <a:cubicBezTo>
                    <a:pt x="1598" y="617"/>
                    <a:pt x="1085" y="538"/>
                    <a:pt x="1085" y="538"/>
                  </a:cubicBezTo>
                  <a:cubicBezTo>
                    <a:pt x="1085" y="538"/>
                    <a:pt x="1017" y="183"/>
                    <a:pt x="958" y="25"/>
                  </a:cubicBezTo>
                  <a:cubicBezTo>
                    <a:pt x="950" y="8"/>
                    <a:pt x="940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54"/>
            <p:cNvSpPr/>
            <p:nvPr/>
          </p:nvSpPr>
          <p:spPr>
            <a:xfrm>
              <a:off x="3617172" y="341663"/>
              <a:ext cx="142278" cy="138360"/>
            </a:xfrm>
            <a:custGeom>
              <a:avLst/>
              <a:gdLst/>
              <a:ahLst/>
              <a:cxnLst/>
              <a:rect l="l" t="t" r="r" b="b"/>
              <a:pathLst>
                <a:path w="1598" h="1554" extrusionOk="0">
                  <a:moveTo>
                    <a:pt x="927" y="0"/>
                  </a:moveTo>
                  <a:cubicBezTo>
                    <a:pt x="837" y="0"/>
                    <a:pt x="651" y="458"/>
                    <a:pt x="651" y="458"/>
                  </a:cubicBezTo>
                  <a:cubicBezTo>
                    <a:pt x="651" y="458"/>
                    <a:pt x="207" y="734"/>
                    <a:pt x="108" y="783"/>
                  </a:cubicBezTo>
                  <a:cubicBezTo>
                    <a:pt x="0" y="823"/>
                    <a:pt x="612" y="961"/>
                    <a:pt x="612" y="961"/>
                  </a:cubicBezTo>
                  <a:cubicBezTo>
                    <a:pt x="612" y="961"/>
                    <a:pt x="750" y="1543"/>
                    <a:pt x="829" y="1553"/>
                  </a:cubicBezTo>
                  <a:cubicBezTo>
                    <a:pt x="830" y="1553"/>
                    <a:pt x="831" y="1553"/>
                    <a:pt x="833" y="1553"/>
                  </a:cubicBezTo>
                  <a:cubicBezTo>
                    <a:pt x="923" y="1553"/>
                    <a:pt x="1125" y="921"/>
                    <a:pt x="1125" y="921"/>
                  </a:cubicBezTo>
                  <a:cubicBezTo>
                    <a:pt x="1125" y="921"/>
                    <a:pt x="1598" y="853"/>
                    <a:pt x="1598" y="734"/>
                  </a:cubicBezTo>
                  <a:cubicBezTo>
                    <a:pt x="1598" y="616"/>
                    <a:pt x="1085" y="527"/>
                    <a:pt x="1085" y="527"/>
                  </a:cubicBezTo>
                  <a:cubicBezTo>
                    <a:pt x="1085" y="527"/>
                    <a:pt x="1016" y="182"/>
                    <a:pt x="956" y="24"/>
                  </a:cubicBezTo>
                  <a:cubicBezTo>
                    <a:pt x="949" y="8"/>
                    <a:pt x="939" y="0"/>
                    <a:pt x="9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54"/>
            <p:cNvSpPr/>
            <p:nvPr/>
          </p:nvSpPr>
          <p:spPr>
            <a:xfrm>
              <a:off x="-28331" y="2341637"/>
              <a:ext cx="2603116" cy="1488754"/>
            </a:xfrm>
            <a:custGeom>
              <a:avLst/>
              <a:gdLst/>
              <a:ahLst/>
              <a:cxnLst/>
              <a:rect l="l" t="t" r="r" b="b"/>
              <a:pathLst>
                <a:path w="29237" h="16721" extrusionOk="0">
                  <a:moveTo>
                    <a:pt x="1" y="1"/>
                  </a:moveTo>
                  <a:lnTo>
                    <a:pt x="1" y="16720"/>
                  </a:lnTo>
                  <a:lnTo>
                    <a:pt x="29236" y="16720"/>
                  </a:lnTo>
                  <a:cubicBezTo>
                    <a:pt x="27639" y="13356"/>
                    <a:pt x="25015" y="10191"/>
                    <a:pt x="21395" y="9401"/>
                  </a:cubicBezTo>
                  <a:cubicBezTo>
                    <a:pt x="19412" y="8967"/>
                    <a:pt x="17312" y="9283"/>
                    <a:pt x="15348" y="8750"/>
                  </a:cubicBezTo>
                  <a:cubicBezTo>
                    <a:pt x="12370" y="7942"/>
                    <a:pt x="10289" y="5357"/>
                    <a:pt x="7862" y="3453"/>
                  </a:cubicBezTo>
                  <a:cubicBezTo>
                    <a:pt x="5574" y="1658"/>
                    <a:pt x="2841" y="504"/>
                    <a:pt x="1" y="1"/>
                  </a:cubicBezTo>
                  <a:close/>
                </a:path>
              </a:pathLst>
            </a:custGeom>
            <a:solidFill>
              <a:srgbClr val="EA4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4303002" y="253074"/>
              <a:ext cx="238080" cy="640607"/>
            </a:xfrm>
            <a:custGeom>
              <a:avLst/>
              <a:gdLst/>
              <a:ahLst/>
              <a:cxnLst/>
              <a:rect l="l" t="t" r="r" b="b"/>
              <a:pathLst>
                <a:path w="2674" h="7195" extrusionOk="0">
                  <a:moveTo>
                    <a:pt x="2529" y="1"/>
                  </a:moveTo>
                  <a:cubicBezTo>
                    <a:pt x="2274" y="1"/>
                    <a:pt x="1706" y="1506"/>
                    <a:pt x="1648" y="1680"/>
                  </a:cubicBezTo>
                  <a:cubicBezTo>
                    <a:pt x="1214" y="2784"/>
                    <a:pt x="789" y="3889"/>
                    <a:pt x="355" y="4994"/>
                  </a:cubicBezTo>
                  <a:cubicBezTo>
                    <a:pt x="208" y="5389"/>
                    <a:pt x="0" y="5853"/>
                    <a:pt x="30" y="6276"/>
                  </a:cubicBezTo>
                  <a:cubicBezTo>
                    <a:pt x="40" y="6434"/>
                    <a:pt x="59" y="6582"/>
                    <a:pt x="79" y="6730"/>
                  </a:cubicBezTo>
                  <a:cubicBezTo>
                    <a:pt x="79" y="6829"/>
                    <a:pt x="89" y="6927"/>
                    <a:pt x="119" y="7016"/>
                  </a:cubicBezTo>
                  <a:cubicBezTo>
                    <a:pt x="129" y="7065"/>
                    <a:pt x="138" y="7105"/>
                    <a:pt x="158" y="7144"/>
                  </a:cubicBezTo>
                  <a:cubicBezTo>
                    <a:pt x="168" y="7164"/>
                    <a:pt x="178" y="7174"/>
                    <a:pt x="197" y="7184"/>
                  </a:cubicBezTo>
                  <a:cubicBezTo>
                    <a:pt x="209" y="7191"/>
                    <a:pt x="221" y="7195"/>
                    <a:pt x="232" y="7195"/>
                  </a:cubicBezTo>
                  <a:cubicBezTo>
                    <a:pt x="250" y="7195"/>
                    <a:pt x="268" y="7186"/>
                    <a:pt x="287" y="7174"/>
                  </a:cubicBezTo>
                  <a:cubicBezTo>
                    <a:pt x="947" y="6809"/>
                    <a:pt x="1164" y="6010"/>
                    <a:pt x="1381" y="5349"/>
                  </a:cubicBezTo>
                  <a:cubicBezTo>
                    <a:pt x="1578" y="4748"/>
                    <a:pt x="1716" y="4136"/>
                    <a:pt x="1865" y="3534"/>
                  </a:cubicBezTo>
                  <a:cubicBezTo>
                    <a:pt x="1993" y="3021"/>
                    <a:pt x="2102" y="2499"/>
                    <a:pt x="2200" y="1976"/>
                  </a:cubicBezTo>
                  <a:cubicBezTo>
                    <a:pt x="2229" y="1798"/>
                    <a:pt x="2674" y="33"/>
                    <a:pt x="2545" y="3"/>
                  </a:cubicBezTo>
                  <a:cubicBezTo>
                    <a:pt x="2540" y="1"/>
                    <a:pt x="2534" y="1"/>
                    <a:pt x="2529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54"/>
            <p:cNvSpPr/>
            <p:nvPr/>
          </p:nvSpPr>
          <p:spPr>
            <a:xfrm>
              <a:off x="4255547" y="858417"/>
              <a:ext cx="118684" cy="184481"/>
            </a:xfrm>
            <a:custGeom>
              <a:avLst/>
              <a:gdLst/>
              <a:ahLst/>
              <a:cxnLst/>
              <a:rect l="l" t="t" r="r" b="b"/>
              <a:pathLst>
                <a:path w="1333" h="2072" extrusionOk="0">
                  <a:moveTo>
                    <a:pt x="776" y="0"/>
                  </a:moveTo>
                  <a:cubicBezTo>
                    <a:pt x="771" y="0"/>
                    <a:pt x="766" y="0"/>
                    <a:pt x="760" y="0"/>
                  </a:cubicBezTo>
                  <a:cubicBezTo>
                    <a:pt x="504" y="10"/>
                    <a:pt x="248" y="168"/>
                    <a:pt x="119" y="385"/>
                  </a:cubicBezTo>
                  <a:cubicBezTo>
                    <a:pt x="1" y="582"/>
                    <a:pt x="31" y="770"/>
                    <a:pt x="31" y="977"/>
                  </a:cubicBezTo>
                  <a:cubicBezTo>
                    <a:pt x="40" y="1174"/>
                    <a:pt x="129" y="1351"/>
                    <a:pt x="158" y="1549"/>
                  </a:cubicBezTo>
                  <a:cubicBezTo>
                    <a:pt x="188" y="1726"/>
                    <a:pt x="178" y="1914"/>
                    <a:pt x="99" y="2072"/>
                  </a:cubicBezTo>
                  <a:cubicBezTo>
                    <a:pt x="158" y="2052"/>
                    <a:pt x="228" y="2032"/>
                    <a:pt x="287" y="2002"/>
                  </a:cubicBezTo>
                  <a:cubicBezTo>
                    <a:pt x="494" y="1914"/>
                    <a:pt x="701" y="1805"/>
                    <a:pt x="869" y="1658"/>
                  </a:cubicBezTo>
                  <a:cubicBezTo>
                    <a:pt x="1135" y="1430"/>
                    <a:pt x="1333" y="1026"/>
                    <a:pt x="1313" y="671"/>
                  </a:cubicBezTo>
                  <a:cubicBezTo>
                    <a:pt x="1293" y="350"/>
                    <a:pt x="1140" y="0"/>
                    <a:pt x="776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54"/>
            <p:cNvSpPr/>
            <p:nvPr/>
          </p:nvSpPr>
          <p:spPr>
            <a:xfrm>
              <a:off x="351934" y="1295664"/>
              <a:ext cx="161688" cy="151449"/>
            </a:xfrm>
            <a:custGeom>
              <a:avLst/>
              <a:gdLst/>
              <a:ahLst/>
              <a:cxnLst/>
              <a:rect l="l" t="t" r="r" b="b"/>
              <a:pathLst>
                <a:path w="1816" h="1701" extrusionOk="0">
                  <a:moveTo>
                    <a:pt x="851" y="0"/>
                  </a:moveTo>
                  <a:cubicBezTo>
                    <a:pt x="837" y="0"/>
                    <a:pt x="823" y="1"/>
                    <a:pt x="810" y="2"/>
                  </a:cubicBezTo>
                  <a:cubicBezTo>
                    <a:pt x="227" y="61"/>
                    <a:pt x="1" y="840"/>
                    <a:pt x="336" y="1274"/>
                  </a:cubicBezTo>
                  <a:cubicBezTo>
                    <a:pt x="444" y="1422"/>
                    <a:pt x="593" y="1510"/>
                    <a:pt x="760" y="1560"/>
                  </a:cubicBezTo>
                  <a:cubicBezTo>
                    <a:pt x="810" y="1589"/>
                    <a:pt x="859" y="1629"/>
                    <a:pt x="918" y="1659"/>
                  </a:cubicBezTo>
                  <a:cubicBezTo>
                    <a:pt x="961" y="1688"/>
                    <a:pt x="1013" y="1701"/>
                    <a:pt x="1065" y="1701"/>
                  </a:cubicBezTo>
                  <a:cubicBezTo>
                    <a:pt x="1156" y="1701"/>
                    <a:pt x="1250" y="1662"/>
                    <a:pt x="1312" y="1599"/>
                  </a:cubicBezTo>
                  <a:cubicBezTo>
                    <a:pt x="1362" y="1540"/>
                    <a:pt x="1411" y="1481"/>
                    <a:pt x="1441" y="1422"/>
                  </a:cubicBezTo>
                  <a:cubicBezTo>
                    <a:pt x="1540" y="1343"/>
                    <a:pt x="1619" y="1244"/>
                    <a:pt x="1667" y="1116"/>
                  </a:cubicBezTo>
                  <a:cubicBezTo>
                    <a:pt x="1816" y="702"/>
                    <a:pt x="1589" y="258"/>
                    <a:pt x="1224" y="129"/>
                  </a:cubicBezTo>
                  <a:cubicBezTo>
                    <a:pt x="1125" y="49"/>
                    <a:pt x="993" y="0"/>
                    <a:pt x="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127123" y="1280172"/>
              <a:ext cx="155455" cy="133909"/>
            </a:xfrm>
            <a:custGeom>
              <a:avLst/>
              <a:gdLst/>
              <a:ahLst/>
              <a:cxnLst/>
              <a:rect l="l" t="t" r="r" b="b"/>
              <a:pathLst>
                <a:path w="1746" h="1504" extrusionOk="0">
                  <a:moveTo>
                    <a:pt x="732" y="0"/>
                  </a:moveTo>
                  <a:cubicBezTo>
                    <a:pt x="529" y="0"/>
                    <a:pt x="327" y="79"/>
                    <a:pt x="188" y="244"/>
                  </a:cubicBezTo>
                  <a:cubicBezTo>
                    <a:pt x="50" y="412"/>
                    <a:pt x="1" y="639"/>
                    <a:pt x="50" y="846"/>
                  </a:cubicBezTo>
                  <a:cubicBezTo>
                    <a:pt x="80" y="1103"/>
                    <a:pt x="238" y="1339"/>
                    <a:pt x="474" y="1438"/>
                  </a:cubicBezTo>
                  <a:cubicBezTo>
                    <a:pt x="572" y="1483"/>
                    <a:pt x="667" y="1503"/>
                    <a:pt x="757" y="1503"/>
                  </a:cubicBezTo>
                  <a:cubicBezTo>
                    <a:pt x="1360" y="1503"/>
                    <a:pt x="1746" y="603"/>
                    <a:pt x="1214" y="165"/>
                  </a:cubicBezTo>
                  <a:cubicBezTo>
                    <a:pt x="1078" y="57"/>
                    <a:pt x="905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318635" y="1025445"/>
              <a:ext cx="153763" cy="143524"/>
            </a:xfrm>
            <a:custGeom>
              <a:avLst/>
              <a:gdLst/>
              <a:ahLst/>
              <a:cxnLst/>
              <a:rect l="l" t="t" r="r" b="b"/>
              <a:pathLst>
                <a:path w="1727" h="1612" extrusionOk="0">
                  <a:moveTo>
                    <a:pt x="791" y="0"/>
                  </a:moveTo>
                  <a:cubicBezTo>
                    <a:pt x="493" y="0"/>
                    <a:pt x="206" y="205"/>
                    <a:pt x="88" y="492"/>
                  </a:cubicBezTo>
                  <a:cubicBezTo>
                    <a:pt x="0" y="698"/>
                    <a:pt x="20" y="926"/>
                    <a:pt x="118" y="1113"/>
                  </a:cubicBezTo>
                  <a:cubicBezTo>
                    <a:pt x="167" y="1271"/>
                    <a:pt x="266" y="1409"/>
                    <a:pt x="414" y="1498"/>
                  </a:cubicBezTo>
                  <a:cubicBezTo>
                    <a:pt x="529" y="1576"/>
                    <a:pt x="671" y="1612"/>
                    <a:pt x="816" y="1612"/>
                  </a:cubicBezTo>
                  <a:cubicBezTo>
                    <a:pt x="1256" y="1612"/>
                    <a:pt x="1726" y="1280"/>
                    <a:pt x="1548" y="797"/>
                  </a:cubicBezTo>
                  <a:cubicBezTo>
                    <a:pt x="1539" y="768"/>
                    <a:pt x="1519" y="738"/>
                    <a:pt x="1489" y="709"/>
                  </a:cubicBezTo>
                  <a:cubicBezTo>
                    <a:pt x="1489" y="669"/>
                    <a:pt x="1480" y="639"/>
                    <a:pt x="1469" y="600"/>
                  </a:cubicBezTo>
                  <a:cubicBezTo>
                    <a:pt x="1469" y="580"/>
                    <a:pt x="1460" y="560"/>
                    <a:pt x="1450" y="541"/>
                  </a:cubicBezTo>
                  <a:cubicBezTo>
                    <a:pt x="1401" y="343"/>
                    <a:pt x="1272" y="166"/>
                    <a:pt x="1095" y="77"/>
                  </a:cubicBezTo>
                  <a:cubicBezTo>
                    <a:pt x="996" y="24"/>
                    <a:pt x="893" y="0"/>
                    <a:pt x="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599627" y="1172530"/>
              <a:ext cx="126519" cy="116102"/>
            </a:xfrm>
            <a:custGeom>
              <a:avLst/>
              <a:gdLst/>
              <a:ahLst/>
              <a:cxnLst/>
              <a:rect l="l" t="t" r="r" b="b"/>
              <a:pathLst>
                <a:path w="1421" h="1304" extrusionOk="0">
                  <a:moveTo>
                    <a:pt x="681" y="1"/>
                  </a:moveTo>
                  <a:cubicBezTo>
                    <a:pt x="515" y="1"/>
                    <a:pt x="350" y="63"/>
                    <a:pt x="227" y="191"/>
                  </a:cubicBezTo>
                  <a:cubicBezTo>
                    <a:pt x="0" y="438"/>
                    <a:pt x="10" y="861"/>
                    <a:pt x="257" y="1089"/>
                  </a:cubicBezTo>
                  <a:cubicBezTo>
                    <a:pt x="266" y="1098"/>
                    <a:pt x="277" y="1118"/>
                    <a:pt x="286" y="1128"/>
                  </a:cubicBezTo>
                  <a:cubicBezTo>
                    <a:pt x="394" y="1249"/>
                    <a:pt x="539" y="1303"/>
                    <a:pt x="686" y="1303"/>
                  </a:cubicBezTo>
                  <a:cubicBezTo>
                    <a:pt x="862" y="1303"/>
                    <a:pt x="1041" y="1227"/>
                    <a:pt x="1164" y="1098"/>
                  </a:cubicBezTo>
                  <a:cubicBezTo>
                    <a:pt x="1421" y="832"/>
                    <a:pt x="1401" y="427"/>
                    <a:pt x="1134" y="181"/>
                  </a:cubicBezTo>
                  <a:cubicBezTo>
                    <a:pt x="1011" y="63"/>
                    <a:pt x="846" y="1"/>
                    <a:pt x="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547097" y="1497237"/>
              <a:ext cx="140408" cy="111294"/>
            </a:xfrm>
            <a:custGeom>
              <a:avLst/>
              <a:gdLst/>
              <a:ahLst/>
              <a:cxnLst/>
              <a:rect l="l" t="t" r="r" b="b"/>
              <a:pathLst>
                <a:path w="1577" h="1250" extrusionOk="0">
                  <a:moveTo>
                    <a:pt x="740" y="0"/>
                  </a:moveTo>
                  <a:cubicBezTo>
                    <a:pt x="553" y="0"/>
                    <a:pt x="367" y="88"/>
                    <a:pt x="255" y="272"/>
                  </a:cubicBezTo>
                  <a:cubicBezTo>
                    <a:pt x="1" y="674"/>
                    <a:pt x="260" y="1249"/>
                    <a:pt x="756" y="1249"/>
                  </a:cubicBezTo>
                  <a:cubicBezTo>
                    <a:pt x="760" y="1249"/>
                    <a:pt x="764" y="1249"/>
                    <a:pt x="768" y="1249"/>
                  </a:cubicBezTo>
                  <a:cubicBezTo>
                    <a:pt x="1350" y="1239"/>
                    <a:pt x="1577" y="548"/>
                    <a:pt x="1202" y="144"/>
                  </a:cubicBezTo>
                  <a:cubicBezTo>
                    <a:pt x="1152" y="95"/>
                    <a:pt x="1084" y="65"/>
                    <a:pt x="1014" y="65"/>
                  </a:cubicBezTo>
                  <a:cubicBezTo>
                    <a:pt x="929" y="22"/>
                    <a:pt x="834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183392" y="3352086"/>
              <a:ext cx="142278" cy="138449"/>
            </a:xfrm>
            <a:custGeom>
              <a:avLst/>
              <a:gdLst/>
              <a:ahLst/>
              <a:cxnLst/>
              <a:rect l="l" t="t" r="r" b="b"/>
              <a:pathLst>
                <a:path w="1598" h="1555" extrusionOk="0">
                  <a:moveTo>
                    <a:pt x="918" y="1"/>
                  </a:moveTo>
                  <a:cubicBezTo>
                    <a:pt x="827" y="1"/>
                    <a:pt x="641" y="459"/>
                    <a:pt x="641" y="459"/>
                  </a:cubicBezTo>
                  <a:cubicBezTo>
                    <a:pt x="641" y="459"/>
                    <a:pt x="197" y="745"/>
                    <a:pt x="99" y="784"/>
                  </a:cubicBezTo>
                  <a:cubicBezTo>
                    <a:pt x="0" y="824"/>
                    <a:pt x="601" y="972"/>
                    <a:pt x="601" y="972"/>
                  </a:cubicBezTo>
                  <a:cubicBezTo>
                    <a:pt x="601" y="972"/>
                    <a:pt x="739" y="1544"/>
                    <a:pt x="829" y="1554"/>
                  </a:cubicBezTo>
                  <a:cubicBezTo>
                    <a:pt x="830" y="1554"/>
                    <a:pt x="831" y="1554"/>
                    <a:pt x="832" y="1554"/>
                  </a:cubicBezTo>
                  <a:cubicBezTo>
                    <a:pt x="914" y="1554"/>
                    <a:pt x="1125" y="922"/>
                    <a:pt x="1125" y="922"/>
                  </a:cubicBezTo>
                  <a:cubicBezTo>
                    <a:pt x="1125" y="922"/>
                    <a:pt x="1588" y="854"/>
                    <a:pt x="1588" y="735"/>
                  </a:cubicBezTo>
                  <a:cubicBezTo>
                    <a:pt x="1598" y="626"/>
                    <a:pt x="1075" y="538"/>
                    <a:pt x="1075" y="538"/>
                  </a:cubicBezTo>
                  <a:cubicBezTo>
                    <a:pt x="1075" y="538"/>
                    <a:pt x="1016" y="183"/>
                    <a:pt x="947" y="25"/>
                  </a:cubicBezTo>
                  <a:cubicBezTo>
                    <a:pt x="939" y="8"/>
                    <a:pt x="929" y="1"/>
                    <a:pt x="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54"/>
            <p:cNvSpPr/>
            <p:nvPr/>
          </p:nvSpPr>
          <p:spPr>
            <a:xfrm>
              <a:off x="323888" y="3412985"/>
              <a:ext cx="286337" cy="278680"/>
            </a:xfrm>
            <a:custGeom>
              <a:avLst/>
              <a:gdLst/>
              <a:ahLst/>
              <a:cxnLst/>
              <a:rect l="l" t="t" r="r" b="b"/>
              <a:pathLst>
                <a:path w="3216" h="3130" extrusionOk="0">
                  <a:moveTo>
                    <a:pt x="1854" y="0"/>
                  </a:moveTo>
                  <a:cubicBezTo>
                    <a:pt x="1675" y="0"/>
                    <a:pt x="1312" y="919"/>
                    <a:pt x="1312" y="919"/>
                  </a:cubicBezTo>
                  <a:cubicBezTo>
                    <a:pt x="1312" y="919"/>
                    <a:pt x="404" y="1481"/>
                    <a:pt x="207" y="1570"/>
                  </a:cubicBezTo>
                  <a:cubicBezTo>
                    <a:pt x="0" y="1659"/>
                    <a:pt x="1223" y="1945"/>
                    <a:pt x="1223" y="1945"/>
                  </a:cubicBezTo>
                  <a:cubicBezTo>
                    <a:pt x="1223" y="1945"/>
                    <a:pt x="1500" y="3099"/>
                    <a:pt x="1667" y="3129"/>
                  </a:cubicBezTo>
                  <a:cubicBezTo>
                    <a:pt x="1668" y="3129"/>
                    <a:pt x="1670" y="3129"/>
                    <a:pt x="1671" y="3129"/>
                  </a:cubicBezTo>
                  <a:cubicBezTo>
                    <a:pt x="1851" y="3129"/>
                    <a:pt x="2259" y="1847"/>
                    <a:pt x="2259" y="1847"/>
                  </a:cubicBezTo>
                  <a:cubicBezTo>
                    <a:pt x="2259" y="1847"/>
                    <a:pt x="3196" y="1708"/>
                    <a:pt x="3206" y="1472"/>
                  </a:cubicBezTo>
                  <a:cubicBezTo>
                    <a:pt x="3216" y="1244"/>
                    <a:pt x="2170" y="1067"/>
                    <a:pt x="2170" y="1067"/>
                  </a:cubicBezTo>
                  <a:cubicBezTo>
                    <a:pt x="2170" y="1067"/>
                    <a:pt x="2052" y="357"/>
                    <a:pt x="1914" y="51"/>
                  </a:cubicBezTo>
                  <a:cubicBezTo>
                    <a:pt x="1898" y="16"/>
                    <a:pt x="1878" y="0"/>
                    <a:pt x="1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1" name="Google Shape;1861;p54"/>
          <p:cNvSpPr txBox="1">
            <a:spLocks noGrp="1"/>
          </p:cNvSpPr>
          <p:nvPr>
            <p:ph type="title"/>
          </p:nvPr>
        </p:nvSpPr>
        <p:spPr>
          <a:xfrm>
            <a:off x="1051200" y="1215525"/>
            <a:ext cx="3225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62" name="Google Shape;1862;p54"/>
          <p:cNvSpPr txBox="1">
            <a:spLocks noGrp="1"/>
          </p:cNvSpPr>
          <p:nvPr>
            <p:ph type="subTitle" idx="1"/>
          </p:nvPr>
        </p:nvSpPr>
        <p:spPr>
          <a:xfrm>
            <a:off x="1516750" y="2203275"/>
            <a:ext cx="2454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8">
    <p:bg>
      <p:bgPr>
        <a:solidFill>
          <a:schemeClr val="accent3"/>
        </a:soli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4" name="Google Shape;1864;p55"/>
          <p:cNvGrpSpPr/>
          <p:nvPr/>
        </p:nvGrpSpPr>
        <p:grpSpPr>
          <a:xfrm>
            <a:off x="-27736" y="-227000"/>
            <a:ext cx="5802612" cy="4234002"/>
            <a:chOff x="-27736" y="-227000"/>
            <a:chExt cx="5802612" cy="4234002"/>
          </a:xfrm>
        </p:grpSpPr>
        <p:sp>
          <p:nvSpPr>
            <p:cNvPr id="1865" name="Google Shape;1865;p55"/>
            <p:cNvSpPr/>
            <p:nvPr/>
          </p:nvSpPr>
          <p:spPr>
            <a:xfrm>
              <a:off x="-27736" y="680359"/>
              <a:ext cx="4699576" cy="3133288"/>
            </a:xfrm>
            <a:custGeom>
              <a:avLst/>
              <a:gdLst/>
              <a:ahLst/>
              <a:cxnLst/>
              <a:rect l="l" t="t" r="r" b="b"/>
              <a:pathLst>
                <a:path w="52742" h="35164" extrusionOk="0">
                  <a:moveTo>
                    <a:pt x="7411" y="0"/>
                  </a:moveTo>
                  <a:cubicBezTo>
                    <a:pt x="4877" y="0"/>
                    <a:pt x="2338" y="483"/>
                    <a:pt x="0" y="1439"/>
                  </a:cubicBezTo>
                  <a:lnTo>
                    <a:pt x="0" y="35163"/>
                  </a:lnTo>
                  <a:lnTo>
                    <a:pt x="52741" y="35163"/>
                  </a:lnTo>
                  <a:cubicBezTo>
                    <a:pt x="49368" y="34186"/>
                    <a:pt x="46123" y="30379"/>
                    <a:pt x="44525" y="27400"/>
                  </a:cubicBezTo>
                  <a:cubicBezTo>
                    <a:pt x="42730" y="24027"/>
                    <a:pt x="41862" y="20239"/>
                    <a:pt x="40224" y="16787"/>
                  </a:cubicBezTo>
                  <a:cubicBezTo>
                    <a:pt x="38587" y="13334"/>
                    <a:pt x="35865" y="10040"/>
                    <a:pt x="32116" y="9281"/>
                  </a:cubicBezTo>
                  <a:cubicBezTo>
                    <a:pt x="30124" y="8886"/>
                    <a:pt x="28033" y="9241"/>
                    <a:pt x="26060" y="8738"/>
                  </a:cubicBezTo>
                  <a:cubicBezTo>
                    <a:pt x="23071" y="7988"/>
                    <a:pt x="20941" y="5434"/>
                    <a:pt x="18475" y="3569"/>
                  </a:cubicBezTo>
                  <a:cubicBezTo>
                    <a:pt x="15312" y="1177"/>
                    <a:pt x="11366" y="0"/>
                    <a:pt x="741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55"/>
            <p:cNvSpPr/>
            <p:nvPr/>
          </p:nvSpPr>
          <p:spPr>
            <a:xfrm>
              <a:off x="1440007" y="3813566"/>
              <a:ext cx="2673" cy="31721"/>
            </a:xfrm>
            <a:custGeom>
              <a:avLst/>
              <a:gdLst/>
              <a:ahLst/>
              <a:cxnLst/>
              <a:rect l="l" t="t" r="r" b="b"/>
              <a:pathLst>
                <a:path w="30" h="35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28"/>
                    <a:pt x="10" y="276"/>
                    <a:pt x="30" y="355"/>
                  </a:cubicBezTo>
                  <a:cubicBezTo>
                    <a:pt x="30" y="207"/>
                    <a:pt x="20" y="99"/>
                    <a:pt x="1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55"/>
            <p:cNvSpPr/>
            <p:nvPr/>
          </p:nvSpPr>
          <p:spPr>
            <a:xfrm>
              <a:off x="1440007" y="3812586"/>
              <a:ext cx="89" cy="106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55"/>
            <p:cNvSpPr/>
            <p:nvPr/>
          </p:nvSpPr>
          <p:spPr>
            <a:xfrm>
              <a:off x="45152" y="2964482"/>
              <a:ext cx="1444214" cy="891496"/>
            </a:xfrm>
            <a:custGeom>
              <a:avLst/>
              <a:gdLst/>
              <a:ahLst/>
              <a:cxnLst/>
              <a:rect l="l" t="t" r="r" b="b"/>
              <a:pathLst>
                <a:path w="16208" h="10005" extrusionOk="0">
                  <a:moveTo>
                    <a:pt x="7253" y="642"/>
                  </a:moveTo>
                  <a:cubicBezTo>
                    <a:pt x="7236" y="645"/>
                    <a:pt x="7219" y="648"/>
                    <a:pt x="7201" y="652"/>
                  </a:cubicBezTo>
                  <a:cubicBezTo>
                    <a:pt x="7217" y="652"/>
                    <a:pt x="7245" y="646"/>
                    <a:pt x="7253" y="642"/>
                  </a:cubicBezTo>
                  <a:close/>
                  <a:moveTo>
                    <a:pt x="5712" y="1076"/>
                  </a:moveTo>
                  <a:cubicBezTo>
                    <a:pt x="5691" y="1084"/>
                    <a:pt x="5671" y="1092"/>
                    <a:pt x="5652" y="1100"/>
                  </a:cubicBezTo>
                  <a:lnTo>
                    <a:pt x="5652" y="1100"/>
                  </a:lnTo>
                  <a:cubicBezTo>
                    <a:pt x="5684" y="1090"/>
                    <a:pt x="5712" y="1076"/>
                    <a:pt x="5712" y="1076"/>
                  </a:cubicBezTo>
                  <a:close/>
                  <a:moveTo>
                    <a:pt x="5098" y="1361"/>
                  </a:moveTo>
                  <a:cubicBezTo>
                    <a:pt x="5092" y="1365"/>
                    <a:pt x="5087" y="1368"/>
                    <a:pt x="5081" y="1371"/>
                  </a:cubicBezTo>
                  <a:lnTo>
                    <a:pt x="5098" y="1361"/>
                  </a:lnTo>
                  <a:close/>
                  <a:moveTo>
                    <a:pt x="12448" y="2291"/>
                  </a:moveTo>
                  <a:lnTo>
                    <a:pt x="12448" y="2291"/>
                  </a:lnTo>
                  <a:cubicBezTo>
                    <a:pt x="12454" y="2296"/>
                    <a:pt x="12460" y="2302"/>
                    <a:pt x="12468" y="2309"/>
                  </a:cubicBezTo>
                  <a:cubicBezTo>
                    <a:pt x="12462" y="2303"/>
                    <a:pt x="12455" y="2297"/>
                    <a:pt x="12448" y="2291"/>
                  </a:cubicBezTo>
                  <a:close/>
                  <a:moveTo>
                    <a:pt x="14826" y="5735"/>
                  </a:moveTo>
                  <a:lnTo>
                    <a:pt x="14826" y="5735"/>
                  </a:lnTo>
                  <a:cubicBezTo>
                    <a:pt x="14822" y="5737"/>
                    <a:pt x="14831" y="5759"/>
                    <a:pt x="14846" y="5781"/>
                  </a:cubicBezTo>
                  <a:cubicBezTo>
                    <a:pt x="14839" y="5766"/>
                    <a:pt x="14832" y="5750"/>
                    <a:pt x="14826" y="5735"/>
                  </a:cubicBezTo>
                  <a:close/>
                  <a:moveTo>
                    <a:pt x="257" y="7379"/>
                  </a:moveTo>
                  <a:lnTo>
                    <a:pt x="257" y="7379"/>
                  </a:lnTo>
                  <a:cubicBezTo>
                    <a:pt x="256" y="7383"/>
                    <a:pt x="256" y="7388"/>
                    <a:pt x="255" y="7392"/>
                  </a:cubicBezTo>
                  <a:lnTo>
                    <a:pt x="255" y="7392"/>
                  </a:lnTo>
                  <a:cubicBezTo>
                    <a:pt x="256" y="7388"/>
                    <a:pt x="256" y="7383"/>
                    <a:pt x="257" y="7379"/>
                  </a:cubicBezTo>
                  <a:close/>
                  <a:moveTo>
                    <a:pt x="15666" y="9272"/>
                  </a:moveTo>
                  <a:cubicBezTo>
                    <a:pt x="15672" y="9272"/>
                    <a:pt x="15668" y="9319"/>
                    <a:pt x="15670" y="9412"/>
                  </a:cubicBezTo>
                  <a:lnTo>
                    <a:pt x="15670" y="9412"/>
                  </a:lnTo>
                  <a:lnTo>
                    <a:pt x="15664" y="9273"/>
                  </a:lnTo>
                  <a:cubicBezTo>
                    <a:pt x="15665" y="9272"/>
                    <a:pt x="15665" y="9272"/>
                    <a:pt x="15666" y="9272"/>
                  </a:cubicBezTo>
                  <a:close/>
                  <a:moveTo>
                    <a:pt x="2" y="9697"/>
                  </a:moveTo>
                  <a:cubicBezTo>
                    <a:pt x="2" y="9707"/>
                    <a:pt x="1" y="9717"/>
                    <a:pt x="1" y="9726"/>
                  </a:cubicBezTo>
                  <a:cubicBezTo>
                    <a:pt x="1" y="9717"/>
                    <a:pt x="2" y="9707"/>
                    <a:pt x="2" y="9697"/>
                  </a:cubicBezTo>
                  <a:close/>
                  <a:moveTo>
                    <a:pt x="13" y="9846"/>
                  </a:moveTo>
                  <a:lnTo>
                    <a:pt x="13" y="9846"/>
                  </a:lnTo>
                  <a:cubicBezTo>
                    <a:pt x="13" y="9883"/>
                    <a:pt x="14" y="9913"/>
                    <a:pt x="18" y="9933"/>
                  </a:cubicBezTo>
                  <a:lnTo>
                    <a:pt x="18" y="9933"/>
                  </a:lnTo>
                  <a:cubicBezTo>
                    <a:pt x="15" y="9916"/>
                    <a:pt x="14" y="9884"/>
                    <a:pt x="13" y="9846"/>
                  </a:cubicBezTo>
                  <a:close/>
                  <a:moveTo>
                    <a:pt x="18" y="9933"/>
                  </a:moveTo>
                  <a:cubicBezTo>
                    <a:pt x="19" y="9938"/>
                    <a:pt x="19" y="9942"/>
                    <a:pt x="20" y="9943"/>
                  </a:cubicBezTo>
                  <a:cubicBezTo>
                    <a:pt x="19" y="9940"/>
                    <a:pt x="19" y="9937"/>
                    <a:pt x="18" y="9933"/>
                  </a:cubicBezTo>
                  <a:close/>
                  <a:moveTo>
                    <a:pt x="8128" y="1"/>
                  </a:moveTo>
                  <a:cubicBezTo>
                    <a:pt x="8020" y="1"/>
                    <a:pt x="7902" y="10"/>
                    <a:pt x="7773" y="10"/>
                  </a:cubicBezTo>
                  <a:cubicBezTo>
                    <a:pt x="7655" y="21"/>
                    <a:pt x="7527" y="40"/>
                    <a:pt x="7428" y="50"/>
                  </a:cubicBezTo>
                  <a:cubicBezTo>
                    <a:pt x="7349" y="50"/>
                    <a:pt x="7260" y="69"/>
                    <a:pt x="7162" y="80"/>
                  </a:cubicBezTo>
                  <a:cubicBezTo>
                    <a:pt x="7073" y="99"/>
                    <a:pt x="6975" y="109"/>
                    <a:pt x="6876" y="129"/>
                  </a:cubicBezTo>
                  <a:cubicBezTo>
                    <a:pt x="6777" y="148"/>
                    <a:pt x="6679" y="168"/>
                    <a:pt x="6570" y="188"/>
                  </a:cubicBezTo>
                  <a:cubicBezTo>
                    <a:pt x="6462" y="208"/>
                    <a:pt x="6353" y="247"/>
                    <a:pt x="6245" y="277"/>
                  </a:cubicBezTo>
                  <a:cubicBezTo>
                    <a:pt x="5811" y="405"/>
                    <a:pt x="5347" y="582"/>
                    <a:pt x="4913" y="819"/>
                  </a:cubicBezTo>
                  <a:cubicBezTo>
                    <a:pt x="4035" y="1273"/>
                    <a:pt x="3286" y="1934"/>
                    <a:pt x="2852" y="2397"/>
                  </a:cubicBezTo>
                  <a:lnTo>
                    <a:pt x="2881" y="2368"/>
                  </a:lnTo>
                  <a:lnTo>
                    <a:pt x="2881" y="2368"/>
                  </a:lnTo>
                  <a:cubicBezTo>
                    <a:pt x="2733" y="2526"/>
                    <a:pt x="2486" y="2792"/>
                    <a:pt x="2220" y="3137"/>
                  </a:cubicBezTo>
                  <a:cubicBezTo>
                    <a:pt x="1944" y="3482"/>
                    <a:pt x="1658" y="3916"/>
                    <a:pt x="1411" y="4370"/>
                  </a:cubicBezTo>
                  <a:cubicBezTo>
                    <a:pt x="1155" y="4814"/>
                    <a:pt x="948" y="5288"/>
                    <a:pt x="780" y="5692"/>
                  </a:cubicBezTo>
                  <a:cubicBezTo>
                    <a:pt x="622" y="6106"/>
                    <a:pt x="524" y="6441"/>
                    <a:pt x="465" y="6649"/>
                  </a:cubicBezTo>
                  <a:lnTo>
                    <a:pt x="405" y="6807"/>
                  </a:lnTo>
                  <a:cubicBezTo>
                    <a:pt x="366" y="6974"/>
                    <a:pt x="326" y="7132"/>
                    <a:pt x="277" y="7369"/>
                  </a:cubicBezTo>
                  <a:cubicBezTo>
                    <a:pt x="264" y="7422"/>
                    <a:pt x="256" y="7441"/>
                    <a:pt x="253" y="7441"/>
                  </a:cubicBezTo>
                  <a:cubicBezTo>
                    <a:pt x="250" y="7441"/>
                    <a:pt x="251" y="7419"/>
                    <a:pt x="255" y="7392"/>
                  </a:cubicBezTo>
                  <a:lnTo>
                    <a:pt x="255" y="7392"/>
                  </a:lnTo>
                  <a:cubicBezTo>
                    <a:pt x="226" y="7586"/>
                    <a:pt x="178" y="7805"/>
                    <a:pt x="158" y="7912"/>
                  </a:cubicBezTo>
                  <a:lnTo>
                    <a:pt x="169" y="7882"/>
                  </a:lnTo>
                  <a:lnTo>
                    <a:pt x="169" y="7882"/>
                  </a:lnTo>
                  <a:cubicBezTo>
                    <a:pt x="139" y="8207"/>
                    <a:pt x="70" y="8385"/>
                    <a:pt x="50" y="8740"/>
                  </a:cubicBezTo>
                  <a:cubicBezTo>
                    <a:pt x="40" y="8888"/>
                    <a:pt x="20" y="9056"/>
                    <a:pt x="11" y="9184"/>
                  </a:cubicBezTo>
                  <a:cubicBezTo>
                    <a:pt x="6" y="9265"/>
                    <a:pt x="8" y="9274"/>
                    <a:pt x="11" y="9274"/>
                  </a:cubicBezTo>
                  <a:cubicBezTo>
                    <a:pt x="12" y="9274"/>
                    <a:pt x="13" y="9273"/>
                    <a:pt x="14" y="9273"/>
                  </a:cubicBezTo>
                  <a:cubicBezTo>
                    <a:pt x="17" y="9273"/>
                    <a:pt x="20" y="9280"/>
                    <a:pt x="20" y="9341"/>
                  </a:cubicBezTo>
                  <a:cubicBezTo>
                    <a:pt x="2" y="9406"/>
                    <a:pt x="10" y="9549"/>
                    <a:pt x="2" y="9697"/>
                  </a:cubicBezTo>
                  <a:lnTo>
                    <a:pt x="2" y="9697"/>
                  </a:lnTo>
                  <a:cubicBezTo>
                    <a:pt x="12" y="9532"/>
                    <a:pt x="20" y="9361"/>
                    <a:pt x="30" y="9361"/>
                  </a:cubicBezTo>
                  <a:cubicBezTo>
                    <a:pt x="30" y="9361"/>
                    <a:pt x="30" y="9361"/>
                    <a:pt x="31" y="9361"/>
                  </a:cubicBezTo>
                  <a:cubicBezTo>
                    <a:pt x="20" y="9578"/>
                    <a:pt x="50" y="9411"/>
                    <a:pt x="31" y="9628"/>
                  </a:cubicBezTo>
                  <a:lnTo>
                    <a:pt x="20" y="9648"/>
                  </a:lnTo>
                  <a:cubicBezTo>
                    <a:pt x="15" y="9698"/>
                    <a:pt x="13" y="9781"/>
                    <a:pt x="13" y="9846"/>
                  </a:cubicBezTo>
                  <a:lnTo>
                    <a:pt x="13" y="9846"/>
                  </a:lnTo>
                  <a:cubicBezTo>
                    <a:pt x="14" y="9813"/>
                    <a:pt x="16" y="9774"/>
                    <a:pt x="20" y="9736"/>
                  </a:cubicBezTo>
                  <a:cubicBezTo>
                    <a:pt x="31" y="9736"/>
                    <a:pt x="149" y="9588"/>
                    <a:pt x="277" y="9440"/>
                  </a:cubicBezTo>
                  <a:cubicBezTo>
                    <a:pt x="395" y="9292"/>
                    <a:pt x="524" y="9144"/>
                    <a:pt x="533" y="9135"/>
                  </a:cubicBezTo>
                  <a:cubicBezTo>
                    <a:pt x="573" y="8848"/>
                    <a:pt x="592" y="8434"/>
                    <a:pt x="671" y="8118"/>
                  </a:cubicBezTo>
                  <a:cubicBezTo>
                    <a:pt x="671" y="8128"/>
                    <a:pt x="672" y="8132"/>
                    <a:pt x="673" y="8132"/>
                  </a:cubicBezTo>
                  <a:cubicBezTo>
                    <a:pt x="679" y="8132"/>
                    <a:pt x="699" y="7995"/>
                    <a:pt x="702" y="7995"/>
                  </a:cubicBezTo>
                  <a:lnTo>
                    <a:pt x="702" y="7995"/>
                  </a:lnTo>
                  <a:cubicBezTo>
                    <a:pt x="703" y="7995"/>
                    <a:pt x="703" y="8002"/>
                    <a:pt x="701" y="8020"/>
                  </a:cubicBezTo>
                  <a:cubicBezTo>
                    <a:pt x="711" y="7971"/>
                    <a:pt x="731" y="7882"/>
                    <a:pt x="741" y="7822"/>
                  </a:cubicBezTo>
                  <a:lnTo>
                    <a:pt x="741" y="7822"/>
                  </a:lnTo>
                  <a:cubicBezTo>
                    <a:pt x="721" y="7912"/>
                    <a:pt x="691" y="8000"/>
                    <a:pt x="682" y="8010"/>
                  </a:cubicBezTo>
                  <a:cubicBezTo>
                    <a:pt x="760" y="7576"/>
                    <a:pt x="869" y="7112"/>
                    <a:pt x="987" y="6688"/>
                  </a:cubicBezTo>
                  <a:cubicBezTo>
                    <a:pt x="1056" y="6441"/>
                    <a:pt x="1125" y="6363"/>
                    <a:pt x="1135" y="6314"/>
                  </a:cubicBezTo>
                  <a:lnTo>
                    <a:pt x="1125" y="6314"/>
                  </a:lnTo>
                  <a:lnTo>
                    <a:pt x="1165" y="6195"/>
                  </a:lnTo>
                  <a:cubicBezTo>
                    <a:pt x="1184" y="6126"/>
                    <a:pt x="1214" y="6067"/>
                    <a:pt x="1214" y="6067"/>
                  </a:cubicBezTo>
                  <a:lnTo>
                    <a:pt x="1214" y="6067"/>
                  </a:lnTo>
                  <a:cubicBezTo>
                    <a:pt x="1204" y="6116"/>
                    <a:pt x="1243" y="6077"/>
                    <a:pt x="1204" y="6185"/>
                  </a:cubicBezTo>
                  <a:cubicBezTo>
                    <a:pt x="1214" y="6185"/>
                    <a:pt x="1234" y="6106"/>
                    <a:pt x="1273" y="6018"/>
                  </a:cubicBezTo>
                  <a:lnTo>
                    <a:pt x="1273" y="6018"/>
                  </a:lnTo>
                  <a:cubicBezTo>
                    <a:pt x="1259" y="6039"/>
                    <a:pt x="1239" y="6076"/>
                    <a:pt x="1237" y="6076"/>
                  </a:cubicBezTo>
                  <a:cubicBezTo>
                    <a:pt x="1236" y="6076"/>
                    <a:pt x="1238" y="6071"/>
                    <a:pt x="1243" y="6057"/>
                  </a:cubicBezTo>
                  <a:cubicBezTo>
                    <a:pt x="1313" y="5860"/>
                    <a:pt x="1273" y="5998"/>
                    <a:pt x="1362" y="5771"/>
                  </a:cubicBezTo>
                  <a:lnTo>
                    <a:pt x="1362" y="5771"/>
                  </a:lnTo>
                  <a:cubicBezTo>
                    <a:pt x="1362" y="5771"/>
                    <a:pt x="1332" y="5826"/>
                    <a:pt x="1325" y="5826"/>
                  </a:cubicBezTo>
                  <a:cubicBezTo>
                    <a:pt x="1321" y="5826"/>
                    <a:pt x="1325" y="5804"/>
                    <a:pt x="1352" y="5731"/>
                  </a:cubicBezTo>
                  <a:cubicBezTo>
                    <a:pt x="1441" y="5505"/>
                    <a:pt x="1756" y="4755"/>
                    <a:pt x="2210" y="4074"/>
                  </a:cubicBezTo>
                  <a:cubicBezTo>
                    <a:pt x="2635" y="3374"/>
                    <a:pt x="3207" y="2782"/>
                    <a:pt x="3394" y="2595"/>
                  </a:cubicBezTo>
                  <a:lnTo>
                    <a:pt x="3394" y="2595"/>
                  </a:lnTo>
                  <a:cubicBezTo>
                    <a:pt x="3377" y="2611"/>
                    <a:pt x="3303" y="2635"/>
                    <a:pt x="3276" y="2654"/>
                  </a:cubicBezTo>
                  <a:lnTo>
                    <a:pt x="3276" y="2654"/>
                  </a:lnTo>
                  <a:cubicBezTo>
                    <a:pt x="3290" y="2640"/>
                    <a:pt x="3320" y="2613"/>
                    <a:pt x="3354" y="2585"/>
                  </a:cubicBezTo>
                  <a:cubicBezTo>
                    <a:pt x="3394" y="2546"/>
                    <a:pt x="3443" y="2506"/>
                    <a:pt x="3443" y="2506"/>
                  </a:cubicBezTo>
                  <a:lnTo>
                    <a:pt x="3443" y="2506"/>
                  </a:lnTo>
                  <a:lnTo>
                    <a:pt x="3365" y="2605"/>
                  </a:lnTo>
                  <a:cubicBezTo>
                    <a:pt x="3473" y="2516"/>
                    <a:pt x="3818" y="2180"/>
                    <a:pt x="4203" y="1904"/>
                  </a:cubicBezTo>
                  <a:cubicBezTo>
                    <a:pt x="4597" y="1628"/>
                    <a:pt x="5011" y="1391"/>
                    <a:pt x="5149" y="1332"/>
                  </a:cubicBezTo>
                  <a:lnTo>
                    <a:pt x="5149" y="1332"/>
                  </a:lnTo>
                  <a:lnTo>
                    <a:pt x="5098" y="1361"/>
                  </a:lnTo>
                  <a:lnTo>
                    <a:pt x="5098" y="1361"/>
                  </a:lnTo>
                  <a:cubicBezTo>
                    <a:pt x="5141" y="1337"/>
                    <a:pt x="5185" y="1319"/>
                    <a:pt x="5228" y="1293"/>
                  </a:cubicBezTo>
                  <a:cubicBezTo>
                    <a:pt x="5278" y="1273"/>
                    <a:pt x="5327" y="1253"/>
                    <a:pt x="5377" y="1224"/>
                  </a:cubicBezTo>
                  <a:cubicBezTo>
                    <a:pt x="5460" y="1191"/>
                    <a:pt x="5549" y="1144"/>
                    <a:pt x="5652" y="1100"/>
                  </a:cubicBezTo>
                  <a:lnTo>
                    <a:pt x="5652" y="1100"/>
                  </a:lnTo>
                  <a:cubicBezTo>
                    <a:pt x="5646" y="1102"/>
                    <a:pt x="5639" y="1104"/>
                    <a:pt x="5633" y="1106"/>
                  </a:cubicBezTo>
                  <a:cubicBezTo>
                    <a:pt x="5583" y="1125"/>
                    <a:pt x="5544" y="1145"/>
                    <a:pt x="5544" y="1145"/>
                  </a:cubicBezTo>
                  <a:cubicBezTo>
                    <a:pt x="5603" y="1095"/>
                    <a:pt x="5741" y="1036"/>
                    <a:pt x="5899" y="977"/>
                  </a:cubicBezTo>
                  <a:lnTo>
                    <a:pt x="5899" y="977"/>
                  </a:lnTo>
                  <a:lnTo>
                    <a:pt x="5800" y="1027"/>
                  </a:lnTo>
                  <a:cubicBezTo>
                    <a:pt x="5850" y="1007"/>
                    <a:pt x="5890" y="997"/>
                    <a:pt x="5929" y="977"/>
                  </a:cubicBezTo>
                  <a:cubicBezTo>
                    <a:pt x="5978" y="967"/>
                    <a:pt x="6017" y="948"/>
                    <a:pt x="6067" y="928"/>
                  </a:cubicBezTo>
                  <a:cubicBezTo>
                    <a:pt x="6166" y="898"/>
                    <a:pt x="6264" y="849"/>
                    <a:pt x="6403" y="819"/>
                  </a:cubicBezTo>
                  <a:lnTo>
                    <a:pt x="6403" y="819"/>
                  </a:lnTo>
                  <a:lnTo>
                    <a:pt x="6304" y="849"/>
                  </a:lnTo>
                  <a:cubicBezTo>
                    <a:pt x="6363" y="839"/>
                    <a:pt x="6442" y="819"/>
                    <a:pt x="6521" y="790"/>
                  </a:cubicBezTo>
                  <a:lnTo>
                    <a:pt x="6521" y="790"/>
                  </a:lnTo>
                  <a:cubicBezTo>
                    <a:pt x="6492" y="798"/>
                    <a:pt x="6478" y="801"/>
                    <a:pt x="6475" y="801"/>
                  </a:cubicBezTo>
                  <a:cubicBezTo>
                    <a:pt x="6462" y="801"/>
                    <a:pt x="6611" y="752"/>
                    <a:pt x="6653" y="733"/>
                  </a:cubicBezTo>
                  <a:lnTo>
                    <a:pt x="6653" y="733"/>
                  </a:lnTo>
                  <a:cubicBezTo>
                    <a:pt x="6638" y="741"/>
                    <a:pt x="6639" y="744"/>
                    <a:pt x="6652" y="744"/>
                  </a:cubicBezTo>
                  <a:cubicBezTo>
                    <a:pt x="6696" y="744"/>
                    <a:pt x="6875" y="706"/>
                    <a:pt x="6935" y="691"/>
                  </a:cubicBezTo>
                  <a:cubicBezTo>
                    <a:pt x="6975" y="661"/>
                    <a:pt x="7201" y="652"/>
                    <a:pt x="7211" y="642"/>
                  </a:cubicBezTo>
                  <a:cubicBezTo>
                    <a:pt x="7228" y="640"/>
                    <a:pt x="7240" y="639"/>
                    <a:pt x="7246" y="639"/>
                  </a:cubicBezTo>
                  <a:cubicBezTo>
                    <a:pt x="7256" y="639"/>
                    <a:pt x="7257" y="640"/>
                    <a:pt x="7253" y="642"/>
                  </a:cubicBezTo>
                  <a:lnTo>
                    <a:pt x="7253" y="642"/>
                  </a:lnTo>
                  <a:cubicBezTo>
                    <a:pt x="7332" y="629"/>
                    <a:pt x="7408" y="622"/>
                    <a:pt x="7497" y="622"/>
                  </a:cubicBezTo>
                  <a:cubicBezTo>
                    <a:pt x="7606" y="622"/>
                    <a:pt x="7724" y="602"/>
                    <a:pt x="7902" y="602"/>
                  </a:cubicBezTo>
                  <a:cubicBezTo>
                    <a:pt x="8198" y="593"/>
                    <a:pt x="8217" y="593"/>
                    <a:pt x="8247" y="593"/>
                  </a:cubicBezTo>
                  <a:cubicBezTo>
                    <a:pt x="8257" y="593"/>
                    <a:pt x="8277" y="593"/>
                    <a:pt x="8336" y="602"/>
                  </a:cubicBezTo>
                  <a:lnTo>
                    <a:pt x="8444" y="602"/>
                  </a:lnTo>
                  <a:cubicBezTo>
                    <a:pt x="8503" y="612"/>
                    <a:pt x="8562" y="612"/>
                    <a:pt x="8651" y="622"/>
                  </a:cubicBezTo>
                  <a:lnTo>
                    <a:pt x="8720" y="622"/>
                  </a:lnTo>
                  <a:lnTo>
                    <a:pt x="8770" y="642"/>
                  </a:lnTo>
                  <a:cubicBezTo>
                    <a:pt x="8785" y="639"/>
                    <a:pt x="8802" y="638"/>
                    <a:pt x="8821" y="638"/>
                  </a:cubicBezTo>
                  <a:cubicBezTo>
                    <a:pt x="8933" y="638"/>
                    <a:pt x="9103" y="675"/>
                    <a:pt x="9188" y="675"/>
                  </a:cubicBezTo>
                  <a:cubicBezTo>
                    <a:pt x="9203" y="675"/>
                    <a:pt x="9215" y="674"/>
                    <a:pt x="9224" y="672"/>
                  </a:cubicBezTo>
                  <a:cubicBezTo>
                    <a:pt x="9283" y="691"/>
                    <a:pt x="9362" y="691"/>
                    <a:pt x="9509" y="740"/>
                  </a:cubicBezTo>
                  <a:cubicBezTo>
                    <a:pt x="9430" y="740"/>
                    <a:pt x="9263" y="691"/>
                    <a:pt x="9184" y="691"/>
                  </a:cubicBezTo>
                  <a:cubicBezTo>
                    <a:pt x="9253" y="701"/>
                    <a:pt x="9362" y="731"/>
                    <a:pt x="9480" y="760"/>
                  </a:cubicBezTo>
                  <a:cubicBezTo>
                    <a:pt x="9539" y="770"/>
                    <a:pt x="9608" y="790"/>
                    <a:pt x="9677" y="810"/>
                  </a:cubicBezTo>
                  <a:cubicBezTo>
                    <a:pt x="9756" y="829"/>
                    <a:pt x="9825" y="849"/>
                    <a:pt x="9904" y="869"/>
                  </a:cubicBezTo>
                  <a:cubicBezTo>
                    <a:pt x="10219" y="967"/>
                    <a:pt x="10594" y="1106"/>
                    <a:pt x="10949" y="1283"/>
                  </a:cubicBezTo>
                  <a:cubicBezTo>
                    <a:pt x="11628" y="1617"/>
                    <a:pt x="12232" y="2100"/>
                    <a:pt x="12448" y="2291"/>
                  </a:cubicBezTo>
                  <a:lnTo>
                    <a:pt x="12448" y="2291"/>
                  </a:lnTo>
                  <a:cubicBezTo>
                    <a:pt x="12431" y="2275"/>
                    <a:pt x="12426" y="2268"/>
                    <a:pt x="12430" y="2268"/>
                  </a:cubicBezTo>
                  <a:cubicBezTo>
                    <a:pt x="12434" y="2268"/>
                    <a:pt x="12457" y="2283"/>
                    <a:pt x="12488" y="2309"/>
                  </a:cubicBezTo>
                  <a:cubicBezTo>
                    <a:pt x="12488" y="2309"/>
                    <a:pt x="12527" y="2338"/>
                    <a:pt x="12567" y="2378"/>
                  </a:cubicBezTo>
                  <a:lnTo>
                    <a:pt x="12636" y="2447"/>
                  </a:lnTo>
                  <a:cubicBezTo>
                    <a:pt x="12622" y="2440"/>
                    <a:pt x="12597" y="2416"/>
                    <a:pt x="12592" y="2416"/>
                  </a:cubicBezTo>
                  <a:cubicBezTo>
                    <a:pt x="12591" y="2416"/>
                    <a:pt x="12592" y="2419"/>
                    <a:pt x="12597" y="2427"/>
                  </a:cubicBezTo>
                  <a:cubicBezTo>
                    <a:pt x="12666" y="2486"/>
                    <a:pt x="12744" y="2555"/>
                    <a:pt x="12764" y="2595"/>
                  </a:cubicBezTo>
                  <a:cubicBezTo>
                    <a:pt x="12764" y="2594"/>
                    <a:pt x="12764" y="2594"/>
                    <a:pt x="12765" y="2594"/>
                  </a:cubicBezTo>
                  <a:cubicBezTo>
                    <a:pt x="12773" y="2594"/>
                    <a:pt x="12863" y="2684"/>
                    <a:pt x="12863" y="2684"/>
                  </a:cubicBezTo>
                  <a:lnTo>
                    <a:pt x="13070" y="2891"/>
                  </a:lnTo>
                  <a:cubicBezTo>
                    <a:pt x="13149" y="2980"/>
                    <a:pt x="13228" y="3068"/>
                    <a:pt x="13257" y="3127"/>
                  </a:cubicBezTo>
                  <a:cubicBezTo>
                    <a:pt x="13435" y="3355"/>
                    <a:pt x="13317" y="3157"/>
                    <a:pt x="13514" y="3414"/>
                  </a:cubicBezTo>
                  <a:lnTo>
                    <a:pt x="13514" y="3443"/>
                  </a:lnTo>
                  <a:cubicBezTo>
                    <a:pt x="13514" y="3453"/>
                    <a:pt x="13583" y="3532"/>
                    <a:pt x="13682" y="3660"/>
                  </a:cubicBezTo>
                  <a:cubicBezTo>
                    <a:pt x="13770" y="3798"/>
                    <a:pt x="13899" y="3966"/>
                    <a:pt x="14007" y="4144"/>
                  </a:cubicBezTo>
                  <a:cubicBezTo>
                    <a:pt x="14228" y="4479"/>
                    <a:pt x="14403" y="4835"/>
                    <a:pt x="14402" y="4835"/>
                  </a:cubicBezTo>
                  <a:cubicBezTo>
                    <a:pt x="14402" y="4835"/>
                    <a:pt x="14402" y="4835"/>
                    <a:pt x="14402" y="4834"/>
                  </a:cubicBezTo>
                  <a:lnTo>
                    <a:pt x="14402" y="4834"/>
                  </a:lnTo>
                  <a:cubicBezTo>
                    <a:pt x="14412" y="4854"/>
                    <a:pt x="14432" y="4874"/>
                    <a:pt x="14471" y="4942"/>
                  </a:cubicBezTo>
                  <a:cubicBezTo>
                    <a:pt x="14540" y="5080"/>
                    <a:pt x="14599" y="5209"/>
                    <a:pt x="14658" y="5347"/>
                  </a:cubicBezTo>
                  <a:cubicBezTo>
                    <a:pt x="14721" y="5472"/>
                    <a:pt x="14767" y="5596"/>
                    <a:pt x="14826" y="5735"/>
                  </a:cubicBezTo>
                  <a:lnTo>
                    <a:pt x="14826" y="5735"/>
                  </a:lnTo>
                  <a:cubicBezTo>
                    <a:pt x="14826" y="5735"/>
                    <a:pt x="14826" y="5735"/>
                    <a:pt x="14827" y="5735"/>
                  </a:cubicBezTo>
                  <a:cubicBezTo>
                    <a:pt x="14828" y="5735"/>
                    <a:pt x="14831" y="5737"/>
                    <a:pt x="14836" y="5742"/>
                  </a:cubicBezTo>
                  <a:cubicBezTo>
                    <a:pt x="15230" y="6748"/>
                    <a:pt x="15497" y="7763"/>
                    <a:pt x="15605" y="8828"/>
                  </a:cubicBezTo>
                  <a:cubicBezTo>
                    <a:pt x="15625" y="9036"/>
                    <a:pt x="15625" y="8868"/>
                    <a:pt x="15644" y="9045"/>
                  </a:cubicBezTo>
                  <a:cubicBezTo>
                    <a:pt x="15655" y="9154"/>
                    <a:pt x="15655" y="9282"/>
                    <a:pt x="15655" y="9371"/>
                  </a:cubicBezTo>
                  <a:cubicBezTo>
                    <a:pt x="15646" y="9355"/>
                    <a:pt x="15645" y="9314"/>
                    <a:pt x="15644" y="9314"/>
                  </a:cubicBezTo>
                  <a:cubicBezTo>
                    <a:pt x="15644" y="9314"/>
                    <a:pt x="15644" y="9316"/>
                    <a:pt x="15644" y="9322"/>
                  </a:cubicBezTo>
                  <a:cubicBezTo>
                    <a:pt x="15644" y="9381"/>
                    <a:pt x="15655" y="9450"/>
                    <a:pt x="15655" y="9519"/>
                  </a:cubicBezTo>
                  <a:cubicBezTo>
                    <a:pt x="15661" y="9482"/>
                    <a:pt x="15663" y="9419"/>
                    <a:pt x="15666" y="9419"/>
                  </a:cubicBezTo>
                  <a:cubicBezTo>
                    <a:pt x="15668" y="9419"/>
                    <a:pt x="15670" y="9439"/>
                    <a:pt x="15674" y="9497"/>
                  </a:cubicBezTo>
                  <a:lnTo>
                    <a:pt x="15674" y="9497"/>
                  </a:lnTo>
                  <a:cubicBezTo>
                    <a:pt x="15674" y="9501"/>
                    <a:pt x="15674" y="9505"/>
                    <a:pt x="15674" y="9509"/>
                  </a:cubicBezTo>
                  <a:lnTo>
                    <a:pt x="15674" y="9648"/>
                  </a:lnTo>
                  <a:lnTo>
                    <a:pt x="15694" y="9637"/>
                  </a:lnTo>
                  <a:cubicBezTo>
                    <a:pt x="15732" y="9912"/>
                    <a:pt x="15818" y="10004"/>
                    <a:pt x="15905" y="10004"/>
                  </a:cubicBezTo>
                  <a:cubicBezTo>
                    <a:pt x="15930" y="10004"/>
                    <a:pt x="15955" y="9996"/>
                    <a:pt x="15980" y="9983"/>
                  </a:cubicBezTo>
                  <a:cubicBezTo>
                    <a:pt x="16098" y="9933"/>
                    <a:pt x="16207" y="9786"/>
                    <a:pt x="16207" y="9786"/>
                  </a:cubicBezTo>
                  <a:lnTo>
                    <a:pt x="16207" y="9736"/>
                  </a:lnTo>
                  <a:cubicBezTo>
                    <a:pt x="16207" y="9736"/>
                    <a:pt x="16197" y="9637"/>
                    <a:pt x="16187" y="9549"/>
                  </a:cubicBezTo>
                  <a:cubicBezTo>
                    <a:pt x="16177" y="9509"/>
                    <a:pt x="16177" y="9460"/>
                    <a:pt x="16168" y="9420"/>
                  </a:cubicBezTo>
                  <a:cubicBezTo>
                    <a:pt x="16157" y="9391"/>
                    <a:pt x="16157" y="9371"/>
                    <a:pt x="16157" y="9371"/>
                  </a:cubicBezTo>
                  <a:cubicBezTo>
                    <a:pt x="16157" y="9223"/>
                    <a:pt x="16148" y="9075"/>
                    <a:pt x="16138" y="8937"/>
                  </a:cubicBezTo>
                  <a:cubicBezTo>
                    <a:pt x="16118" y="8789"/>
                    <a:pt x="16108" y="8641"/>
                    <a:pt x="16089" y="8493"/>
                  </a:cubicBezTo>
                  <a:cubicBezTo>
                    <a:pt x="16049" y="8217"/>
                    <a:pt x="16010" y="7951"/>
                    <a:pt x="15960" y="7743"/>
                  </a:cubicBezTo>
                  <a:cubicBezTo>
                    <a:pt x="15940" y="7645"/>
                    <a:pt x="15911" y="7487"/>
                    <a:pt x="15872" y="7309"/>
                  </a:cubicBezTo>
                  <a:cubicBezTo>
                    <a:pt x="15852" y="7231"/>
                    <a:pt x="15832" y="7142"/>
                    <a:pt x="15812" y="7053"/>
                  </a:cubicBezTo>
                  <a:cubicBezTo>
                    <a:pt x="15793" y="6974"/>
                    <a:pt x="15773" y="6895"/>
                    <a:pt x="15763" y="6836"/>
                  </a:cubicBezTo>
                  <a:lnTo>
                    <a:pt x="15753" y="6846"/>
                  </a:lnTo>
                  <a:cubicBezTo>
                    <a:pt x="15734" y="6777"/>
                    <a:pt x="15714" y="6698"/>
                    <a:pt x="15694" y="6610"/>
                  </a:cubicBezTo>
                  <a:cubicBezTo>
                    <a:pt x="15674" y="6531"/>
                    <a:pt x="15644" y="6441"/>
                    <a:pt x="15625" y="6363"/>
                  </a:cubicBezTo>
                  <a:cubicBezTo>
                    <a:pt x="15605" y="6284"/>
                    <a:pt x="15585" y="6205"/>
                    <a:pt x="15565" y="6136"/>
                  </a:cubicBezTo>
                  <a:cubicBezTo>
                    <a:pt x="15536" y="6067"/>
                    <a:pt x="15526" y="6007"/>
                    <a:pt x="15506" y="5968"/>
                  </a:cubicBezTo>
                  <a:cubicBezTo>
                    <a:pt x="15487" y="5909"/>
                    <a:pt x="15447" y="5801"/>
                    <a:pt x="15427" y="5712"/>
                  </a:cubicBezTo>
                  <a:cubicBezTo>
                    <a:pt x="15402" y="5633"/>
                    <a:pt x="15383" y="5570"/>
                    <a:pt x="15393" y="5570"/>
                  </a:cubicBezTo>
                  <a:cubicBezTo>
                    <a:pt x="15394" y="5570"/>
                    <a:pt x="15396" y="5571"/>
                    <a:pt x="15398" y="5573"/>
                  </a:cubicBezTo>
                  <a:cubicBezTo>
                    <a:pt x="15270" y="5297"/>
                    <a:pt x="15280" y="5356"/>
                    <a:pt x="15131" y="5001"/>
                  </a:cubicBezTo>
                  <a:lnTo>
                    <a:pt x="15131" y="5001"/>
                  </a:lnTo>
                  <a:lnTo>
                    <a:pt x="15151" y="5051"/>
                  </a:lnTo>
                  <a:cubicBezTo>
                    <a:pt x="15072" y="4854"/>
                    <a:pt x="14787" y="4271"/>
                    <a:pt x="14432" y="3749"/>
                  </a:cubicBezTo>
                  <a:cubicBezTo>
                    <a:pt x="14342" y="3611"/>
                    <a:pt x="14254" y="3482"/>
                    <a:pt x="14165" y="3364"/>
                  </a:cubicBezTo>
                  <a:cubicBezTo>
                    <a:pt x="14076" y="3236"/>
                    <a:pt x="13987" y="3127"/>
                    <a:pt x="13908" y="3019"/>
                  </a:cubicBezTo>
                  <a:cubicBezTo>
                    <a:pt x="13741" y="2822"/>
                    <a:pt x="13612" y="2664"/>
                    <a:pt x="13553" y="2595"/>
                  </a:cubicBezTo>
                  <a:lnTo>
                    <a:pt x="13553" y="2595"/>
                  </a:lnTo>
                  <a:lnTo>
                    <a:pt x="13573" y="2625"/>
                  </a:lnTo>
                  <a:cubicBezTo>
                    <a:pt x="13347" y="2348"/>
                    <a:pt x="13021" y="2042"/>
                    <a:pt x="12755" y="1796"/>
                  </a:cubicBezTo>
                  <a:cubicBezTo>
                    <a:pt x="12626" y="1687"/>
                    <a:pt x="12389" y="1500"/>
                    <a:pt x="12074" y="1283"/>
                  </a:cubicBezTo>
                  <a:cubicBezTo>
                    <a:pt x="11758" y="1076"/>
                    <a:pt x="11374" y="839"/>
                    <a:pt x="10960" y="652"/>
                  </a:cubicBezTo>
                  <a:cubicBezTo>
                    <a:pt x="10555" y="464"/>
                    <a:pt x="10121" y="326"/>
                    <a:pt x="9736" y="227"/>
                  </a:cubicBezTo>
                  <a:cubicBezTo>
                    <a:pt x="9549" y="188"/>
                    <a:pt x="9371" y="139"/>
                    <a:pt x="9224" y="119"/>
                  </a:cubicBezTo>
                  <a:cubicBezTo>
                    <a:pt x="9075" y="99"/>
                    <a:pt x="8947" y="69"/>
                    <a:pt x="8849" y="69"/>
                  </a:cubicBezTo>
                  <a:cubicBezTo>
                    <a:pt x="8523" y="30"/>
                    <a:pt x="8503" y="30"/>
                    <a:pt x="8494" y="30"/>
                  </a:cubicBezTo>
                  <a:cubicBezTo>
                    <a:pt x="8483" y="21"/>
                    <a:pt x="8474" y="21"/>
                    <a:pt x="8148" y="10"/>
                  </a:cubicBezTo>
                  <a:cubicBezTo>
                    <a:pt x="8049" y="10"/>
                    <a:pt x="8010" y="10"/>
                    <a:pt x="8128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55"/>
            <p:cNvSpPr/>
            <p:nvPr/>
          </p:nvSpPr>
          <p:spPr>
            <a:xfrm>
              <a:off x="1314279" y="3820605"/>
              <a:ext cx="1871" cy="26464"/>
            </a:xfrm>
            <a:custGeom>
              <a:avLst/>
              <a:gdLst/>
              <a:ahLst/>
              <a:cxnLst/>
              <a:rect l="l" t="t" r="r" b="b"/>
              <a:pathLst>
                <a:path w="21" h="297" extrusionOk="0">
                  <a:moveTo>
                    <a:pt x="1" y="0"/>
                  </a:moveTo>
                  <a:cubicBezTo>
                    <a:pt x="1" y="108"/>
                    <a:pt x="1" y="227"/>
                    <a:pt x="20" y="296"/>
                  </a:cubicBezTo>
                  <a:cubicBezTo>
                    <a:pt x="20" y="178"/>
                    <a:pt x="11" y="88"/>
                    <a:pt x="1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55"/>
            <p:cNvSpPr/>
            <p:nvPr/>
          </p:nvSpPr>
          <p:spPr>
            <a:xfrm>
              <a:off x="1314279" y="3819625"/>
              <a:ext cx="89" cy="106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55"/>
            <p:cNvSpPr/>
            <p:nvPr/>
          </p:nvSpPr>
          <p:spPr>
            <a:xfrm>
              <a:off x="170880" y="3120951"/>
              <a:ext cx="1191868" cy="734314"/>
            </a:xfrm>
            <a:custGeom>
              <a:avLst/>
              <a:gdLst/>
              <a:ahLst/>
              <a:cxnLst/>
              <a:rect l="l" t="t" r="r" b="b"/>
              <a:pathLst>
                <a:path w="13376" h="8241" extrusionOk="0">
                  <a:moveTo>
                    <a:pt x="5993" y="637"/>
                  </a:moveTo>
                  <a:lnTo>
                    <a:pt x="5993" y="637"/>
                  </a:lnTo>
                  <a:cubicBezTo>
                    <a:pt x="5985" y="638"/>
                    <a:pt x="5976" y="640"/>
                    <a:pt x="5968" y="641"/>
                  </a:cubicBezTo>
                  <a:cubicBezTo>
                    <a:pt x="5974" y="641"/>
                    <a:pt x="5984" y="639"/>
                    <a:pt x="5993" y="637"/>
                  </a:cubicBezTo>
                  <a:close/>
                  <a:moveTo>
                    <a:pt x="10210" y="1967"/>
                  </a:moveTo>
                  <a:cubicBezTo>
                    <a:pt x="10215" y="1971"/>
                    <a:pt x="10221" y="1976"/>
                    <a:pt x="10229" y="1983"/>
                  </a:cubicBezTo>
                  <a:cubicBezTo>
                    <a:pt x="10223" y="1978"/>
                    <a:pt x="10217" y="1972"/>
                    <a:pt x="10210" y="1967"/>
                  </a:cubicBezTo>
                  <a:close/>
                  <a:moveTo>
                    <a:pt x="2870" y="2210"/>
                  </a:moveTo>
                  <a:cubicBezTo>
                    <a:pt x="2868" y="2212"/>
                    <a:pt x="2866" y="2215"/>
                    <a:pt x="2864" y="2217"/>
                  </a:cubicBezTo>
                  <a:lnTo>
                    <a:pt x="2864" y="2217"/>
                  </a:lnTo>
                  <a:cubicBezTo>
                    <a:pt x="2867" y="2215"/>
                    <a:pt x="2869" y="2212"/>
                    <a:pt x="2870" y="2210"/>
                  </a:cubicBezTo>
                  <a:close/>
                  <a:moveTo>
                    <a:pt x="12488" y="4124"/>
                  </a:moveTo>
                  <a:lnTo>
                    <a:pt x="12504" y="4163"/>
                  </a:lnTo>
                  <a:lnTo>
                    <a:pt x="12504" y="4163"/>
                  </a:lnTo>
                  <a:cubicBezTo>
                    <a:pt x="12499" y="4150"/>
                    <a:pt x="12493" y="4137"/>
                    <a:pt x="12488" y="4124"/>
                  </a:cubicBezTo>
                  <a:close/>
                  <a:moveTo>
                    <a:pt x="661" y="6708"/>
                  </a:moveTo>
                  <a:lnTo>
                    <a:pt x="661" y="6708"/>
                  </a:lnTo>
                  <a:cubicBezTo>
                    <a:pt x="661" y="6709"/>
                    <a:pt x="661" y="6709"/>
                    <a:pt x="660" y="6710"/>
                  </a:cubicBezTo>
                  <a:lnTo>
                    <a:pt x="660" y="6710"/>
                  </a:lnTo>
                  <a:cubicBezTo>
                    <a:pt x="659" y="6717"/>
                    <a:pt x="659" y="6721"/>
                    <a:pt x="659" y="6721"/>
                  </a:cubicBezTo>
                  <a:cubicBezTo>
                    <a:pt x="659" y="6721"/>
                    <a:pt x="660" y="6717"/>
                    <a:pt x="661" y="6708"/>
                  </a:cubicBezTo>
                  <a:close/>
                  <a:moveTo>
                    <a:pt x="6717" y="1"/>
                  </a:moveTo>
                  <a:cubicBezTo>
                    <a:pt x="6629" y="1"/>
                    <a:pt x="6530" y="10"/>
                    <a:pt x="6421" y="10"/>
                  </a:cubicBezTo>
                  <a:cubicBezTo>
                    <a:pt x="6323" y="20"/>
                    <a:pt x="6224" y="30"/>
                    <a:pt x="6136" y="49"/>
                  </a:cubicBezTo>
                  <a:cubicBezTo>
                    <a:pt x="5869" y="69"/>
                    <a:pt x="5524" y="119"/>
                    <a:pt x="5159" y="227"/>
                  </a:cubicBezTo>
                  <a:cubicBezTo>
                    <a:pt x="4804" y="336"/>
                    <a:pt x="4419" y="484"/>
                    <a:pt x="4054" y="671"/>
                  </a:cubicBezTo>
                  <a:cubicBezTo>
                    <a:pt x="3334" y="1056"/>
                    <a:pt x="2723" y="1599"/>
                    <a:pt x="2358" y="1973"/>
                  </a:cubicBezTo>
                  <a:lnTo>
                    <a:pt x="2377" y="1954"/>
                  </a:lnTo>
                  <a:lnTo>
                    <a:pt x="2377" y="1954"/>
                  </a:lnTo>
                  <a:cubicBezTo>
                    <a:pt x="2259" y="2081"/>
                    <a:pt x="2052" y="2298"/>
                    <a:pt x="1835" y="2594"/>
                  </a:cubicBezTo>
                  <a:cubicBezTo>
                    <a:pt x="1618" y="2881"/>
                    <a:pt x="1371" y="3226"/>
                    <a:pt x="1164" y="3600"/>
                  </a:cubicBezTo>
                  <a:cubicBezTo>
                    <a:pt x="967" y="3975"/>
                    <a:pt x="790" y="4360"/>
                    <a:pt x="651" y="4696"/>
                  </a:cubicBezTo>
                  <a:cubicBezTo>
                    <a:pt x="523" y="5031"/>
                    <a:pt x="434" y="5317"/>
                    <a:pt x="395" y="5475"/>
                  </a:cubicBezTo>
                  <a:lnTo>
                    <a:pt x="336" y="5603"/>
                  </a:lnTo>
                  <a:cubicBezTo>
                    <a:pt x="306" y="5751"/>
                    <a:pt x="277" y="5879"/>
                    <a:pt x="237" y="6066"/>
                  </a:cubicBezTo>
                  <a:cubicBezTo>
                    <a:pt x="228" y="6111"/>
                    <a:pt x="223" y="6127"/>
                    <a:pt x="221" y="6127"/>
                  </a:cubicBezTo>
                  <a:cubicBezTo>
                    <a:pt x="217" y="6127"/>
                    <a:pt x="217" y="6103"/>
                    <a:pt x="217" y="6077"/>
                  </a:cubicBezTo>
                  <a:cubicBezTo>
                    <a:pt x="188" y="6244"/>
                    <a:pt x="148" y="6432"/>
                    <a:pt x="139" y="6520"/>
                  </a:cubicBezTo>
                  <a:lnTo>
                    <a:pt x="148" y="6491"/>
                  </a:lnTo>
                  <a:lnTo>
                    <a:pt x="148" y="6491"/>
                  </a:lnTo>
                  <a:cubicBezTo>
                    <a:pt x="119" y="6757"/>
                    <a:pt x="60" y="6915"/>
                    <a:pt x="49" y="7201"/>
                  </a:cubicBezTo>
                  <a:cubicBezTo>
                    <a:pt x="40" y="7319"/>
                    <a:pt x="20" y="7458"/>
                    <a:pt x="10" y="7566"/>
                  </a:cubicBezTo>
                  <a:cubicBezTo>
                    <a:pt x="10" y="7633"/>
                    <a:pt x="14" y="7641"/>
                    <a:pt x="19" y="7641"/>
                  </a:cubicBezTo>
                  <a:cubicBezTo>
                    <a:pt x="20" y="7641"/>
                    <a:pt x="21" y="7641"/>
                    <a:pt x="23" y="7641"/>
                  </a:cubicBezTo>
                  <a:cubicBezTo>
                    <a:pt x="27" y="7641"/>
                    <a:pt x="30" y="7647"/>
                    <a:pt x="30" y="7694"/>
                  </a:cubicBezTo>
                  <a:cubicBezTo>
                    <a:pt x="0" y="7753"/>
                    <a:pt x="10" y="7881"/>
                    <a:pt x="10" y="8010"/>
                  </a:cubicBezTo>
                  <a:cubicBezTo>
                    <a:pt x="20" y="7866"/>
                    <a:pt x="20" y="7714"/>
                    <a:pt x="38" y="7714"/>
                  </a:cubicBezTo>
                  <a:cubicBezTo>
                    <a:pt x="39" y="7714"/>
                    <a:pt x="39" y="7714"/>
                    <a:pt x="40" y="7714"/>
                  </a:cubicBezTo>
                  <a:cubicBezTo>
                    <a:pt x="30" y="7892"/>
                    <a:pt x="49" y="7753"/>
                    <a:pt x="40" y="7931"/>
                  </a:cubicBezTo>
                  <a:lnTo>
                    <a:pt x="20" y="7940"/>
                  </a:lnTo>
                  <a:lnTo>
                    <a:pt x="20" y="8019"/>
                  </a:lnTo>
                  <a:cubicBezTo>
                    <a:pt x="40" y="8019"/>
                    <a:pt x="158" y="7892"/>
                    <a:pt x="277" y="7773"/>
                  </a:cubicBezTo>
                  <a:cubicBezTo>
                    <a:pt x="405" y="7655"/>
                    <a:pt x="523" y="7536"/>
                    <a:pt x="543" y="7526"/>
                  </a:cubicBezTo>
                  <a:cubicBezTo>
                    <a:pt x="573" y="7300"/>
                    <a:pt x="582" y="6966"/>
                    <a:pt x="660" y="6710"/>
                  </a:cubicBezTo>
                  <a:lnTo>
                    <a:pt x="660" y="6710"/>
                  </a:lnTo>
                  <a:cubicBezTo>
                    <a:pt x="664" y="6682"/>
                    <a:pt x="674" y="6609"/>
                    <a:pt x="679" y="6609"/>
                  </a:cubicBezTo>
                  <a:cubicBezTo>
                    <a:pt x="680" y="6609"/>
                    <a:pt x="681" y="6615"/>
                    <a:pt x="681" y="6629"/>
                  </a:cubicBezTo>
                  <a:cubicBezTo>
                    <a:pt x="681" y="6579"/>
                    <a:pt x="700" y="6511"/>
                    <a:pt x="711" y="6461"/>
                  </a:cubicBezTo>
                  <a:lnTo>
                    <a:pt x="711" y="6461"/>
                  </a:lnTo>
                  <a:cubicBezTo>
                    <a:pt x="691" y="6540"/>
                    <a:pt x="671" y="6609"/>
                    <a:pt x="661" y="6609"/>
                  </a:cubicBezTo>
                  <a:cubicBezTo>
                    <a:pt x="720" y="6264"/>
                    <a:pt x="819" y="5879"/>
                    <a:pt x="908" y="5544"/>
                  </a:cubicBezTo>
                  <a:cubicBezTo>
                    <a:pt x="967" y="5336"/>
                    <a:pt x="1026" y="5277"/>
                    <a:pt x="1036" y="5228"/>
                  </a:cubicBezTo>
                  <a:lnTo>
                    <a:pt x="1036" y="5228"/>
                  </a:lnTo>
                  <a:lnTo>
                    <a:pt x="1026" y="5238"/>
                  </a:lnTo>
                  <a:cubicBezTo>
                    <a:pt x="1026" y="5238"/>
                    <a:pt x="1036" y="5189"/>
                    <a:pt x="1056" y="5139"/>
                  </a:cubicBezTo>
                  <a:cubicBezTo>
                    <a:pt x="1075" y="5080"/>
                    <a:pt x="1095" y="5031"/>
                    <a:pt x="1095" y="5031"/>
                  </a:cubicBezTo>
                  <a:cubicBezTo>
                    <a:pt x="1095" y="5071"/>
                    <a:pt x="1125" y="5041"/>
                    <a:pt x="1095" y="5130"/>
                  </a:cubicBezTo>
                  <a:cubicBezTo>
                    <a:pt x="1105" y="5130"/>
                    <a:pt x="1125" y="5060"/>
                    <a:pt x="1154" y="5001"/>
                  </a:cubicBezTo>
                  <a:lnTo>
                    <a:pt x="1154" y="5001"/>
                  </a:lnTo>
                  <a:cubicBezTo>
                    <a:pt x="1141" y="5015"/>
                    <a:pt x="1127" y="5042"/>
                    <a:pt x="1123" y="5042"/>
                  </a:cubicBezTo>
                  <a:cubicBezTo>
                    <a:pt x="1121" y="5042"/>
                    <a:pt x="1122" y="5036"/>
                    <a:pt x="1125" y="5021"/>
                  </a:cubicBezTo>
                  <a:cubicBezTo>
                    <a:pt x="1184" y="4873"/>
                    <a:pt x="1154" y="4972"/>
                    <a:pt x="1224" y="4794"/>
                  </a:cubicBezTo>
                  <a:lnTo>
                    <a:pt x="1224" y="4794"/>
                  </a:lnTo>
                  <a:cubicBezTo>
                    <a:pt x="1224" y="4794"/>
                    <a:pt x="1197" y="4839"/>
                    <a:pt x="1191" y="4839"/>
                  </a:cubicBezTo>
                  <a:cubicBezTo>
                    <a:pt x="1187" y="4839"/>
                    <a:pt x="1191" y="4822"/>
                    <a:pt x="1213" y="4764"/>
                  </a:cubicBezTo>
                  <a:cubicBezTo>
                    <a:pt x="1283" y="4577"/>
                    <a:pt x="1539" y="3966"/>
                    <a:pt x="1904" y="3403"/>
                  </a:cubicBezTo>
                  <a:cubicBezTo>
                    <a:pt x="2254" y="2850"/>
                    <a:pt x="2709" y="2372"/>
                    <a:pt x="2864" y="2217"/>
                  </a:cubicBezTo>
                  <a:lnTo>
                    <a:pt x="2864" y="2217"/>
                  </a:lnTo>
                  <a:cubicBezTo>
                    <a:pt x="2843" y="2230"/>
                    <a:pt x="2789" y="2239"/>
                    <a:pt x="2769" y="2252"/>
                  </a:cubicBezTo>
                  <a:lnTo>
                    <a:pt x="2769" y="2252"/>
                  </a:lnTo>
                  <a:lnTo>
                    <a:pt x="2831" y="2190"/>
                  </a:lnTo>
                  <a:lnTo>
                    <a:pt x="2910" y="2131"/>
                  </a:lnTo>
                  <a:lnTo>
                    <a:pt x="2841" y="2220"/>
                  </a:lnTo>
                  <a:cubicBezTo>
                    <a:pt x="2940" y="2141"/>
                    <a:pt x="3216" y="1875"/>
                    <a:pt x="3532" y="1647"/>
                  </a:cubicBezTo>
                  <a:cubicBezTo>
                    <a:pt x="3847" y="1421"/>
                    <a:pt x="4192" y="1233"/>
                    <a:pt x="4311" y="1184"/>
                  </a:cubicBezTo>
                  <a:lnTo>
                    <a:pt x="4311" y="1184"/>
                  </a:lnTo>
                  <a:lnTo>
                    <a:pt x="4242" y="1224"/>
                  </a:lnTo>
                  <a:cubicBezTo>
                    <a:pt x="4330" y="1174"/>
                    <a:pt x="4409" y="1145"/>
                    <a:pt x="4488" y="1105"/>
                  </a:cubicBezTo>
                  <a:cubicBezTo>
                    <a:pt x="4567" y="1066"/>
                    <a:pt x="4656" y="1026"/>
                    <a:pt x="4764" y="987"/>
                  </a:cubicBezTo>
                  <a:lnTo>
                    <a:pt x="4764" y="987"/>
                  </a:lnTo>
                  <a:cubicBezTo>
                    <a:pt x="4764" y="987"/>
                    <a:pt x="4725" y="996"/>
                    <a:pt x="4696" y="1007"/>
                  </a:cubicBezTo>
                  <a:cubicBezTo>
                    <a:pt x="4656" y="1016"/>
                    <a:pt x="4626" y="1036"/>
                    <a:pt x="4626" y="1036"/>
                  </a:cubicBezTo>
                  <a:cubicBezTo>
                    <a:pt x="4666" y="996"/>
                    <a:pt x="4784" y="947"/>
                    <a:pt x="4913" y="898"/>
                  </a:cubicBezTo>
                  <a:lnTo>
                    <a:pt x="4913" y="898"/>
                  </a:lnTo>
                  <a:lnTo>
                    <a:pt x="4834" y="937"/>
                  </a:lnTo>
                  <a:cubicBezTo>
                    <a:pt x="4902" y="918"/>
                    <a:pt x="4972" y="888"/>
                    <a:pt x="5051" y="869"/>
                  </a:cubicBezTo>
                  <a:cubicBezTo>
                    <a:pt x="5119" y="839"/>
                    <a:pt x="5209" y="799"/>
                    <a:pt x="5317" y="770"/>
                  </a:cubicBezTo>
                  <a:lnTo>
                    <a:pt x="5317" y="770"/>
                  </a:lnTo>
                  <a:lnTo>
                    <a:pt x="5238" y="799"/>
                  </a:lnTo>
                  <a:cubicBezTo>
                    <a:pt x="5287" y="790"/>
                    <a:pt x="5347" y="770"/>
                    <a:pt x="5415" y="750"/>
                  </a:cubicBezTo>
                  <a:lnTo>
                    <a:pt x="5415" y="750"/>
                  </a:lnTo>
                  <a:cubicBezTo>
                    <a:pt x="5393" y="756"/>
                    <a:pt x="5381" y="758"/>
                    <a:pt x="5379" y="758"/>
                  </a:cubicBezTo>
                  <a:cubicBezTo>
                    <a:pt x="5368" y="758"/>
                    <a:pt x="5474" y="725"/>
                    <a:pt x="5520" y="707"/>
                  </a:cubicBezTo>
                  <a:lnTo>
                    <a:pt x="5520" y="707"/>
                  </a:lnTo>
                  <a:cubicBezTo>
                    <a:pt x="5516" y="709"/>
                    <a:pt x="5517" y="710"/>
                    <a:pt x="5522" y="710"/>
                  </a:cubicBezTo>
                  <a:cubicBezTo>
                    <a:pt x="5550" y="710"/>
                    <a:pt x="5698" y="679"/>
                    <a:pt x="5751" y="671"/>
                  </a:cubicBezTo>
                  <a:cubicBezTo>
                    <a:pt x="5781" y="641"/>
                    <a:pt x="5968" y="641"/>
                    <a:pt x="5978" y="622"/>
                  </a:cubicBezTo>
                  <a:cubicBezTo>
                    <a:pt x="6025" y="622"/>
                    <a:pt x="6012" y="631"/>
                    <a:pt x="5993" y="637"/>
                  </a:cubicBezTo>
                  <a:lnTo>
                    <a:pt x="5993" y="637"/>
                  </a:lnTo>
                  <a:cubicBezTo>
                    <a:pt x="6132" y="612"/>
                    <a:pt x="6270" y="612"/>
                    <a:pt x="6530" y="602"/>
                  </a:cubicBezTo>
                  <a:cubicBezTo>
                    <a:pt x="6776" y="592"/>
                    <a:pt x="6787" y="592"/>
                    <a:pt x="6816" y="592"/>
                  </a:cubicBezTo>
                  <a:cubicBezTo>
                    <a:pt x="6836" y="602"/>
                    <a:pt x="6866" y="592"/>
                    <a:pt x="7142" y="622"/>
                  </a:cubicBezTo>
                  <a:lnTo>
                    <a:pt x="7201" y="622"/>
                  </a:lnTo>
                  <a:lnTo>
                    <a:pt x="7230" y="641"/>
                  </a:lnTo>
                  <a:cubicBezTo>
                    <a:pt x="7250" y="635"/>
                    <a:pt x="7276" y="633"/>
                    <a:pt x="7303" y="633"/>
                  </a:cubicBezTo>
                  <a:cubicBezTo>
                    <a:pt x="7391" y="633"/>
                    <a:pt x="7505" y="656"/>
                    <a:pt x="7569" y="656"/>
                  </a:cubicBezTo>
                  <a:cubicBezTo>
                    <a:pt x="7584" y="656"/>
                    <a:pt x="7596" y="655"/>
                    <a:pt x="7605" y="652"/>
                  </a:cubicBezTo>
                  <a:cubicBezTo>
                    <a:pt x="7655" y="671"/>
                    <a:pt x="7714" y="671"/>
                    <a:pt x="7832" y="711"/>
                  </a:cubicBezTo>
                  <a:cubicBezTo>
                    <a:pt x="7827" y="712"/>
                    <a:pt x="7821" y="712"/>
                    <a:pt x="7815" y="712"/>
                  </a:cubicBezTo>
                  <a:cubicBezTo>
                    <a:pt x="7756" y="712"/>
                    <a:pt x="7653" y="680"/>
                    <a:pt x="7593" y="680"/>
                  </a:cubicBezTo>
                  <a:cubicBezTo>
                    <a:pt x="7587" y="680"/>
                    <a:pt x="7581" y="680"/>
                    <a:pt x="7576" y="681"/>
                  </a:cubicBezTo>
                  <a:cubicBezTo>
                    <a:pt x="7635" y="691"/>
                    <a:pt x="7714" y="711"/>
                    <a:pt x="7813" y="730"/>
                  </a:cubicBezTo>
                  <a:cubicBezTo>
                    <a:pt x="7911" y="750"/>
                    <a:pt x="8030" y="790"/>
                    <a:pt x="8157" y="819"/>
                  </a:cubicBezTo>
                  <a:cubicBezTo>
                    <a:pt x="8414" y="898"/>
                    <a:pt x="8710" y="1007"/>
                    <a:pt x="8996" y="1154"/>
                  </a:cubicBezTo>
                  <a:cubicBezTo>
                    <a:pt x="9547" y="1430"/>
                    <a:pt x="10034" y="1815"/>
                    <a:pt x="10210" y="1967"/>
                  </a:cubicBezTo>
                  <a:lnTo>
                    <a:pt x="10210" y="1967"/>
                  </a:lnTo>
                  <a:cubicBezTo>
                    <a:pt x="10201" y="1958"/>
                    <a:pt x="10199" y="1953"/>
                    <a:pt x="10202" y="1953"/>
                  </a:cubicBezTo>
                  <a:cubicBezTo>
                    <a:pt x="10207" y="1953"/>
                    <a:pt x="10224" y="1963"/>
                    <a:pt x="10248" y="1983"/>
                  </a:cubicBezTo>
                  <a:cubicBezTo>
                    <a:pt x="10248" y="1983"/>
                    <a:pt x="10278" y="2013"/>
                    <a:pt x="10318" y="2042"/>
                  </a:cubicBezTo>
                  <a:lnTo>
                    <a:pt x="10377" y="2101"/>
                  </a:lnTo>
                  <a:cubicBezTo>
                    <a:pt x="10362" y="2094"/>
                    <a:pt x="10336" y="2075"/>
                    <a:pt x="10333" y="2075"/>
                  </a:cubicBezTo>
                  <a:cubicBezTo>
                    <a:pt x="10332" y="2075"/>
                    <a:pt x="10333" y="2077"/>
                    <a:pt x="10338" y="2081"/>
                  </a:cubicBezTo>
                  <a:cubicBezTo>
                    <a:pt x="10387" y="2131"/>
                    <a:pt x="10456" y="2180"/>
                    <a:pt x="10465" y="2220"/>
                  </a:cubicBezTo>
                  <a:cubicBezTo>
                    <a:pt x="10466" y="2219"/>
                    <a:pt x="10467" y="2219"/>
                    <a:pt x="10468" y="2219"/>
                  </a:cubicBezTo>
                  <a:cubicBezTo>
                    <a:pt x="10484" y="2219"/>
                    <a:pt x="10555" y="2289"/>
                    <a:pt x="10555" y="2289"/>
                  </a:cubicBezTo>
                  <a:cubicBezTo>
                    <a:pt x="10604" y="2358"/>
                    <a:pt x="10840" y="2555"/>
                    <a:pt x="10870" y="2644"/>
                  </a:cubicBezTo>
                  <a:cubicBezTo>
                    <a:pt x="11018" y="2831"/>
                    <a:pt x="10929" y="2673"/>
                    <a:pt x="11087" y="2881"/>
                  </a:cubicBezTo>
                  <a:lnTo>
                    <a:pt x="11077" y="2910"/>
                  </a:lnTo>
                  <a:cubicBezTo>
                    <a:pt x="11077" y="2910"/>
                    <a:pt x="11136" y="2979"/>
                    <a:pt x="11215" y="3088"/>
                  </a:cubicBezTo>
                  <a:cubicBezTo>
                    <a:pt x="11285" y="3196"/>
                    <a:pt x="11393" y="3324"/>
                    <a:pt x="11482" y="3473"/>
                  </a:cubicBezTo>
                  <a:cubicBezTo>
                    <a:pt x="11657" y="3754"/>
                    <a:pt x="11802" y="4045"/>
                    <a:pt x="11798" y="4045"/>
                  </a:cubicBezTo>
                  <a:cubicBezTo>
                    <a:pt x="11798" y="4045"/>
                    <a:pt x="11798" y="4045"/>
                    <a:pt x="11797" y="4045"/>
                  </a:cubicBezTo>
                  <a:lnTo>
                    <a:pt x="11797" y="4045"/>
                  </a:lnTo>
                  <a:cubicBezTo>
                    <a:pt x="11807" y="4054"/>
                    <a:pt x="11827" y="4064"/>
                    <a:pt x="11857" y="4124"/>
                  </a:cubicBezTo>
                  <a:cubicBezTo>
                    <a:pt x="11916" y="4232"/>
                    <a:pt x="11965" y="4341"/>
                    <a:pt x="12014" y="4449"/>
                  </a:cubicBezTo>
                  <a:cubicBezTo>
                    <a:pt x="12063" y="4567"/>
                    <a:pt x="12113" y="4676"/>
                    <a:pt x="12153" y="4804"/>
                  </a:cubicBezTo>
                  <a:cubicBezTo>
                    <a:pt x="12153" y="4789"/>
                    <a:pt x="12147" y="4768"/>
                    <a:pt x="12148" y="4768"/>
                  </a:cubicBezTo>
                  <a:lnTo>
                    <a:pt x="12148" y="4768"/>
                  </a:lnTo>
                  <a:cubicBezTo>
                    <a:pt x="12149" y="4768"/>
                    <a:pt x="12150" y="4770"/>
                    <a:pt x="12153" y="4775"/>
                  </a:cubicBezTo>
                  <a:cubicBezTo>
                    <a:pt x="12478" y="5593"/>
                    <a:pt x="12695" y="6412"/>
                    <a:pt x="12784" y="7289"/>
                  </a:cubicBezTo>
                  <a:cubicBezTo>
                    <a:pt x="12804" y="7447"/>
                    <a:pt x="12804" y="7319"/>
                    <a:pt x="12823" y="7458"/>
                  </a:cubicBezTo>
                  <a:cubicBezTo>
                    <a:pt x="12833" y="7546"/>
                    <a:pt x="12823" y="7655"/>
                    <a:pt x="12823" y="7723"/>
                  </a:cubicBezTo>
                  <a:cubicBezTo>
                    <a:pt x="12823" y="7708"/>
                    <a:pt x="12817" y="7675"/>
                    <a:pt x="12814" y="7675"/>
                  </a:cubicBezTo>
                  <a:cubicBezTo>
                    <a:pt x="12814" y="7675"/>
                    <a:pt x="12813" y="7678"/>
                    <a:pt x="12813" y="7684"/>
                  </a:cubicBezTo>
                  <a:cubicBezTo>
                    <a:pt x="12823" y="7734"/>
                    <a:pt x="12823" y="7793"/>
                    <a:pt x="12833" y="7842"/>
                  </a:cubicBezTo>
                  <a:cubicBezTo>
                    <a:pt x="12833" y="7811"/>
                    <a:pt x="12833" y="7762"/>
                    <a:pt x="12835" y="7762"/>
                  </a:cubicBezTo>
                  <a:cubicBezTo>
                    <a:pt x="12837" y="7762"/>
                    <a:pt x="12839" y="7780"/>
                    <a:pt x="12843" y="7832"/>
                  </a:cubicBezTo>
                  <a:lnTo>
                    <a:pt x="12833" y="7645"/>
                  </a:lnTo>
                  <a:cubicBezTo>
                    <a:pt x="12833" y="7644"/>
                    <a:pt x="12834" y="7644"/>
                    <a:pt x="12834" y="7644"/>
                  </a:cubicBezTo>
                  <a:cubicBezTo>
                    <a:pt x="12842" y="7644"/>
                    <a:pt x="12834" y="7712"/>
                    <a:pt x="12852" y="7842"/>
                  </a:cubicBezTo>
                  <a:lnTo>
                    <a:pt x="12852" y="7951"/>
                  </a:lnTo>
                  <a:lnTo>
                    <a:pt x="12863" y="7940"/>
                  </a:lnTo>
                  <a:cubicBezTo>
                    <a:pt x="12901" y="8172"/>
                    <a:pt x="12988" y="8241"/>
                    <a:pt x="13081" y="8241"/>
                  </a:cubicBezTo>
                  <a:cubicBezTo>
                    <a:pt x="13107" y="8241"/>
                    <a:pt x="13133" y="8236"/>
                    <a:pt x="13159" y="8227"/>
                  </a:cubicBezTo>
                  <a:cubicBezTo>
                    <a:pt x="13267" y="8187"/>
                    <a:pt x="13376" y="8059"/>
                    <a:pt x="13376" y="8059"/>
                  </a:cubicBezTo>
                  <a:lnTo>
                    <a:pt x="13376" y="8019"/>
                  </a:lnTo>
                  <a:cubicBezTo>
                    <a:pt x="13376" y="8019"/>
                    <a:pt x="13365" y="7940"/>
                    <a:pt x="13356" y="7872"/>
                  </a:cubicBezTo>
                  <a:lnTo>
                    <a:pt x="13336" y="7714"/>
                  </a:lnTo>
                  <a:cubicBezTo>
                    <a:pt x="13326" y="7250"/>
                    <a:pt x="13238" y="6717"/>
                    <a:pt x="13168" y="6382"/>
                  </a:cubicBezTo>
                  <a:cubicBezTo>
                    <a:pt x="13148" y="6303"/>
                    <a:pt x="13129" y="6175"/>
                    <a:pt x="13099" y="6027"/>
                  </a:cubicBezTo>
                  <a:cubicBezTo>
                    <a:pt x="13080" y="5958"/>
                    <a:pt x="13060" y="5889"/>
                    <a:pt x="13050" y="5820"/>
                  </a:cubicBezTo>
                  <a:cubicBezTo>
                    <a:pt x="13030" y="5751"/>
                    <a:pt x="13021" y="5692"/>
                    <a:pt x="13010" y="5632"/>
                  </a:cubicBezTo>
                  <a:lnTo>
                    <a:pt x="13001" y="5652"/>
                  </a:lnTo>
                  <a:cubicBezTo>
                    <a:pt x="12981" y="5583"/>
                    <a:pt x="12961" y="5524"/>
                    <a:pt x="12951" y="5455"/>
                  </a:cubicBezTo>
                  <a:lnTo>
                    <a:pt x="12892" y="5248"/>
                  </a:lnTo>
                  <a:cubicBezTo>
                    <a:pt x="12872" y="5179"/>
                    <a:pt x="12863" y="5119"/>
                    <a:pt x="12843" y="5060"/>
                  </a:cubicBezTo>
                  <a:cubicBezTo>
                    <a:pt x="12823" y="5001"/>
                    <a:pt x="12813" y="4952"/>
                    <a:pt x="12793" y="4922"/>
                  </a:cubicBezTo>
                  <a:cubicBezTo>
                    <a:pt x="12774" y="4873"/>
                    <a:pt x="12744" y="4784"/>
                    <a:pt x="12725" y="4715"/>
                  </a:cubicBezTo>
                  <a:cubicBezTo>
                    <a:pt x="12706" y="4651"/>
                    <a:pt x="12696" y="4596"/>
                    <a:pt x="12710" y="4596"/>
                  </a:cubicBezTo>
                  <a:cubicBezTo>
                    <a:pt x="12712" y="4596"/>
                    <a:pt x="12713" y="4596"/>
                    <a:pt x="12714" y="4597"/>
                  </a:cubicBezTo>
                  <a:cubicBezTo>
                    <a:pt x="12613" y="4383"/>
                    <a:pt x="12607" y="4415"/>
                    <a:pt x="12507" y="4172"/>
                  </a:cubicBezTo>
                  <a:lnTo>
                    <a:pt x="12507" y="4172"/>
                  </a:lnTo>
                  <a:cubicBezTo>
                    <a:pt x="12448" y="4004"/>
                    <a:pt x="12201" y="3531"/>
                    <a:pt x="11916" y="3098"/>
                  </a:cubicBezTo>
                  <a:cubicBezTo>
                    <a:pt x="11629" y="2654"/>
                    <a:pt x="11294" y="2259"/>
                    <a:pt x="11186" y="2141"/>
                  </a:cubicBezTo>
                  <a:lnTo>
                    <a:pt x="11186" y="2141"/>
                  </a:lnTo>
                  <a:lnTo>
                    <a:pt x="11206" y="2171"/>
                  </a:lnTo>
                  <a:cubicBezTo>
                    <a:pt x="11018" y="1943"/>
                    <a:pt x="10752" y="1697"/>
                    <a:pt x="10535" y="1490"/>
                  </a:cubicBezTo>
                  <a:cubicBezTo>
                    <a:pt x="10426" y="1401"/>
                    <a:pt x="10229" y="1243"/>
                    <a:pt x="9972" y="1066"/>
                  </a:cubicBezTo>
                  <a:cubicBezTo>
                    <a:pt x="9716" y="888"/>
                    <a:pt x="9400" y="701"/>
                    <a:pt x="9055" y="543"/>
                  </a:cubicBezTo>
                  <a:cubicBezTo>
                    <a:pt x="8720" y="395"/>
                    <a:pt x="8355" y="277"/>
                    <a:pt x="8049" y="198"/>
                  </a:cubicBezTo>
                  <a:cubicBezTo>
                    <a:pt x="7891" y="158"/>
                    <a:pt x="7743" y="128"/>
                    <a:pt x="7625" y="109"/>
                  </a:cubicBezTo>
                  <a:cubicBezTo>
                    <a:pt x="7497" y="89"/>
                    <a:pt x="7388" y="69"/>
                    <a:pt x="7309" y="60"/>
                  </a:cubicBezTo>
                  <a:cubicBezTo>
                    <a:pt x="7043" y="30"/>
                    <a:pt x="7033" y="30"/>
                    <a:pt x="7023" y="30"/>
                  </a:cubicBezTo>
                  <a:cubicBezTo>
                    <a:pt x="7013" y="20"/>
                    <a:pt x="7004" y="20"/>
                    <a:pt x="6728" y="10"/>
                  </a:cubicBezTo>
                  <a:cubicBezTo>
                    <a:pt x="6707" y="13"/>
                    <a:pt x="6689" y="14"/>
                    <a:pt x="6677" y="14"/>
                  </a:cubicBezTo>
                  <a:cubicBezTo>
                    <a:pt x="6647" y="14"/>
                    <a:pt x="6648" y="7"/>
                    <a:pt x="6717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55"/>
            <p:cNvSpPr/>
            <p:nvPr/>
          </p:nvSpPr>
          <p:spPr>
            <a:xfrm>
              <a:off x="1195680" y="3827645"/>
              <a:ext cx="1871" cy="20227"/>
            </a:xfrm>
            <a:custGeom>
              <a:avLst/>
              <a:gdLst/>
              <a:ahLst/>
              <a:cxnLst/>
              <a:rect l="l" t="t" r="r" b="b"/>
              <a:pathLst>
                <a:path w="21" h="227" extrusionOk="0">
                  <a:moveTo>
                    <a:pt x="1" y="0"/>
                  </a:moveTo>
                  <a:cubicBezTo>
                    <a:pt x="1" y="88"/>
                    <a:pt x="10" y="178"/>
                    <a:pt x="20" y="226"/>
                  </a:cubicBezTo>
                  <a:cubicBezTo>
                    <a:pt x="20" y="138"/>
                    <a:pt x="10" y="59"/>
                    <a:pt x="1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55"/>
            <p:cNvSpPr/>
            <p:nvPr/>
          </p:nvSpPr>
          <p:spPr>
            <a:xfrm>
              <a:off x="1195680" y="3826664"/>
              <a:ext cx="89" cy="106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55"/>
            <p:cNvSpPr/>
            <p:nvPr/>
          </p:nvSpPr>
          <p:spPr>
            <a:xfrm>
              <a:off x="289479" y="3267707"/>
              <a:ext cx="954582" cy="587202"/>
            </a:xfrm>
            <a:custGeom>
              <a:avLst/>
              <a:gdLst/>
              <a:ahLst/>
              <a:cxnLst/>
              <a:rect l="l" t="t" r="r" b="b"/>
              <a:pathLst>
                <a:path w="10713" h="6590" extrusionOk="0">
                  <a:moveTo>
                    <a:pt x="4827" y="627"/>
                  </a:moveTo>
                  <a:lnTo>
                    <a:pt x="4827" y="627"/>
                  </a:lnTo>
                  <a:cubicBezTo>
                    <a:pt x="4819" y="628"/>
                    <a:pt x="4812" y="630"/>
                    <a:pt x="4805" y="632"/>
                  </a:cubicBezTo>
                  <a:cubicBezTo>
                    <a:pt x="4811" y="632"/>
                    <a:pt x="4820" y="630"/>
                    <a:pt x="4827" y="627"/>
                  </a:cubicBezTo>
                  <a:close/>
                  <a:moveTo>
                    <a:pt x="3867" y="898"/>
                  </a:moveTo>
                  <a:lnTo>
                    <a:pt x="3867" y="898"/>
                  </a:lnTo>
                  <a:cubicBezTo>
                    <a:pt x="3866" y="899"/>
                    <a:pt x="3864" y="899"/>
                    <a:pt x="3863" y="900"/>
                  </a:cubicBezTo>
                  <a:lnTo>
                    <a:pt x="3863" y="900"/>
                  </a:lnTo>
                  <a:lnTo>
                    <a:pt x="3867" y="898"/>
                  </a:lnTo>
                  <a:close/>
                  <a:moveTo>
                    <a:pt x="9624" y="3863"/>
                  </a:moveTo>
                  <a:lnTo>
                    <a:pt x="9624" y="3863"/>
                  </a:lnTo>
                  <a:cubicBezTo>
                    <a:pt x="9623" y="3863"/>
                    <a:pt x="9626" y="3867"/>
                    <a:pt x="9630" y="3873"/>
                  </a:cubicBezTo>
                  <a:lnTo>
                    <a:pt x="9630" y="3873"/>
                  </a:lnTo>
                  <a:cubicBezTo>
                    <a:pt x="9629" y="3871"/>
                    <a:pt x="9628" y="3869"/>
                    <a:pt x="9628" y="3867"/>
                  </a:cubicBezTo>
                  <a:cubicBezTo>
                    <a:pt x="9625" y="3864"/>
                    <a:pt x="9624" y="3863"/>
                    <a:pt x="9624" y="3863"/>
                  </a:cubicBezTo>
                  <a:close/>
                  <a:moveTo>
                    <a:pt x="178" y="4864"/>
                  </a:moveTo>
                  <a:cubicBezTo>
                    <a:pt x="178" y="4866"/>
                    <a:pt x="177" y="4869"/>
                    <a:pt x="176" y="4872"/>
                  </a:cubicBezTo>
                  <a:lnTo>
                    <a:pt x="176" y="4872"/>
                  </a:lnTo>
                  <a:cubicBezTo>
                    <a:pt x="177" y="4869"/>
                    <a:pt x="178" y="4866"/>
                    <a:pt x="178" y="4864"/>
                  </a:cubicBezTo>
                  <a:close/>
                  <a:moveTo>
                    <a:pt x="10182" y="6115"/>
                  </a:moveTo>
                  <a:cubicBezTo>
                    <a:pt x="10187" y="6115"/>
                    <a:pt x="10184" y="6144"/>
                    <a:pt x="10186" y="6197"/>
                  </a:cubicBezTo>
                  <a:lnTo>
                    <a:pt x="10186" y="6197"/>
                  </a:lnTo>
                  <a:lnTo>
                    <a:pt x="10180" y="6116"/>
                  </a:lnTo>
                  <a:cubicBezTo>
                    <a:pt x="10181" y="6115"/>
                    <a:pt x="10181" y="6115"/>
                    <a:pt x="10182" y="6115"/>
                  </a:cubicBezTo>
                  <a:close/>
                  <a:moveTo>
                    <a:pt x="5386" y="0"/>
                  </a:moveTo>
                  <a:cubicBezTo>
                    <a:pt x="5318" y="0"/>
                    <a:pt x="5239" y="11"/>
                    <a:pt x="5150" y="11"/>
                  </a:cubicBezTo>
                  <a:cubicBezTo>
                    <a:pt x="5071" y="20"/>
                    <a:pt x="4992" y="30"/>
                    <a:pt x="4923" y="40"/>
                  </a:cubicBezTo>
                  <a:cubicBezTo>
                    <a:pt x="4479" y="70"/>
                    <a:pt x="3828" y="237"/>
                    <a:pt x="3256" y="543"/>
                  </a:cubicBezTo>
                  <a:cubicBezTo>
                    <a:pt x="2674" y="849"/>
                    <a:pt x="2181" y="1283"/>
                    <a:pt x="1895" y="1579"/>
                  </a:cubicBezTo>
                  <a:lnTo>
                    <a:pt x="1905" y="1569"/>
                  </a:lnTo>
                  <a:lnTo>
                    <a:pt x="1905" y="1569"/>
                  </a:lnTo>
                  <a:cubicBezTo>
                    <a:pt x="1816" y="1668"/>
                    <a:pt x="1648" y="1845"/>
                    <a:pt x="1471" y="2072"/>
                  </a:cubicBezTo>
                  <a:cubicBezTo>
                    <a:pt x="1293" y="2299"/>
                    <a:pt x="1105" y="2585"/>
                    <a:pt x="938" y="2881"/>
                  </a:cubicBezTo>
                  <a:cubicBezTo>
                    <a:pt x="770" y="3177"/>
                    <a:pt x="632" y="3483"/>
                    <a:pt x="524" y="3749"/>
                  </a:cubicBezTo>
                  <a:cubicBezTo>
                    <a:pt x="425" y="4025"/>
                    <a:pt x="346" y="4252"/>
                    <a:pt x="316" y="4380"/>
                  </a:cubicBezTo>
                  <a:lnTo>
                    <a:pt x="267" y="4479"/>
                  </a:lnTo>
                  <a:cubicBezTo>
                    <a:pt x="248" y="4597"/>
                    <a:pt x="218" y="4696"/>
                    <a:pt x="189" y="4853"/>
                  </a:cubicBezTo>
                  <a:cubicBezTo>
                    <a:pt x="179" y="4890"/>
                    <a:pt x="175" y="4903"/>
                    <a:pt x="173" y="4903"/>
                  </a:cubicBezTo>
                  <a:cubicBezTo>
                    <a:pt x="171" y="4903"/>
                    <a:pt x="173" y="4889"/>
                    <a:pt x="176" y="4872"/>
                  </a:cubicBezTo>
                  <a:lnTo>
                    <a:pt x="176" y="4872"/>
                  </a:lnTo>
                  <a:cubicBezTo>
                    <a:pt x="148" y="4998"/>
                    <a:pt x="119" y="5142"/>
                    <a:pt x="110" y="5219"/>
                  </a:cubicBezTo>
                  <a:lnTo>
                    <a:pt x="119" y="5189"/>
                  </a:lnTo>
                  <a:lnTo>
                    <a:pt x="119" y="5189"/>
                  </a:lnTo>
                  <a:cubicBezTo>
                    <a:pt x="99" y="5406"/>
                    <a:pt x="40" y="5524"/>
                    <a:pt x="40" y="5761"/>
                  </a:cubicBezTo>
                  <a:cubicBezTo>
                    <a:pt x="40" y="5850"/>
                    <a:pt x="11" y="5958"/>
                    <a:pt x="11" y="6047"/>
                  </a:cubicBezTo>
                  <a:cubicBezTo>
                    <a:pt x="6" y="6105"/>
                    <a:pt x="8" y="6109"/>
                    <a:pt x="12" y="6109"/>
                  </a:cubicBezTo>
                  <a:cubicBezTo>
                    <a:pt x="12" y="6109"/>
                    <a:pt x="13" y="6109"/>
                    <a:pt x="13" y="6109"/>
                  </a:cubicBezTo>
                  <a:cubicBezTo>
                    <a:pt x="16" y="6109"/>
                    <a:pt x="20" y="6111"/>
                    <a:pt x="20" y="6155"/>
                  </a:cubicBezTo>
                  <a:cubicBezTo>
                    <a:pt x="1" y="6195"/>
                    <a:pt x="11" y="6304"/>
                    <a:pt x="11" y="6402"/>
                  </a:cubicBezTo>
                  <a:cubicBezTo>
                    <a:pt x="11" y="6288"/>
                    <a:pt x="20" y="6165"/>
                    <a:pt x="38" y="6165"/>
                  </a:cubicBezTo>
                  <a:cubicBezTo>
                    <a:pt x="39" y="6165"/>
                    <a:pt x="39" y="6165"/>
                    <a:pt x="40" y="6166"/>
                  </a:cubicBezTo>
                  <a:cubicBezTo>
                    <a:pt x="31" y="6304"/>
                    <a:pt x="50" y="6195"/>
                    <a:pt x="40" y="6343"/>
                  </a:cubicBezTo>
                  <a:lnTo>
                    <a:pt x="20" y="6353"/>
                  </a:lnTo>
                  <a:lnTo>
                    <a:pt x="20" y="6412"/>
                  </a:lnTo>
                  <a:cubicBezTo>
                    <a:pt x="40" y="6412"/>
                    <a:pt x="159" y="6313"/>
                    <a:pt x="277" y="6215"/>
                  </a:cubicBezTo>
                  <a:cubicBezTo>
                    <a:pt x="395" y="6126"/>
                    <a:pt x="524" y="6037"/>
                    <a:pt x="533" y="6028"/>
                  </a:cubicBezTo>
                  <a:cubicBezTo>
                    <a:pt x="563" y="5850"/>
                    <a:pt x="573" y="5574"/>
                    <a:pt x="632" y="5377"/>
                  </a:cubicBezTo>
                  <a:lnTo>
                    <a:pt x="632" y="5377"/>
                  </a:lnTo>
                  <a:cubicBezTo>
                    <a:pt x="631" y="5385"/>
                    <a:pt x="630" y="5388"/>
                    <a:pt x="630" y="5388"/>
                  </a:cubicBezTo>
                  <a:cubicBezTo>
                    <a:pt x="630" y="5388"/>
                    <a:pt x="644" y="5302"/>
                    <a:pt x="650" y="5302"/>
                  </a:cubicBezTo>
                  <a:cubicBezTo>
                    <a:pt x="651" y="5302"/>
                    <a:pt x="652" y="5306"/>
                    <a:pt x="652" y="5317"/>
                  </a:cubicBezTo>
                  <a:cubicBezTo>
                    <a:pt x="652" y="5278"/>
                    <a:pt x="671" y="5228"/>
                    <a:pt x="671" y="5189"/>
                  </a:cubicBezTo>
                  <a:lnTo>
                    <a:pt x="671" y="5189"/>
                  </a:lnTo>
                  <a:cubicBezTo>
                    <a:pt x="662" y="5248"/>
                    <a:pt x="642" y="5307"/>
                    <a:pt x="632" y="5307"/>
                  </a:cubicBezTo>
                  <a:cubicBezTo>
                    <a:pt x="682" y="5031"/>
                    <a:pt x="750" y="4726"/>
                    <a:pt x="829" y="4459"/>
                  </a:cubicBezTo>
                  <a:cubicBezTo>
                    <a:pt x="869" y="4301"/>
                    <a:pt x="918" y="4252"/>
                    <a:pt x="928" y="4222"/>
                  </a:cubicBezTo>
                  <a:lnTo>
                    <a:pt x="918" y="4222"/>
                  </a:lnTo>
                  <a:cubicBezTo>
                    <a:pt x="918" y="4222"/>
                    <a:pt x="928" y="4183"/>
                    <a:pt x="948" y="4143"/>
                  </a:cubicBezTo>
                  <a:cubicBezTo>
                    <a:pt x="958" y="4104"/>
                    <a:pt x="978" y="4064"/>
                    <a:pt x="978" y="4064"/>
                  </a:cubicBezTo>
                  <a:cubicBezTo>
                    <a:pt x="978" y="4094"/>
                    <a:pt x="1007" y="4075"/>
                    <a:pt x="987" y="4143"/>
                  </a:cubicBezTo>
                  <a:cubicBezTo>
                    <a:pt x="997" y="4143"/>
                    <a:pt x="1007" y="4094"/>
                    <a:pt x="1027" y="4035"/>
                  </a:cubicBezTo>
                  <a:lnTo>
                    <a:pt x="1027" y="4035"/>
                  </a:lnTo>
                  <a:cubicBezTo>
                    <a:pt x="1020" y="4049"/>
                    <a:pt x="1009" y="4072"/>
                    <a:pt x="1005" y="4072"/>
                  </a:cubicBezTo>
                  <a:cubicBezTo>
                    <a:pt x="1004" y="4072"/>
                    <a:pt x="1004" y="4067"/>
                    <a:pt x="1007" y="4055"/>
                  </a:cubicBezTo>
                  <a:cubicBezTo>
                    <a:pt x="1046" y="3936"/>
                    <a:pt x="1027" y="4015"/>
                    <a:pt x="1086" y="3877"/>
                  </a:cubicBezTo>
                  <a:lnTo>
                    <a:pt x="1086" y="3877"/>
                  </a:lnTo>
                  <a:cubicBezTo>
                    <a:pt x="1086" y="3877"/>
                    <a:pt x="1064" y="3909"/>
                    <a:pt x="1058" y="3909"/>
                  </a:cubicBezTo>
                  <a:cubicBezTo>
                    <a:pt x="1054" y="3909"/>
                    <a:pt x="1056" y="3895"/>
                    <a:pt x="1076" y="3847"/>
                  </a:cubicBezTo>
                  <a:cubicBezTo>
                    <a:pt x="1125" y="3700"/>
                    <a:pt x="1333" y="3216"/>
                    <a:pt x="1618" y="2782"/>
                  </a:cubicBezTo>
                  <a:cubicBezTo>
                    <a:pt x="1895" y="2339"/>
                    <a:pt x="2260" y="1964"/>
                    <a:pt x="2378" y="1845"/>
                  </a:cubicBezTo>
                  <a:lnTo>
                    <a:pt x="2378" y="1845"/>
                  </a:lnTo>
                  <a:cubicBezTo>
                    <a:pt x="2369" y="1854"/>
                    <a:pt x="2299" y="1864"/>
                    <a:pt x="2282" y="1873"/>
                  </a:cubicBezTo>
                  <a:lnTo>
                    <a:pt x="2282" y="1873"/>
                  </a:lnTo>
                  <a:cubicBezTo>
                    <a:pt x="2290" y="1867"/>
                    <a:pt x="2314" y="1850"/>
                    <a:pt x="2339" y="1826"/>
                  </a:cubicBezTo>
                  <a:cubicBezTo>
                    <a:pt x="2368" y="1806"/>
                    <a:pt x="2398" y="1776"/>
                    <a:pt x="2398" y="1776"/>
                  </a:cubicBezTo>
                  <a:lnTo>
                    <a:pt x="2398" y="1776"/>
                  </a:lnTo>
                  <a:lnTo>
                    <a:pt x="2348" y="1845"/>
                  </a:lnTo>
                  <a:cubicBezTo>
                    <a:pt x="2427" y="1796"/>
                    <a:pt x="2644" y="1579"/>
                    <a:pt x="2901" y="1411"/>
                  </a:cubicBezTo>
                  <a:cubicBezTo>
                    <a:pt x="3148" y="1234"/>
                    <a:pt x="3414" y="1085"/>
                    <a:pt x="3503" y="1056"/>
                  </a:cubicBezTo>
                  <a:lnTo>
                    <a:pt x="3503" y="1056"/>
                  </a:lnTo>
                  <a:lnTo>
                    <a:pt x="3463" y="1076"/>
                  </a:lnTo>
                  <a:cubicBezTo>
                    <a:pt x="3532" y="1046"/>
                    <a:pt x="3582" y="1017"/>
                    <a:pt x="3650" y="987"/>
                  </a:cubicBezTo>
                  <a:cubicBezTo>
                    <a:pt x="3708" y="967"/>
                    <a:pt x="3777" y="929"/>
                    <a:pt x="3863" y="900"/>
                  </a:cubicBezTo>
                  <a:lnTo>
                    <a:pt x="3863" y="900"/>
                  </a:lnTo>
                  <a:lnTo>
                    <a:pt x="3808" y="918"/>
                  </a:lnTo>
                  <a:cubicBezTo>
                    <a:pt x="3779" y="928"/>
                    <a:pt x="3759" y="938"/>
                    <a:pt x="3759" y="938"/>
                  </a:cubicBezTo>
                  <a:cubicBezTo>
                    <a:pt x="3788" y="898"/>
                    <a:pt x="3878" y="868"/>
                    <a:pt x="3976" y="820"/>
                  </a:cubicBezTo>
                  <a:lnTo>
                    <a:pt x="3976" y="820"/>
                  </a:lnTo>
                  <a:lnTo>
                    <a:pt x="3917" y="859"/>
                  </a:lnTo>
                  <a:cubicBezTo>
                    <a:pt x="3976" y="839"/>
                    <a:pt x="4025" y="820"/>
                    <a:pt x="4084" y="800"/>
                  </a:cubicBezTo>
                  <a:cubicBezTo>
                    <a:pt x="4143" y="780"/>
                    <a:pt x="4213" y="750"/>
                    <a:pt x="4301" y="730"/>
                  </a:cubicBezTo>
                  <a:lnTo>
                    <a:pt x="4301" y="730"/>
                  </a:lnTo>
                  <a:lnTo>
                    <a:pt x="4233" y="750"/>
                  </a:lnTo>
                  <a:cubicBezTo>
                    <a:pt x="4272" y="750"/>
                    <a:pt x="4321" y="730"/>
                    <a:pt x="4371" y="711"/>
                  </a:cubicBezTo>
                  <a:lnTo>
                    <a:pt x="4371" y="711"/>
                  </a:lnTo>
                  <a:cubicBezTo>
                    <a:pt x="4356" y="714"/>
                    <a:pt x="4348" y="715"/>
                    <a:pt x="4344" y="715"/>
                  </a:cubicBezTo>
                  <a:cubicBezTo>
                    <a:pt x="4327" y="715"/>
                    <a:pt x="4435" y="680"/>
                    <a:pt x="4459" y="671"/>
                  </a:cubicBezTo>
                  <a:lnTo>
                    <a:pt x="4459" y="671"/>
                  </a:lnTo>
                  <a:cubicBezTo>
                    <a:pt x="4443" y="679"/>
                    <a:pt x="4444" y="682"/>
                    <a:pt x="4455" y="682"/>
                  </a:cubicBezTo>
                  <a:cubicBezTo>
                    <a:pt x="4486" y="682"/>
                    <a:pt x="4593" y="659"/>
                    <a:pt x="4637" y="651"/>
                  </a:cubicBezTo>
                  <a:cubicBezTo>
                    <a:pt x="4656" y="622"/>
                    <a:pt x="4805" y="632"/>
                    <a:pt x="4814" y="612"/>
                  </a:cubicBezTo>
                  <a:cubicBezTo>
                    <a:pt x="4847" y="612"/>
                    <a:pt x="4841" y="621"/>
                    <a:pt x="4827" y="627"/>
                  </a:cubicBezTo>
                  <a:lnTo>
                    <a:pt x="4827" y="627"/>
                  </a:lnTo>
                  <a:cubicBezTo>
                    <a:pt x="4937" y="604"/>
                    <a:pt x="5044" y="611"/>
                    <a:pt x="5239" y="603"/>
                  </a:cubicBezTo>
                  <a:cubicBezTo>
                    <a:pt x="5426" y="592"/>
                    <a:pt x="5445" y="592"/>
                    <a:pt x="5465" y="592"/>
                  </a:cubicBezTo>
                  <a:cubicBezTo>
                    <a:pt x="5475" y="603"/>
                    <a:pt x="5505" y="592"/>
                    <a:pt x="5712" y="622"/>
                  </a:cubicBezTo>
                  <a:lnTo>
                    <a:pt x="5761" y="612"/>
                  </a:lnTo>
                  <a:lnTo>
                    <a:pt x="5791" y="632"/>
                  </a:lnTo>
                  <a:cubicBezTo>
                    <a:pt x="5805" y="628"/>
                    <a:pt x="5821" y="627"/>
                    <a:pt x="5838" y="627"/>
                  </a:cubicBezTo>
                  <a:cubicBezTo>
                    <a:pt x="5906" y="627"/>
                    <a:pt x="5996" y="647"/>
                    <a:pt x="6046" y="647"/>
                  </a:cubicBezTo>
                  <a:cubicBezTo>
                    <a:pt x="6059" y="647"/>
                    <a:pt x="6070" y="645"/>
                    <a:pt x="6077" y="642"/>
                  </a:cubicBezTo>
                  <a:cubicBezTo>
                    <a:pt x="6116" y="651"/>
                    <a:pt x="6166" y="651"/>
                    <a:pt x="6254" y="681"/>
                  </a:cubicBezTo>
                  <a:cubicBezTo>
                    <a:pt x="6247" y="683"/>
                    <a:pt x="6240" y="683"/>
                    <a:pt x="6231" y="683"/>
                  </a:cubicBezTo>
                  <a:cubicBezTo>
                    <a:pt x="6179" y="683"/>
                    <a:pt x="6098" y="662"/>
                    <a:pt x="6048" y="662"/>
                  </a:cubicBezTo>
                  <a:cubicBezTo>
                    <a:pt x="6096" y="671"/>
                    <a:pt x="6166" y="691"/>
                    <a:pt x="6235" y="701"/>
                  </a:cubicBezTo>
                  <a:cubicBezTo>
                    <a:pt x="6313" y="721"/>
                    <a:pt x="6412" y="750"/>
                    <a:pt x="6511" y="780"/>
                  </a:cubicBezTo>
                  <a:cubicBezTo>
                    <a:pt x="6708" y="839"/>
                    <a:pt x="6945" y="918"/>
                    <a:pt x="7162" y="1037"/>
                  </a:cubicBezTo>
                  <a:cubicBezTo>
                    <a:pt x="7606" y="1254"/>
                    <a:pt x="8001" y="1569"/>
                    <a:pt x="8128" y="1688"/>
                  </a:cubicBezTo>
                  <a:cubicBezTo>
                    <a:pt x="8107" y="1666"/>
                    <a:pt x="8100" y="1657"/>
                    <a:pt x="8106" y="1657"/>
                  </a:cubicBezTo>
                  <a:cubicBezTo>
                    <a:pt x="8111" y="1657"/>
                    <a:pt x="8125" y="1664"/>
                    <a:pt x="8148" y="1677"/>
                  </a:cubicBezTo>
                  <a:cubicBezTo>
                    <a:pt x="8148" y="1677"/>
                    <a:pt x="8168" y="1697"/>
                    <a:pt x="8198" y="1717"/>
                  </a:cubicBezTo>
                  <a:cubicBezTo>
                    <a:pt x="8218" y="1747"/>
                    <a:pt x="8237" y="1766"/>
                    <a:pt x="8237" y="1766"/>
                  </a:cubicBezTo>
                  <a:cubicBezTo>
                    <a:pt x="8230" y="1759"/>
                    <a:pt x="8214" y="1748"/>
                    <a:pt x="8208" y="1748"/>
                  </a:cubicBezTo>
                  <a:cubicBezTo>
                    <a:pt x="8205" y="1748"/>
                    <a:pt x="8204" y="1750"/>
                    <a:pt x="8207" y="1756"/>
                  </a:cubicBezTo>
                  <a:cubicBezTo>
                    <a:pt x="8247" y="1796"/>
                    <a:pt x="8306" y="1835"/>
                    <a:pt x="8316" y="1865"/>
                  </a:cubicBezTo>
                  <a:cubicBezTo>
                    <a:pt x="8316" y="1864"/>
                    <a:pt x="8317" y="1864"/>
                    <a:pt x="8317" y="1864"/>
                  </a:cubicBezTo>
                  <a:cubicBezTo>
                    <a:pt x="8327" y="1864"/>
                    <a:pt x="8385" y="1914"/>
                    <a:pt x="8385" y="1914"/>
                  </a:cubicBezTo>
                  <a:cubicBezTo>
                    <a:pt x="8415" y="1973"/>
                    <a:pt x="8602" y="2122"/>
                    <a:pt x="8622" y="2200"/>
                  </a:cubicBezTo>
                  <a:cubicBezTo>
                    <a:pt x="8740" y="2348"/>
                    <a:pt x="8671" y="2220"/>
                    <a:pt x="8799" y="2378"/>
                  </a:cubicBezTo>
                  <a:lnTo>
                    <a:pt x="8790" y="2407"/>
                  </a:lnTo>
                  <a:cubicBezTo>
                    <a:pt x="8790" y="2407"/>
                    <a:pt x="8829" y="2457"/>
                    <a:pt x="8898" y="2545"/>
                  </a:cubicBezTo>
                  <a:cubicBezTo>
                    <a:pt x="8957" y="2624"/>
                    <a:pt x="9036" y="2733"/>
                    <a:pt x="9105" y="2851"/>
                  </a:cubicBezTo>
                  <a:cubicBezTo>
                    <a:pt x="9240" y="3064"/>
                    <a:pt x="9357" y="3295"/>
                    <a:pt x="9352" y="3295"/>
                  </a:cubicBezTo>
                  <a:cubicBezTo>
                    <a:pt x="9352" y="3295"/>
                    <a:pt x="9352" y="3295"/>
                    <a:pt x="9351" y="3295"/>
                  </a:cubicBezTo>
                  <a:lnTo>
                    <a:pt x="9351" y="3295"/>
                  </a:lnTo>
                  <a:cubicBezTo>
                    <a:pt x="9362" y="3305"/>
                    <a:pt x="9371" y="3315"/>
                    <a:pt x="9401" y="3354"/>
                  </a:cubicBezTo>
                  <a:cubicBezTo>
                    <a:pt x="9480" y="3532"/>
                    <a:pt x="9559" y="3700"/>
                    <a:pt x="9638" y="3887"/>
                  </a:cubicBezTo>
                  <a:cubicBezTo>
                    <a:pt x="9635" y="3881"/>
                    <a:pt x="9632" y="3877"/>
                    <a:pt x="9630" y="3873"/>
                  </a:cubicBezTo>
                  <a:lnTo>
                    <a:pt x="9630" y="3873"/>
                  </a:lnTo>
                  <a:cubicBezTo>
                    <a:pt x="9885" y="4513"/>
                    <a:pt x="10052" y="5151"/>
                    <a:pt x="10131" y="5840"/>
                  </a:cubicBezTo>
                  <a:cubicBezTo>
                    <a:pt x="10141" y="5968"/>
                    <a:pt x="10151" y="5859"/>
                    <a:pt x="10160" y="5968"/>
                  </a:cubicBezTo>
                  <a:cubicBezTo>
                    <a:pt x="10171" y="6047"/>
                    <a:pt x="10171" y="6126"/>
                    <a:pt x="10171" y="6185"/>
                  </a:cubicBezTo>
                  <a:cubicBezTo>
                    <a:pt x="10163" y="6171"/>
                    <a:pt x="10161" y="6145"/>
                    <a:pt x="10160" y="6145"/>
                  </a:cubicBezTo>
                  <a:cubicBezTo>
                    <a:pt x="10160" y="6145"/>
                    <a:pt x="10160" y="6148"/>
                    <a:pt x="10160" y="6155"/>
                  </a:cubicBezTo>
                  <a:cubicBezTo>
                    <a:pt x="10160" y="6185"/>
                    <a:pt x="10171" y="6234"/>
                    <a:pt x="10171" y="6274"/>
                  </a:cubicBezTo>
                  <a:cubicBezTo>
                    <a:pt x="10176" y="6249"/>
                    <a:pt x="10179" y="6209"/>
                    <a:pt x="10182" y="6209"/>
                  </a:cubicBezTo>
                  <a:cubicBezTo>
                    <a:pt x="10183" y="6209"/>
                    <a:pt x="10185" y="6216"/>
                    <a:pt x="10187" y="6235"/>
                  </a:cubicBezTo>
                  <a:lnTo>
                    <a:pt x="10187" y="6235"/>
                  </a:lnTo>
                  <a:cubicBezTo>
                    <a:pt x="10188" y="6247"/>
                    <a:pt x="10189" y="6260"/>
                    <a:pt x="10190" y="6274"/>
                  </a:cubicBezTo>
                  <a:lnTo>
                    <a:pt x="10190" y="6363"/>
                  </a:lnTo>
                  <a:lnTo>
                    <a:pt x="10200" y="6353"/>
                  </a:lnTo>
                  <a:cubicBezTo>
                    <a:pt x="10239" y="6534"/>
                    <a:pt x="10329" y="6589"/>
                    <a:pt x="10424" y="6589"/>
                  </a:cubicBezTo>
                  <a:cubicBezTo>
                    <a:pt x="10448" y="6589"/>
                    <a:pt x="10472" y="6586"/>
                    <a:pt x="10496" y="6580"/>
                  </a:cubicBezTo>
                  <a:cubicBezTo>
                    <a:pt x="10605" y="6540"/>
                    <a:pt x="10713" y="6442"/>
                    <a:pt x="10713" y="6442"/>
                  </a:cubicBezTo>
                  <a:lnTo>
                    <a:pt x="10713" y="6412"/>
                  </a:lnTo>
                  <a:lnTo>
                    <a:pt x="10693" y="6293"/>
                  </a:lnTo>
                  <a:lnTo>
                    <a:pt x="10673" y="6175"/>
                  </a:lnTo>
                  <a:cubicBezTo>
                    <a:pt x="10673" y="5800"/>
                    <a:pt x="10594" y="5377"/>
                    <a:pt x="10535" y="5110"/>
                  </a:cubicBezTo>
                  <a:cubicBezTo>
                    <a:pt x="10526" y="5051"/>
                    <a:pt x="10506" y="4943"/>
                    <a:pt x="10486" y="4824"/>
                  </a:cubicBezTo>
                  <a:cubicBezTo>
                    <a:pt x="10456" y="4715"/>
                    <a:pt x="10436" y="4597"/>
                    <a:pt x="10417" y="4509"/>
                  </a:cubicBezTo>
                  <a:lnTo>
                    <a:pt x="10407" y="4528"/>
                  </a:lnTo>
                  <a:cubicBezTo>
                    <a:pt x="10377" y="4430"/>
                    <a:pt x="10348" y="4311"/>
                    <a:pt x="10328" y="4202"/>
                  </a:cubicBezTo>
                  <a:cubicBezTo>
                    <a:pt x="10298" y="4094"/>
                    <a:pt x="10269" y="3996"/>
                    <a:pt x="10249" y="3936"/>
                  </a:cubicBezTo>
                  <a:lnTo>
                    <a:pt x="10249" y="3946"/>
                  </a:lnTo>
                  <a:cubicBezTo>
                    <a:pt x="10230" y="3906"/>
                    <a:pt x="10210" y="3838"/>
                    <a:pt x="10200" y="3779"/>
                  </a:cubicBezTo>
                  <a:cubicBezTo>
                    <a:pt x="10182" y="3725"/>
                    <a:pt x="10172" y="3679"/>
                    <a:pt x="10178" y="3679"/>
                  </a:cubicBezTo>
                  <a:cubicBezTo>
                    <a:pt x="10178" y="3679"/>
                    <a:pt x="10179" y="3679"/>
                    <a:pt x="10180" y="3680"/>
                  </a:cubicBezTo>
                  <a:cubicBezTo>
                    <a:pt x="10101" y="3502"/>
                    <a:pt x="10101" y="3542"/>
                    <a:pt x="10002" y="3305"/>
                  </a:cubicBezTo>
                  <a:lnTo>
                    <a:pt x="10002" y="3305"/>
                  </a:lnTo>
                  <a:lnTo>
                    <a:pt x="10022" y="3345"/>
                  </a:lnTo>
                  <a:cubicBezTo>
                    <a:pt x="9973" y="3207"/>
                    <a:pt x="9776" y="2832"/>
                    <a:pt x="9549" y="2477"/>
                  </a:cubicBezTo>
                  <a:cubicBezTo>
                    <a:pt x="9322" y="2131"/>
                    <a:pt x="9046" y="1815"/>
                    <a:pt x="8967" y="1727"/>
                  </a:cubicBezTo>
                  <a:lnTo>
                    <a:pt x="8967" y="1727"/>
                  </a:lnTo>
                  <a:lnTo>
                    <a:pt x="8977" y="1747"/>
                  </a:lnTo>
                  <a:cubicBezTo>
                    <a:pt x="8839" y="1559"/>
                    <a:pt x="8612" y="1362"/>
                    <a:pt x="8444" y="1194"/>
                  </a:cubicBezTo>
                  <a:cubicBezTo>
                    <a:pt x="8365" y="1125"/>
                    <a:pt x="8207" y="997"/>
                    <a:pt x="8001" y="859"/>
                  </a:cubicBezTo>
                  <a:cubicBezTo>
                    <a:pt x="7793" y="721"/>
                    <a:pt x="7537" y="573"/>
                    <a:pt x="7260" y="445"/>
                  </a:cubicBezTo>
                  <a:cubicBezTo>
                    <a:pt x="6984" y="326"/>
                    <a:pt x="6699" y="228"/>
                    <a:pt x="6452" y="169"/>
                  </a:cubicBezTo>
                  <a:cubicBezTo>
                    <a:pt x="6324" y="139"/>
                    <a:pt x="6215" y="109"/>
                    <a:pt x="6107" y="90"/>
                  </a:cubicBezTo>
                  <a:cubicBezTo>
                    <a:pt x="6008" y="79"/>
                    <a:pt x="5929" y="60"/>
                    <a:pt x="5860" y="60"/>
                  </a:cubicBezTo>
                  <a:cubicBezTo>
                    <a:pt x="5643" y="30"/>
                    <a:pt x="5643" y="30"/>
                    <a:pt x="5633" y="30"/>
                  </a:cubicBezTo>
                  <a:cubicBezTo>
                    <a:pt x="5623" y="20"/>
                    <a:pt x="5614" y="20"/>
                    <a:pt x="5397" y="11"/>
                  </a:cubicBezTo>
                  <a:cubicBezTo>
                    <a:pt x="5379" y="13"/>
                    <a:pt x="5365" y="15"/>
                    <a:pt x="5354" y="15"/>
                  </a:cubicBezTo>
                  <a:cubicBezTo>
                    <a:pt x="5329" y="15"/>
                    <a:pt x="5330" y="8"/>
                    <a:pt x="5386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55"/>
            <p:cNvSpPr/>
            <p:nvPr/>
          </p:nvSpPr>
          <p:spPr>
            <a:xfrm>
              <a:off x="1091961" y="3833704"/>
              <a:ext cx="1871" cy="15059"/>
            </a:xfrm>
            <a:custGeom>
              <a:avLst/>
              <a:gdLst/>
              <a:ahLst/>
              <a:cxnLst/>
              <a:rect l="l" t="t" r="r" b="b"/>
              <a:pathLst>
                <a:path w="21" h="169" extrusionOk="0">
                  <a:moveTo>
                    <a:pt x="1" y="1"/>
                  </a:moveTo>
                  <a:cubicBezTo>
                    <a:pt x="1" y="60"/>
                    <a:pt x="10" y="129"/>
                    <a:pt x="20" y="169"/>
                  </a:cubicBezTo>
                  <a:cubicBezTo>
                    <a:pt x="20" y="99"/>
                    <a:pt x="10" y="50"/>
                    <a:pt x="1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55"/>
            <p:cNvSpPr/>
            <p:nvPr/>
          </p:nvSpPr>
          <p:spPr>
            <a:xfrm>
              <a:off x="1091961" y="3832902"/>
              <a:ext cx="89" cy="891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55"/>
            <p:cNvSpPr/>
            <p:nvPr/>
          </p:nvSpPr>
          <p:spPr>
            <a:xfrm>
              <a:off x="393198" y="3396019"/>
              <a:ext cx="747145" cy="458178"/>
            </a:xfrm>
            <a:custGeom>
              <a:avLst/>
              <a:gdLst/>
              <a:ahLst/>
              <a:cxnLst/>
              <a:rect l="l" t="t" r="r" b="b"/>
              <a:pathLst>
                <a:path w="8385" h="5142" extrusionOk="0">
                  <a:moveTo>
                    <a:pt x="642" y="4075"/>
                  </a:moveTo>
                  <a:lnTo>
                    <a:pt x="642" y="4075"/>
                  </a:lnTo>
                  <a:cubicBezTo>
                    <a:pt x="639" y="4084"/>
                    <a:pt x="635" y="4095"/>
                    <a:pt x="632" y="4107"/>
                  </a:cubicBezTo>
                  <a:lnTo>
                    <a:pt x="632" y="4107"/>
                  </a:lnTo>
                  <a:cubicBezTo>
                    <a:pt x="636" y="4096"/>
                    <a:pt x="639" y="4085"/>
                    <a:pt x="642" y="4075"/>
                  </a:cubicBezTo>
                  <a:close/>
                  <a:moveTo>
                    <a:pt x="7855" y="4783"/>
                  </a:moveTo>
                  <a:cubicBezTo>
                    <a:pt x="7859" y="4783"/>
                    <a:pt x="7856" y="4808"/>
                    <a:pt x="7859" y="4859"/>
                  </a:cubicBezTo>
                  <a:lnTo>
                    <a:pt x="7859" y="4859"/>
                  </a:lnTo>
                  <a:lnTo>
                    <a:pt x="7852" y="4785"/>
                  </a:lnTo>
                  <a:cubicBezTo>
                    <a:pt x="7853" y="4784"/>
                    <a:pt x="7854" y="4783"/>
                    <a:pt x="7855" y="4783"/>
                  </a:cubicBezTo>
                  <a:close/>
                  <a:moveTo>
                    <a:pt x="4222" y="1"/>
                  </a:moveTo>
                  <a:cubicBezTo>
                    <a:pt x="4114" y="11"/>
                    <a:pt x="3966" y="11"/>
                    <a:pt x="3858" y="31"/>
                  </a:cubicBezTo>
                  <a:cubicBezTo>
                    <a:pt x="3769" y="31"/>
                    <a:pt x="3680" y="60"/>
                    <a:pt x="3571" y="70"/>
                  </a:cubicBezTo>
                  <a:cubicBezTo>
                    <a:pt x="3522" y="79"/>
                    <a:pt x="3463" y="90"/>
                    <a:pt x="3413" y="99"/>
                  </a:cubicBezTo>
                  <a:cubicBezTo>
                    <a:pt x="3354" y="109"/>
                    <a:pt x="3305" y="129"/>
                    <a:pt x="3246" y="149"/>
                  </a:cubicBezTo>
                  <a:cubicBezTo>
                    <a:pt x="3187" y="169"/>
                    <a:pt x="3128" y="178"/>
                    <a:pt x="3069" y="198"/>
                  </a:cubicBezTo>
                  <a:lnTo>
                    <a:pt x="2979" y="228"/>
                  </a:lnTo>
                  <a:cubicBezTo>
                    <a:pt x="2950" y="237"/>
                    <a:pt x="2920" y="257"/>
                    <a:pt x="2891" y="267"/>
                  </a:cubicBezTo>
                  <a:cubicBezTo>
                    <a:pt x="2782" y="316"/>
                    <a:pt x="2664" y="366"/>
                    <a:pt x="2545" y="425"/>
                  </a:cubicBezTo>
                  <a:cubicBezTo>
                    <a:pt x="2089" y="648"/>
                    <a:pt x="1718" y="996"/>
                    <a:pt x="1490" y="1224"/>
                  </a:cubicBezTo>
                  <a:lnTo>
                    <a:pt x="1490" y="1224"/>
                  </a:lnTo>
                  <a:cubicBezTo>
                    <a:pt x="1490" y="1224"/>
                    <a:pt x="1490" y="1224"/>
                    <a:pt x="1490" y="1224"/>
                  </a:cubicBezTo>
                  <a:lnTo>
                    <a:pt x="1490" y="1224"/>
                  </a:lnTo>
                  <a:lnTo>
                    <a:pt x="1480" y="1234"/>
                  </a:lnTo>
                  <a:cubicBezTo>
                    <a:pt x="1483" y="1231"/>
                    <a:pt x="1487" y="1227"/>
                    <a:pt x="1490" y="1224"/>
                  </a:cubicBezTo>
                  <a:lnTo>
                    <a:pt x="1490" y="1224"/>
                  </a:lnTo>
                  <a:cubicBezTo>
                    <a:pt x="1342" y="1382"/>
                    <a:pt x="987" y="1786"/>
                    <a:pt x="731" y="2249"/>
                  </a:cubicBezTo>
                  <a:cubicBezTo>
                    <a:pt x="474" y="2713"/>
                    <a:pt x="297" y="3216"/>
                    <a:pt x="248" y="3424"/>
                  </a:cubicBezTo>
                  <a:lnTo>
                    <a:pt x="208" y="3503"/>
                  </a:lnTo>
                  <a:cubicBezTo>
                    <a:pt x="188" y="3591"/>
                    <a:pt x="169" y="3670"/>
                    <a:pt x="149" y="3788"/>
                  </a:cubicBezTo>
                  <a:cubicBezTo>
                    <a:pt x="144" y="3820"/>
                    <a:pt x="140" y="3831"/>
                    <a:pt x="136" y="3831"/>
                  </a:cubicBezTo>
                  <a:cubicBezTo>
                    <a:pt x="132" y="3831"/>
                    <a:pt x="129" y="3814"/>
                    <a:pt x="129" y="3798"/>
                  </a:cubicBezTo>
                  <a:cubicBezTo>
                    <a:pt x="119" y="3897"/>
                    <a:pt x="90" y="4015"/>
                    <a:pt x="80" y="4075"/>
                  </a:cubicBezTo>
                  <a:lnTo>
                    <a:pt x="90" y="4055"/>
                  </a:lnTo>
                  <a:lnTo>
                    <a:pt x="90" y="4055"/>
                  </a:lnTo>
                  <a:cubicBezTo>
                    <a:pt x="80" y="4222"/>
                    <a:pt x="31" y="4311"/>
                    <a:pt x="20" y="4498"/>
                  </a:cubicBezTo>
                  <a:lnTo>
                    <a:pt x="31" y="4498"/>
                  </a:lnTo>
                  <a:cubicBezTo>
                    <a:pt x="20" y="4568"/>
                    <a:pt x="11" y="4656"/>
                    <a:pt x="1" y="4715"/>
                  </a:cubicBezTo>
                  <a:cubicBezTo>
                    <a:pt x="1" y="4766"/>
                    <a:pt x="6" y="4767"/>
                    <a:pt x="11" y="4767"/>
                  </a:cubicBezTo>
                  <a:cubicBezTo>
                    <a:pt x="11" y="4767"/>
                    <a:pt x="11" y="4767"/>
                    <a:pt x="12" y="4767"/>
                  </a:cubicBezTo>
                  <a:cubicBezTo>
                    <a:pt x="16" y="4767"/>
                    <a:pt x="20" y="4768"/>
                    <a:pt x="20" y="4805"/>
                  </a:cubicBezTo>
                  <a:cubicBezTo>
                    <a:pt x="1" y="4834"/>
                    <a:pt x="11" y="4913"/>
                    <a:pt x="11" y="5002"/>
                  </a:cubicBezTo>
                  <a:cubicBezTo>
                    <a:pt x="11" y="4908"/>
                    <a:pt x="20" y="4813"/>
                    <a:pt x="29" y="4813"/>
                  </a:cubicBezTo>
                  <a:cubicBezTo>
                    <a:pt x="30" y="4813"/>
                    <a:pt x="30" y="4814"/>
                    <a:pt x="31" y="4814"/>
                  </a:cubicBezTo>
                  <a:cubicBezTo>
                    <a:pt x="31" y="4923"/>
                    <a:pt x="50" y="4834"/>
                    <a:pt x="40" y="4952"/>
                  </a:cubicBezTo>
                  <a:lnTo>
                    <a:pt x="20" y="4962"/>
                  </a:lnTo>
                  <a:cubicBezTo>
                    <a:pt x="11" y="5011"/>
                    <a:pt x="11" y="5100"/>
                    <a:pt x="20" y="5110"/>
                  </a:cubicBezTo>
                  <a:lnTo>
                    <a:pt x="20" y="5002"/>
                  </a:lnTo>
                  <a:cubicBezTo>
                    <a:pt x="40" y="5002"/>
                    <a:pt x="158" y="4932"/>
                    <a:pt x="277" y="4853"/>
                  </a:cubicBezTo>
                  <a:cubicBezTo>
                    <a:pt x="395" y="4785"/>
                    <a:pt x="514" y="4715"/>
                    <a:pt x="524" y="4715"/>
                  </a:cubicBezTo>
                  <a:cubicBezTo>
                    <a:pt x="533" y="4647"/>
                    <a:pt x="544" y="4558"/>
                    <a:pt x="553" y="4469"/>
                  </a:cubicBezTo>
                  <a:cubicBezTo>
                    <a:pt x="563" y="4380"/>
                    <a:pt x="583" y="4292"/>
                    <a:pt x="603" y="4213"/>
                  </a:cubicBezTo>
                  <a:cubicBezTo>
                    <a:pt x="603" y="4220"/>
                    <a:pt x="603" y="4223"/>
                    <a:pt x="604" y="4223"/>
                  </a:cubicBezTo>
                  <a:cubicBezTo>
                    <a:pt x="607" y="4223"/>
                    <a:pt x="617" y="4159"/>
                    <a:pt x="621" y="4159"/>
                  </a:cubicBezTo>
                  <a:cubicBezTo>
                    <a:pt x="622" y="4159"/>
                    <a:pt x="622" y="4163"/>
                    <a:pt x="622" y="4173"/>
                  </a:cubicBezTo>
                  <a:cubicBezTo>
                    <a:pt x="622" y="4153"/>
                    <a:pt x="627" y="4129"/>
                    <a:pt x="632" y="4107"/>
                  </a:cubicBezTo>
                  <a:lnTo>
                    <a:pt x="632" y="4107"/>
                  </a:lnTo>
                  <a:cubicBezTo>
                    <a:pt x="622" y="4137"/>
                    <a:pt x="610" y="4163"/>
                    <a:pt x="603" y="4163"/>
                  </a:cubicBezTo>
                  <a:cubicBezTo>
                    <a:pt x="652" y="3946"/>
                    <a:pt x="691" y="3720"/>
                    <a:pt x="761" y="3512"/>
                  </a:cubicBezTo>
                  <a:cubicBezTo>
                    <a:pt x="790" y="3394"/>
                    <a:pt x="829" y="3364"/>
                    <a:pt x="839" y="3334"/>
                  </a:cubicBezTo>
                  <a:lnTo>
                    <a:pt x="829" y="3334"/>
                  </a:lnTo>
                  <a:cubicBezTo>
                    <a:pt x="820" y="3334"/>
                    <a:pt x="869" y="3216"/>
                    <a:pt x="869" y="3216"/>
                  </a:cubicBezTo>
                  <a:cubicBezTo>
                    <a:pt x="869" y="3236"/>
                    <a:pt x="899" y="3226"/>
                    <a:pt x="879" y="3275"/>
                  </a:cubicBezTo>
                  <a:cubicBezTo>
                    <a:pt x="888" y="3275"/>
                    <a:pt x="899" y="3236"/>
                    <a:pt x="918" y="3196"/>
                  </a:cubicBezTo>
                  <a:lnTo>
                    <a:pt x="918" y="3196"/>
                  </a:lnTo>
                  <a:cubicBezTo>
                    <a:pt x="911" y="3204"/>
                    <a:pt x="897" y="3223"/>
                    <a:pt x="896" y="3223"/>
                  </a:cubicBezTo>
                  <a:cubicBezTo>
                    <a:pt x="895" y="3223"/>
                    <a:pt x="896" y="3221"/>
                    <a:pt x="899" y="3216"/>
                  </a:cubicBezTo>
                  <a:cubicBezTo>
                    <a:pt x="938" y="3117"/>
                    <a:pt x="918" y="3187"/>
                    <a:pt x="967" y="3078"/>
                  </a:cubicBezTo>
                  <a:lnTo>
                    <a:pt x="967" y="3078"/>
                  </a:lnTo>
                  <a:cubicBezTo>
                    <a:pt x="967" y="3078"/>
                    <a:pt x="951" y="3102"/>
                    <a:pt x="942" y="3102"/>
                  </a:cubicBezTo>
                  <a:cubicBezTo>
                    <a:pt x="937" y="3102"/>
                    <a:pt x="935" y="3090"/>
                    <a:pt x="948" y="3049"/>
                  </a:cubicBezTo>
                  <a:cubicBezTo>
                    <a:pt x="958" y="3019"/>
                    <a:pt x="978" y="2979"/>
                    <a:pt x="997" y="2920"/>
                  </a:cubicBezTo>
                  <a:cubicBezTo>
                    <a:pt x="1017" y="2871"/>
                    <a:pt x="1056" y="2802"/>
                    <a:pt x="1086" y="2733"/>
                  </a:cubicBezTo>
                  <a:cubicBezTo>
                    <a:pt x="1125" y="2654"/>
                    <a:pt x="1165" y="2575"/>
                    <a:pt x="1204" y="2486"/>
                  </a:cubicBezTo>
                  <a:cubicBezTo>
                    <a:pt x="1254" y="2407"/>
                    <a:pt x="1313" y="2328"/>
                    <a:pt x="1362" y="2240"/>
                  </a:cubicBezTo>
                  <a:cubicBezTo>
                    <a:pt x="1412" y="2151"/>
                    <a:pt x="1480" y="2082"/>
                    <a:pt x="1530" y="2003"/>
                  </a:cubicBezTo>
                  <a:cubicBezTo>
                    <a:pt x="1589" y="1924"/>
                    <a:pt x="1638" y="1845"/>
                    <a:pt x="1697" y="1786"/>
                  </a:cubicBezTo>
                  <a:cubicBezTo>
                    <a:pt x="1806" y="1668"/>
                    <a:pt x="1894" y="1569"/>
                    <a:pt x="1944" y="1520"/>
                  </a:cubicBezTo>
                  <a:lnTo>
                    <a:pt x="1944" y="1520"/>
                  </a:lnTo>
                  <a:cubicBezTo>
                    <a:pt x="1934" y="1529"/>
                    <a:pt x="1873" y="1530"/>
                    <a:pt x="1857" y="1538"/>
                  </a:cubicBezTo>
                  <a:lnTo>
                    <a:pt x="1857" y="1538"/>
                  </a:lnTo>
                  <a:cubicBezTo>
                    <a:pt x="1864" y="1533"/>
                    <a:pt x="1888" y="1516"/>
                    <a:pt x="1905" y="1500"/>
                  </a:cubicBezTo>
                  <a:cubicBezTo>
                    <a:pt x="1934" y="1490"/>
                    <a:pt x="1954" y="1471"/>
                    <a:pt x="1954" y="1471"/>
                  </a:cubicBezTo>
                  <a:lnTo>
                    <a:pt x="1954" y="1471"/>
                  </a:lnTo>
                  <a:lnTo>
                    <a:pt x="1914" y="1520"/>
                  </a:lnTo>
                  <a:cubicBezTo>
                    <a:pt x="1944" y="1500"/>
                    <a:pt x="2003" y="1460"/>
                    <a:pt x="2082" y="1392"/>
                  </a:cubicBezTo>
                  <a:cubicBezTo>
                    <a:pt x="2122" y="1362"/>
                    <a:pt x="2161" y="1333"/>
                    <a:pt x="2201" y="1293"/>
                  </a:cubicBezTo>
                  <a:cubicBezTo>
                    <a:pt x="2250" y="1263"/>
                    <a:pt x="2289" y="1234"/>
                    <a:pt x="2339" y="1194"/>
                  </a:cubicBezTo>
                  <a:cubicBezTo>
                    <a:pt x="2526" y="1056"/>
                    <a:pt x="2743" y="967"/>
                    <a:pt x="2802" y="928"/>
                  </a:cubicBezTo>
                  <a:lnTo>
                    <a:pt x="2802" y="928"/>
                  </a:lnTo>
                  <a:lnTo>
                    <a:pt x="2773" y="958"/>
                  </a:lnTo>
                  <a:cubicBezTo>
                    <a:pt x="2792" y="938"/>
                    <a:pt x="2822" y="928"/>
                    <a:pt x="2841" y="918"/>
                  </a:cubicBezTo>
                  <a:cubicBezTo>
                    <a:pt x="2861" y="908"/>
                    <a:pt x="2891" y="899"/>
                    <a:pt x="2911" y="888"/>
                  </a:cubicBezTo>
                  <a:cubicBezTo>
                    <a:pt x="2960" y="869"/>
                    <a:pt x="3009" y="849"/>
                    <a:pt x="3078" y="820"/>
                  </a:cubicBezTo>
                  <a:lnTo>
                    <a:pt x="3078" y="820"/>
                  </a:lnTo>
                  <a:lnTo>
                    <a:pt x="2999" y="849"/>
                  </a:lnTo>
                  <a:cubicBezTo>
                    <a:pt x="3019" y="820"/>
                    <a:pt x="3078" y="790"/>
                    <a:pt x="3157" y="760"/>
                  </a:cubicBezTo>
                  <a:lnTo>
                    <a:pt x="3157" y="760"/>
                  </a:lnTo>
                  <a:lnTo>
                    <a:pt x="3118" y="780"/>
                  </a:lnTo>
                  <a:cubicBezTo>
                    <a:pt x="3137" y="780"/>
                    <a:pt x="3157" y="770"/>
                    <a:pt x="3177" y="760"/>
                  </a:cubicBezTo>
                  <a:cubicBezTo>
                    <a:pt x="3196" y="760"/>
                    <a:pt x="3216" y="750"/>
                    <a:pt x="3246" y="741"/>
                  </a:cubicBezTo>
                  <a:cubicBezTo>
                    <a:pt x="3286" y="730"/>
                    <a:pt x="3335" y="711"/>
                    <a:pt x="3404" y="691"/>
                  </a:cubicBezTo>
                  <a:lnTo>
                    <a:pt x="3404" y="691"/>
                  </a:lnTo>
                  <a:lnTo>
                    <a:pt x="3354" y="711"/>
                  </a:lnTo>
                  <a:cubicBezTo>
                    <a:pt x="3384" y="711"/>
                    <a:pt x="3424" y="691"/>
                    <a:pt x="3463" y="682"/>
                  </a:cubicBezTo>
                  <a:lnTo>
                    <a:pt x="3463" y="682"/>
                  </a:lnTo>
                  <a:cubicBezTo>
                    <a:pt x="3455" y="683"/>
                    <a:pt x="3449" y="683"/>
                    <a:pt x="3445" y="683"/>
                  </a:cubicBezTo>
                  <a:cubicBezTo>
                    <a:pt x="3410" y="683"/>
                    <a:pt x="3494" y="653"/>
                    <a:pt x="3519" y="635"/>
                  </a:cubicBezTo>
                  <a:lnTo>
                    <a:pt x="3519" y="635"/>
                  </a:lnTo>
                  <a:cubicBezTo>
                    <a:pt x="3509" y="644"/>
                    <a:pt x="3519" y="648"/>
                    <a:pt x="3539" y="648"/>
                  </a:cubicBezTo>
                  <a:cubicBezTo>
                    <a:pt x="3571" y="648"/>
                    <a:pt x="3630" y="638"/>
                    <a:pt x="3660" y="632"/>
                  </a:cubicBezTo>
                  <a:cubicBezTo>
                    <a:pt x="3670" y="612"/>
                    <a:pt x="3779" y="622"/>
                    <a:pt x="3788" y="603"/>
                  </a:cubicBezTo>
                  <a:cubicBezTo>
                    <a:pt x="3828" y="603"/>
                    <a:pt x="3799" y="612"/>
                    <a:pt x="3779" y="622"/>
                  </a:cubicBezTo>
                  <a:cubicBezTo>
                    <a:pt x="3823" y="607"/>
                    <a:pt x="3867" y="605"/>
                    <a:pt x="3920" y="605"/>
                  </a:cubicBezTo>
                  <a:cubicBezTo>
                    <a:pt x="3948" y="605"/>
                    <a:pt x="3978" y="605"/>
                    <a:pt x="4011" y="605"/>
                  </a:cubicBezTo>
                  <a:cubicBezTo>
                    <a:pt x="4042" y="605"/>
                    <a:pt x="4076" y="605"/>
                    <a:pt x="4114" y="603"/>
                  </a:cubicBezTo>
                  <a:cubicBezTo>
                    <a:pt x="4252" y="592"/>
                    <a:pt x="4262" y="592"/>
                    <a:pt x="4281" y="592"/>
                  </a:cubicBezTo>
                  <a:cubicBezTo>
                    <a:pt x="4292" y="592"/>
                    <a:pt x="4311" y="603"/>
                    <a:pt x="4469" y="622"/>
                  </a:cubicBezTo>
                  <a:lnTo>
                    <a:pt x="4509" y="612"/>
                  </a:lnTo>
                  <a:lnTo>
                    <a:pt x="4528" y="632"/>
                  </a:lnTo>
                  <a:cubicBezTo>
                    <a:pt x="4544" y="621"/>
                    <a:pt x="4564" y="618"/>
                    <a:pt x="4586" y="618"/>
                  </a:cubicBezTo>
                  <a:cubicBezTo>
                    <a:pt x="4628" y="618"/>
                    <a:pt x="4676" y="631"/>
                    <a:pt x="4711" y="631"/>
                  </a:cubicBezTo>
                  <a:cubicBezTo>
                    <a:pt x="4725" y="631"/>
                    <a:pt x="4737" y="629"/>
                    <a:pt x="4745" y="622"/>
                  </a:cubicBezTo>
                  <a:cubicBezTo>
                    <a:pt x="4775" y="642"/>
                    <a:pt x="4805" y="632"/>
                    <a:pt x="4873" y="662"/>
                  </a:cubicBezTo>
                  <a:cubicBezTo>
                    <a:pt x="4869" y="663"/>
                    <a:pt x="4864" y="664"/>
                    <a:pt x="4857" y="664"/>
                  </a:cubicBezTo>
                  <a:cubicBezTo>
                    <a:pt x="4826" y="664"/>
                    <a:pt x="4773" y="650"/>
                    <a:pt x="4742" y="650"/>
                  </a:cubicBezTo>
                  <a:cubicBezTo>
                    <a:pt x="4735" y="650"/>
                    <a:pt x="4730" y="650"/>
                    <a:pt x="4726" y="652"/>
                  </a:cubicBezTo>
                  <a:cubicBezTo>
                    <a:pt x="4755" y="662"/>
                    <a:pt x="4805" y="671"/>
                    <a:pt x="4864" y="682"/>
                  </a:cubicBezTo>
                  <a:cubicBezTo>
                    <a:pt x="4893" y="691"/>
                    <a:pt x="4923" y="691"/>
                    <a:pt x="4962" y="701"/>
                  </a:cubicBezTo>
                  <a:cubicBezTo>
                    <a:pt x="4992" y="711"/>
                    <a:pt x="5031" y="721"/>
                    <a:pt x="5061" y="741"/>
                  </a:cubicBezTo>
                  <a:cubicBezTo>
                    <a:pt x="5140" y="760"/>
                    <a:pt x="5219" y="780"/>
                    <a:pt x="5307" y="820"/>
                  </a:cubicBezTo>
                  <a:cubicBezTo>
                    <a:pt x="5386" y="849"/>
                    <a:pt x="5475" y="888"/>
                    <a:pt x="5554" y="928"/>
                  </a:cubicBezTo>
                  <a:cubicBezTo>
                    <a:pt x="5890" y="1096"/>
                    <a:pt x="6195" y="1322"/>
                    <a:pt x="6284" y="1411"/>
                  </a:cubicBezTo>
                  <a:cubicBezTo>
                    <a:pt x="6268" y="1395"/>
                    <a:pt x="6266" y="1387"/>
                    <a:pt x="6273" y="1387"/>
                  </a:cubicBezTo>
                  <a:cubicBezTo>
                    <a:pt x="6279" y="1387"/>
                    <a:pt x="6290" y="1392"/>
                    <a:pt x="6304" y="1401"/>
                  </a:cubicBezTo>
                  <a:lnTo>
                    <a:pt x="6373" y="1480"/>
                  </a:lnTo>
                  <a:cubicBezTo>
                    <a:pt x="6366" y="1474"/>
                    <a:pt x="6355" y="1462"/>
                    <a:pt x="6351" y="1462"/>
                  </a:cubicBezTo>
                  <a:cubicBezTo>
                    <a:pt x="6350" y="1462"/>
                    <a:pt x="6350" y="1464"/>
                    <a:pt x="6353" y="1471"/>
                  </a:cubicBezTo>
                  <a:cubicBezTo>
                    <a:pt x="6383" y="1500"/>
                    <a:pt x="6422" y="1530"/>
                    <a:pt x="6432" y="1550"/>
                  </a:cubicBezTo>
                  <a:cubicBezTo>
                    <a:pt x="6432" y="1549"/>
                    <a:pt x="6432" y="1548"/>
                    <a:pt x="6433" y="1548"/>
                  </a:cubicBezTo>
                  <a:cubicBezTo>
                    <a:pt x="6441" y="1548"/>
                    <a:pt x="6481" y="1589"/>
                    <a:pt x="6481" y="1589"/>
                  </a:cubicBezTo>
                  <a:cubicBezTo>
                    <a:pt x="6511" y="1628"/>
                    <a:pt x="6649" y="1747"/>
                    <a:pt x="6659" y="1806"/>
                  </a:cubicBezTo>
                  <a:cubicBezTo>
                    <a:pt x="6747" y="1924"/>
                    <a:pt x="6708" y="1815"/>
                    <a:pt x="6797" y="1944"/>
                  </a:cubicBezTo>
                  <a:lnTo>
                    <a:pt x="6787" y="1964"/>
                  </a:lnTo>
                  <a:cubicBezTo>
                    <a:pt x="6787" y="1964"/>
                    <a:pt x="6817" y="2003"/>
                    <a:pt x="6866" y="2072"/>
                  </a:cubicBezTo>
                  <a:cubicBezTo>
                    <a:pt x="6905" y="2131"/>
                    <a:pt x="6975" y="2210"/>
                    <a:pt x="7024" y="2299"/>
                  </a:cubicBezTo>
                  <a:cubicBezTo>
                    <a:pt x="7073" y="2388"/>
                    <a:pt x="7122" y="2466"/>
                    <a:pt x="7162" y="2536"/>
                  </a:cubicBezTo>
                  <a:cubicBezTo>
                    <a:pt x="7198" y="2590"/>
                    <a:pt x="7209" y="2636"/>
                    <a:pt x="7211" y="2636"/>
                  </a:cubicBezTo>
                  <a:cubicBezTo>
                    <a:pt x="7211" y="2636"/>
                    <a:pt x="7211" y="2635"/>
                    <a:pt x="7211" y="2635"/>
                  </a:cubicBezTo>
                  <a:cubicBezTo>
                    <a:pt x="7221" y="2644"/>
                    <a:pt x="7231" y="2654"/>
                    <a:pt x="7251" y="2683"/>
                  </a:cubicBezTo>
                  <a:cubicBezTo>
                    <a:pt x="7310" y="2812"/>
                    <a:pt x="7379" y="2940"/>
                    <a:pt x="7428" y="3088"/>
                  </a:cubicBezTo>
                  <a:cubicBezTo>
                    <a:pt x="7428" y="3080"/>
                    <a:pt x="7422" y="3066"/>
                    <a:pt x="7424" y="3066"/>
                  </a:cubicBezTo>
                  <a:cubicBezTo>
                    <a:pt x="7425" y="3066"/>
                    <a:pt x="7426" y="3067"/>
                    <a:pt x="7428" y="3069"/>
                  </a:cubicBezTo>
                  <a:cubicBezTo>
                    <a:pt x="7626" y="3562"/>
                    <a:pt x="7753" y="4045"/>
                    <a:pt x="7813" y="4568"/>
                  </a:cubicBezTo>
                  <a:cubicBezTo>
                    <a:pt x="7823" y="4666"/>
                    <a:pt x="7832" y="4588"/>
                    <a:pt x="7843" y="4676"/>
                  </a:cubicBezTo>
                  <a:cubicBezTo>
                    <a:pt x="7852" y="4726"/>
                    <a:pt x="7843" y="4785"/>
                    <a:pt x="7843" y="4834"/>
                  </a:cubicBezTo>
                  <a:cubicBezTo>
                    <a:pt x="7835" y="4827"/>
                    <a:pt x="7833" y="4807"/>
                    <a:pt x="7833" y="4807"/>
                  </a:cubicBezTo>
                  <a:cubicBezTo>
                    <a:pt x="7832" y="4807"/>
                    <a:pt x="7832" y="4809"/>
                    <a:pt x="7832" y="4814"/>
                  </a:cubicBezTo>
                  <a:cubicBezTo>
                    <a:pt x="7832" y="4834"/>
                    <a:pt x="7843" y="4873"/>
                    <a:pt x="7843" y="4903"/>
                  </a:cubicBezTo>
                  <a:cubicBezTo>
                    <a:pt x="7848" y="4885"/>
                    <a:pt x="7851" y="4856"/>
                    <a:pt x="7854" y="4856"/>
                  </a:cubicBezTo>
                  <a:cubicBezTo>
                    <a:pt x="7856" y="4856"/>
                    <a:pt x="7858" y="4868"/>
                    <a:pt x="7862" y="4903"/>
                  </a:cubicBezTo>
                  <a:lnTo>
                    <a:pt x="7862" y="4972"/>
                  </a:lnTo>
                  <a:lnTo>
                    <a:pt x="7872" y="4962"/>
                  </a:lnTo>
                  <a:cubicBezTo>
                    <a:pt x="7917" y="5097"/>
                    <a:pt x="7996" y="5141"/>
                    <a:pt x="8084" y="5141"/>
                  </a:cubicBezTo>
                  <a:cubicBezTo>
                    <a:pt x="8111" y="5141"/>
                    <a:pt x="8139" y="5137"/>
                    <a:pt x="8168" y="5130"/>
                  </a:cubicBezTo>
                  <a:cubicBezTo>
                    <a:pt x="8286" y="5110"/>
                    <a:pt x="8385" y="5031"/>
                    <a:pt x="8385" y="5031"/>
                  </a:cubicBezTo>
                  <a:lnTo>
                    <a:pt x="8385" y="5002"/>
                  </a:lnTo>
                  <a:lnTo>
                    <a:pt x="8345" y="4814"/>
                  </a:lnTo>
                  <a:lnTo>
                    <a:pt x="8345" y="4597"/>
                  </a:lnTo>
                  <a:cubicBezTo>
                    <a:pt x="8336" y="4518"/>
                    <a:pt x="8326" y="4449"/>
                    <a:pt x="8316" y="4371"/>
                  </a:cubicBezTo>
                  <a:cubicBezTo>
                    <a:pt x="8296" y="4232"/>
                    <a:pt x="8266" y="4094"/>
                    <a:pt x="8237" y="3996"/>
                  </a:cubicBezTo>
                  <a:cubicBezTo>
                    <a:pt x="8237" y="3946"/>
                    <a:pt x="8217" y="3858"/>
                    <a:pt x="8198" y="3779"/>
                  </a:cubicBezTo>
                  <a:cubicBezTo>
                    <a:pt x="8187" y="3729"/>
                    <a:pt x="8178" y="3680"/>
                    <a:pt x="8168" y="3641"/>
                  </a:cubicBezTo>
                  <a:cubicBezTo>
                    <a:pt x="8158" y="3601"/>
                    <a:pt x="8148" y="3562"/>
                    <a:pt x="8148" y="3532"/>
                  </a:cubicBezTo>
                  <a:lnTo>
                    <a:pt x="8139" y="3542"/>
                  </a:lnTo>
                  <a:cubicBezTo>
                    <a:pt x="8119" y="3463"/>
                    <a:pt x="8099" y="3374"/>
                    <a:pt x="8079" y="3286"/>
                  </a:cubicBezTo>
                  <a:lnTo>
                    <a:pt x="8049" y="3167"/>
                  </a:lnTo>
                  <a:lnTo>
                    <a:pt x="8020" y="3078"/>
                  </a:lnTo>
                  <a:lnTo>
                    <a:pt x="8020" y="3088"/>
                  </a:lnTo>
                  <a:cubicBezTo>
                    <a:pt x="8001" y="3031"/>
                    <a:pt x="7954" y="2880"/>
                    <a:pt x="7978" y="2880"/>
                  </a:cubicBezTo>
                  <a:cubicBezTo>
                    <a:pt x="7979" y="2880"/>
                    <a:pt x="7980" y="2880"/>
                    <a:pt x="7981" y="2881"/>
                  </a:cubicBezTo>
                  <a:cubicBezTo>
                    <a:pt x="7911" y="2733"/>
                    <a:pt x="7911" y="2773"/>
                    <a:pt x="7832" y="2585"/>
                  </a:cubicBezTo>
                  <a:lnTo>
                    <a:pt x="7832" y="2585"/>
                  </a:lnTo>
                  <a:lnTo>
                    <a:pt x="7852" y="2615"/>
                  </a:lnTo>
                  <a:cubicBezTo>
                    <a:pt x="7823" y="2565"/>
                    <a:pt x="7783" y="2466"/>
                    <a:pt x="7724" y="2339"/>
                  </a:cubicBezTo>
                  <a:cubicBezTo>
                    <a:pt x="7655" y="2220"/>
                    <a:pt x="7566" y="2082"/>
                    <a:pt x="7477" y="1944"/>
                  </a:cubicBezTo>
                  <a:cubicBezTo>
                    <a:pt x="7389" y="1806"/>
                    <a:pt x="7290" y="1677"/>
                    <a:pt x="7211" y="1569"/>
                  </a:cubicBezTo>
                  <a:cubicBezTo>
                    <a:pt x="7122" y="1471"/>
                    <a:pt x="7054" y="1392"/>
                    <a:pt x="7024" y="1352"/>
                  </a:cubicBezTo>
                  <a:lnTo>
                    <a:pt x="7024" y="1352"/>
                  </a:lnTo>
                  <a:lnTo>
                    <a:pt x="7034" y="1372"/>
                  </a:lnTo>
                  <a:cubicBezTo>
                    <a:pt x="6925" y="1224"/>
                    <a:pt x="6747" y="1076"/>
                    <a:pt x="6620" y="938"/>
                  </a:cubicBezTo>
                  <a:cubicBezTo>
                    <a:pt x="6560" y="879"/>
                    <a:pt x="6422" y="790"/>
                    <a:pt x="6264" y="671"/>
                  </a:cubicBezTo>
                  <a:cubicBezTo>
                    <a:pt x="6186" y="622"/>
                    <a:pt x="6096" y="573"/>
                    <a:pt x="5998" y="513"/>
                  </a:cubicBezTo>
                  <a:cubicBezTo>
                    <a:pt x="5949" y="484"/>
                    <a:pt x="5899" y="454"/>
                    <a:pt x="5850" y="435"/>
                  </a:cubicBezTo>
                  <a:cubicBezTo>
                    <a:pt x="5800" y="405"/>
                    <a:pt x="5741" y="386"/>
                    <a:pt x="5692" y="356"/>
                  </a:cubicBezTo>
                  <a:cubicBezTo>
                    <a:pt x="5583" y="307"/>
                    <a:pt x="5475" y="257"/>
                    <a:pt x="5366" y="228"/>
                  </a:cubicBezTo>
                  <a:cubicBezTo>
                    <a:pt x="5258" y="198"/>
                    <a:pt x="5160" y="158"/>
                    <a:pt x="5061" y="139"/>
                  </a:cubicBezTo>
                  <a:cubicBezTo>
                    <a:pt x="4962" y="119"/>
                    <a:pt x="4864" y="99"/>
                    <a:pt x="4794" y="79"/>
                  </a:cubicBezTo>
                  <a:cubicBezTo>
                    <a:pt x="4715" y="70"/>
                    <a:pt x="4647" y="50"/>
                    <a:pt x="4597" y="50"/>
                  </a:cubicBezTo>
                  <a:cubicBezTo>
                    <a:pt x="4252" y="20"/>
                    <a:pt x="4568" y="31"/>
                    <a:pt x="4233" y="11"/>
                  </a:cubicBezTo>
                  <a:cubicBezTo>
                    <a:pt x="4183" y="11"/>
                    <a:pt x="4163" y="11"/>
                    <a:pt x="4222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55"/>
            <p:cNvSpPr/>
            <p:nvPr/>
          </p:nvSpPr>
          <p:spPr>
            <a:xfrm>
              <a:off x="990025" y="3838961"/>
              <a:ext cx="1871" cy="11584"/>
            </a:xfrm>
            <a:custGeom>
              <a:avLst/>
              <a:gdLst/>
              <a:ahLst/>
              <a:cxnLst/>
              <a:rect l="l" t="t" r="r" b="b"/>
              <a:pathLst>
                <a:path w="21" h="130" extrusionOk="0">
                  <a:moveTo>
                    <a:pt x="0" y="1"/>
                  </a:moveTo>
                  <a:cubicBezTo>
                    <a:pt x="0" y="51"/>
                    <a:pt x="10" y="99"/>
                    <a:pt x="20" y="129"/>
                  </a:cubicBezTo>
                  <a:cubicBezTo>
                    <a:pt x="20" y="80"/>
                    <a:pt x="10" y="40"/>
                    <a:pt x="0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55"/>
            <p:cNvSpPr/>
            <p:nvPr/>
          </p:nvSpPr>
          <p:spPr>
            <a:xfrm>
              <a:off x="990025" y="3838961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55"/>
            <p:cNvSpPr/>
            <p:nvPr/>
          </p:nvSpPr>
          <p:spPr>
            <a:xfrm>
              <a:off x="495134" y="3522548"/>
              <a:ext cx="543273" cy="331203"/>
            </a:xfrm>
            <a:custGeom>
              <a:avLst/>
              <a:gdLst/>
              <a:ahLst/>
              <a:cxnLst/>
              <a:rect l="l" t="t" r="r" b="b"/>
              <a:pathLst>
                <a:path w="6097" h="3717" extrusionOk="0">
                  <a:moveTo>
                    <a:pt x="1510" y="1204"/>
                  </a:moveTo>
                  <a:cubicBezTo>
                    <a:pt x="1509" y="1205"/>
                    <a:pt x="1508" y="1206"/>
                    <a:pt x="1507" y="1208"/>
                  </a:cubicBezTo>
                  <a:lnTo>
                    <a:pt x="1507" y="1208"/>
                  </a:lnTo>
                  <a:cubicBezTo>
                    <a:pt x="1509" y="1207"/>
                    <a:pt x="1510" y="1206"/>
                    <a:pt x="1510" y="1204"/>
                  </a:cubicBezTo>
                  <a:close/>
                  <a:moveTo>
                    <a:pt x="5702" y="1875"/>
                  </a:moveTo>
                  <a:cubicBezTo>
                    <a:pt x="5703" y="1877"/>
                    <a:pt x="5704" y="1879"/>
                    <a:pt x="5704" y="1882"/>
                  </a:cubicBezTo>
                  <a:lnTo>
                    <a:pt x="5704" y="1882"/>
                  </a:lnTo>
                  <a:cubicBezTo>
                    <a:pt x="5707" y="1887"/>
                    <a:pt x="5710" y="1891"/>
                    <a:pt x="5712" y="1895"/>
                  </a:cubicBezTo>
                  <a:lnTo>
                    <a:pt x="5702" y="1875"/>
                  </a:lnTo>
                  <a:close/>
                  <a:moveTo>
                    <a:pt x="5255" y="2288"/>
                  </a:moveTo>
                  <a:cubicBezTo>
                    <a:pt x="5256" y="2292"/>
                    <a:pt x="5257" y="2296"/>
                    <a:pt x="5259" y="2300"/>
                  </a:cubicBezTo>
                  <a:cubicBezTo>
                    <a:pt x="5259" y="2295"/>
                    <a:pt x="5257" y="2291"/>
                    <a:pt x="5255" y="2288"/>
                  </a:cubicBezTo>
                  <a:close/>
                  <a:moveTo>
                    <a:pt x="99" y="2743"/>
                  </a:moveTo>
                  <a:cubicBezTo>
                    <a:pt x="95" y="2752"/>
                    <a:pt x="95" y="2761"/>
                    <a:pt x="96" y="2764"/>
                  </a:cubicBezTo>
                  <a:lnTo>
                    <a:pt x="96" y="2764"/>
                  </a:lnTo>
                  <a:cubicBezTo>
                    <a:pt x="98" y="2757"/>
                    <a:pt x="99" y="2750"/>
                    <a:pt x="99" y="2743"/>
                  </a:cubicBezTo>
                  <a:close/>
                  <a:moveTo>
                    <a:pt x="5564" y="3463"/>
                  </a:moveTo>
                  <a:cubicBezTo>
                    <a:pt x="5571" y="3463"/>
                    <a:pt x="5568" y="3477"/>
                    <a:pt x="5569" y="3505"/>
                  </a:cubicBezTo>
                  <a:lnTo>
                    <a:pt x="5569" y="3505"/>
                  </a:lnTo>
                  <a:lnTo>
                    <a:pt x="5564" y="3463"/>
                  </a:lnTo>
                  <a:close/>
                  <a:moveTo>
                    <a:pt x="3078" y="1"/>
                  </a:moveTo>
                  <a:cubicBezTo>
                    <a:pt x="2999" y="1"/>
                    <a:pt x="2891" y="11"/>
                    <a:pt x="2812" y="31"/>
                  </a:cubicBezTo>
                  <a:cubicBezTo>
                    <a:pt x="2753" y="31"/>
                    <a:pt x="2684" y="40"/>
                    <a:pt x="2605" y="60"/>
                  </a:cubicBezTo>
                  <a:cubicBezTo>
                    <a:pt x="2526" y="70"/>
                    <a:pt x="2447" y="80"/>
                    <a:pt x="2368" y="110"/>
                  </a:cubicBezTo>
                  <a:cubicBezTo>
                    <a:pt x="2280" y="139"/>
                    <a:pt x="2191" y="149"/>
                    <a:pt x="2112" y="189"/>
                  </a:cubicBezTo>
                  <a:cubicBezTo>
                    <a:pt x="2023" y="228"/>
                    <a:pt x="1934" y="268"/>
                    <a:pt x="1855" y="307"/>
                  </a:cubicBezTo>
                  <a:cubicBezTo>
                    <a:pt x="1521" y="474"/>
                    <a:pt x="1245" y="729"/>
                    <a:pt x="1078" y="898"/>
                  </a:cubicBezTo>
                  <a:lnTo>
                    <a:pt x="1078" y="898"/>
                  </a:lnTo>
                  <a:cubicBezTo>
                    <a:pt x="1080" y="894"/>
                    <a:pt x="1083" y="892"/>
                    <a:pt x="1086" y="889"/>
                  </a:cubicBezTo>
                  <a:lnTo>
                    <a:pt x="1086" y="889"/>
                  </a:lnTo>
                  <a:lnTo>
                    <a:pt x="1076" y="899"/>
                  </a:lnTo>
                  <a:cubicBezTo>
                    <a:pt x="1077" y="898"/>
                    <a:pt x="1077" y="898"/>
                    <a:pt x="1078" y="898"/>
                  </a:cubicBezTo>
                  <a:lnTo>
                    <a:pt x="1078" y="898"/>
                  </a:lnTo>
                  <a:cubicBezTo>
                    <a:pt x="965" y="1021"/>
                    <a:pt x="717" y="1302"/>
                    <a:pt x="533" y="1629"/>
                  </a:cubicBezTo>
                  <a:cubicBezTo>
                    <a:pt x="346" y="1964"/>
                    <a:pt x="218" y="2329"/>
                    <a:pt x="178" y="2477"/>
                  </a:cubicBezTo>
                  <a:lnTo>
                    <a:pt x="149" y="2536"/>
                  </a:lnTo>
                  <a:cubicBezTo>
                    <a:pt x="139" y="2595"/>
                    <a:pt x="119" y="2655"/>
                    <a:pt x="110" y="2743"/>
                  </a:cubicBezTo>
                  <a:cubicBezTo>
                    <a:pt x="105" y="2760"/>
                    <a:pt x="101" y="2766"/>
                    <a:pt x="98" y="2766"/>
                  </a:cubicBezTo>
                  <a:cubicBezTo>
                    <a:pt x="98" y="2766"/>
                    <a:pt x="97" y="2765"/>
                    <a:pt x="96" y="2764"/>
                  </a:cubicBezTo>
                  <a:lnTo>
                    <a:pt x="96" y="2764"/>
                  </a:lnTo>
                  <a:cubicBezTo>
                    <a:pt x="85" y="2836"/>
                    <a:pt x="60" y="2904"/>
                    <a:pt x="60" y="2940"/>
                  </a:cubicBezTo>
                  <a:lnTo>
                    <a:pt x="70" y="2931"/>
                  </a:lnTo>
                  <a:lnTo>
                    <a:pt x="70" y="2931"/>
                  </a:lnTo>
                  <a:cubicBezTo>
                    <a:pt x="60" y="3049"/>
                    <a:pt x="21" y="3118"/>
                    <a:pt x="21" y="3246"/>
                  </a:cubicBezTo>
                  <a:cubicBezTo>
                    <a:pt x="21" y="3306"/>
                    <a:pt x="1" y="3365"/>
                    <a:pt x="1" y="3414"/>
                  </a:cubicBezTo>
                  <a:cubicBezTo>
                    <a:pt x="1" y="3443"/>
                    <a:pt x="3" y="3448"/>
                    <a:pt x="5" y="3448"/>
                  </a:cubicBezTo>
                  <a:cubicBezTo>
                    <a:pt x="7" y="3448"/>
                    <a:pt x="8" y="3447"/>
                    <a:pt x="10" y="3447"/>
                  </a:cubicBezTo>
                  <a:cubicBezTo>
                    <a:pt x="13" y="3447"/>
                    <a:pt x="17" y="3450"/>
                    <a:pt x="21" y="3473"/>
                  </a:cubicBezTo>
                  <a:cubicBezTo>
                    <a:pt x="1" y="3493"/>
                    <a:pt x="11" y="3552"/>
                    <a:pt x="11" y="3611"/>
                  </a:cubicBezTo>
                  <a:cubicBezTo>
                    <a:pt x="11" y="3555"/>
                    <a:pt x="19" y="3482"/>
                    <a:pt x="29" y="3482"/>
                  </a:cubicBezTo>
                  <a:cubicBezTo>
                    <a:pt x="30" y="3482"/>
                    <a:pt x="30" y="3483"/>
                    <a:pt x="31" y="3483"/>
                  </a:cubicBezTo>
                  <a:cubicBezTo>
                    <a:pt x="31" y="3562"/>
                    <a:pt x="51" y="3493"/>
                    <a:pt x="40" y="3582"/>
                  </a:cubicBezTo>
                  <a:lnTo>
                    <a:pt x="21" y="3582"/>
                  </a:lnTo>
                  <a:cubicBezTo>
                    <a:pt x="11" y="3621"/>
                    <a:pt x="11" y="3690"/>
                    <a:pt x="21" y="3690"/>
                  </a:cubicBezTo>
                  <a:lnTo>
                    <a:pt x="21" y="3621"/>
                  </a:lnTo>
                  <a:cubicBezTo>
                    <a:pt x="40" y="3621"/>
                    <a:pt x="159" y="3562"/>
                    <a:pt x="277" y="3512"/>
                  </a:cubicBezTo>
                  <a:cubicBezTo>
                    <a:pt x="395" y="3463"/>
                    <a:pt x="514" y="3424"/>
                    <a:pt x="524" y="3414"/>
                  </a:cubicBezTo>
                  <a:cubicBezTo>
                    <a:pt x="544" y="3325"/>
                    <a:pt x="544" y="3177"/>
                    <a:pt x="583" y="3069"/>
                  </a:cubicBezTo>
                  <a:cubicBezTo>
                    <a:pt x="583" y="3073"/>
                    <a:pt x="583" y="3074"/>
                    <a:pt x="584" y="3074"/>
                  </a:cubicBezTo>
                  <a:cubicBezTo>
                    <a:pt x="585" y="3074"/>
                    <a:pt x="591" y="3029"/>
                    <a:pt x="598" y="3029"/>
                  </a:cubicBezTo>
                  <a:cubicBezTo>
                    <a:pt x="599" y="3029"/>
                    <a:pt x="601" y="3032"/>
                    <a:pt x="603" y="3039"/>
                  </a:cubicBezTo>
                  <a:cubicBezTo>
                    <a:pt x="603" y="3019"/>
                    <a:pt x="612" y="2990"/>
                    <a:pt x="612" y="2970"/>
                  </a:cubicBezTo>
                  <a:lnTo>
                    <a:pt x="612" y="2970"/>
                  </a:lnTo>
                  <a:cubicBezTo>
                    <a:pt x="603" y="2999"/>
                    <a:pt x="593" y="3029"/>
                    <a:pt x="583" y="3029"/>
                  </a:cubicBezTo>
                  <a:cubicBezTo>
                    <a:pt x="612" y="2891"/>
                    <a:pt x="642" y="2723"/>
                    <a:pt x="691" y="2585"/>
                  </a:cubicBezTo>
                  <a:cubicBezTo>
                    <a:pt x="711" y="2497"/>
                    <a:pt x="750" y="2477"/>
                    <a:pt x="750" y="2457"/>
                  </a:cubicBezTo>
                  <a:lnTo>
                    <a:pt x="741" y="2457"/>
                  </a:lnTo>
                  <a:lnTo>
                    <a:pt x="770" y="2378"/>
                  </a:lnTo>
                  <a:cubicBezTo>
                    <a:pt x="780" y="2398"/>
                    <a:pt x="800" y="2388"/>
                    <a:pt x="790" y="2427"/>
                  </a:cubicBezTo>
                  <a:cubicBezTo>
                    <a:pt x="800" y="2427"/>
                    <a:pt x="800" y="2398"/>
                    <a:pt x="820" y="2368"/>
                  </a:cubicBezTo>
                  <a:lnTo>
                    <a:pt x="820" y="2368"/>
                  </a:lnTo>
                  <a:cubicBezTo>
                    <a:pt x="813" y="2375"/>
                    <a:pt x="801" y="2387"/>
                    <a:pt x="798" y="2387"/>
                  </a:cubicBezTo>
                  <a:cubicBezTo>
                    <a:pt x="797" y="2387"/>
                    <a:pt x="797" y="2385"/>
                    <a:pt x="800" y="2378"/>
                  </a:cubicBezTo>
                  <a:cubicBezTo>
                    <a:pt x="820" y="2309"/>
                    <a:pt x="810" y="2359"/>
                    <a:pt x="849" y="2289"/>
                  </a:cubicBezTo>
                  <a:lnTo>
                    <a:pt x="849" y="2289"/>
                  </a:lnTo>
                  <a:cubicBezTo>
                    <a:pt x="849" y="2289"/>
                    <a:pt x="836" y="2302"/>
                    <a:pt x="829" y="2302"/>
                  </a:cubicBezTo>
                  <a:cubicBezTo>
                    <a:pt x="823" y="2302"/>
                    <a:pt x="821" y="2295"/>
                    <a:pt x="829" y="2270"/>
                  </a:cubicBezTo>
                  <a:cubicBezTo>
                    <a:pt x="840" y="2250"/>
                    <a:pt x="849" y="2210"/>
                    <a:pt x="859" y="2171"/>
                  </a:cubicBezTo>
                  <a:cubicBezTo>
                    <a:pt x="879" y="2131"/>
                    <a:pt x="899" y="2092"/>
                    <a:pt x="928" y="2043"/>
                  </a:cubicBezTo>
                  <a:cubicBezTo>
                    <a:pt x="948" y="1993"/>
                    <a:pt x="978" y="1934"/>
                    <a:pt x="1007" y="1875"/>
                  </a:cubicBezTo>
                  <a:cubicBezTo>
                    <a:pt x="1046" y="1816"/>
                    <a:pt x="1076" y="1757"/>
                    <a:pt x="1116" y="1697"/>
                  </a:cubicBezTo>
                  <a:cubicBezTo>
                    <a:pt x="1145" y="1638"/>
                    <a:pt x="1195" y="1589"/>
                    <a:pt x="1234" y="1540"/>
                  </a:cubicBezTo>
                  <a:cubicBezTo>
                    <a:pt x="1274" y="1480"/>
                    <a:pt x="1303" y="1432"/>
                    <a:pt x="1342" y="1392"/>
                  </a:cubicBezTo>
                  <a:cubicBezTo>
                    <a:pt x="1418" y="1306"/>
                    <a:pt x="1476" y="1239"/>
                    <a:pt x="1507" y="1208"/>
                  </a:cubicBezTo>
                  <a:lnTo>
                    <a:pt x="1507" y="1208"/>
                  </a:lnTo>
                  <a:cubicBezTo>
                    <a:pt x="1502" y="1209"/>
                    <a:pt x="1491" y="1209"/>
                    <a:pt x="1481" y="1209"/>
                  </a:cubicBezTo>
                  <a:cubicBezTo>
                    <a:pt x="1471" y="1209"/>
                    <a:pt x="1462" y="1209"/>
                    <a:pt x="1456" y="1211"/>
                  </a:cubicBezTo>
                  <a:lnTo>
                    <a:pt x="1456" y="1211"/>
                  </a:lnTo>
                  <a:lnTo>
                    <a:pt x="1520" y="1165"/>
                  </a:lnTo>
                  <a:lnTo>
                    <a:pt x="1500" y="1204"/>
                  </a:lnTo>
                  <a:cubicBezTo>
                    <a:pt x="1520" y="1195"/>
                    <a:pt x="1559" y="1165"/>
                    <a:pt x="1609" y="1125"/>
                  </a:cubicBezTo>
                  <a:cubicBezTo>
                    <a:pt x="1638" y="1096"/>
                    <a:pt x="1668" y="1076"/>
                    <a:pt x="1697" y="1057"/>
                  </a:cubicBezTo>
                  <a:cubicBezTo>
                    <a:pt x="1727" y="1037"/>
                    <a:pt x="1757" y="1007"/>
                    <a:pt x="1796" y="987"/>
                  </a:cubicBezTo>
                  <a:cubicBezTo>
                    <a:pt x="1925" y="899"/>
                    <a:pt x="2072" y="829"/>
                    <a:pt x="2112" y="810"/>
                  </a:cubicBezTo>
                  <a:lnTo>
                    <a:pt x="2112" y="810"/>
                  </a:lnTo>
                  <a:lnTo>
                    <a:pt x="2092" y="829"/>
                  </a:lnTo>
                  <a:cubicBezTo>
                    <a:pt x="2161" y="790"/>
                    <a:pt x="2221" y="781"/>
                    <a:pt x="2299" y="741"/>
                  </a:cubicBezTo>
                  <a:lnTo>
                    <a:pt x="2299" y="741"/>
                  </a:lnTo>
                  <a:lnTo>
                    <a:pt x="2250" y="761"/>
                  </a:lnTo>
                  <a:cubicBezTo>
                    <a:pt x="2260" y="731"/>
                    <a:pt x="2299" y="711"/>
                    <a:pt x="2359" y="691"/>
                  </a:cubicBezTo>
                  <a:lnTo>
                    <a:pt x="2359" y="691"/>
                  </a:lnTo>
                  <a:lnTo>
                    <a:pt x="2329" y="711"/>
                  </a:lnTo>
                  <a:cubicBezTo>
                    <a:pt x="2388" y="702"/>
                    <a:pt x="2438" y="682"/>
                    <a:pt x="2526" y="652"/>
                  </a:cubicBezTo>
                  <a:lnTo>
                    <a:pt x="2526" y="652"/>
                  </a:lnTo>
                  <a:lnTo>
                    <a:pt x="2486" y="672"/>
                  </a:lnTo>
                  <a:cubicBezTo>
                    <a:pt x="2506" y="662"/>
                    <a:pt x="2536" y="652"/>
                    <a:pt x="2565" y="642"/>
                  </a:cubicBezTo>
                  <a:lnTo>
                    <a:pt x="2565" y="642"/>
                  </a:lnTo>
                  <a:cubicBezTo>
                    <a:pt x="2559" y="644"/>
                    <a:pt x="2554" y="644"/>
                    <a:pt x="2551" y="644"/>
                  </a:cubicBezTo>
                  <a:cubicBezTo>
                    <a:pt x="2534" y="644"/>
                    <a:pt x="2588" y="621"/>
                    <a:pt x="2605" y="612"/>
                  </a:cubicBezTo>
                  <a:lnTo>
                    <a:pt x="2605" y="612"/>
                  </a:lnTo>
                  <a:cubicBezTo>
                    <a:pt x="2595" y="619"/>
                    <a:pt x="2598" y="621"/>
                    <a:pt x="2608" y="621"/>
                  </a:cubicBezTo>
                  <a:cubicBezTo>
                    <a:pt x="2628" y="621"/>
                    <a:pt x="2674" y="612"/>
                    <a:pt x="2694" y="612"/>
                  </a:cubicBezTo>
                  <a:cubicBezTo>
                    <a:pt x="2703" y="593"/>
                    <a:pt x="2782" y="603"/>
                    <a:pt x="2782" y="593"/>
                  </a:cubicBezTo>
                  <a:cubicBezTo>
                    <a:pt x="2812" y="593"/>
                    <a:pt x="2793" y="603"/>
                    <a:pt x="2782" y="612"/>
                  </a:cubicBezTo>
                  <a:cubicBezTo>
                    <a:pt x="2803" y="602"/>
                    <a:pt x="2824" y="599"/>
                    <a:pt x="2847" y="599"/>
                  </a:cubicBezTo>
                  <a:cubicBezTo>
                    <a:pt x="2880" y="599"/>
                    <a:pt x="2917" y="605"/>
                    <a:pt x="2963" y="605"/>
                  </a:cubicBezTo>
                  <a:cubicBezTo>
                    <a:pt x="2978" y="605"/>
                    <a:pt x="2993" y="604"/>
                    <a:pt x="3010" y="603"/>
                  </a:cubicBezTo>
                  <a:cubicBezTo>
                    <a:pt x="3098" y="593"/>
                    <a:pt x="3108" y="593"/>
                    <a:pt x="3118" y="593"/>
                  </a:cubicBezTo>
                  <a:cubicBezTo>
                    <a:pt x="3128" y="593"/>
                    <a:pt x="3137" y="603"/>
                    <a:pt x="3246" y="612"/>
                  </a:cubicBezTo>
                  <a:lnTo>
                    <a:pt x="3266" y="603"/>
                  </a:lnTo>
                  <a:lnTo>
                    <a:pt x="3286" y="623"/>
                  </a:lnTo>
                  <a:cubicBezTo>
                    <a:pt x="3298" y="613"/>
                    <a:pt x="3314" y="611"/>
                    <a:pt x="3332" y="611"/>
                  </a:cubicBezTo>
                  <a:cubicBezTo>
                    <a:pt x="3353" y="611"/>
                    <a:pt x="3375" y="614"/>
                    <a:pt x="3395" y="614"/>
                  </a:cubicBezTo>
                  <a:cubicBezTo>
                    <a:pt x="3411" y="614"/>
                    <a:pt x="3424" y="612"/>
                    <a:pt x="3433" y="603"/>
                  </a:cubicBezTo>
                  <a:cubicBezTo>
                    <a:pt x="3453" y="623"/>
                    <a:pt x="3473" y="612"/>
                    <a:pt x="3523" y="632"/>
                  </a:cubicBezTo>
                  <a:cubicBezTo>
                    <a:pt x="3513" y="639"/>
                    <a:pt x="3500" y="641"/>
                    <a:pt x="3488" y="641"/>
                  </a:cubicBezTo>
                  <a:cubicBezTo>
                    <a:pt x="3462" y="641"/>
                    <a:pt x="3434" y="632"/>
                    <a:pt x="3414" y="632"/>
                  </a:cubicBezTo>
                  <a:cubicBezTo>
                    <a:pt x="3463" y="652"/>
                    <a:pt x="3552" y="652"/>
                    <a:pt x="3650" y="691"/>
                  </a:cubicBezTo>
                  <a:cubicBezTo>
                    <a:pt x="3700" y="711"/>
                    <a:pt x="3749" y="721"/>
                    <a:pt x="3808" y="751"/>
                  </a:cubicBezTo>
                  <a:cubicBezTo>
                    <a:pt x="3867" y="770"/>
                    <a:pt x="3927" y="800"/>
                    <a:pt x="3976" y="820"/>
                  </a:cubicBezTo>
                  <a:cubicBezTo>
                    <a:pt x="4203" y="938"/>
                    <a:pt x="4410" y="1086"/>
                    <a:pt x="4479" y="1145"/>
                  </a:cubicBezTo>
                  <a:cubicBezTo>
                    <a:pt x="4467" y="1134"/>
                    <a:pt x="4466" y="1129"/>
                    <a:pt x="4471" y="1129"/>
                  </a:cubicBezTo>
                  <a:cubicBezTo>
                    <a:pt x="4474" y="1129"/>
                    <a:pt x="4481" y="1131"/>
                    <a:pt x="4489" y="1136"/>
                  </a:cubicBezTo>
                  <a:lnTo>
                    <a:pt x="4538" y="1195"/>
                  </a:lnTo>
                  <a:cubicBezTo>
                    <a:pt x="4531" y="1188"/>
                    <a:pt x="4524" y="1181"/>
                    <a:pt x="4521" y="1181"/>
                  </a:cubicBezTo>
                  <a:cubicBezTo>
                    <a:pt x="4519" y="1181"/>
                    <a:pt x="4518" y="1182"/>
                    <a:pt x="4518" y="1185"/>
                  </a:cubicBezTo>
                  <a:cubicBezTo>
                    <a:pt x="4538" y="1215"/>
                    <a:pt x="4578" y="1224"/>
                    <a:pt x="4568" y="1244"/>
                  </a:cubicBezTo>
                  <a:cubicBezTo>
                    <a:pt x="4569" y="1243"/>
                    <a:pt x="4570" y="1242"/>
                    <a:pt x="4572" y="1242"/>
                  </a:cubicBezTo>
                  <a:cubicBezTo>
                    <a:pt x="4582" y="1242"/>
                    <a:pt x="4602" y="1265"/>
                    <a:pt x="4613" y="1265"/>
                  </a:cubicBezTo>
                  <a:cubicBezTo>
                    <a:pt x="4615" y="1265"/>
                    <a:pt x="4616" y="1265"/>
                    <a:pt x="4617" y="1263"/>
                  </a:cubicBezTo>
                  <a:cubicBezTo>
                    <a:pt x="4627" y="1303"/>
                    <a:pt x="4735" y="1372"/>
                    <a:pt x="4735" y="1421"/>
                  </a:cubicBezTo>
                  <a:cubicBezTo>
                    <a:pt x="4795" y="1500"/>
                    <a:pt x="4765" y="1421"/>
                    <a:pt x="4834" y="1510"/>
                  </a:cubicBezTo>
                  <a:lnTo>
                    <a:pt x="4814" y="1530"/>
                  </a:lnTo>
                  <a:cubicBezTo>
                    <a:pt x="4814" y="1530"/>
                    <a:pt x="4844" y="1559"/>
                    <a:pt x="4873" y="1599"/>
                  </a:cubicBezTo>
                  <a:cubicBezTo>
                    <a:pt x="4903" y="1638"/>
                    <a:pt x="4943" y="1697"/>
                    <a:pt x="4982" y="1757"/>
                  </a:cubicBezTo>
                  <a:cubicBezTo>
                    <a:pt x="5051" y="1875"/>
                    <a:pt x="5120" y="1993"/>
                    <a:pt x="5101" y="1993"/>
                  </a:cubicBezTo>
                  <a:cubicBezTo>
                    <a:pt x="5110" y="1993"/>
                    <a:pt x="5120" y="2004"/>
                    <a:pt x="5140" y="2023"/>
                  </a:cubicBezTo>
                  <a:cubicBezTo>
                    <a:pt x="5178" y="2108"/>
                    <a:pt x="5224" y="2184"/>
                    <a:pt x="5255" y="2286"/>
                  </a:cubicBezTo>
                  <a:lnTo>
                    <a:pt x="5255" y="2286"/>
                  </a:lnTo>
                  <a:cubicBezTo>
                    <a:pt x="5254" y="2286"/>
                    <a:pt x="5254" y="2285"/>
                    <a:pt x="5254" y="2285"/>
                  </a:cubicBezTo>
                  <a:lnTo>
                    <a:pt x="5254" y="2285"/>
                  </a:lnTo>
                  <a:cubicBezTo>
                    <a:pt x="5254" y="2285"/>
                    <a:pt x="5254" y="2286"/>
                    <a:pt x="5255" y="2288"/>
                  </a:cubicBezTo>
                  <a:lnTo>
                    <a:pt x="5255" y="2288"/>
                  </a:lnTo>
                  <a:cubicBezTo>
                    <a:pt x="5255" y="2287"/>
                    <a:pt x="5255" y="2287"/>
                    <a:pt x="5255" y="2286"/>
                  </a:cubicBezTo>
                  <a:lnTo>
                    <a:pt x="5255" y="2286"/>
                  </a:lnTo>
                  <a:cubicBezTo>
                    <a:pt x="5255" y="2286"/>
                    <a:pt x="5256" y="2287"/>
                    <a:pt x="5259" y="2289"/>
                  </a:cubicBezTo>
                  <a:cubicBezTo>
                    <a:pt x="5386" y="2625"/>
                    <a:pt x="5485" y="2960"/>
                    <a:pt x="5535" y="3325"/>
                  </a:cubicBezTo>
                  <a:cubicBezTo>
                    <a:pt x="5544" y="3385"/>
                    <a:pt x="5554" y="3335"/>
                    <a:pt x="5564" y="3394"/>
                  </a:cubicBezTo>
                  <a:cubicBezTo>
                    <a:pt x="5564" y="3424"/>
                    <a:pt x="5554" y="3473"/>
                    <a:pt x="5554" y="3503"/>
                  </a:cubicBezTo>
                  <a:cubicBezTo>
                    <a:pt x="5554" y="3495"/>
                    <a:pt x="5554" y="3480"/>
                    <a:pt x="5549" y="3480"/>
                  </a:cubicBezTo>
                  <a:cubicBezTo>
                    <a:pt x="5548" y="3480"/>
                    <a:pt x="5546" y="3481"/>
                    <a:pt x="5544" y="3483"/>
                  </a:cubicBezTo>
                  <a:cubicBezTo>
                    <a:pt x="5554" y="3503"/>
                    <a:pt x="5554" y="3532"/>
                    <a:pt x="5554" y="3552"/>
                  </a:cubicBezTo>
                  <a:cubicBezTo>
                    <a:pt x="5561" y="3539"/>
                    <a:pt x="5563" y="3518"/>
                    <a:pt x="5566" y="3518"/>
                  </a:cubicBezTo>
                  <a:cubicBezTo>
                    <a:pt x="5568" y="3518"/>
                    <a:pt x="5569" y="3521"/>
                    <a:pt x="5571" y="3528"/>
                  </a:cubicBezTo>
                  <a:lnTo>
                    <a:pt x="5571" y="3528"/>
                  </a:lnTo>
                  <a:cubicBezTo>
                    <a:pt x="5572" y="3535"/>
                    <a:pt x="5573" y="3543"/>
                    <a:pt x="5574" y="3552"/>
                  </a:cubicBezTo>
                  <a:lnTo>
                    <a:pt x="5574" y="3602"/>
                  </a:lnTo>
                  <a:lnTo>
                    <a:pt x="5584" y="3591"/>
                  </a:lnTo>
                  <a:cubicBezTo>
                    <a:pt x="5623" y="3684"/>
                    <a:pt x="5710" y="3716"/>
                    <a:pt x="5803" y="3716"/>
                  </a:cubicBezTo>
                  <a:cubicBezTo>
                    <a:pt x="5828" y="3716"/>
                    <a:pt x="5854" y="3714"/>
                    <a:pt x="5880" y="3710"/>
                  </a:cubicBezTo>
                  <a:cubicBezTo>
                    <a:pt x="5998" y="3690"/>
                    <a:pt x="6097" y="3641"/>
                    <a:pt x="6097" y="3641"/>
                  </a:cubicBezTo>
                  <a:lnTo>
                    <a:pt x="6097" y="3621"/>
                  </a:lnTo>
                  <a:lnTo>
                    <a:pt x="6057" y="3483"/>
                  </a:lnTo>
                  <a:lnTo>
                    <a:pt x="6057" y="3325"/>
                  </a:lnTo>
                  <a:cubicBezTo>
                    <a:pt x="6048" y="3276"/>
                    <a:pt x="6048" y="3216"/>
                    <a:pt x="6037" y="3168"/>
                  </a:cubicBezTo>
                  <a:cubicBezTo>
                    <a:pt x="6018" y="3059"/>
                    <a:pt x="5998" y="2970"/>
                    <a:pt x="5978" y="2891"/>
                  </a:cubicBezTo>
                  <a:cubicBezTo>
                    <a:pt x="5969" y="2822"/>
                    <a:pt x="5939" y="2655"/>
                    <a:pt x="5919" y="2556"/>
                  </a:cubicBezTo>
                  <a:lnTo>
                    <a:pt x="5910" y="2565"/>
                  </a:lnTo>
                  <a:cubicBezTo>
                    <a:pt x="5870" y="2457"/>
                    <a:pt x="5860" y="2300"/>
                    <a:pt x="5831" y="2240"/>
                  </a:cubicBezTo>
                  <a:cubicBezTo>
                    <a:pt x="5811" y="2201"/>
                    <a:pt x="5781" y="2083"/>
                    <a:pt x="5811" y="2083"/>
                  </a:cubicBezTo>
                  <a:cubicBezTo>
                    <a:pt x="5762" y="1986"/>
                    <a:pt x="5752" y="2012"/>
                    <a:pt x="5704" y="1882"/>
                  </a:cubicBezTo>
                  <a:lnTo>
                    <a:pt x="5704" y="1882"/>
                  </a:lnTo>
                  <a:cubicBezTo>
                    <a:pt x="5685" y="1846"/>
                    <a:pt x="5656" y="1776"/>
                    <a:pt x="5614" y="1697"/>
                  </a:cubicBezTo>
                  <a:cubicBezTo>
                    <a:pt x="5574" y="1619"/>
                    <a:pt x="5505" y="1520"/>
                    <a:pt x="5446" y="1412"/>
                  </a:cubicBezTo>
                  <a:cubicBezTo>
                    <a:pt x="5377" y="1323"/>
                    <a:pt x="5307" y="1224"/>
                    <a:pt x="5248" y="1145"/>
                  </a:cubicBezTo>
                  <a:cubicBezTo>
                    <a:pt x="5189" y="1076"/>
                    <a:pt x="5140" y="1017"/>
                    <a:pt x="5110" y="987"/>
                  </a:cubicBezTo>
                  <a:lnTo>
                    <a:pt x="5110" y="987"/>
                  </a:lnTo>
                  <a:lnTo>
                    <a:pt x="5120" y="1007"/>
                  </a:lnTo>
                  <a:cubicBezTo>
                    <a:pt x="5051" y="889"/>
                    <a:pt x="4913" y="790"/>
                    <a:pt x="4825" y="682"/>
                  </a:cubicBezTo>
                  <a:cubicBezTo>
                    <a:pt x="4775" y="642"/>
                    <a:pt x="4676" y="583"/>
                    <a:pt x="4568" y="494"/>
                  </a:cubicBezTo>
                  <a:cubicBezTo>
                    <a:pt x="4509" y="455"/>
                    <a:pt x="4439" y="425"/>
                    <a:pt x="4371" y="386"/>
                  </a:cubicBezTo>
                  <a:cubicBezTo>
                    <a:pt x="4331" y="366"/>
                    <a:pt x="4301" y="336"/>
                    <a:pt x="4262" y="317"/>
                  </a:cubicBezTo>
                  <a:cubicBezTo>
                    <a:pt x="4222" y="307"/>
                    <a:pt x="4183" y="287"/>
                    <a:pt x="4144" y="268"/>
                  </a:cubicBezTo>
                  <a:cubicBezTo>
                    <a:pt x="3996" y="189"/>
                    <a:pt x="3828" y="149"/>
                    <a:pt x="3690" y="110"/>
                  </a:cubicBezTo>
                  <a:cubicBezTo>
                    <a:pt x="3542" y="80"/>
                    <a:pt x="3424" y="51"/>
                    <a:pt x="3354" y="40"/>
                  </a:cubicBezTo>
                  <a:cubicBezTo>
                    <a:pt x="3098" y="21"/>
                    <a:pt x="3335" y="21"/>
                    <a:pt x="3089" y="11"/>
                  </a:cubicBezTo>
                  <a:cubicBezTo>
                    <a:pt x="3049" y="11"/>
                    <a:pt x="3039" y="11"/>
                    <a:pt x="3078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55"/>
            <p:cNvSpPr/>
            <p:nvPr/>
          </p:nvSpPr>
          <p:spPr>
            <a:xfrm>
              <a:off x="1374069" y="-227000"/>
              <a:ext cx="4400807" cy="4234002"/>
            </a:xfrm>
            <a:custGeom>
              <a:avLst/>
              <a:gdLst/>
              <a:ahLst/>
              <a:cxnLst/>
              <a:rect l="l" t="t" r="r" b="b"/>
              <a:pathLst>
                <a:path w="49389" h="47517" extrusionOk="0">
                  <a:moveTo>
                    <a:pt x="28345" y="1"/>
                  </a:moveTo>
                  <a:cubicBezTo>
                    <a:pt x="28286" y="1"/>
                    <a:pt x="28225" y="12"/>
                    <a:pt x="28162" y="42"/>
                  </a:cubicBezTo>
                  <a:cubicBezTo>
                    <a:pt x="27165" y="180"/>
                    <a:pt x="26189" y="456"/>
                    <a:pt x="25212" y="663"/>
                  </a:cubicBezTo>
                  <a:cubicBezTo>
                    <a:pt x="25127" y="663"/>
                    <a:pt x="25015" y="630"/>
                    <a:pt x="24921" y="630"/>
                  </a:cubicBezTo>
                  <a:cubicBezTo>
                    <a:pt x="24829" y="630"/>
                    <a:pt x="24753" y="661"/>
                    <a:pt x="24729" y="782"/>
                  </a:cubicBezTo>
                  <a:cubicBezTo>
                    <a:pt x="24721" y="780"/>
                    <a:pt x="24713" y="779"/>
                    <a:pt x="24705" y="779"/>
                  </a:cubicBezTo>
                  <a:cubicBezTo>
                    <a:pt x="24598" y="779"/>
                    <a:pt x="24553" y="946"/>
                    <a:pt x="24450" y="946"/>
                  </a:cubicBezTo>
                  <a:cubicBezTo>
                    <a:pt x="24439" y="946"/>
                    <a:pt x="24427" y="944"/>
                    <a:pt x="24413" y="940"/>
                  </a:cubicBezTo>
                  <a:cubicBezTo>
                    <a:pt x="24378" y="925"/>
                    <a:pt x="24346" y="919"/>
                    <a:pt x="24314" y="919"/>
                  </a:cubicBezTo>
                  <a:cubicBezTo>
                    <a:pt x="24141" y="919"/>
                    <a:pt x="24014" y="1108"/>
                    <a:pt x="23825" y="1108"/>
                  </a:cubicBezTo>
                  <a:cubicBezTo>
                    <a:pt x="23818" y="1108"/>
                    <a:pt x="23810" y="1108"/>
                    <a:pt x="23802" y="1107"/>
                  </a:cubicBezTo>
                  <a:cubicBezTo>
                    <a:pt x="23700" y="1091"/>
                    <a:pt x="23598" y="983"/>
                    <a:pt x="23492" y="983"/>
                  </a:cubicBezTo>
                  <a:cubicBezTo>
                    <a:pt x="23464" y="983"/>
                    <a:pt x="23436" y="990"/>
                    <a:pt x="23407" y="1008"/>
                  </a:cubicBezTo>
                  <a:cubicBezTo>
                    <a:pt x="23275" y="1043"/>
                    <a:pt x="23129" y="1146"/>
                    <a:pt x="22992" y="1146"/>
                  </a:cubicBezTo>
                  <a:cubicBezTo>
                    <a:pt x="22934" y="1146"/>
                    <a:pt x="22878" y="1128"/>
                    <a:pt x="22825" y="1078"/>
                  </a:cubicBezTo>
                  <a:cubicBezTo>
                    <a:pt x="22799" y="1056"/>
                    <a:pt x="22775" y="1048"/>
                    <a:pt x="22751" y="1048"/>
                  </a:cubicBezTo>
                  <a:cubicBezTo>
                    <a:pt x="22635" y="1048"/>
                    <a:pt x="22540" y="1264"/>
                    <a:pt x="22407" y="1264"/>
                  </a:cubicBezTo>
                  <a:cubicBezTo>
                    <a:pt x="22392" y="1264"/>
                    <a:pt x="22377" y="1261"/>
                    <a:pt x="22362" y="1255"/>
                  </a:cubicBezTo>
                  <a:cubicBezTo>
                    <a:pt x="22327" y="1244"/>
                    <a:pt x="22293" y="1239"/>
                    <a:pt x="22259" y="1239"/>
                  </a:cubicBezTo>
                  <a:cubicBezTo>
                    <a:pt x="22143" y="1239"/>
                    <a:pt x="22028" y="1292"/>
                    <a:pt x="21906" y="1292"/>
                  </a:cubicBezTo>
                  <a:cubicBezTo>
                    <a:pt x="21881" y="1292"/>
                    <a:pt x="21855" y="1290"/>
                    <a:pt x="21829" y="1284"/>
                  </a:cubicBezTo>
                  <a:cubicBezTo>
                    <a:pt x="21791" y="1277"/>
                    <a:pt x="21754" y="1273"/>
                    <a:pt x="21718" y="1273"/>
                  </a:cubicBezTo>
                  <a:cubicBezTo>
                    <a:pt x="21417" y="1273"/>
                    <a:pt x="21164" y="1510"/>
                    <a:pt x="20855" y="1510"/>
                  </a:cubicBezTo>
                  <a:cubicBezTo>
                    <a:pt x="20822" y="1510"/>
                    <a:pt x="20788" y="1508"/>
                    <a:pt x="20754" y="1501"/>
                  </a:cubicBezTo>
                  <a:cubicBezTo>
                    <a:pt x="20748" y="1501"/>
                    <a:pt x="20743" y="1501"/>
                    <a:pt x="20737" y="1501"/>
                  </a:cubicBezTo>
                  <a:cubicBezTo>
                    <a:pt x="20382" y="1501"/>
                    <a:pt x="20070" y="1770"/>
                    <a:pt x="19723" y="1770"/>
                  </a:cubicBezTo>
                  <a:cubicBezTo>
                    <a:pt x="19682" y="1770"/>
                    <a:pt x="19642" y="1766"/>
                    <a:pt x="19600" y="1758"/>
                  </a:cubicBezTo>
                  <a:cubicBezTo>
                    <a:pt x="19499" y="1810"/>
                    <a:pt x="19389" y="1815"/>
                    <a:pt x="19279" y="1815"/>
                  </a:cubicBezTo>
                  <a:cubicBezTo>
                    <a:pt x="19254" y="1815"/>
                    <a:pt x="19229" y="1815"/>
                    <a:pt x="19204" y="1815"/>
                  </a:cubicBezTo>
                  <a:cubicBezTo>
                    <a:pt x="19070" y="1815"/>
                    <a:pt x="18939" y="1822"/>
                    <a:pt x="18831" y="1916"/>
                  </a:cubicBezTo>
                  <a:cubicBezTo>
                    <a:pt x="18798" y="1906"/>
                    <a:pt x="18767" y="1902"/>
                    <a:pt x="18736" y="1902"/>
                  </a:cubicBezTo>
                  <a:cubicBezTo>
                    <a:pt x="18557" y="1902"/>
                    <a:pt x="18419" y="2056"/>
                    <a:pt x="18259" y="2123"/>
                  </a:cubicBezTo>
                  <a:cubicBezTo>
                    <a:pt x="18183" y="2054"/>
                    <a:pt x="18077" y="2008"/>
                    <a:pt x="17973" y="2008"/>
                  </a:cubicBezTo>
                  <a:cubicBezTo>
                    <a:pt x="17899" y="2008"/>
                    <a:pt x="17826" y="2031"/>
                    <a:pt x="17765" y="2084"/>
                  </a:cubicBezTo>
                  <a:cubicBezTo>
                    <a:pt x="17391" y="2222"/>
                    <a:pt x="16887" y="2192"/>
                    <a:pt x="16650" y="2557"/>
                  </a:cubicBezTo>
                  <a:cubicBezTo>
                    <a:pt x="16614" y="2579"/>
                    <a:pt x="16568" y="2587"/>
                    <a:pt x="16519" y="2587"/>
                  </a:cubicBezTo>
                  <a:cubicBezTo>
                    <a:pt x="16425" y="2587"/>
                    <a:pt x="16317" y="2561"/>
                    <a:pt x="16230" y="2561"/>
                  </a:cubicBezTo>
                  <a:cubicBezTo>
                    <a:pt x="16140" y="2561"/>
                    <a:pt x="16073" y="2589"/>
                    <a:pt x="16069" y="2705"/>
                  </a:cubicBezTo>
                  <a:cubicBezTo>
                    <a:pt x="15857" y="2721"/>
                    <a:pt x="15651" y="2771"/>
                    <a:pt x="15436" y="2771"/>
                  </a:cubicBezTo>
                  <a:cubicBezTo>
                    <a:pt x="15391" y="2771"/>
                    <a:pt x="15346" y="2769"/>
                    <a:pt x="15299" y="2764"/>
                  </a:cubicBezTo>
                  <a:cubicBezTo>
                    <a:pt x="15131" y="2942"/>
                    <a:pt x="14865" y="3099"/>
                    <a:pt x="14668" y="3267"/>
                  </a:cubicBezTo>
                  <a:cubicBezTo>
                    <a:pt x="14500" y="3327"/>
                    <a:pt x="14175" y="3316"/>
                    <a:pt x="14362" y="3662"/>
                  </a:cubicBezTo>
                  <a:cubicBezTo>
                    <a:pt x="14303" y="3879"/>
                    <a:pt x="14244" y="4106"/>
                    <a:pt x="14165" y="4313"/>
                  </a:cubicBezTo>
                  <a:cubicBezTo>
                    <a:pt x="13989" y="4482"/>
                    <a:pt x="13800" y="4656"/>
                    <a:pt x="13577" y="4656"/>
                  </a:cubicBezTo>
                  <a:cubicBezTo>
                    <a:pt x="13513" y="4656"/>
                    <a:pt x="13446" y="4642"/>
                    <a:pt x="13376" y="4609"/>
                  </a:cubicBezTo>
                  <a:cubicBezTo>
                    <a:pt x="13297" y="4688"/>
                    <a:pt x="13129" y="4846"/>
                    <a:pt x="13051" y="4925"/>
                  </a:cubicBezTo>
                  <a:cubicBezTo>
                    <a:pt x="12882" y="4925"/>
                    <a:pt x="12725" y="4914"/>
                    <a:pt x="12567" y="4905"/>
                  </a:cubicBezTo>
                  <a:cubicBezTo>
                    <a:pt x="12409" y="5004"/>
                    <a:pt x="12271" y="5142"/>
                    <a:pt x="12104" y="5221"/>
                  </a:cubicBezTo>
                  <a:cubicBezTo>
                    <a:pt x="12010" y="5221"/>
                    <a:pt x="11906" y="5177"/>
                    <a:pt x="11814" y="5177"/>
                  </a:cubicBezTo>
                  <a:cubicBezTo>
                    <a:pt x="11759" y="5177"/>
                    <a:pt x="11710" y="5192"/>
                    <a:pt x="11670" y="5240"/>
                  </a:cubicBezTo>
                  <a:cubicBezTo>
                    <a:pt x="11462" y="5457"/>
                    <a:pt x="10969" y="5348"/>
                    <a:pt x="10959" y="5733"/>
                  </a:cubicBezTo>
                  <a:cubicBezTo>
                    <a:pt x="10929" y="5872"/>
                    <a:pt x="10614" y="5832"/>
                    <a:pt x="10723" y="6049"/>
                  </a:cubicBezTo>
                  <a:cubicBezTo>
                    <a:pt x="10712" y="6069"/>
                    <a:pt x="10683" y="6118"/>
                    <a:pt x="10673" y="6137"/>
                  </a:cubicBezTo>
                  <a:cubicBezTo>
                    <a:pt x="10486" y="6137"/>
                    <a:pt x="10486" y="6404"/>
                    <a:pt x="10466" y="6552"/>
                  </a:cubicBezTo>
                  <a:cubicBezTo>
                    <a:pt x="10447" y="6828"/>
                    <a:pt x="10417" y="7095"/>
                    <a:pt x="10289" y="7351"/>
                  </a:cubicBezTo>
                  <a:cubicBezTo>
                    <a:pt x="10289" y="7568"/>
                    <a:pt x="10002" y="7578"/>
                    <a:pt x="9934" y="7765"/>
                  </a:cubicBezTo>
                  <a:cubicBezTo>
                    <a:pt x="9874" y="7952"/>
                    <a:pt x="9480" y="7844"/>
                    <a:pt x="9519" y="8061"/>
                  </a:cubicBezTo>
                  <a:cubicBezTo>
                    <a:pt x="9465" y="8066"/>
                    <a:pt x="9413" y="8069"/>
                    <a:pt x="9361" y="8069"/>
                  </a:cubicBezTo>
                  <a:cubicBezTo>
                    <a:pt x="9206" y="8069"/>
                    <a:pt x="9061" y="8041"/>
                    <a:pt x="8928" y="7952"/>
                  </a:cubicBezTo>
                  <a:cubicBezTo>
                    <a:pt x="8316" y="8150"/>
                    <a:pt x="7665" y="8278"/>
                    <a:pt x="7102" y="8594"/>
                  </a:cubicBezTo>
                  <a:cubicBezTo>
                    <a:pt x="6866" y="8673"/>
                    <a:pt x="6392" y="8761"/>
                    <a:pt x="6383" y="9087"/>
                  </a:cubicBezTo>
                  <a:cubicBezTo>
                    <a:pt x="6274" y="9254"/>
                    <a:pt x="6067" y="9225"/>
                    <a:pt x="5938" y="9353"/>
                  </a:cubicBezTo>
                  <a:cubicBezTo>
                    <a:pt x="5800" y="9392"/>
                    <a:pt x="5761" y="9590"/>
                    <a:pt x="5623" y="9669"/>
                  </a:cubicBezTo>
                  <a:cubicBezTo>
                    <a:pt x="5692" y="9846"/>
                    <a:pt x="5603" y="10063"/>
                    <a:pt x="5455" y="10182"/>
                  </a:cubicBezTo>
                  <a:cubicBezTo>
                    <a:pt x="5386" y="10399"/>
                    <a:pt x="5445" y="10517"/>
                    <a:pt x="5643" y="10537"/>
                  </a:cubicBezTo>
                  <a:cubicBezTo>
                    <a:pt x="5623" y="10655"/>
                    <a:pt x="5712" y="10754"/>
                    <a:pt x="5712" y="10882"/>
                  </a:cubicBezTo>
                  <a:cubicBezTo>
                    <a:pt x="5603" y="10892"/>
                    <a:pt x="5564" y="10941"/>
                    <a:pt x="5594" y="11040"/>
                  </a:cubicBezTo>
                  <a:cubicBezTo>
                    <a:pt x="5682" y="11316"/>
                    <a:pt x="6087" y="11385"/>
                    <a:pt x="5929" y="11760"/>
                  </a:cubicBezTo>
                  <a:cubicBezTo>
                    <a:pt x="5702" y="11799"/>
                    <a:pt x="5603" y="12026"/>
                    <a:pt x="5534" y="12224"/>
                  </a:cubicBezTo>
                  <a:cubicBezTo>
                    <a:pt x="5496" y="12238"/>
                    <a:pt x="5458" y="12244"/>
                    <a:pt x="5419" y="12244"/>
                  </a:cubicBezTo>
                  <a:cubicBezTo>
                    <a:pt x="5324" y="12244"/>
                    <a:pt x="5228" y="12212"/>
                    <a:pt x="5133" y="12212"/>
                  </a:cubicBezTo>
                  <a:cubicBezTo>
                    <a:pt x="5085" y="12212"/>
                    <a:pt x="5038" y="12220"/>
                    <a:pt x="4992" y="12243"/>
                  </a:cubicBezTo>
                  <a:cubicBezTo>
                    <a:pt x="4973" y="12242"/>
                    <a:pt x="4954" y="12241"/>
                    <a:pt x="4936" y="12241"/>
                  </a:cubicBezTo>
                  <a:cubicBezTo>
                    <a:pt x="4626" y="12241"/>
                    <a:pt x="4376" y="12472"/>
                    <a:pt x="4143" y="12658"/>
                  </a:cubicBezTo>
                  <a:cubicBezTo>
                    <a:pt x="4143" y="12687"/>
                    <a:pt x="4153" y="12756"/>
                    <a:pt x="4153" y="12786"/>
                  </a:cubicBezTo>
                  <a:cubicBezTo>
                    <a:pt x="3976" y="12904"/>
                    <a:pt x="3749" y="13022"/>
                    <a:pt x="3630" y="13180"/>
                  </a:cubicBezTo>
                  <a:cubicBezTo>
                    <a:pt x="3453" y="13269"/>
                    <a:pt x="3207" y="13397"/>
                    <a:pt x="3364" y="13673"/>
                  </a:cubicBezTo>
                  <a:cubicBezTo>
                    <a:pt x="3383" y="13767"/>
                    <a:pt x="3375" y="14002"/>
                    <a:pt x="3474" y="14002"/>
                  </a:cubicBezTo>
                  <a:cubicBezTo>
                    <a:pt x="3480" y="14002"/>
                    <a:pt x="3486" y="14001"/>
                    <a:pt x="3492" y="13999"/>
                  </a:cubicBezTo>
                  <a:lnTo>
                    <a:pt x="3492" y="13999"/>
                  </a:lnTo>
                  <a:cubicBezTo>
                    <a:pt x="3295" y="14245"/>
                    <a:pt x="3936" y="14581"/>
                    <a:pt x="3571" y="14739"/>
                  </a:cubicBezTo>
                  <a:cubicBezTo>
                    <a:pt x="3562" y="14986"/>
                    <a:pt x="3818" y="15301"/>
                    <a:pt x="3581" y="15508"/>
                  </a:cubicBezTo>
                  <a:cubicBezTo>
                    <a:pt x="3641" y="15597"/>
                    <a:pt x="3700" y="15705"/>
                    <a:pt x="3798" y="15764"/>
                  </a:cubicBezTo>
                  <a:cubicBezTo>
                    <a:pt x="3808" y="15804"/>
                    <a:pt x="3818" y="15883"/>
                    <a:pt x="3818" y="15933"/>
                  </a:cubicBezTo>
                  <a:cubicBezTo>
                    <a:pt x="4103" y="16008"/>
                    <a:pt x="4352" y="16232"/>
                    <a:pt x="4650" y="16232"/>
                  </a:cubicBezTo>
                  <a:cubicBezTo>
                    <a:pt x="4703" y="16232"/>
                    <a:pt x="4757" y="16225"/>
                    <a:pt x="4814" y="16209"/>
                  </a:cubicBezTo>
                  <a:cubicBezTo>
                    <a:pt x="4865" y="16186"/>
                    <a:pt x="4916" y="16177"/>
                    <a:pt x="4968" y="16177"/>
                  </a:cubicBezTo>
                  <a:cubicBezTo>
                    <a:pt x="5178" y="16177"/>
                    <a:pt x="5389" y="16330"/>
                    <a:pt x="5586" y="16330"/>
                  </a:cubicBezTo>
                  <a:cubicBezTo>
                    <a:pt x="5656" y="16330"/>
                    <a:pt x="5725" y="16310"/>
                    <a:pt x="5791" y="16258"/>
                  </a:cubicBezTo>
                  <a:cubicBezTo>
                    <a:pt x="5884" y="16182"/>
                    <a:pt x="5995" y="16168"/>
                    <a:pt x="6110" y="16168"/>
                  </a:cubicBezTo>
                  <a:cubicBezTo>
                    <a:pt x="6176" y="16168"/>
                    <a:pt x="6243" y="16173"/>
                    <a:pt x="6309" y="16173"/>
                  </a:cubicBezTo>
                  <a:cubicBezTo>
                    <a:pt x="6443" y="16173"/>
                    <a:pt x="6573" y="16154"/>
                    <a:pt x="6679" y="16041"/>
                  </a:cubicBezTo>
                  <a:cubicBezTo>
                    <a:pt x="6915" y="16071"/>
                    <a:pt x="6915" y="16288"/>
                    <a:pt x="6728" y="16396"/>
                  </a:cubicBezTo>
                  <a:cubicBezTo>
                    <a:pt x="6412" y="16475"/>
                    <a:pt x="5968" y="16435"/>
                    <a:pt x="5692" y="16672"/>
                  </a:cubicBezTo>
                  <a:cubicBezTo>
                    <a:pt x="5610" y="16650"/>
                    <a:pt x="5527" y="16640"/>
                    <a:pt x="5445" y="16640"/>
                  </a:cubicBezTo>
                  <a:cubicBezTo>
                    <a:pt x="5202" y="16640"/>
                    <a:pt x="4961" y="16719"/>
                    <a:pt x="4726" y="16771"/>
                  </a:cubicBezTo>
                  <a:cubicBezTo>
                    <a:pt x="4636" y="16860"/>
                    <a:pt x="4262" y="16771"/>
                    <a:pt x="4242" y="16968"/>
                  </a:cubicBezTo>
                  <a:cubicBezTo>
                    <a:pt x="4219" y="16963"/>
                    <a:pt x="4197" y="16960"/>
                    <a:pt x="4176" y="16960"/>
                  </a:cubicBezTo>
                  <a:cubicBezTo>
                    <a:pt x="4031" y="16960"/>
                    <a:pt x="3916" y="17066"/>
                    <a:pt x="3779" y="17126"/>
                  </a:cubicBezTo>
                  <a:cubicBezTo>
                    <a:pt x="3737" y="17108"/>
                    <a:pt x="3696" y="17101"/>
                    <a:pt x="3656" y="17101"/>
                  </a:cubicBezTo>
                  <a:cubicBezTo>
                    <a:pt x="3512" y="17101"/>
                    <a:pt x="3372" y="17187"/>
                    <a:pt x="3226" y="17195"/>
                  </a:cubicBezTo>
                  <a:cubicBezTo>
                    <a:pt x="3220" y="17195"/>
                    <a:pt x="3213" y="17195"/>
                    <a:pt x="3207" y="17195"/>
                  </a:cubicBezTo>
                  <a:cubicBezTo>
                    <a:pt x="2881" y="17195"/>
                    <a:pt x="2628" y="17441"/>
                    <a:pt x="2299" y="17441"/>
                  </a:cubicBezTo>
                  <a:cubicBezTo>
                    <a:pt x="2220" y="17500"/>
                    <a:pt x="2170" y="17609"/>
                    <a:pt x="2072" y="17639"/>
                  </a:cubicBezTo>
                  <a:cubicBezTo>
                    <a:pt x="1865" y="17658"/>
                    <a:pt x="1747" y="17875"/>
                    <a:pt x="1530" y="17875"/>
                  </a:cubicBezTo>
                  <a:cubicBezTo>
                    <a:pt x="1478" y="17855"/>
                    <a:pt x="1432" y="17846"/>
                    <a:pt x="1390" y="17846"/>
                  </a:cubicBezTo>
                  <a:cubicBezTo>
                    <a:pt x="1188" y="17846"/>
                    <a:pt x="1076" y="18049"/>
                    <a:pt x="938" y="18171"/>
                  </a:cubicBezTo>
                  <a:cubicBezTo>
                    <a:pt x="770" y="18181"/>
                    <a:pt x="721" y="18388"/>
                    <a:pt x="553" y="18428"/>
                  </a:cubicBezTo>
                  <a:cubicBezTo>
                    <a:pt x="386" y="18566"/>
                    <a:pt x="11" y="18675"/>
                    <a:pt x="50" y="18931"/>
                  </a:cubicBezTo>
                  <a:cubicBezTo>
                    <a:pt x="0" y="19148"/>
                    <a:pt x="188" y="19296"/>
                    <a:pt x="228" y="19483"/>
                  </a:cubicBezTo>
                  <a:cubicBezTo>
                    <a:pt x="70" y="19828"/>
                    <a:pt x="583" y="19878"/>
                    <a:pt x="405" y="20213"/>
                  </a:cubicBezTo>
                  <a:cubicBezTo>
                    <a:pt x="307" y="20440"/>
                    <a:pt x="79" y="20716"/>
                    <a:pt x="287" y="20953"/>
                  </a:cubicBezTo>
                  <a:cubicBezTo>
                    <a:pt x="454" y="21160"/>
                    <a:pt x="612" y="21505"/>
                    <a:pt x="898" y="21525"/>
                  </a:cubicBezTo>
                  <a:cubicBezTo>
                    <a:pt x="935" y="21612"/>
                    <a:pt x="999" y="21642"/>
                    <a:pt x="1072" y="21642"/>
                  </a:cubicBezTo>
                  <a:cubicBezTo>
                    <a:pt x="1156" y="21642"/>
                    <a:pt x="1253" y="21602"/>
                    <a:pt x="1332" y="21564"/>
                  </a:cubicBezTo>
                  <a:cubicBezTo>
                    <a:pt x="1480" y="21654"/>
                    <a:pt x="1658" y="21663"/>
                    <a:pt x="1826" y="21713"/>
                  </a:cubicBezTo>
                  <a:cubicBezTo>
                    <a:pt x="1874" y="21739"/>
                    <a:pt x="1919" y="21750"/>
                    <a:pt x="1962" y="21750"/>
                  </a:cubicBezTo>
                  <a:cubicBezTo>
                    <a:pt x="2192" y="21750"/>
                    <a:pt x="2356" y="21434"/>
                    <a:pt x="2611" y="21434"/>
                  </a:cubicBezTo>
                  <a:cubicBezTo>
                    <a:pt x="2666" y="21434"/>
                    <a:pt x="2726" y="21449"/>
                    <a:pt x="2792" y="21485"/>
                  </a:cubicBezTo>
                  <a:cubicBezTo>
                    <a:pt x="2624" y="21801"/>
                    <a:pt x="2624" y="22226"/>
                    <a:pt x="2920" y="22472"/>
                  </a:cubicBezTo>
                  <a:cubicBezTo>
                    <a:pt x="3020" y="22535"/>
                    <a:pt x="2995" y="22764"/>
                    <a:pt x="3089" y="22764"/>
                  </a:cubicBezTo>
                  <a:cubicBezTo>
                    <a:pt x="3097" y="22764"/>
                    <a:pt x="3107" y="22762"/>
                    <a:pt x="3117" y="22758"/>
                  </a:cubicBezTo>
                  <a:lnTo>
                    <a:pt x="3117" y="22758"/>
                  </a:lnTo>
                  <a:cubicBezTo>
                    <a:pt x="3147" y="22965"/>
                    <a:pt x="3078" y="23153"/>
                    <a:pt x="3039" y="23340"/>
                  </a:cubicBezTo>
                  <a:cubicBezTo>
                    <a:pt x="3187" y="23468"/>
                    <a:pt x="3364" y="23557"/>
                    <a:pt x="3522" y="23666"/>
                  </a:cubicBezTo>
                  <a:cubicBezTo>
                    <a:pt x="3630" y="23843"/>
                    <a:pt x="3680" y="24041"/>
                    <a:pt x="3719" y="24238"/>
                  </a:cubicBezTo>
                  <a:cubicBezTo>
                    <a:pt x="3670" y="24297"/>
                    <a:pt x="3502" y="24317"/>
                    <a:pt x="3551" y="24425"/>
                  </a:cubicBezTo>
                  <a:cubicBezTo>
                    <a:pt x="3532" y="24445"/>
                    <a:pt x="3502" y="24494"/>
                    <a:pt x="3492" y="24514"/>
                  </a:cubicBezTo>
                  <a:cubicBezTo>
                    <a:pt x="3420" y="24479"/>
                    <a:pt x="3344" y="24464"/>
                    <a:pt x="3269" y="24464"/>
                  </a:cubicBezTo>
                  <a:cubicBezTo>
                    <a:pt x="3090" y="24464"/>
                    <a:pt x="2912" y="24550"/>
                    <a:pt x="2773" y="24662"/>
                  </a:cubicBezTo>
                  <a:cubicBezTo>
                    <a:pt x="2735" y="24654"/>
                    <a:pt x="2703" y="24650"/>
                    <a:pt x="2674" y="24650"/>
                  </a:cubicBezTo>
                  <a:cubicBezTo>
                    <a:pt x="2484" y="24650"/>
                    <a:pt x="2473" y="24807"/>
                    <a:pt x="2387" y="24918"/>
                  </a:cubicBezTo>
                  <a:cubicBezTo>
                    <a:pt x="2260" y="24997"/>
                    <a:pt x="1983" y="24997"/>
                    <a:pt x="2092" y="25194"/>
                  </a:cubicBezTo>
                  <a:cubicBezTo>
                    <a:pt x="1983" y="25273"/>
                    <a:pt x="1855" y="25332"/>
                    <a:pt x="1766" y="25431"/>
                  </a:cubicBezTo>
                  <a:cubicBezTo>
                    <a:pt x="1745" y="25424"/>
                    <a:pt x="1726" y="25421"/>
                    <a:pt x="1708" y="25421"/>
                  </a:cubicBezTo>
                  <a:cubicBezTo>
                    <a:pt x="1600" y="25421"/>
                    <a:pt x="1551" y="25537"/>
                    <a:pt x="1559" y="25638"/>
                  </a:cubicBezTo>
                  <a:cubicBezTo>
                    <a:pt x="1569" y="25836"/>
                    <a:pt x="1381" y="26003"/>
                    <a:pt x="1490" y="26191"/>
                  </a:cubicBezTo>
                  <a:cubicBezTo>
                    <a:pt x="1559" y="26378"/>
                    <a:pt x="1835" y="26437"/>
                    <a:pt x="1796" y="26664"/>
                  </a:cubicBezTo>
                  <a:cubicBezTo>
                    <a:pt x="1806" y="26822"/>
                    <a:pt x="1569" y="26842"/>
                    <a:pt x="1549" y="26980"/>
                  </a:cubicBezTo>
                  <a:cubicBezTo>
                    <a:pt x="1510" y="27276"/>
                    <a:pt x="1894" y="27285"/>
                    <a:pt x="2023" y="27493"/>
                  </a:cubicBezTo>
                  <a:cubicBezTo>
                    <a:pt x="1875" y="27857"/>
                    <a:pt x="2309" y="28045"/>
                    <a:pt x="2516" y="28272"/>
                  </a:cubicBezTo>
                  <a:cubicBezTo>
                    <a:pt x="2605" y="28231"/>
                    <a:pt x="2704" y="28213"/>
                    <a:pt x="2802" y="28213"/>
                  </a:cubicBezTo>
                  <a:cubicBezTo>
                    <a:pt x="2845" y="28213"/>
                    <a:pt x="2888" y="28217"/>
                    <a:pt x="2930" y="28223"/>
                  </a:cubicBezTo>
                  <a:cubicBezTo>
                    <a:pt x="2950" y="28262"/>
                    <a:pt x="2990" y="28321"/>
                    <a:pt x="3019" y="28351"/>
                  </a:cubicBezTo>
                  <a:cubicBezTo>
                    <a:pt x="3036" y="28346"/>
                    <a:pt x="3055" y="28344"/>
                    <a:pt x="3076" y="28344"/>
                  </a:cubicBezTo>
                  <a:cubicBezTo>
                    <a:pt x="3187" y="28344"/>
                    <a:pt x="3346" y="28398"/>
                    <a:pt x="3476" y="28398"/>
                  </a:cubicBezTo>
                  <a:cubicBezTo>
                    <a:pt x="3578" y="28398"/>
                    <a:pt x="3662" y="28364"/>
                    <a:pt x="3690" y="28242"/>
                  </a:cubicBezTo>
                  <a:cubicBezTo>
                    <a:pt x="3722" y="28237"/>
                    <a:pt x="3754" y="28235"/>
                    <a:pt x="3785" y="28235"/>
                  </a:cubicBezTo>
                  <a:cubicBezTo>
                    <a:pt x="3907" y="28235"/>
                    <a:pt x="4023" y="28267"/>
                    <a:pt x="4142" y="28267"/>
                  </a:cubicBezTo>
                  <a:cubicBezTo>
                    <a:pt x="4211" y="28267"/>
                    <a:pt x="4280" y="28257"/>
                    <a:pt x="4351" y="28223"/>
                  </a:cubicBezTo>
                  <a:cubicBezTo>
                    <a:pt x="4534" y="28103"/>
                    <a:pt x="4757" y="28009"/>
                    <a:pt x="4976" y="28009"/>
                  </a:cubicBezTo>
                  <a:cubicBezTo>
                    <a:pt x="5027" y="28009"/>
                    <a:pt x="5079" y="28014"/>
                    <a:pt x="5130" y="28025"/>
                  </a:cubicBezTo>
                  <a:cubicBezTo>
                    <a:pt x="5120" y="28153"/>
                    <a:pt x="5337" y="28094"/>
                    <a:pt x="5426" y="28134"/>
                  </a:cubicBezTo>
                  <a:cubicBezTo>
                    <a:pt x="5537" y="28122"/>
                    <a:pt x="5650" y="28119"/>
                    <a:pt x="5765" y="28119"/>
                  </a:cubicBezTo>
                  <a:cubicBezTo>
                    <a:pt x="5935" y="28119"/>
                    <a:pt x="6108" y="28126"/>
                    <a:pt x="6279" y="28126"/>
                  </a:cubicBezTo>
                  <a:cubicBezTo>
                    <a:pt x="6595" y="28126"/>
                    <a:pt x="6907" y="28101"/>
                    <a:pt x="7192" y="27956"/>
                  </a:cubicBezTo>
                  <a:cubicBezTo>
                    <a:pt x="7300" y="27910"/>
                    <a:pt x="7408" y="27839"/>
                    <a:pt x="7525" y="27839"/>
                  </a:cubicBezTo>
                  <a:cubicBezTo>
                    <a:pt x="7558" y="27839"/>
                    <a:pt x="7591" y="27845"/>
                    <a:pt x="7626" y="27857"/>
                  </a:cubicBezTo>
                  <a:cubicBezTo>
                    <a:pt x="7734" y="27798"/>
                    <a:pt x="7823" y="27700"/>
                    <a:pt x="7970" y="27690"/>
                  </a:cubicBezTo>
                  <a:cubicBezTo>
                    <a:pt x="7999" y="27721"/>
                    <a:pt x="8028" y="27733"/>
                    <a:pt x="8056" y="27733"/>
                  </a:cubicBezTo>
                  <a:cubicBezTo>
                    <a:pt x="8136" y="27733"/>
                    <a:pt x="8216" y="27640"/>
                    <a:pt x="8296" y="27611"/>
                  </a:cubicBezTo>
                  <a:cubicBezTo>
                    <a:pt x="8424" y="27645"/>
                    <a:pt x="8534" y="27716"/>
                    <a:pt x="8657" y="27716"/>
                  </a:cubicBezTo>
                  <a:cubicBezTo>
                    <a:pt x="8714" y="27716"/>
                    <a:pt x="8773" y="27701"/>
                    <a:pt x="8838" y="27660"/>
                  </a:cubicBezTo>
                  <a:cubicBezTo>
                    <a:pt x="9055" y="27640"/>
                    <a:pt x="9302" y="27680"/>
                    <a:pt x="9460" y="27483"/>
                  </a:cubicBezTo>
                  <a:cubicBezTo>
                    <a:pt x="9485" y="27444"/>
                    <a:pt x="9511" y="27429"/>
                    <a:pt x="9537" y="27429"/>
                  </a:cubicBezTo>
                  <a:cubicBezTo>
                    <a:pt x="9611" y="27429"/>
                    <a:pt x="9690" y="27543"/>
                    <a:pt x="9773" y="27543"/>
                  </a:cubicBezTo>
                  <a:cubicBezTo>
                    <a:pt x="9787" y="27543"/>
                    <a:pt x="9801" y="27540"/>
                    <a:pt x="9815" y="27532"/>
                  </a:cubicBezTo>
                  <a:cubicBezTo>
                    <a:pt x="10110" y="27388"/>
                    <a:pt x="10448" y="27255"/>
                    <a:pt x="10782" y="27255"/>
                  </a:cubicBezTo>
                  <a:cubicBezTo>
                    <a:pt x="10905" y="27255"/>
                    <a:pt x="11027" y="27273"/>
                    <a:pt x="11146" y="27315"/>
                  </a:cubicBezTo>
                  <a:cubicBezTo>
                    <a:pt x="11389" y="27239"/>
                    <a:pt x="11646" y="27216"/>
                    <a:pt x="11903" y="27216"/>
                  </a:cubicBezTo>
                  <a:cubicBezTo>
                    <a:pt x="12013" y="27216"/>
                    <a:pt x="12123" y="27220"/>
                    <a:pt x="12231" y="27226"/>
                  </a:cubicBezTo>
                  <a:cubicBezTo>
                    <a:pt x="12265" y="27062"/>
                    <a:pt x="12374" y="27024"/>
                    <a:pt x="12509" y="27024"/>
                  </a:cubicBezTo>
                  <a:cubicBezTo>
                    <a:pt x="12626" y="27024"/>
                    <a:pt x="12763" y="27053"/>
                    <a:pt x="12884" y="27053"/>
                  </a:cubicBezTo>
                  <a:cubicBezTo>
                    <a:pt x="12949" y="27053"/>
                    <a:pt x="13009" y="27045"/>
                    <a:pt x="13060" y="27019"/>
                  </a:cubicBezTo>
                  <a:cubicBezTo>
                    <a:pt x="13090" y="27088"/>
                    <a:pt x="13119" y="27147"/>
                    <a:pt x="13139" y="27217"/>
                  </a:cubicBezTo>
                  <a:cubicBezTo>
                    <a:pt x="12863" y="27305"/>
                    <a:pt x="12606" y="27463"/>
                    <a:pt x="12340" y="27581"/>
                  </a:cubicBezTo>
                  <a:cubicBezTo>
                    <a:pt x="12238" y="27508"/>
                    <a:pt x="12102" y="27462"/>
                    <a:pt x="11972" y="27462"/>
                  </a:cubicBezTo>
                  <a:cubicBezTo>
                    <a:pt x="11838" y="27462"/>
                    <a:pt x="11710" y="27511"/>
                    <a:pt x="11630" y="27631"/>
                  </a:cubicBezTo>
                  <a:cubicBezTo>
                    <a:pt x="11176" y="27789"/>
                    <a:pt x="10604" y="27690"/>
                    <a:pt x="10210" y="27986"/>
                  </a:cubicBezTo>
                  <a:cubicBezTo>
                    <a:pt x="10160" y="27963"/>
                    <a:pt x="10111" y="27955"/>
                    <a:pt x="10063" y="27955"/>
                  </a:cubicBezTo>
                  <a:cubicBezTo>
                    <a:pt x="9942" y="27955"/>
                    <a:pt x="9824" y="28007"/>
                    <a:pt x="9702" y="28007"/>
                  </a:cubicBezTo>
                  <a:cubicBezTo>
                    <a:pt x="9661" y="28007"/>
                    <a:pt x="9620" y="28001"/>
                    <a:pt x="9579" y="27986"/>
                  </a:cubicBezTo>
                  <a:cubicBezTo>
                    <a:pt x="9292" y="28035"/>
                    <a:pt x="9006" y="28153"/>
                    <a:pt x="8759" y="28302"/>
                  </a:cubicBezTo>
                  <a:cubicBezTo>
                    <a:pt x="8721" y="28328"/>
                    <a:pt x="8681" y="28337"/>
                    <a:pt x="8639" y="28337"/>
                  </a:cubicBezTo>
                  <a:cubicBezTo>
                    <a:pt x="8550" y="28337"/>
                    <a:pt x="8456" y="28296"/>
                    <a:pt x="8367" y="28296"/>
                  </a:cubicBezTo>
                  <a:cubicBezTo>
                    <a:pt x="8325" y="28296"/>
                    <a:pt x="8285" y="28305"/>
                    <a:pt x="8247" y="28331"/>
                  </a:cubicBezTo>
                  <a:cubicBezTo>
                    <a:pt x="8184" y="28372"/>
                    <a:pt x="8122" y="28386"/>
                    <a:pt x="8059" y="28386"/>
                  </a:cubicBezTo>
                  <a:cubicBezTo>
                    <a:pt x="8001" y="28386"/>
                    <a:pt x="7943" y="28375"/>
                    <a:pt x="7882" y="28361"/>
                  </a:cubicBezTo>
                  <a:cubicBezTo>
                    <a:pt x="7764" y="28765"/>
                    <a:pt x="7181" y="28578"/>
                    <a:pt x="6866" y="28725"/>
                  </a:cubicBezTo>
                  <a:cubicBezTo>
                    <a:pt x="6866" y="28755"/>
                    <a:pt x="6876" y="28834"/>
                    <a:pt x="6876" y="28863"/>
                  </a:cubicBezTo>
                  <a:cubicBezTo>
                    <a:pt x="6861" y="28863"/>
                    <a:pt x="6847" y="28863"/>
                    <a:pt x="6832" y="28863"/>
                  </a:cubicBezTo>
                  <a:cubicBezTo>
                    <a:pt x="6621" y="28863"/>
                    <a:pt x="6418" y="28924"/>
                    <a:pt x="6215" y="28942"/>
                  </a:cubicBezTo>
                  <a:cubicBezTo>
                    <a:pt x="6028" y="29288"/>
                    <a:pt x="5287" y="28953"/>
                    <a:pt x="5160" y="29347"/>
                  </a:cubicBezTo>
                  <a:cubicBezTo>
                    <a:pt x="5056" y="29333"/>
                    <a:pt x="4937" y="29310"/>
                    <a:pt x="4825" y="29310"/>
                  </a:cubicBezTo>
                  <a:cubicBezTo>
                    <a:pt x="4701" y="29310"/>
                    <a:pt x="4586" y="29338"/>
                    <a:pt x="4509" y="29436"/>
                  </a:cubicBezTo>
                  <a:cubicBezTo>
                    <a:pt x="4124" y="29663"/>
                    <a:pt x="3621" y="29722"/>
                    <a:pt x="3285" y="30008"/>
                  </a:cubicBezTo>
                  <a:cubicBezTo>
                    <a:pt x="3167" y="30047"/>
                    <a:pt x="3058" y="30106"/>
                    <a:pt x="2970" y="30195"/>
                  </a:cubicBezTo>
                  <a:cubicBezTo>
                    <a:pt x="2743" y="30225"/>
                    <a:pt x="2762" y="30442"/>
                    <a:pt x="2664" y="30600"/>
                  </a:cubicBezTo>
                  <a:cubicBezTo>
                    <a:pt x="2773" y="30836"/>
                    <a:pt x="2802" y="31231"/>
                    <a:pt x="3009" y="31379"/>
                  </a:cubicBezTo>
                  <a:lnTo>
                    <a:pt x="3009" y="31428"/>
                  </a:lnTo>
                  <a:cubicBezTo>
                    <a:pt x="2911" y="31616"/>
                    <a:pt x="2979" y="31842"/>
                    <a:pt x="2841" y="32010"/>
                  </a:cubicBezTo>
                  <a:cubicBezTo>
                    <a:pt x="2900" y="32208"/>
                    <a:pt x="3088" y="32287"/>
                    <a:pt x="3266" y="32346"/>
                  </a:cubicBezTo>
                  <a:cubicBezTo>
                    <a:pt x="3304" y="32470"/>
                    <a:pt x="3380" y="32632"/>
                    <a:pt x="3528" y="32632"/>
                  </a:cubicBezTo>
                  <a:cubicBezTo>
                    <a:pt x="3533" y="32632"/>
                    <a:pt x="3537" y="32632"/>
                    <a:pt x="3542" y="32631"/>
                  </a:cubicBezTo>
                  <a:cubicBezTo>
                    <a:pt x="3562" y="32651"/>
                    <a:pt x="3601" y="32681"/>
                    <a:pt x="3621" y="32701"/>
                  </a:cubicBezTo>
                  <a:cubicBezTo>
                    <a:pt x="3581" y="32819"/>
                    <a:pt x="3759" y="32780"/>
                    <a:pt x="3828" y="32819"/>
                  </a:cubicBezTo>
                  <a:cubicBezTo>
                    <a:pt x="4105" y="32848"/>
                    <a:pt x="4411" y="32894"/>
                    <a:pt x="4708" y="32894"/>
                  </a:cubicBezTo>
                  <a:cubicBezTo>
                    <a:pt x="5013" y="32894"/>
                    <a:pt x="5309" y="32846"/>
                    <a:pt x="5554" y="32681"/>
                  </a:cubicBezTo>
                  <a:cubicBezTo>
                    <a:pt x="5624" y="32687"/>
                    <a:pt x="5698" y="32718"/>
                    <a:pt x="5768" y="32718"/>
                  </a:cubicBezTo>
                  <a:cubicBezTo>
                    <a:pt x="5807" y="32718"/>
                    <a:pt x="5844" y="32709"/>
                    <a:pt x="5879" y="32681"/>
                  </a:cubicBezTo>
                  <a:cubicBezTo>
                    <a:pt x="5999" y="32558"/>
                    <a:pt x="6147" y="32525"/>
                    <a:pt x="6307" y="32525"/>
                  </a:cubicBezTo>
                  <a:cubicBezTo>
                    <a:pt x="6490" y="32525"/>
                    <a:pt x="6687" y="32568"/>
                    <a:pt x="6872" y="32568"/>
                  </a:cubicBezTo>
                  <a:cubicBezTo>
                    <a:pt x="6966" y="32568"/>
                    <a:pt x="7057" y="32557"/>
                    <a:pt x="7142" y="32523"/>
                  </a:cubicBezTo>
                  <a:cubicBezTo>
                    <a:pt x="7176" y="32533"/>
                    <a:pt x="7208" y="32537"/>
                    <a:pt x="7239" y="32537"/>
                  </a:cubicBezTo>
                  <a:cubicBezTo>
                    <a:pt x="7468" y="32537"/>
                    <a:pt x="7622" y="32301"/>
                    <a:pt x="7842" y="32301"/>
                  </a:cubicBezTo>
                  <a:cubicBezTo>
                    <a:pt x="7894" y="32301"/>
                    <a:pt x="7949" y="32314"/>
                    <a:pt x="8010" y="32346"/>
                  </a:cubicBezTo>
                  <a:cubicBezTo>
                    <a:pt x="8027" y="32350"/>
                    <a:pt x="8043" y="32353"/>
                    <a:pt x="8059" y="32353"/>
                  </a:cubicBezTo>
                  <a:cubicBezTo>
                    <a:pt x="8185" y="32353"/>
                    <a:pt x="8278" y="32221"/>
                    <a:pt x="8394" y="32221"/>
                  </a:cubicBezTo>
                  <a:cubicBezTo>
                    <a:pt x="8416" y="32221"/>
                    <a:pt x="8439" y="32225"/>
                    <a:pt x="8464" y="32237"/>
                  </a:cubicBezTo>
                  <a:cubicBezTo>
                    <a:pt x="8495" y="32246"/>
                    <a:pt x="8525" y="32251"/>
                    <a:pt x="8553" y="32251"/>
                  </a:cubicBezTo>
                  <a:cubicBezTo>
                    <a:pt x="8758" y="32251"/>
                    <a:pt x="8913" y="32039"/>
                    <a:pt x="9132" y="32039"/>
                  </a:cubicBezTo>
                  <a:cubicBezTo>
                    <a:pt x="9136" y="32039"/>
                    <a:pt x="9140" y="32039"/>
                    <a:pt x="9145" y="32040"/>
                  </a:cubicBezTo>
                  <a:cubicBezTo>
                    <a:pt x="9207" y="32080"/>
                    <a:pt x="9277" y="32107"/>
                    <a:pt x="9347" y="32107"/>
                  </a:cubicBezTo>
                  <a:cubicBezTo>
                    <a:pt x="9398" y="32107"/>
                    <a:pt x="9450" y="32093"/>
                    <a:pt x="9500" y="32059"/>
                  </a:cubicBezTo>
                  <a:cubicBezTo>
                    <a:pt x="9855" y="32010"/>
                    <a:pt x="10210" y="32000"/>
                    <a:pt x="10574" y="32000"/>
                  </a:cubicBezTo>
                  <a:cubicBezTo>
                    <a:pt x="11019" y="31636"/>
                    <a:pt x="11659" y="31912"/>
                    <a:pt x="12074" y="31517"/>
                  </a:cubicBezTo>
                  <a:cubicBezTo>
                    <a:pt x="12108" y="31522"/>
                    <a:pt x="12142" y="31524"/>
                    <a:pt x="12176" y="31524"/>
                  </a:cubicBezTo>
                  <a:cubicBezTo>
                    <a:pt x="12336" y="31524"/>
                    <a:pt x="12495" y="31480"/>
                    <a:pt x="12653" y="31480"/>
                  </a:cubicBezTo>
                  <a:cubicBezTo>
                    <a:pt x="12733" y="31480"/>
                    <a:pt x="12813" y="31492"/>
                    <a:pt x="12893" y="31527"/>
                  </a:cubicBezTo>
                  <a:cubicBezTo>
                    <a:pt x="12954" y="31534"/>
                    <a:pt x="13015" y="31537"/>
                    <a:pt x="13076" y="31537"/>
                  </a:cubicBezTo>
                  <a:cubicBezTo>
                    <a:pt x="13669" y="31537"/>
                    <a:pt x="14213" y="31229"/>
                    <a:pt x="14813" y="31229"/>
                  </a:cubicBezTo>
                  <a:cubicBezTo>
                    <a:pt x="14837" y="31229"/>
                    <a:pt x="14861" y="31230"/>
                    <a:pt x="14885" y="31231"/>
                  </a:cubicBezTo>
                  <a:cubicBezTo>
                    <a:pt x="15153" y="31213"/>
                    <a:pt x="15396" y="31058"/>
                    <a:pt x="15667" y="31058"/>
                  </a:cubicBezTo>
                  <a:cubicBezTo>
                    <a:pt x="15695" y="31058"/>
                    <a:pt x="15724" y="31060"/>
                    <a:pt x="15753" y="31064"/>
                  </a:cubicBezTo>
                  <a:cubicBezTo>
                    <a:pt x="15801" y="31086"/>
                    <a:pt x="15845" y="31095"/>
                    <a:pt x="15887" y="31095"/>
                  </a:cubicBezTo>
                  <a:cubicBezTo>
                    <a:pt x="16076" y="31095"/>
                    <a:pt x="16209" y="30903"/>
                    <a:pt x="16398" y="30903"/>
                  </a:cubicBezTo>
                  <a:cubicBezTo>
                    <a:pt x="16440" y="30903"/>
                    <a:pt x="16484" y="30912"/>
                    <a:pt x="16532" y="30935"/>
                  </a:cubicBezTo>
                  <a:cubicBezTo>
                    <a:pt x="16641" y="30925"/>
                    <a:pt x="16907" y="30915"/>
                    <a:pt x="16867" y="30777"/>
                  </a:cubicBezTo>
                  <a:lnTo>
                    <a:pt x="16867" y="30777"/>
                  </a:lnTo>
                  <a:cubicBezTo>
                    <a:pt x="16929" y="30794"/>
                    <a:pt x="16990" y="30802"/>
                    <a:pt x="17051" y="30802"/>
                  </a:cubicBezTo>
                  <a:cubicBezTo>
                    <a:pt x="17232" y="30802"/>
                    <a:pt x="17408" y="30735"/>
                    <a:pt x="17578" y="30669"/>
                  </a:cubicBezTo>
                  <a:cubicBezTo>
                    <a:pt x="17595" y="30661"/>
                    <a:pt x="17612" y="30658"/>
                    <a:pt x="17628" y="30658"/>
                  </a:cubicBezTo>
                  <a:cubicBezTo>
                    <a:pt x="17723" y="30658"/>
                    <a:pt x="17793" y="30775"/>
                    <a:pt x="17890" y="30775"/>
                  </a:cubicBezTo>
                  <a:cubicBezTo>
                    <a:pt x="17904" y="30775"/>
                    <a:pt x="17918" y="30773"/>
                    <a:pt x="17933" y="30768"/>
                  </a:cubicBezTo>
                  <a:cubicBezTo>
                    <a:pt x="18175" y="30693"/>
                    <a:pt x="18432" y="30647"/>
                    <a:pt x="18690" y="30647"/>
                  </a:cubicBezTo>
                  <a:cubicBezTo>
                    <a:pt x="18809" y="30647"/>
                    <a:pt x="18929" y="30657"/>
                    <a:pt x="19048" y="30678"/>
                  </a:cubicBezTo>
                  <a:cubicBezTo>
                    <a:pt x="18969" y="30886"/>
                    <a:pt x="18761" y="30906"/>
                    <a:pt x="18574" y="30935"/>
                  </a:cubicBezTo>
                  <a:cubicBezTo>
                    <a:pt x="18492" y="30910"/>
                    <a:pt x="18407" y="30897"/>
                    <a:pt x="18322" y="30897"/>
                  </a:cubicBezTo>
                  <a:cubicBezTo>
                    <a:pt x="18111" y="30897"/>
                    <a:pt x="17901" y="30975"/>
                    <a:pt x="17746" y="31123"/>
                  </a:cubicBezTo>
                  <a:cubicBezTo>
                    <a:pt x="17706" y="31176"/>
                    <a:pt x="17658" y="31191"/>
                    <a:pt x="17608" y="31191"/>
                  </a:cubicBezTo>
                  <a:cubicBezTo>
                    <a:pt x="17546" y="31191"/>
                    <a:pt x="17480" y="31167"/>
                    <a:pt x="17420" y="31162"/>
                  </a:cubicBezTo>
                  <a:cubicBezTo>
                    <a:pt x="17075" y="31537"/>
                    <a:pt x="16463" y="31231"/>
                    <a:pt x="16069" y="31517"/>
                  </a:cubicBezTo>
                  <a:cubicBezTo>
                    <a:pt x="15996" y="31567"/>
                    <a:pt x="15918" y="31592"/>
                    <a:pt x="15843" y="31592"/>
                  </a:cubicBezTo>
                  <a:cubicBezTo>
                    <a:pt x="15753" y="31592"/>
                    <a:pt x="15669" y="31557"/>
                    <a:pt x="15605" y="31487"/>
                  </a:cubicBezTo>
                  <a:cubicBezTo>
                    <a:pt x="15299" y="31498"/>
                    <a:pt x="15033" y="31734"/>
                    <a:pt x="14727" y="31734"/>
                  </a:cubicBezTo>
                  <a:cubicBezTo>
                    <a:pt x="14724" y="31734"/>
                    <a:pt x="14720" y="31734"/>
                    <a:pt x="14717" y="31734"/>
                  </a:cubicBezTo>
                  <a:cubicBezTo>
                    <a:pt x="14503" y="31734"/>
                    <a:pt x="14389" y="31977"/>
                    <a:pt x="14190" y="31977"/>
                  </a:cubicBezTo>
                  <a:cubicBezTo>
                    <a:pt x="14139" y="31977"/>
                    <a:pt x="14082" y="31961"/>
                    <a:pt x="14017" y="31921"/>
                  </a:cubicBezTo>
                  <a:cubicBezTo>
                    <a:pt x="13970" y="31912"/>
                    <a:pt x="13924" y="31908"/>
                    <a:pt x="13878" y="31908"/>
                  </a:cubicBezTo>
                  <a:cubicBezTo>
                    <a:pt x="13544" y="31908"/>
                    <a:pt x="13252" y="32135"/>
                    <a:pt x="12922" y="32178"/>
                  </a:cubicBezTo>
                  <a:cubicBezTo>
                    <a:pt x="12894" y="32176"/>
                    <a:pt x="12866" y="32175"/>
                    <a:pt x="12839" y="32175"/>
                  </a:cubicBezTo>
                  <a:cubicBezTo>
                    <a:pt x="12321" y="32175"/>
                    <a:pt x="11871" y="32539"/>
                    <a:pt x="11365" y="32539"/>
                  </a:cubicBezTo>
                  <a:cubicBezTo>
                    <a:pt x="11291" y="32539"/>
                    <a:pt x="11215" y="32531"/>
                    <a:pt x="11137" y="32513"/>
                  </a:cubicBezTo>
                  <a:cubicBezTo>
                    <a:pt x="11078" y="32612"/>
                    <a:pt x="11038" y="32730"/>
                    <a:pt x="10920" y="32770"/>
                  </a:cubicBezTo>
                  <a:lnTo>
                    <a:pt x="10929" y="32681"/>
                  </a:lnTo>
                  <a:cubicBezTo>
                    <a:pt x="10877" y="32672"/>
                    <a:pt x="10825" y="32668"/>
                    <a:pt x="10774" y="32668"/>
                  </a:cubicBezTo>
                  <a:cubicBezTo>
                    <a:pt x="10435" y="32668"/>
                    <a:pt x="10131" y="32845"/>
                    <a:pt x="9805" y="32888"/>
                  </a:cubicBezTo>
                  <a:cubicBezTo>
                    <a:pt x="9667" y="32945"/>
                    <a:pt x="9528" y="33063"/>
                    <a:pt x="9378" y="33063"/>
                  </a:cubicBezTo>
                  <a:cubicBezTo>
                    <a:pt x="9347" y="33063"/>
                    <a:pt x="9315" y="33058"/>
                    <a:pt x="9283" y="33046"/>
                  </a:cubicBezTo>
                  <a:cubicBezTo>
                    <a:pt x="9271" y="33041"/>
                    <a:pt x="9260" y="33040"/>
                    <a:pt x="9251" y="33040"/>
                  </a:cubicBezTo>
                  <a:cubicBezTo>
                    <a:pt x="9155" y="33040"/>
                    <a:pt x="9202" y="33253"/>
                    <a:pt x="9085" y="33253"/>
                  </a:cubicBezTo>
                  <a:cubicBezTo>
                    <a:pt x="8987" y="33270"/>
                    <a:pt x="8883" y="33273"/>
                    <a:pt x="8776" y="33273"/>
                  </a:cubicBezTo>
                  <a:cubicBezTo>
                    <a:pt x="8705" y="33273"/>
                    <a:pt x="8632" y="33272"/>
                    <a:pt x="8559" y="33272"/>
                  </a:cubicBezTo>
                  <a:cubicBezTo>
                    <a:pt x="8294" y="33272"/>
                    <a:pt x="8032" y="33292"/>
                    <a:pt x="7832" y="33480"/>
                  </a:cubicBezTo>
                  <a:cubicBezTo>
                    <a:pt x="7802" y="33513"/>
                    <a:pt x="7749" y="33522"/>
                    <a:pt x="7688" y="33522"/>
                  </a:cubicBezTo>
                  <a:cubicBezTo>
                    <a:pt x="7603" y="33522"/>
                    <a:pt x="7503" y="33504"/>
                    <a:pt x="7426" y="33504"/>
                  </a:cubicBezTo>
                  <a:cubicBezTo>
                    <a:pt x="7343" y="33504"/>
                    <a:pt x="7287" y="33526"/>
                    <a:pt x="7310" y="33618"/>
                  </a:cubicBezTo>
                  <a:cubicBezTo>
                    <a:pt x="6984" y="33668"/>
                    <a:pt x="6698" y="33885"/>
                    <a:pt x="6372" y="33993"/>
                  </a:cubicBezTo>
                  <a:cubicBezTo>
                    <a:pt x="6307" y="33993"/>
                    <a:pt x="6237" y="33958"/>
                    <a:pt x="6171" y="33958"/>
                  </a:cubicBezTo>
                  <a:cubicBezTo>
                    <a:pt x="6138" y="33958"/>
                    <a:pt x="6106" y="33966"/>
                    <a:pt x="6077" y="33993"/>
                  </a:cubicBezTo>
                  <a:cubicBezTo>
                    <a:pt x="5850" y="34150"/>
                    <a:pt x="5544" y="34102"/>
                    <a:pt x="5298" y="34180"/>
                  </a:cubicBezTo>
                  <a:cubicBezTo>
                    <a:pt x="5149" y="34417"/>
                    <a:pt x="4794" y="34249"/>
                    <a:pt x="4656" y="34476"/>
                  </a:cubicBezTo>
                  <a:cubicBezTo>
                    <a:pt x="4577" y="34595"/>
                    <a:pt x="4390" y="34604"/>
                    <a:pt x="4351" y="34742"/>
                  </a:cubicBezTo>
                  <a:cubicBezTo>
                    <a:pt x="4272" y="34762"/>
                    <a:pt x="4232" y="34812"/>
                    <a:pt x="4213" y="34880"/>
                  </a:cubicBezTo>
                  <a:cubicBezTo>
                    <a:pt x="4094" y="34910"/>
                    <a:pt x="3985" y="34979"/>
                    <a:pt x="3897" y="35058"/>
                  </a:cubicBezTo>
                  <a:cubicBezTo>
                    <a:pt x="3551" y="35187"/>
                    <a:pt x="3749" y="35601"/>
                    <a:pt x="3867" y="35847"/>
                  </a:cubicBezTo>
                  <a:cubicBezTo>
                    <a:pt x="3946" y="35965"/>
                    <a:pt x="3858" y="36103"/>
                    <a:pt x="3867" y="36242"/>
                  </a:cubicBezTo>
                  <a:cubicBezTo>
                    <a:pt x="3996" y="36489"/>
                    <a:pt x="4134" y="36765"/>
                    <a:pt x="4341" y="36971"/>
                  </a:cubicBezTo>
                  <a:cubicBezTo>
                    <a:pt x="4459" y="37337"/>
                    <a:pt x="4913" y="37090"/>
                    <a:pt x="5160" y="37267"/>
                  </a:cubicBezTo>
                  <a:cubicBezTo>
                    <a:pt x="5210" y="37267"/>
                    <a:pt x="5273" y="37265"/>
                    <a:pt x="5340" y="37265"/>
                  </a:cubicBezTo>
                  <a:cubicBezTo>
                    <a:pt x="5560" y="37265"/>
                    <a:pt x="5815" y="37294"/>
                    <a:pt x="5732" y="37544"/>
                  </a:cubicBezTo>
                  <a:cubicBezTo>
                    <a:pt x="5524" y="37563"/>
                    <a:pt x="5643" y="37712"/>
                    <a:pt x="5732" y="37791"/>
                  </a:cubicBezTo>
                  <a:cubicBezTo>
                    <a:pt x="5662" y="37850"/>
                    <a:pt x="5475" y="37899"/>
                    <a:pt x="5583" y="38017"/>
                  </a:cubicBezTo>
                  <a:cubicBezTo>
                    <a:pt x="5692" y="38146"/>
                    <a:pt x="5721" y="38284"/>
                    <a:pt x="5672" y="38442"/>
                  </a:cubicBezTo>
                  <a:cubicBezTo>
                    <a:pt x="5544" y="38501"/>
                    <a:pt x="5426" y="38589"/>
                    <a:pt x="5436" y="38737"/>
                  </a:cubicBezTo>
                  <a:cubicBezTo>
                    <a:pt x="5524" y="38895"/>
                    <a:pt x="5721" y="38935"/>
                    <a:pt x="5850" y="39073"/>
                  </a:cubicBezTo>
                  <a:cubicBezTo>
                    <a:pt x="5929" y="39339"/>
                    <a:pt x="5889" y="39694"/>
                    <a:pt x="6155" y="39852"/>
                  </a:cubicBezTo>
                  <a:cubicBezTo>
                    <a:pt x="6363" y="39862"/>
                    <a:pt x="6580" y="39862"/>
                    <a:pt x="6787" y="39862"/>
                  </a:cubicBezTo>
                  <a:cubicBezTo>
                    <a:pt x="6767" y="40108"/>
                    <a:pt x="6708" y="40345"/>
                    <a:pt x="6836" y="40572"/>
                  </a:cubicBezTo>
                  <a:cubicBezTo>
                    <a:pt x="6925" y="40799"/>
                    <a:pt x="6541" y="40809"/>
                    <a:pt x="6600" y="41006"/>
                  </a:cubicBezTo>
                  <a:cubicBezTo>
                    <a:pt x="6649" y="41134"/>
                    <a:pt x="6747" y="41243"/>
                    <a:pt x="6856" y="41331"/>
                  </a:cubicBezTo>
                  <a:cubicBezTo>
                    <a:pt x="6862" y="41332"/>
                    <a:pt x="6868" y="41333"/>
                    <a:pt x="6874" y="41333"/>
                  </a:cubicBezTo>
                  <a:cubicBezTo>
                    <a:pt x="6986" y="41333"/>
                    <a:pt x="7037" y="41164"/>
                    <a:pt x="7161" y="41164"/>
                  </a:cubicBezTo>
                  <a:cubicBezTo>
                    <a:pt x="7165" y="41164"/>
                    <a:pt x="7168" y="41164"/>
                    <a:pt x="7172" y="41164"/>
                  </a:cubicBezTo>
                  <a:cubicBezTo>
                    <a:pt x="7192" y="41282"/>
                    <a:pt x="7093" y="41361"/>
                    <a:pt x="7053" y="41460"/>
                  </a:cubicBezTo>
                  <a:cubicBezTo>
                    <a:pt x="7201" y="41607"/>
                    <a:pt x="7231" y="41835"/>
                    <a:pt x="7457" y="41903"/>
                  </a:cubicBezTo>
                  <a:cubicBezTo>
                    <a:pt x="7619" y="42015"/>
                    <a:pt x="7788" y="42049"/>
                    <a:pt x="7961" y="42049"/>
                  </a:cubicBezTo>
                  <a:cubicBezTo>
                    <a:pt x="8222" y="42049"/>
                    <a:pt x="8492" y="41972"/>
                    <a:pt x="8759" y="41972"/>
                  </a:cubicBezTo>
                  <a:cubicBezTo>
                    <a:pt x="8769" y="41972"/>
                    <a:pt x="8779" y="41973"/>
                    <a:pt x="8789" y="41973"/>
                  </a:cubicBezTo>
                  <a:cubicBezTo>
                    <a:pt x="8836" y="42019"/>
                    <a:pt x="8886" y="42036"/>
                    <a:pt x="8939" y="42036"/>
                  </a:cubicBezTo>
                  <a:cubicBezTo>
                    <a:pt x="9092" y="42036"/>
                    <a:pt x="9269" y="41893"/>
                    <a:pt x="9443" y="41893"/>
                  </a:cubicBezTo>
                  <a:cubicBezTo>
                    <a:pt x="9478" y="41893"/>
                    <a:pt x="9514" y="41899"/>
                    <a:pt x="9549" y="41914"/>
                  </a:cubicBezTo>
                  <a:cubicBezTo>
                    <a:pt x="9993" y="41864"/>
                    <a:pt x="10436" y="41736"/>
                    <a:pt x="10900" y="41697"/>
                  </a:cubicBezTo>
                  <a:cubicBezTo>
                    <a:pt x="11008" y="41697"/>
                    <a:pt x="11176" y="41647"/>
                    <a:pt x="11098" y="41499"/>
                  </a:cubicBezTo>
                  <a:lnTo>
                    <a:pt x="11098" y="41499"/>
                  </a:lnTo>
                  <a:cubicBezTo>
                    <a:pt x="11144" y="41500"/>
                    <a:pt x="11190" y="41501"/>
                    <a:pt x="11235" y="41501"/>
                  </a:cubicBezTo>
                  <a:cubicBezTo>
                    <a:pt x="12035" y="41501"/>
                    <a:pt x="12809" y="41344"/>
                    <a:pt x="13593" y="41223"/>
                  </a:cubicBezTo>
                  <a:cubicBezTo>
                    <a:pt x="13607" y="41227"/>
                    <a:pt x="13621" y="41229"/>
                    <a:pt x="13636" y="41229"/>
                  </a:cubicBezTo>
                  <a:cubicBezTo>
                    <a:pt x="13766" y="41229"/>
                    <a:pt x="13932" y="41101"/>
                    <a:pt x="14070" y="41101"/>
                  </a:cubicBezTo>
                  <a:cubicBezTo>
                    <a:pt x="14119" y="41101"/>
                    <a:pt x="14165" y="41118"/>
                    <a:pt x="14204" y="41164"/>
                  </a:cubicBezTo>
                  <a:cubicBezTo>
                    <a:pt x="14136" y="41480"/>
                    <a:pt x="13691" y="41361"/>
                    <a:pt x="13474" y="41499"/>
                  </a:cubicBezTo>
                  <a:cubicBezTo>
                    <a:pt x="13346" y="41627"/>
                    <a:pt x="13011" y="41578"/>
                    <a:pt x="12942" y="41765"/>
                  </a:cubicBezTo>
                  <a:cubicBezTo>
                    <a:pt x="12538" y="41864"/>
                    <a:pt x="12153" y="41993"/>
                    <a:pt x="11778" y="42180"/>
                  </a:cubicBezTo>
                  <a:cubicBezTo>
                    <a:pt x="11742" y="42175"/>
                    <a:pt x="11706" y="42173"/>
                    <a:pt x="11670" y="42173"/>
                  </a:cubicBezTo>
                  <a:cubicBezTo>
                    <a:pt x="11291" y="42173"/>
                    <a:pt x="10915" y="42401"/>
                    <a:pt x="10653" y="42653"/>
                  </a:cubicBezTo>
                  <a:cubicBezTo>
                    <a:pt x="10525" y="42692"/>
                    <a:pt x="10436" y="42782"/>
                    <a:pt x="10338" y="42850"/>
                  </a:cubicBezTo>
                  <a:cubicBezTo>
                    <a:pt x="10368" y="43028"/>
                    <a:pt x="10447" y="43196"/>
                    <a:pt x="10495" y="43373"/>
                  </a:cubicBezTo>
                  <a:cubicBezTo>
                    <a:pt x="10466" y="43560"/>
                    <a:pt x="10111" y="43837"/>
                    <a:pt x="10377" y="43994"/>
                  </a:cubicBezTo>
                  <a:cubicBezTo>
                    <a:pt x="10594" y="44133"/>
                    <a:pt x="10653" y="44458"/>
                    <a:pt x="10910" y="44527"/>
                  </a:cubicBezTo>
                  <a:cubicBezTo>
                    <a:pt x="10985" y="44671"/>
                    <a:pt x="11177" y="44724"/>
                    <a:pt x="11371" y="44724"/>
                  </a:cubicBezTo>
                  <a:cubicBezTo>
                    <a:pt x="11510" y="44724"/>
                    <a:pt x="11650" y="44697"/>
                    <a:pt x="11749" y="44656"/>
                  </a:cubicBezTo>
                  <a:cubicBezTo>
                    <a:pt x="11887" y="44537"/>
                    <a:pt x="12291" y="44645"/>
                    <a:pt x="12380" y="44439"/>
                  </a:cubicBezTo>
                  <a:cubicBezTo>
                    <a:pt x="12547" y="44428"/>
                    <a:pt x="12725" y="44399"/>
                    <a:pt x="12902" y="44399"/>
                  </a:cubicBezTo>
                  <a:lnTo>
                    <a:pt x="12912" y="44458"/>
                  </a:lnTo>
                  <a:cubicBezTo>
                    <a:pt x="12976" y="44425"/>
                    <a:pt x="13032" y="44411"/>
                    <a:pt x="13083" y="44411"/>
                  </a:cubicBezTo>
                  <a:cubicBezTo>
                    <a:pt x="13299" y="44411"/>
                    <a:pt x="13413" y="44668"/>
                    <a:pt x="13573" y="44764"/>
                  </a:cubicBezTo>
                  <a:cubicBezTo>
                    <a:pt x="13621" y="44821"/>
                    <a:pt x="13631" y="44952"/>
                    <a:pt x="13721" y="44952"/>
                  </a:cubicBezTo>
                  <a:cubicBezTo>
                    <a:pt x="13724" y="44952"/>
                    <a:pt x="13727" y="44952"/>
                    <a:pt x="13731" y="44952"/>
                  </a:cubicBezTo>
                  <a:cubicBezTo>
                    <a:pt x="13919" y="44971"/>
                    <a:pt x="14066" y="45109"/>
                    <a:pt x="14244" y="45158"/>
                  </a:cubicBezTo>
                  <a:cubicBezTo>
                    <a:pt x="14270" y="45161"/>
                    <a:pt x="14296" y="45162"/>
                    <a:pt x="14322" y="45162"/>
                  </a:cubicBezTo>
                  <a:cubicBezTo>
                    <a:pt x="14577" y="45162"/>
                    <a:pt x="14813" y="45039"/>
                    <a:pt x="15072" y="45031"/>
                  </a:cubicBezTo>
                  <a:lnTo>
                    <a:pt x="15131" y="45040"/>
                  </a:lnTo>
                  <a:lnTo>
                    <a:pt x="15131" y="45109"/>
                  </a:lnTo>
                  <a:cubicBezTo>
                    <a:pt x="15674" y="45079"/>
                    <a:pt x="16227" y="44991"/>
                    <a:pt x="16779" y="44991"/>
                  </a:cubicBezTo>
                  <a:cubicBezTo>
                    <a:pt x="17005" y="44952"/>
                    <a:pt x="17233" y="45001"/>
                    <a:pt x="17430" y="44862"/>
                  </a:cubicBezTo>
                  <a:cubicBezTo>
                    <a:pt x="17444" y="44864"/>
                    <a:pt x="17458" y="44865"/>
                    <a:pt x="17473" y="44865"/>
                  </a:cubicBezTo>
                  <a:cubicBezTo>
                    <a:pt x="17578" y="44865"/>
                    <a:pt x="17684" y="44826"/>
                    <a:pt x="17787" y="44826"/>
                  </a:cubicBezTo>
                  <a:cubicBezTo>
                    <a:pt x="17843" y="44826"/>
                    <a:pt x="17898" y="44837"/>
                    <a:pt x="17952" y="44873"/>
                  </a:cubicBezTo>
                  <a:cubicBezTo>
                    <a:pt x="18160" y="44922"/>
                    <a:pt x="17893" y="45178"/>
                    <a:pt x="18061" y="45277"/>
                  </a:cubicBezTo>
                  <a:cubicBezTo>
                    <a:pt x="18259" y="45405"/>
                    <a:pt x="18110" y="45711"/>
                    <a:pt x="18209" y="45879"/>
                  </a:cubicBezTo>
                  <a:cubicBezTo>
                    <a:pt x="18436" y="46293"/>
                    <a:pt x="18061" y="46776"/>
                    <a:pt x="18347" y="47161"/>
                  </a:cubicBezTo>
                  <a:cubicBezTo>
                    <a:pt x="18619" y="47327"/>
                    <a:pt x="18931" y="47516"/>
                    <a:pt x="19258" y="47516"/>
                  </a:cubicBezTo>
                  <a:cubicBezTo>
                    <a:pt x="19357" y="47516"/>
                    <a:pt x="19459" y="47499"/>
                    <a:pt x="19561" y="47457"/>
                  </a:cubicBezTo>
                  <a:cubicBezTo>
                    <a:pt x="19856" y="47309"/>
                    <a:pt x="20212" y="47339"/>
                    <a:pt x="20497" y="47171"/>
                  </a:cubicBezTo>
                  <a:cubicBezTo>
                    <a:pt x="20685" y="47161"/>
                    <a:pt x="21050" y="47151"/>
                    <a:pt x="21227" y="47141"/>
                  </a:cubicBezTo>
                  <a:cubicBezTo>
                    <a:pt x="21257" y="47230"/>
                    <a:pt x="21277" y="47339"/>
                    <a:pt x="21356" y="47398"/>
                  </a:cubicBezTo>
                  <a:cubicBezTo>
                    <a:pt x="21494" y="47398"/>
                    <a:pt x="21582" y="47230"/>
                    <a:pt x="21731" y="47230"/>
                  </a:cubicBezTo>
                  <a:cubicBezTo>
                    <a:pt x="21799" y="47309"/>
                    <a:pt x="21849" y="47398"/>
                    <a:pt x="21918" y="47486"/>
                  </a:cubicBezTo>
                  <a:cubicBezTo>
                    <a:pt x="22697" y="47309"/>
                    <a:pt x="23486" y="47102"/>
                    <a:pt x="24285" y="46984"/>
                  </a:cubicBezTo>
                  <a:lnTo>
                    <a:pt x="24295" y="46914"/>
                  </a:lnTo>
                  <a:cubicBezTo>
                    <a:pt x="24532" y="46905"/>
                    <a:pt x="24769" y="46885"/>
                    <a:pt x="24986" y="46776"/>
                  </a:cubicBezTo>
                  <a:cubicBezTo>
                    <a:pt x="25044" y="46783"/>
                    <a:pt x="25103" y="46786"/>
                    <a:pt x="25162" y="46786"/>
                  </a:cubicBezTo>
                  <a:cubicBezTo>
                    <a:pt x="25602" y="46786"/>
                    <a:pt x="26060" y="46614"/>
                    <a:pt x="26494" y="46579"/>
                  </a:cubicBezTo>
                  <a:lnTo>
                    <a:pt x="26505" y="46648"/>
                  </a:lnTo>
                  <a:cubicBezTo>
                    <a:pt x="26909" y="46559"/>
                    <a:pt x="27313" y="46569"/>
                    <a:pt x="27717" y="46431"/>
                  </a:cubicBezTo>
                  <a:cubicBezTo>
                    <a:pt x="28043" y="46381"/>
                    <a:pt x="28379" y="46401"/>
                    <a:pt x="28694" y="46322"/>
                  </a:cubicBezTo>
                  <a:cubicBezTo>
                    <a:pt x="28753" y="46339"/>
                    <a:pt x="28811" y="46346"/>
                    <a:pt x="28869" y="46346"/>
                  </a:cubicBezTo>
                  <a:cubicBezTo>
                    <a:pt x="29154" y="46346"/>
                    <a:pt x="29428" y="46177"/>
                    <a:pt x="29716" y="46177"/>
                  </a:cubicBezTo>
                  <a:cubicBezTo>
                    <a:pt x="29750" y="46177"/>
                    <a:pt x="29784" y="46179"/>
                    <a:pt x="29819" y="46184"/>
                  </a:cubicBezTo>
                  <a:cubicBezTo>
                    <a:pt x="30095" y="46145"/>
                    <a:pt x="30361" y="46096"/>
                    <a:pt x="30647" y="46046"/>
                  </a:cubicBezTo>
                  <a:cubicBezTo>
                    <a:pt x="30722" y="46085"/>
                    <a:pt x="30797" y="46098"/>
                    <a:pt x="30873" y="46098"/>
                  </a:cubicBezTo>
                  <a:cubicBezTo>
                    <a:pt x="31035" y="46098"/>
                    <a:pt x="31200" y="46038"/>
                    <a:pt x="31365" y="46038"/>
                  </a:cubicBezTo>
                  <a:cubicBezTo>
                    <a:pt x="31399" y="46038"/>
                    <a:pt x="31432" y="46040"/>
                    <a:pt x="31466" y="46046"/>
                  </a:cubicBezTo>
                  <a:cubicBezTo>
                    <a:pt x="31677" y="46007"/>
                    <a:pt x="31850" y="45851"/>
                    <a:pt x="32066" y="45851"/>
                  </a:cubicBezTo>
                  <a:cubicBezTo>
                    <a:pt x="32122" y="45851"/>
                    <a:pt x="32182" y="45862"/>
                    <a:pt x="32245" y="45888"/>
                  </a:cubicBezTo>
                  <a:cubicBezTo>
                    <a:pt x="32403" y="45820"/>
                    <a:pt x="32748" y="45938"/>
                    <a:pt x="32748" y="45711"/>
                  </a:cubicBezTo>
                  <a:cubicBezTo>
                    <a:pt x="33024" y="45592"/>
                    <a:pt x="33695" y="45701"/>
                    <a:pt x="33636" y="45228"/>
                  </a:cubicBezTo>
                  <a:cubicBezTo>
                    <a:pt x="33700" y="45228"/>
                    <a:pt x="33782" y="45266"/>
                    <a:pt x="33849" y="45266"/>
                  </a:cubicBezTo>
                  <a:cubicBezTo>
                    <a:pt x="33894" y="45266"/>
                    <a:pt x="33931" y="45248"/>
                    <a:pt x="33951" y="45188"/>
                  </a:cubicBezTo>
                  <a:cubicBezTo>
                    <a:pt x="34021" y="45189"/>
                    <a:pt x="34090" y="45190"/>
                    <a:pt x="34160" y="45190"/>
                  </a:cubicBezTo>
                  <a:cubicBezTo>
                    <a:pt x="34843" y="45190"/>
                    <a:pt x="35533" y="45138"/>
                    <a:pt x="36151" y="44833"/>
                  </a:cubicBezTo>
                  <a:cubicBezTo>
                    <a:pt x="36299" y="44715"/>
                    <a:pt x="36358" y="44478"/>
                    <a:pt x="36309" y="44310"/>
                  </a:cubicBezTo>
                  <a:cubicBezTo>
                    <a:pt x="36013" y="44113"/>
                    <a:pt x="36309" y="43797"/>
                    <a:pt x="36279" y="43541"/>
                  </a:cubicBezTo>
                  <a:cubicBezTo>
                    <a:pt x="36566" y="43343"/>
                    <a:pt x="36940" y="43373"/>
                    <a:pt x="37256" y="43265"/>
                  </a:cubicBezTo>
                  <a:cubicBezTo>
                    <a:pt x="37482" y="43087"/>
                    <a:pt x="37710" y="42831"/>
                    <a:pt x="37651" y="42515"/>
                  </a:cubicBezTo>
                  <a:cubicBezTo>
                    <a:pt x="37680" y="42495"/>
                    <a:pt x="37729" y="42466"/>
                    <a:pt x="37749" y="42456"/>
                  </a:cubicBezTo>
                  <a:cubicBezTo>
                    <a:pt x="37729" y="42120"/>
                    <a:pt x="37246" y="41697"/>
                    <a:pt x="37502" y="41371"/>
                  </a:cubicBezTo>
                  <a:cubicBezTo>
                    <a:pt x="37478" y="41298"/>
                    <a:pt x="37454" y="41185"/>
                    <a:pt x="37381" y="41185"/>
                  </a:cubicBezTo>
                  <a:cubicBezTo>
                    <a:pt x="37364" y="41185"/>
                    <a:pt x="37346" y="41191"/>
                    <a:pt x="37325" y="41203"/>
                  </a:cubicBezTo>
                  <a:cubicBezTo>
                    <a:pt x="37178" y="41038"/>
                    <a:pt x="36970" y="41016"/>
                    <a:pt x="36762" y="41016"/>
                  </a:cubicBezTo>
                  <a:cubicBezTo>
                    <a:pt x="36687" y="41016"/>
                    <a:pt x="36612" y="41019"/>
                    <a:pt x="36540" y="41019"/>
                  </a:cubicBezTo>
                  <a:cubicBezTo>
                    <a:pt x="36501" y="41019"/>
                    <a:pt x="36464" y="41018"/>
                    <a:pt x="36427" y="41016"/>
                  </a:cubicBezTo>
                  <a:cubicBezTo>
                    <a:pt x="36397" y="40927"/>
                    <a:pt x="36358" y="40829"/>
                    <a:pt x="36349" y="40730"/>
                  </a:cubicBezTo>
                  <a:cubicBezTo>
                    <a:pt x="36440" y="40712"/>
                    <a:pt x="36532" y="40708"/>
                    <a:pt x="36624" y="40708"/>
                  </a:cubicBezTo>
                  <a:cubicBezTo>
                    <a:pt x="36704" y="40708"/>
                    <a:pt x="36784" y="40711"/>
                    <a:pt x="36864" y="40711"/>
                  </a:cubicBezTo>
                  <a:cubicBezTo>
                    <a:pt x="36992" y="40711"/>
                    <a:pt x="37120" y="40703"/>
                    <a:pt x="37246" y="40661"/>
                  </a:cubicBezTo>
                  <a:cubicBezTo>
                    <a:pt x="37275" y="40667"/>
                    <a:pt x="37313" y="40671"/>
                    <a:pt x="37353" y="40671"/>
                  </a:cubicBezTo>
                  <a:cubicBezTo>
                    <a:pt x="37489" y="40671"/>
                    <a:pt x="37656" y="40629"/>
                    <a:pt x="37640" y="40522"/>
                  </a:cubicBezTo>
                  <a:cubicBezTo>
                    <a:pt x="37662" y="40520"/>
                    <a:pt x="37684" y="40519"/>
                    <a:pt x="37705" y="40519"/>
                  </a:cubicBezTo>
                  <a:cubicBezTo>
                    <a:pt x="37877" y="40519"/>
                    <a:pt x="38036" y="40582"/>
                    <a:pt x="38203" y="40582"/>
                  </a:cubicBezTo>
                  <a:cubicBezTo>
                    <a:pt x="38686" y="40513"/>
                    <a:pt x="39199" y="40542"/>
                    <a:pt x="39663" y="40434"/>
                  </a:cubicBezTo>
                  <a:cubicBezTo>
                    <a:pt x="39734" y="40441"/>
                    <a:pt x="39806" y="40445"/>
                    <a:pt x="39879" y="40445"/>
                  </a:cubicBezTo>
                  <a:cubicBezTo>
                    <a:pt x="40205" y="40445"/>
                    <a:pt x="40534" y="40372"/>
                    <a:pt x="40816" y="40227"/>
                  </a:cubicBezTo>
                  <a:cubicBezTo>
                    <a:pt x="41112" y="39901"/>
                    <a:pt x="41073" y="39437"/>
                    <a:pt x="41004" y="39033"/>
                  </a:cubicBezTo>
                  <a:cubicBezTo>
                    <a:pt x="41852" y="38757"/>
                    <a:pt x="42947" y="38964"/>
                    <a:pt x="43637" y="38284"/>
                  </a:cubicBezTo>
                  <a:cubicBezTo>
                    <a:pt x="43707" y="38047"/>
                    <a:pt x="43559" y="37692"/>
                    <a:pt x="43845" y="37563"/>
                  </a:cubicBezTo>
                  <a:cubicBezTo>
                    <a:pt x="44032" y="37475"/>
                    <a:pt x="43874" y="37267"/>
                    <a:pt x="43756" y="37199"/>
                  </a:cubicBezTo>
                  <a:cubicBezTo>
                    <a:pt x="43569" y="37090"/>
                    <a:pt x="43983" y="36853"/>
                    <a:pt x="43736" y="36765"/>
                  </a:cubicBezTo>
                  <a:lnTo>
                    <a:pt x="43736" y="36765"/>
                  </a:lnTo>
                  <a:cubicBezTo>
                    <a:pt x="43729" y="36766"/>
                    <a:pt x="43723" y="36767"/>
                    <a:pt x="43717" y="36767"/>
                  </a:cubicBezTo>
                  <a:cubicBezTo>
                    <a:pt x="43621" y="36767"/>
                    <a:pt x="43681" y="36576"/>
                    <a:pt x="43613" y="36576"/>
                  </a:cubicBezTo>
                  <a:cubicBezTo>
                    <a:pt x="43604" y="36576"/>
                    <a:pt x="43593" y="36579"/>
                    <a:pt x="43578" y="36587"/>
                  </a:cubicBezTo>
                  <a:cubicBezTo>
                    <a:pt x="43569" y="36548"/>
                    <a:pt x="43559" y="36489"/>
                    <a:pt x="43559" y="36459"/>
                  </a:cubicBezTo>
                  <a:cubicBezTo>
                    <a:pt x="43542" y="36461"/>
                    <a:pt x="43526" y="36462"/>
                    <a:pt x="43511" y="36462"/>
                  </a:cubicBezTo>
                  <a:cubicBezTo>
                    <a:pt x="43305" y="36462"/>
                    <a:pt x="43200" y="36262"/>
                    <a:pt x="43018" y="36262"/>
                  </a:cubicBezTo>
                  <a:cubicBezTo>
                    <a:pt x="42987" y="36262"/>
                    <a:pt x="42954" y="36268"/>
                    <a:pt x="42918" y="36281"/>
                  </a:cubicBezTo>
                  <a:cubicBezTo>
                    <a:pt x="42868" y="36094"/>
                    <a:pt x="42572" y="36252"/>
                    <a:pt x="42612" y="36035"/>
                  </a:cubicBezTo>
                  <a:cubicBezTo>
                    <a:pt x="43115" y="35965"/>
                    <a:pt x="43637" y="36074"/>
                    <a:pt x="44111" y="35867"/>
                  </a:cubicBezTo>
                  <a:cubicBezTo>
                    <a:pt x="44164" y="35927"/>
                    <a:pt x="44224" y="35948"/>
                    <a:pt x="44287" y="35948"/>
                  </a:cubicBezTo>
                  <a:cubicBezTo>
                    <a:pt x="44398" y="35948"/>
                    <a:pt x="44517" y="35883"/>
                    <a:pt x="44624" y="35857"/>
                  </a:cubicBezTo>
                  <a:cubicBezTo>
                    <a:pt x="44659" y="35867"/>
                    <a:pt x="44693" y="35871"/>
                    <a:pt x="44725" y="35871"/>
                  </a:cubicBezTo>
                  <a:cubicBezTo>
                    <a:pt x="44965" y="35871"/>
                    <a:pt x="45124" y="35631"/>
                    <a:pt x="45176" y="35413"/>
                  </a:cubicBezTo>
                  <a:cubicBezTo>
                    <a:pt x="45246" y="35334"/>
                    <a:pt x="45354" y="35216"/>
                    <a:pt x="45305" y="35097"/>
                  </a:cubicBezTo>
                  <a:cubicBezTo>
                    <a:pt x="45373" y="35058"/>
                    <a:pt x="45443" y="35029"/>
                    <a:pt x="45512" y="34989"/>
                  </a:cubicBezTo>
                  <a:cubicBezTo>
                    <a:pt x="45502" y="34851"/>
                    <a:pt x="45423" y="34733"/>
                    <a:pt x="45463" y="34595"/>
                  </a:cubicBezTo>
                  <a:cubicBezTo>
                    <a:pt x="45334" y="34496"/>
                    <a:pt x="45156" y="34446"/>
                    <a:pt x="45108" y="34269"/>
                  </a:cubicBezTo>
                  <a:cubicBezTo>
                    <a:pt x="45246" y="34032"/>
                    <a:pt x="45176" y="33756"/>
                    <a:pt x="45255" y="33499"/>
                  </a:cubicBezTo>
                  <a:cubicBezTo>
                    <a:pt x="45457" y="33411"/>
                    <a:pt x="45665" y="33411"/>
                    <a:pt x="45872" y="33411"/>
                  </a:cubicBezTo>
                  <a:cubicBezTo>
                    <a:pt x="46079" y="33411"/>
                    <a:pt x="46286" y="33411"/>
                    <a:pt x="46488" y="33322"/>
                  </a:cubicBezTo>
                  <a:cubicBezTo>
                    <a:pt x="46863" y="33273"/>
                    <a:pt x="47366" y="33243"/>
                    <a:pt x="47504" y="32819"/>
                  </a:cubicBezTo>
                  <a:cubicBezTo>
                    <a:pt x="47543" y="32592"/>
                    <a:pt x="47889" y="32533"/>
                    <a:pt x="47850" y="32276"/>
                  </a:cubicBezTo>
                  <a:cubicBezTo>
                    <a:pt x="47771" y="32109"/>
                    <a:pt x="47613" y="31991"/>
                    <a:pt x="47495" y="31842"/>
                  </a:cubicBezTo>
                  <a:cubicBezTo>
                    <a:pt x="47633" y="31537"/>
                    <a:pt x="47278" y="31162"/>
                    <a:pt x="47484" y="30895"/>
                  </a:cubicBezTo>
                  <a:cubicBezTo>
                    <a:pt x="47543" y="30757"/>
                    <a:pt x="47337" y="30649"/>
                    <a:pt x="47228" y="30649"/>
                  </a:cubicBezTo>
                  <a:cubicBezTo>
                    <a:pt x="47139" y="30481"/>
                    <a:pt x="46922" y="30580"/>
                    <a:pt x="46784" y="30491"/>
                  </a:cubicBezTo>
                  <a:cubicBezTo>
                    <a:pt x="46599" y="30405"/>
                    <a:pt x="46398" y="30373"/>
                    <a:pt x="46198" y="30373"/>
                  </a:cubicBezTo>
                  <a:cubicBezTo>
                    <a:pt x="46079" y="30373"/>
                    <a:pt x="45961" y="30384"/>
                    <a:pt x="45847" y="30402"/>
                  </a:cubicBezTo>
                  <a:cubicBezTo>
                    <a:pt x="45687" y="30396"/>
                    <a:pt x="45527" y="30367"/>
                    <a:pt x="45371" y="30367"/>
                  </a:cubicBezTo>
                  <a:cubicBezTo>
                    <a:pt x="45295" y="30367"/>
                    <a:pt x="45221" y="30374"/>
                    <a:pt x="45147" y="30393"/>
                  </a:cubicBezTo>
                  <a:cubicBezTo>
                    <a:pt x="45066" y="30415"/>
                    <a:pt x="44985" y="30423"/>
                    <a:pt x="44904" y="30423"/>
                  </a:cubicBezTo>
                  <a:cubicBezTo>
                    <a:pt x="44761" y="30423"/>
                    <a:pt x="44617" y="30400"/>
                    <a:pt x="44475" y="30400"/>
                  </a:cubicBezTo>
                  <a:cubicBezTo>
                    <a:pt x="44382" y="30400"/>
                    <a:pt x="44290" y="30410"/>
                    <a:pt x="44200" y="30442"/>
                  </a:cubicBezTo>
                  <a:cubicBezTo>
                    <a:pt x="44161" y="30422"/>
                    <a:pt x="44082" y="30402"/>
                    <a:pt x="44032" y="30393"/>
                  </a:cubicBezTo>
                  <a:cubicBezTo>
                    <a:pt x="44062" y="30323"/>
                    <a:pt x="44082" y="30255"/>
                    <a:pt x="44101" y="30185"/>
                  </a:cubicBezTo>
                  <a:cubicBezTo>
                    <a:pt x="44156" y="30180"/>
                    <a:pt x="44213" y="30178"/>
                    <a:pt x="44270" y="30178"/>
                  </a:cubicBezTo>
                  <a:cubicBezTo>
                    <a:pt x="44348" y="30178"/>
                    <a:pt x="44426" y="30181"/>
                    <a:pt x="44505" y="30181"/>
                  </a:cubicBezTo>
                  <a:cubicBezTo>
                    <a:pt x="44672" y="30181"/>
                    <a:pt x="44838" y="30168"/>
                    <a:pt x="44989" y="30087"/>
                  </a:cubicBezTo>
                  <a:cubicBezTo>
                    <a:pt x="45007" y="30164"/>
                    <a:pt x="45078" y="30188"/>
                    <a:pt x="45152" y="30188"/>
                  </a:cubicBezTo>
                  <a:cubicBezTo>
                    <a:pt x="45200" y="30188"/>
                    <a:pt x="45250" y="30177"/>
                    <a:pt x="45285" y="30166"/>
                  </a:cubicBezTo>
                  <a:cubicBezTo>
                    <a:pt x="45295" y="30166"/>
                    <a:pt x="45304" y="30166"/>
                    <a:pt x="45314" y="30166"/>
                  </a:cubicBezTo>
                  <a:cubicBezTo>
                    <a:pt x="45668" y="30166"/>
                    <a:pt x="46016" y="30008"/>
                    <a:pt x="46368" y="30008"/>
                  </a:cubicBezTo>
                  <a:cubicBezTo>
                    <a:pt x="46418" y="30008"/>
                    <a:pt x="46468" y="30011"/>
                    <a:pt x="46518" y="30018"/>
                  </a:cubicBezTo>
                  <a:cubicBezTo>
                    <a:pt x="47001" y="29850"/>
                    <a:pt x="47583" y="29751"/>
                    <a:pt x="47938" y="29406"/>
                  </a:cubicBezTo>
                  <a:cubicBezTo>
                    <a:pt x="48234" y="29387"/>
                    <a:pt x="48205" y="28982"/>
                    <a:pt x="48333" y="28775"/>
                  </a:cubicBezTo>
                  <a:cubicBezTo>
                    <a:pt x="48510" y="28548"/>
                    <a:pt x="48293" y="28223"/>
                    <a:pt x="48481" y="28015"/>
                  </a:cubicBezTo>
                  <a:cubicBezTo>
                    <a:pt x="48490" y="27842"/>
                    <a:pt x="48575" y="27472"/>
                    <a:pt x="48342" y="27472"/>
                  </a:cubicBezTo>
                  <a:cubicBezTo>
                    <a:pt x="48336" y="27472"/>
                    <a:pt x="48329" y="27473"/>
                    <a:pt x="48323" y="27473"/>
                  </a:cubicBezTo>
                  <a:cubicBezTo>
                    <a:pt x="48422" y="27236"/>
                    <a:pt x="48293" y="27049"/>
                    <a:pt x="48076" y="26960"/>
                  </a:cubicBezTo>
                  <a:cubicBezTo>
                    <a:pt x="48037" y="26851"/>
                    <a:pt x="47879" y="26891"/>
                    <a:pt x="47790" y="26862"/>
                  </a:cubicBezTo>
                  <a:cubicBezTo>
                    <a:pt x="47731" y="26704"/>
                    <a:pt x="47534" y="26713"/>
                    <a:pt x="47405" y="26674"/>
                  </a:cubicBezTo>
                  <a:cubicBezTo>
                    <a:pt x="47396" y="26645"/>
                    <a:pt x="47386" y="26575"/>
                    <a:pt x="47386" y="26546"/>
                  </a:cubicBezTo>
                  <a:cubicBezTo>
                    <a:pt x="46883" y="26368"/>
                    <a:pt x="46350" y="26496"/>
                    <a:pt x="45827" y="26388"/>
                  </a:cubicBezTo>
                  <a:cubicBezTo>
                    <a:pt x="45857" y="26270"/>
                    <a:pt x="45590" y="26398"/>
                    <a:pt x="45590" y="26220"/>
                  </a:cubicBezTo>
                  <a:cubicBezTo>
                    <a:pt x="45469" y="26204"/>
                    <a:pt x="45348" y="26198"/>
                    <a:pt x="45226" y="26198"/>
                  </a:cubicBezTo>
                  <a:cubicBezTo>
                    <a:pt x="44900" y="26198"/>
                    <a:pt x="44572" y="26240"/>
                    <a:pt x="44249" y="26240"/>
                  </a:cubicBezTo>
                  <a:cubicBezTo>
                    <a:pt x="44194" y="26179"/>
                    <a:pt x="44131" y="26152"/>
                    <a:pt x="44065" y="26152"/>
                  </a:cubicBezTo>
                  <a:cubicBezTo>
                    <a:pt x="44002" y="26152"/>
                    <a:pt x="43937" y="26177"/>
                    <a:pt x="43874" y="26220"/>
                  </a:cubicBezTo>
                  <a:cubicBezTo>
                    <a:pt x="43697" y="25786"/>
                    <a:pt x="44338" y="25875"/>
                    <a:pt x="44584" y="25855"/>
                  </a:cubicBezTo>
                  <a:cubicBezTo>
                    <a:pt x="44625" y="25863"/>
                    <a:pt x="44666" y="25866"/>
                    <a:pt x="44706" y="25866"/>
                  </a:cubicBezTo>
                  <a:cubicBezTo>
                    <a:pt x="44903" y="25866"/>
                    <a:pt x="45097" y="25792"/>
                    <a:pt x="45294" y="25792"/>
                  </a:cubicBezTo>
                  <a:cubicBezTo>
                    <a:pt x="45321" y="25792"/>
                    <a:pt x="45347" y="25793"/>
                    <a:pt x="45373" y="25796"/>
                  </a:cubicBezTo>
                  <a:cubicBezTo>
                    <a:pt x="45385" y="25799"/>
                    <a:pt x="45396" y="25800"/>
                    <a:pt x="45406" y="25800"/>
                  </a:cubicBezTo>
                  <a:cubicBezTo>
                    <a:pt x="45510" y="25800"/>
                    <a:pt x="45550" y="25675"/>
                    <a:pt x="45640" y="25648"/>
                  </a:cubicBezTo>
                  <a:cubicBezTo>
                    <a:pt x="45764" y="25672"/>
                    <a:pt x="45890" y="25683"/>
                    <a:pt x="46017" y="25683"/>
                  </a:cubicBezTo>
                  <a:cubicBezTo>
                    <a:pt x="46453" y="25683"/>
                    <a:pt x="46893" y="25552"/>
                    <a:pt x="47267" y="25391"/>
                  </a:cubicBezTo>
                  <a:cubicBezTo>
                    <a:pt x="47301" y="25405"/>
                    <a:pt x="47334" y="25410"/>
                    <a:pt x="47366" y="25410"/>
                  </a:cubicBezTo>
                  <a:cubicBezTo>
                    <a:pt x="47497" y="25410"/>
                    <a:pt x="47618" y="25321"/>
                    <a:pt x="47745" y="25321"/>
                  </a:cubicBezTo>
                  <a:cubicBezTo>
                    <a:pt x="47770" y="25321"/>
                    <a:pt x="47795" y="25324"/>
                    <a:pt x="47820" y="25332"/>
                  </a:cubicBezTo>
                  <a:cubicBezTo>
                    <a:pt x="47844" y="25345"/>
                    <a:pt x="47868" y="25350"/>
                    <a:pt x="47892" y="25350"/>
                  </a:cubicBezTo>
                  <a:cubicBezTo>
                    <a:pt x="47966" y="25350"/>
                    <a:pt x="48039" y="25303"/>
                    <a:pt x="48106" y="25273"/>
                  </a:cubicBezTo>
                  <a:cubicBezTo>
                    <a:pt x="48123" y="25277"/>
                    <a:pt x="48139" y="25279"/>
                    <a:pt x="48154" y="25279"/>
                  </a:cubicBezTo>
                  <a:cubicBezTo>
                    <a:pt x="48293" y="25279"/>
                    <a:pt x="48367" y="25120"/>
                    <a:pt x="48505" y="25120"/>
                  </a:cubicBezTo>
                  <a:cubicBezTo>
                    <a:pt x="48528" y="25120"/>
                    <a:pt x="48552" y="25125"/>
                    <a:pt x="48580" y="25135"/>
                  </a:cubicBezTo>
                  <a:cubicBezTo>
                    <a:pt x="48816" y="24839"/>
                    <a:pt x="49181" y="24593"/>
                    <a:pt x="49270" y="24198"/>
                  </a:cubicBezTo>
                  <a:cubicBezTo>
                    <a:pt x="49181" y="23863"/>
                    <a:pt x="49388" y="23498"/>
                    <a:pt x="49290" y="23173"/>
                  </a:cubicBezTo>
                  <a:cubicBezTo>
                    <a:pt x="49092" y="23054"/>
                    <a:pt x="49231" y="22857"/>
                    <a:pt x="49250" y="22679"/>
                  </a:cubicBezTo>
                  <a:cubicBezTo>
                    <a:pt x="49102" y="22511"/>
                    <a:pt x="49014" y="22294"/>
                    <a:pt x="48757" y="22294"/>
                  </a:cubicBezTo>
                  <a:cubicBezTo>
                    <a:pt x="48688" y="21910"/>
                    <a:pt x="48224" y="22028"/>
                    <a:pt x="47988" y="21831"/>
                  </a:cubicBezTo>
                  <a:cubicBezTo>
                    <a:pt x="47633" y="21762"/>
                    <a:pt x="47278" y="21742"/>
                    <a:pt x="46942" y="21624"/>
                  </a:cubicBezTo>
                  <a:cubicBezTo>
                    <a:pt x="46898" y="21605"/>
                    <a:pt x="46853" y="21598"/>
                    <a:pt x="46808" y="21598"/>
                  </a:cubicBezTo>
                  <a:cubicBezTo>
                    <a:pt x="46684" y="21598"/>
                    <a:pt x="46558" y="21649"/>
                    <a:pt x="46435" y="21649"/>
                  </a:cubicBezTo>
                  <a:cubicBezTo>
                    <a:pt x="46362" y="21649"/>
                    <a:pt x="46291" y="21631"/>
                    <a:pt x="46222" y="21575"/>
                  </a:cubicBezTo>
                  <a:cubicBezTo>
                    <a:pt x="45689" y="21377"/>
                    <a:pt x="45108" y="21466"/>
                    <a:pt x="44555" y="21417"/>
                  </a:cubicBezTo>
                  <a:lnTo>
                    <a:pt x="44555" y="21358"/>
                  </a:lnTo>
                  <a:cubicBezTo>
                    <a:pt x="45235" y="21259"/>
                    <a:pt x="45827" y="20874"/>
                    <a:pt x="46252" y="20341"/>
                  </a:cubicBezTo>
                  <a:cubicBezTo>
                    <a:pt x="46252" y="20213"/>
                    <a:pt x="46252" y="20085"/>
                    <a:pt x="46350" y="19977"/>
                  </a:cubicBezTo>
                  <a:cubicBezTo>
                    <a:pt x="46380" y="19740"/>
                    <a:pt x="46390" y="19483"/>
                    <a:pt x="46370" y="19247"/>
                  </a:cubicBezTo>
                  <a:cubicBezTo>
                    <a:pt x="46212" y="19188"/>
                    <a:pt x="46094" y="19069"/>
                    <a:pt x="45976" y="18960"/>
                  </a:cubicBezTo>
                  <a:cubicBezTo>
                    <a:pt x="45995" y="18714"/>
                    <a:pt x="46193" y="18526"/>
                    <a:pt x="46202" y="18270"/>
                  </a:cubicBezTo>
                  <a:lnTo>
                    <a:pt x="46084" y="17915"/>
                  </a:lnTo>
                  <a:lnTo>
                    <a:pt x="46103" y="17875"/>
                  </a:lnTo>
                  <a:cubicBezTo>
                    <a:pt x="46103" y="17767"/>
                    <a:pt x="45916" y="17609"/>
                    <a:pt x="46153" y="17579"/>
                  </a:cubicBezTo>
                  <a:cubicBezTo>
                    <a:pt x="46291" y="17452"/>
                    <a:pt x="46666" y="17452"/>
                    <a:pt x="46488" y="17205"/>
                  </a:cubicBezTo>
                  <a:cubicBezTo>
                    <a:pt x="46656" y="17096"/>
                    <a:pt x="46833" y="17007"/>
                    <a:pt x="46982" y="16860"/>
                  </a:cubicBezTo>
                  <a:cubicBezTo>
                    <a:pt x="47011" y="16593"/>
                    <a:pt x="46833" y="16238"/>
                    <a:pt x="47109" y="16060"/>
                  </a:cubicBezTo>
                  <a:cubicBezTo>
                    <a:pt x="47129" y="15913"/>
                    <a:pt x="47149" y="15764"/>
                    <a:pt x="47149" y="15617"/>
                  </a:cubicBezTo>
                  <a:cubicBezTo>
                    <a:pt x="47041" y="15528"/>
                    <a:pt x="46912" y="15479"/>
                    <a:pt x="46794" y="15409"/>
                  </a:cubicBezTo>
                  <a:cubicBezTo>
                    <a:pt x="46686" y="15094"/>
                    <a:pt x="46942" y="14818"/>
                    <a:pt x="46922" y="14512"/>
                  </a:cubicBezTo>
                  <a:cubicBezTo>
                    <a:pt x="47041" y="14394"/>
                    <a:pt x="46844" y="14295"/>
                    <a:pt x="46794" y="14186"/>
                  </a:cubicBezTo>
                  <a:cubicBezTo>
                    <a:pt x="46754" y="14214"/>
                    <a:pt x="46719" y="14225"/>
                    <a:pt x="46687" y="14225"/>
                  </a:cubicBezTo>
                  <a:cubicBezTo>
                    <a:pt x="46582" y="14225"/>
                    <a:pt x="46505" y="14111"/>
                    <a:pt x="46399" y="14088"/>
                  </a:cubicBezTo>
                  <a:cubicBezTo>
                    <a:pt x="46163" y="13763"/>
                    <a:pt x="45463" y="13910"/>
                    <a:pt x="45423" y="13456"/>
                  </a:cubicBezTo>
                  <a:lnTo>
                    <a:pt x="45423" y="13456"/>
                  </a:lnTo>
                  <a:cubicBezTo>
                    <a:pt x="45513" y="13468"/>
                    <a:pt x="45603" y="13473"/>
                    <a:pt x="45691" y="13473"/>
                  </a:cubicBezTo>
                  <a:cubicBezTo>
                    <a:pt x="46380" y="13473"/>
                    <a:pt x="47024" y="13150"/>
                    <a:pt x="47583" y="12766"/>
                  </a:cubicBezTo>
                  <a:cubicBezTo>
                    <a:pt x="47622" y="12559"/>
                    <a:pt x="47405" y="12224"/>
                    <a:pt x="47682" y="12145"/>
                  </a:cubicBezTo>
                  <a:cubicBezTo>
                    <a:pt x="47859" y="12105"/>
                    <a:pt x="47948" y="11928"/>
                    <a:pt x="47988" y="11760"/>
                  </a:cubicBezTo>
                  <a:cubicBezTo>
                    <a:pt x="47780" y="11503"/>
                    <a:pt x="47850" y="11148"/>
                    <a:pt x="47721" y="10863"/>
                  </a:cubicBezTo>
                  <a:cubicBezTo>
                    <a:pt x="47731" y="10527"/>
                    <a:pt x="47760" y="10182"/>
                    <a:pt x="47731" y="9846"/>
                  </a:cubicBezTo>
                  <a:cubicBezTo>
                    <a:pt x="47708" y="9803"/>
                    <a:pt x="47686" y="9787"/>
                    <a:pt x="47663" y="9787"/>
                  </a:cubicBezTo>
                  <a:cubicBezTo>
                    <a:pt x="47603" y="9787"/>
                    <a:pt x="47540" y="9899"/>
                    <a:pt x="47458" y="9899"/>
                  </a:cubicBezTo>
                  <a:cubicBezTo>
                    <a:pt x="47439" y="9899"/>
                    <a:pt x="47418" y="9892"/>
                    <a:pt x="47396" y="9876"/>
                  </a:cubicBezTo>
                  <a:cubicBezTo>
                    <a:pt x="47354" y="9759"/>
                    <a:pt x="47241" y="9670"/>
                    <a:pt x="47111" y="9670"/>
                  </a:cubicBezTo>
                  <a:cubicBezTo>
                    <a:pt x="47088" y="9670"/>
                    <a:pt x="47065" y="9673"/>
                    <a:pt x="47041" y="9679"/>
                  </a:cubicBezTo>
                  <a:cubicBezTo>
                    <a:pt x="47021" y="9649"/>
                    <a:pt x="46971" y="9590"/>
                    <a:pt x="46952" y="9561"/>
                  </a:cubicBezTo>
                  <a:cubicBezTo>
                    <a:pt x="46844" y="9412"/>
                    <a:pt x="46518" y="9511"/>
                    <a:pt x="46390" y="9314"/>
                  </a:cubicBezTo>
                  <a:cubicBezTo>
                    <a:pt x="45976" y="9235"/>
                    <a:pt x="45531" y="9175"/>
                    <a:pt x="45108" y="9166"/>
                  </a:cubicBezTo>
                  <a:cubicBezTo>
                    <a:pt x="45071" y="9167"/>
                    <a:pt x="45035" y="9168"/>
                    <a:pt x="44999" y="9168"/>
                  </a:cubicBezTo>
                  <a:cubicBezTo>
                    <a:pt x="44683" y="9168"/>
                    <a:pt x="44365" y="9127"/>
                    <a:pt x="44051" y="9127"/>
                  </a:cubicBezTo>
                  <a:cubicBezTo>
                    <a:pt x="43811" y="9127"/>
                    <a:pt x="43574" y="9151"/>
                    <a:pt x="43342" y="9235"/>
                  </a:cubicBezTo>
                  <a:cubicBezTo>
                    <a:pt x="43311" y="9250"/>
                    <a:pt x="43282" y="9256"/>
                    <a:pt x="43255" y="9256"/>
                  </a:cubicBezTo>
                  <a:cubicBezTo>
                    <a:pt x="43113" y="9256"/>
                    <a:pt x="42995" y="9093"/>
                    <a:pt x="42840" y="9093"/>
                  </a:cubicBezTo>
                  <a:cubicBezTo>
                    <a:pt x="42827" y="9093"/>
                    <a:pt x="42813" y="9094"/>
                    <a:pt x="42799" y="9097"/>
                  </a:cubicBezTo>
                  <a:cubicBezTo>
                    <a:pt x="42729" y="9081"/>
                    <a:pt x="42658" y="9075"/>
                    <a:pt x="42589" y="9075"/>
                  </a:cubicBezTo>
                  <a:cubicBezTo>
                    <a:pt x="42327" y="9075"/>
                    <a:pt x="42070" y="9162"/>
                    <a:pt x="41813" y="9162"/>
                  </a:cubicBezTo>
                  <a:cubicBezTo>
                    <a:pt x="41708" y="9162"/>
                    <a:pt x="41603" y="9148"/>
                    <a:pt x="41497" y="9107"/>
                  </a:cubicBezTo>
                  <a:cubicBezTo>
                    <a:pt x="41470" y="9100"/>
                    <a:pt x="41442" y="9097"/>
                    <a:pt x="41413" y="9097"/>
                  </a:cubicBezTo>
                  <a:cubicBezTo>
                    <a:pt x="41246" y="9097"/>
                    <a:pt x="41066" y="9202"/>
                    <a:pt x="40901" y="9202"/>
                  </a:cubicBezTo>
                  <a:cubicBezTo>
                    <a:pt x="40822" y="9202"/>
                    <a:pt x="40747" y="9178"/>
                    <a:pt x="40678" y="9107"/>
                  </a:cubicBezTo>
                  <a:cubicBezTo>
                    <a:pt x="40498" y="9098"/>
                    <a:pt x="40313" y="9085"/>
                    <a:pt x="40129" y="9085"/>
                  </a:cubicBezTo>
                  <a:cubicBezTo>
                    <a:pt x="39901" y="9085"/>
                    <a:pt x="39673" y="9105"/>
                    <a:pt x="39455" y="9175"/>
                  </a:cubicBezTo>
                  <a:cubicBezTo>
                    <a:pt x="39293" y="9136"/>
                    <a:pt x="39136" y="9126"/>
                    <a:pt x="38979" y="9126"/>
                  </a:cubicBezTo>
                  <a:cubicBezTo>
                    <a:pt x="38860" y="9126"/>
                    <a:pt x="38740" y="9132"/>
                    <a:pt x="38617" y="9136"/>
                  </a:cubicBezTo>
                  <a:cubicBezTo>
                    <a:pt x="38597" y="8998"/>
                    <a:pt x="38302" y="9136"/>
                    <a:pt x="38321" y="8949"/>
                  </a:cubicBezTo>
                  <a:cubicBezTo>
                    <a:pt x="38499" y="8574"/>
                    <a:pt x="38183" y="8397"/>
                    <a:pt x="37916" y="8278"/>
                  </a:cubicBezTo>
                  <a:cubicBezTo>
                    <a:pt x="37927" y="8012"/>
                    <a:pt x="38074" y="7706"/>
                    <a:pt x="37887" y="7479"/>
                  </a:cubicBezTo>
                  <a:cubicBezTo>
                    <a:pt x="37699" y="7391"/>
                    <a:pt x="37561" y="7252"/>
                    <a:pt x="37443" y="7084"/>
                  </a:cubicBezTo>
                  <a:cubicBezTo>
                    <a:pt x="37680" y="6828"/>
                    <a:pt x="37739" y="6503"/>
                    <a:pt x="37798" y="6167"/>
                  </a:cubicBezTo>
                  <a:cubicBezTo>
                    <a:pt x="37986" y="6137"/>
                    <a:pt x="37877" y="5960"/>
                    <a:pt x="37838" y="5852"/>
                  </a:cubicBezTo>
                  <a:cubicBezTo>
                    <a:pt x="37897" y="5486"/>
                    <a:pt x="37710" y="5122"/>
                    <a:pt x="37838" y="4757"/>
                  </a:cubicBezTo>
                  <a:cubicBezTo>
                    <a:pt x="37611" y="4382"/>
                    <a:pt x="37187" y="4184"/>
                    <a:pt x="36802" y="4027"/>
                  </a:cubicBezTo>
                  <a:cubicBezTo>
                    <a:pt x="36358" y="4018"/>
                    <a:pt x="35939" y="3875"/>
                    <a:pt x="35507" y="3875"/>
                  </a:cubicBezTo>
                  <a:cubicBezTo>
                    <a:pt x="35469" y="3875"/>
                    <a:pt x="35430" y="3877"/>
                    <a:pt x="35391" y="3879"/>
                  </a:cubicBezTo>
                  <a:cubicBezTo>
                    <a:pt x="35376" y="3880"/>
                    <a:pt x="35360" y="3880"/>
                    <a:pt x="35344" y="3880"/>
                  </a:cubicBezTo>
                  <a:cubicBezTo>
                    <a:pt x="35091" y="3880"/>
                    <a:pt x="34698" y="3806"/>
                    <a:pt x="34790" y="3445"/>
                  </a:cubicBezTo>
                  <a:cubicBezTo>
                    <a:pt x="34573" y="3218"/>
                    <a:pt x="34317" y="3021"/>
                    <a:pt x="34257" y="2695"/>
                  </a:cubicBezTo>
                  <a:cubicBezTo>
                    <a:pt x="34232" y="2577"/>
                    <a:pt x="34155" y="2371"/>
                    <a:pt x="34016" y="2371"/>
                  </a:cubicBezTo>
                  <a:cubicBezTo>
                    <a:pt x="33993" y="2371"/>
                    <a:pt x="33968" y="2377"/>
                    <a:pt x="33942" y="2389"/>
                  </a:cubicBezTo>
                  <a:cubicBezTo>
                    <a:pt x="33902" y="2380"/>
                    <a:pt x="33833" y="2360"/>
                    <a:pt x="33793" y="2350"/>
                  </a:cubicBezTo>
                  <a:cubicBezTo>
                    <a:pt x="33793" y="2182"/>
                    <a:pt x="33567" y="2172"/>
                    <a:pt x="33449" y="2133"/>
                  </a:cubicBezTo>
                  <a:cubicBezTo>
                    <a:pt x="33385" y="2107"/>
                    <a:pt x="33322" y="2097"/>
                    <a:pt x="33258" y="2097"/>
                  </a:cubicBezTo>
                  <a:cubicBezTo>
                    <a:pt x="33105" y="2097"/>
                    <a:pt x="32954" y="2155"/>
                    <a:pt x="32807" y="2182"/>
                  </a:cubicBezTo>
                  <a:cubicBezTo>
                    <a:pt x="32727" y="2191"/>
                    <a:pt x="32646" y="2193"/>
                    <a:pt x="32565" y="2193"/>
                  </a:cubicBezTo>
                  <a:cubicBezTo>
                    <a:pt x="32390" y="2193"/>
                    <a:pt x="32214" y="2181"/>
                    <a:pt x="32037" y="2181"/>
                  </a:cubicBezTo>
                  <a:cubicBezTo>
                    <a:pt x="32001" y="2181"/>
                    <a:pt x="31965" y="2181"/>
                    <a:pt x="31930" y="2182"/>
                  </a:cubicBezTo>
                  <a:cubicBezTo>
                    <a:pt x="31804" y="2145"/>
                    <a:pt x="31679" y="2076"/>
                    <a:pt x="31550" y="2076"/>
                  </a:cubicBezTo>
                  <a:cubicBezTo>
                    <a:pt x="31506" y="2076"/>
                    <a:pt x="31462" y="2084"/>
                    <a:pt x="31417" y="2104"/>
                  </a:cubicBezTo>
                  <a:cubicBezTo>
                    <a:pt x="31334" y="2084"/>
                    <a:pt x="31250" y="2075"/>
                    <a:pt x="31167" y="2075"/>
                  </a:cubicBezTo>
                  <a:cubicBezTo>
                    <a:pt x="30961" y="2075"/>
                    <a:pt x="30755" y="2126"/>
                    <a:pt x="30558" y="2182"/>
                  </a:cubicBezTo>
                  <a:cubicBezTo>
                    <a:pt x="30491" y="2205"/>
                    <a:pt x="30421" y="2211"/>
                    <a:pt x="30351" y="2211"/>
                  </a:cubicBezTo>
                  <a:cubicBezTo>
                    <a:pt x="30258" y="2211"/>
                    <a:pt x="30164" y="2200"/>
                    <a:pt x="30070" y="2200"/>
                  </a:cubicBezTo>
                  <a:cubicBezTo>
                    <a:pt x="29988" y="2200"/>
                    <a:pt x="29907" y="2209"/>
                    <a:pt x="29828" y="2242"/>
                  </a:cubicBezTo>
                  <a:cubicBezTo>
                    <a:pt x="29523" y="2005"/>
                    <a:pt x="29513" y="1541"/>
                    <a:pt x="29444" y="1196"/>
                  </a:cubicBezTo>
                  <a:lnTo>
                    <a:pt x="29385" y="1196"/>
                  </a:lnTo>
                  <a:cubicBezTo>
                    <a:pt x="29365" y="1058"/>
                    <a:pt x="29385" y="880"/>
                    <a:pt x="29207" y="861"/>
                  </a:cubicBezTo>
                  <a:lnTo>
                    <a:pt x="29197" y="802"/>
                  </a:lnTo>
                  <a:cubicBezTo>
                    <a:pt x="29227" y="673"/>
                    <a:pt x="29030" y="506"/>
                    <a:pt x="29236" y="486"/>
                  </a:cubicBezTo>
                  <a:cubicBezTo>
                    <a:pt x="29367" y="234"/>
                    <a:pt x="29214" y="135"/>
                    <a:pt x="29048" y="135"/>
                  </a:cubicBezTo>
                  <a:cubicBezTo>
                    <a:pt x="29025" y="135"/>
                    <a:pt x="29002" y="137"/>
                    <a:pt x="28980" y="140"/>
                  </a:cubicBezTo>
                  <a:cubicBezTo>
                    <a:pt x="28969" y="141"/>
                    <a:pt x="28959" y="141"/>
                    <a:pt x="28948" y="141"/>
                  </a:cubicBezTo>
                  <a:cubicBezTo>
                    <a:pt x="28737" y="141"/>
                    <a:pt x="28551" y="1"/>
                    <a:pt x="28345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55"/>
            <p:cNvSpPr/>
            <p:nvPr/>
          </p:nvSpPr>
          <p:spPr>
            <a:xfrm>
              <a:off x="1026914" y="634469"/>
              <a:ext cx="416744" cy="407923"/>
            </a:xfrm>
            <a:custGeom>
              <a:avLst/>
              <a:gdLst/>
              <a:ahLst/>
              <a:cxnLst/>
              <a:rect l="l" t="t" r="r" b="b"/>
              <a:pathLst>
                <a:path w="4677" h="4578" extrusionOk="0">
                  <a:moveTo>
                    <a:pt x="2338" y="1"/>
                  </a:moveTo>
                  <a:cubicBezTo>
                    <a:pt x="2210" y="1"/>
                    <a:pt x="2101" y="691"/>
                    <a:pt x="2062" y="1638"/>
                  </a:cubicBezTo>
                  <a:cubicBezTo>
                    <a:pt x="1409" y="1030"/>
                    <a:pt x="862" y="609"/>
                    <a:pt x="699" y="609"/>
                  </a:cubicBezTo>
                  <a:cubicBezTo>
                    <a:pt x="682" y="609"/>
                    <a:pt x="670" y="613"/>
                    <a:pt x="661" y="622"/>
                  </a:cubicBezTo>
                  <a:cubicBezTo>
                    <a:pt x="573" y="711"/>
                    <a:pt x="1007" y="1293"/>
                    <a:pt x="1678" y="2013"/>
                  </a:cubicBezTo>
                  <a:cubicBezTo>
                    <a:pt x="711" y="2043"/>
                    <a:pt x="1" y="2161"/>
                    <a:pt x="1" y="2289"/>
                  </a:cubicBezTo>
                  <a:cubicBezTo>
                    <a:pt x="1" y="2418"/>
                    <a:pt x="711" y="2536"/>
                    <a:pt x="1678" y="2565"/>
                  </a:cubicBezTo>
                  <a:cubicBezTo>
                    <a:pt x="1027" y="3266"/>
                    <a:pt x="602" y="3838"/>
                    <a:pt x="701" y="3926"/>
                  </a:cubicBezTo>
                  <a:cubicBezTo>
                    <a:pt x="709" y="3934"/>
                    <a:pt x="720" y="3938"/>
                    <a:pt x="736" y="3938"/>
                  </a:cubicBezTo>
                  <a:cubicBezTo>
                    <a:pt x="893" y="3938"/>
                    <a:pt x="1424" y="3533"/>
                    <a:pt x="2062" y="2940"/>
                  </a:cubicBezTo>
                  <a:cubicBezTo>
                    <a:pt x="2101" y="3887"/>
                    <a:pt x="2210" y="4577"/>
                    <a:pt x="2338" y="4577"/>
                  </a:cubicBezTo>
                  <a:cubicBezTo>
                    <a:pt x="2467" y="4577"/>
                    <a:pt x="2565" y="3887"/>
                    <a:pt x="2605" y="2940"/>
                  </a:cubicBezTo>
                  <a:cubicBezTo>
                    <a:pt x="3257" y="3548"/>
                    <a:pt x="3805" y="3970"/>
                    <a:pt x="3968" y="3970"/>
                  </a:cubicBezTo>
                  <a:cubicBezTo>
                    <a:pt x="3984" y="3970"/>
                    <a:pt x="3997" y="3966"/>
                    <a:pt x="4005" y="3956"/>
                  </a:cubicBezTo>
                  <a:cubicBezTo>
                    <a:pt x="4094" y="3867"/>
                    <a:pt x="3660" y="3286"/>
                    <a:pt x="2989" y="2565"/>
                  </a:cubicBezTo>
                  <a:cubicBezTo>
                    <a:pt x="3966" y="2536"/>
                    <a:pt x="4676" y="2418"/>
                    <a:pt x="4676" y="2289"/>
                  </a:cubicBezTo>
                  <a:cubicBezTo>
                    <a:pt x="4676" y="2161"/>
                    <a:pt x="3966" y="2043"/>
                    <a:pt x="2989" y="2013"/>
                  </a:cubicBezTo>
                  <a:cubicBezTo>
                    <a:pt x="3640" y="1313"/>
                    <a:pt x="4065" y="741"/>
                    <a:pt x="3975" y="652"/>
                  </a:cubicBezTo>
                  <a:cubicBezTo>
                    <a:pt x="3968" y="644"/>
                    <a:pt x="3956" y="640"/>
                    <a:pt x="3941" y="640"/>
                  </a:cubicBezTo>
                  <a:cubicBezTo>
                    <a:pt x="3783" y="640"/>
                    <a:pt x="3243" y="1045"/>
                    <a:pt x="2605" y="1638"/>
                  </a:cubicBezTo>
                  <a:cubicBezTo>
                    <a:pt x="2565" y="691"/>
                    <a:pt x="2467" y="1"/>
                    <a:pt x="2338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55"/>
            <p:cNvSpPr/>
            <p:nvPr/>
          </p:nvSpPr>
          <p:spPr>
            <a:xfrm>
              <a:off x="1610554" y="608094"/>
              <a:ext cx="195140" cy="191754"/>
            </a:xfrm>
            <a:custGeom>
              <a:avLst/>
              <a:gdLst/>
              <a:ahLst/>
              <a:cxnLst/>
              <a:rect l="l" t="t" r="r" b="b"/>
              <a:pathLst>
                <a:path w="2190" h="2152" extrusionOk="0">
                  <a:moveTo>
                    <a:pt x="1095" y="1"/>
                  </a:moveTo>
                  <a:cubicBezTo>
                    <a:pt x="1036" y="1"/>
                    <a:pt x="987" y="327"/>
                    <a:pt x="967" y="770"/>
                  </a:cubicBezTo>
                  <a:cubicBezTo>
                    <a:pt x="665" y="486"/>
                    <a:pt x="410" y="290"/>
                    <a:pt x="334" y="290"/>
                  </a:cubicBezTo>
                  <a:cubicBezTo>
                    <a:pt x="326" y="290"/>
                    <a:pt x="320" y="292"/>
                    <a:pt x="316" y="297"/>
                  </a:cubicBezTo>
                  <a:cubicBezTo>
                    <a:pt x="266" y="336"/>
                    <a:pt x="474" y="612"/>
                    <a:pt x="789" y="948"/>
                  </a:cubicBezTo>
                  <a:cubicBezTo>
                    <a:pt x="336" y="958"/>
                    <a:pt x="0" y="1017"/>
                    <a:pt x="0" y="1076"/>
                  </a:cubicBezTo>
                  <a:cubicBezTo>
                    <a:pt x="0" y="1135"/>
                    <a:pt x="336" y="1195"/>
                    <a:pt x="789" y="1204"/>
                  </a:cubicBezTo>
                  <a:cubicBezTo>
                    <a:pt x="483" y="1530"/>
                    <a:pt x="286" y="1806"/>
                    <a:pt x="325" y="1846"/>
                  </a:cubicBezTo>
                  <a:cubicBezTo>
                    <a:pt x="329" y="1849"/>
                    <a:pt x="334" y="1851"/>
                    <a:pt x="340" y="1851"/>
                  </a:cubicBezTo>
                  <a:cubicBezTo>
                    <a:pt x="412" y="1851"/>
                    <a:pt x="669" y="1662"/>
                    <a:pt x="967" y="1382"/>
                  </a:cubicBezTo>
                  <a:cubicBezTo>
                    <a:pt x="987" y="1826"/>
                    <a:pt x="1036" y="2151"/>
                    <a:pt x="1095" y="2151"/>
                  </a:cubicBezTo>
                  <a:cubicBezTo>
                    <a:pt x="1154" y="2151"/>
                    <a:pt x="1204" y="1826"/>
                    <a:pt x="1223" y="1382"/>
                  </a:cubicBezTo>
                  <a:cubicBezTo>
                    <a:pt x="1525" y="1666"/>
                    <a:pt x="1779" y="1862"/>
                    <a:pt x="1856" y="1862"/>
                  </a:cubicBezTo>
                  <a:cubicBezTo>
                    <a:pt x="1864" y="1862"/>
                    <a:pt x="1870" y="1860"/>
                    <a:pt x="1874" y="1855"/>
                  </a:cubicBezTo>
                  <a:cubicBezTo>
                    <a:pt x="1914" y="1816"/>
                    <a:pt x="1716" y="1539"/>
                    <a:pt x="1401" y="1204"/>
                  </a:cubicBezTo>
                  <a:cubicBezTo>
                    <a:pt x="1855" y="1195"/>
                    <a:pt x="2190" y="1135"/>
                    <a:pt x="2190" y="1076"/>
                  </a:cubicBezTo>
                  <a:cubicBezTo>
                    <a:pt x="2190" y="1017"/>
                    <a:pt x="1855" y="958"/>
                    <a:pt x="1401" y="948"/>
                  </a:cubicBezTo>
                  <a:cubicBezTo>
                    <a:pt x="1706" y="612"/>
                    <a:pt x="1904" y="346"/>
                    <a:pt x="1864" y="307"/>
                  </a:cubicBezTo>
                  <a:cubicBezTo>
                    <a:pt x="1860" y="304"/>
                    <a:pt x="1854" y="302"/>
                    <a:pt x="1847" y="302"/>
                  </a:cubicBezTo>
                  <a:cubicBezTo>
                    <a:pt x="1769" y="302"/>
                    <a:pt x="1521" y="491"/>
                    <a:pt x="1223" y="770"/>
                  </a:cubicBezTo>
                  <a:cubicBezTo>
                    <a:pt x="1204" y="327"/>
                    <a:pt x="1154" y="1"/>
                    <a:pt x="1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55"/>
            <p:cNvSpPr/>
            <p:nvPr/>
          </p:nvSpPr>
          <p:spPr>
            <a:xfrm>
              <a:off x="1355624" y="285622"/>
              <a:ext cx="294492" cy="319976"/>
            </a:xfrm>
            <a:custGeom>
              <a:avLst/>
              <a:gdLst/>
              <a:ahLst/>
              <a:cxnLst/>
              <a:rect l="l" t="t" r="r" b="b"/>
              <a:pathLst>
                <a:path w="3305" h="3591" extrusionOk="0">
                  <a:moveTo>
                    <a:pt x="882" y="0"/>
                  </a:moveTo>
                  <a:cubicBezTo>
                    <a:pt x="796" y="0"/>
                    <a:pt x="711" y="19"/>
                    <a:pt x="632" y="59"/>
                  </a:cubicBezTo>
                  <a:cubicBezTo>
                    <a:pt x="405" y="178"/>
                    <a:pt x="286" y="444"/>
                    <a:pt x="227" y="700"/>
                  </a:cubicBezTo>
                  <a:cubicBezTo>
                    <a:pt x="1" y="1657"/>
                    <a:pt x="306" y="2653"/>
                    <a:pt x="612" y="3591"/>
                  </a:cubicBezTo>
                  <a:cubicBezTo>
                    <a:pt x="1588" y="3422"/>
                    <a:pt x="2476" y="2821"/>
                    <a:pt x="2999" y="1982"/>
                  </a:cubicBezTo>
                  <a:cubicBezTo>
                    <a:pt x="3186" y="1677"/>
                    <a:pt x="3305" y="1243"/>
                    <a:pt x="3058" y="987"/>
                  </a:cubicBezTo>
                  <a:cubicBezTo>
                    <a:pt x="2953" y="886"/>
                    <a:pt x="2817" y="846"/>
                    <a:pt x="2674" y="846"/>
                  </a:cubicBezTo>
                  <a:cubicBezTo>
                    <a:pt x="2509" y="846"/>
                    <a:pt x="2333" y="898"/>
                    <a:pt x="2180" y="967"/>
                  </a:cubicBezTo>
                  <a:cubicBezTo>
                    <a:pt x="2022" y="1055"/>
                    <a:pt x="1865" y="1154"/>
                    <a:pt x="1726" y="1272"/>
                  </a:cubicBezTo>
                  <a:cubicBezTo>
                    <a:pt x="1737" y="996"/>
                    <a:pt x="1717" y="720"/>
                    <a:pt x="1599" y="474"/>
                  </a:cubicBezTo>
                  <a:cubicBezTo>
                    <a:pt x="1469" y="207"/>
                    <a:pt x="1170" y="0"/>
                    <a:pt x="88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55"/>
            <p:cNvSpPr/>
            <p:nvPr/>
          </p:nvSpPr>
          <p:spPr>
            <a:xfrm>
              <a:off x="5490020" y="21960"/>
              <a:ext cx="32612" cy="2673"/>
            </a:xfrm>
            <a:custGeom>
              <a:avLst/>
              <a:gdLst/>
              <a:ahLst/>
              <a:cxnLst/>
              <a:rect l="l" t="t" r="r" b="b"/>
              <a:pathLst>
                <a:path w="366" h="30" extrusionOk="0">
                  <a:moveTo>
                    <a:pt x="365" y="0"/>
                  </a:moveTo>
                  <a:cubicBezTo>
                    <a:pt x="218" y="0"/>
                    <a:pt x="109" y="10"/>
                    <a:pt x="1" y="29"/>
                  </a:cubicBezTo>
                  <a:cubicBezTo>
                    <a:pt x="139" y="20"/>
                    <a:pt x="286" y="20"/>
                    <a:pt x="365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55"/>
            <p:cNvSpPr/>
            <p:nvPr/>
          </p:nvSpPr>
          <p:spPr>
            <a:xfrm>
              <a:off x="5490020" y="245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5"/>
            <p:cNvSpPr/>
            <p:nvPr/>
          </p:nvSpPr>
          <p:spPr>
            <a:xfrm>
              <a:off x="4641827" y="-24731"/>
              <a:ext cx="894792" cy="1444214"/>
            </a:xfrm>
            <a:custGeom>
              <a:avLst/>
              <a:gdLst/>
              <a:ahLst/>
              <a:cxnLst/>
              <a:rect l="l" t="t" r="r" b="b"/>
              <a:pathLst>
                <a:path w="10042" h="16208" extrusionOk="0">
                  <a:moveTo>
                    <a:pt x="9400" y="538"/>
                  </a:moveTo>
                  <a:lnTo>
                    <a:pt x="9273" y="544"/>
                  </a:lnTo>
                  <a:cubicBezTo>
                    <a:pt x="9268" y="539"/>
                    <a:pt x="9285" y="539"/>
                    <a:pt x="9325" y="539"/>
                  </a:cubicBezTo>
                  <a:cubicBezTo>
                    <a:pt x="9344" y="539"/>
                    <a:pt x="9370" y="539"/>
                    <a:pt x="9400" y="538"/>
                  </a:cubicBezTo>
                  <a:close/>
                  <a:moveTo>
                    <a:pt x="2309" y="3740"/>
                  </a:moveTo>
                  <a:lnTo>
                    <a:pt x="2309" y="3740"/>
                  </a:lnTo>
                  <a:cubicBezTo>
                    <a:pt x="2303" y="3746"/>
                    <a:pt x="2297" y="3753"/>
                    <a:pt x="2290" y="3760"/>
                  </a:cubicBezTo>
                  <a:lnTo>
                    <a:pt x="2290" y="3760"/>
                  </a:lnTo>
                  <a:cubicBezTo>
                    <a:pt x="2296" y="3755"/>
                    <a:pt x="2302" y="3748"/>
                    <a:pt x="2309" y="3740"/>
                  </a:cubicBezTo>
                  <a:close/>
                  <a:moveTo>
                    <a:pt x="645" y="8974"/>
                  </a:moveTo>
                  <a:cubicBezTo>
                    <a:pt x="647" y="8985"/>
                    <a:pt x="649" y="8996"/>
                    <a:pt x="652" y="9007"/>
                  </a:cubicBezTo>
                  <a:cubicBezTo>
                    <a:pt x="652" y="8998"/>
                    <a:pt x="649" y="8985"/>
                    <a:pt x="645" y="8974"/>
                  </a:cubicBezTo>
                  <a:close/>
                  <a:moveTo>
                    <a:pt x="1355" y="11098"/>
                  </a:moveTo>
                  <a:cubicBezTo>
                    <a:pt x="1361" y="11108"/>
                    <a:pt x="1366" y="11117"/>
                    <a:pt x="1372" y="11127"/>
                  </a:cubicBezTo>
                  <a:lnTo>
                    <a:pt x="1355" y="11098"/>
                  </a:lnTo>
                  <a:close/>
                  <a:moveTo>
                    <a:pt x="7379" y="15951"/>
                  </a:moveTo>
                  <a:cubicBezTo>
                    <a:pt x="7383" y="15952"/>
                    <a:pt x="7388" y="15952"/>
                    <a:pt x="7392" y="15953"/>
                  </a:cubicBezTo>
                  <a:lnTo>
                    <a:pt x="7392" y="15953"/>
                  </a:lnTo>
                  <a:cubicBezTo>
                    <a:pt x="7388" y="15952"/>
                    <a:pt x="7383" y="15952"/>
                    <a:pt x="7379" y="15951"/>
                  </a:cubicBezTo>
                  <a:close/>
                  <a:moveTo>
                    <a:pt x="9943" y="16188"/>
                  </a:moveTo>
                  <a:cubicBezTo>
                    <a:pt x="9941" y="16189"/>
                    <a:pt x="9937" y="16189"/>
                    <a:pt x="9934" y="16190"/>
                  </a:cubicBezTo>
                  <a:lnTo>
                    <a:pt x="9934" y="16190"/>
                  </a:lnTo>
                  <a:cubicBezTo>
                    <a:pt x="9938" y="16189"/>
                    <a:pt x="9941" y="16189"/>
                    <a:pt x="9943" y="16188"/>
                  </a:cubicBezTo>
                  <a:close/>
                  <a:moveTo>
                    <a:pt x="9726" y="1"/>
                  </a:moveTo>
                  <a:lnTo>
                    <a:pt x="9549" y="21"/>
                  </a:lnTo>
                  <a:cubicBezTo>
                    <a:pt x="9500" y="31"/>
                    <a:pt x="9460" y="31"/>
                    <a:pt x="9421" y="40"/>
                  </a:cubicBezTo>
                  <a:cubicBezTo>
                    <a:pt x="9391" y="51"/>
                    <a:pt x="9362" y="51"/>
                    <a:pt x="9362" y="51"/>
                  </a:cubicBezTo>
                  <a:cubicBezTo>
                    <a:pt x="9224" y="51"/>
                    <a:pt x="9075" y="60"/>
                    <a:pt x="8928" y="70"/>
                  </a:cubicBezTo>
                  <a:cubicBezTo>
                    <a:pt x="8790" y="90"/>
                    <a:pt x="8641" y="99"/>
                    <a:pt x="8494" y="119"/>
                  </a:cubicBezTo>
                  <a:cubicBezTo>
                    <a:pt x="8207" y="159"/>
                    <a:pt x="7951" y="208"/>
                    <a:pt x="7734" y="248"/>
                  </a:cubicBezTo>
                  <a:cubicBezTo>
                    <a:pt x="7645" y="268"/>
                    <a:pt x="7488" y="297"/>
                    <a:pt x="7310" y="336"/>
                  </a:cubicBezTo>
                  <a:cubicBezTo>
                    <a:pt x="7231" y="356"/>
                    <a:pt x="7142" y="376"/>
                    <a:pt x="7054" y="395"/>
                  </a:cubicBezTo>
                  <a:cubicBezTo>
                    <a:pt x="6975" y="415"/>
                    <a:pt x="6896" y="435"/>
                    <a:pt x="6837" y="445"/>
                  </a:cubicBezTo>
                  <a:lnTo>
                    <a:pt x="6846" y="455"/>
                  </a:lnTo>
                  <a:cubicBezTo>
                    <a:pt x="6777" y="474"/>
                    <a:pt x="6688" y="494"/>
                    <a:pt x="6609" y="514"/>
                  </a:cubicBezTo>
                  <a:cubicBezTo>
                    <a:pt x="6530" y="534"/>
                    <a:pt x="6442" y="563"/>
                    <a:pt x="6363" y="583"/>
                  </a:cubicBezTo>
                  <a:cubicBezTo>
                    <a:pt x="6284" y="603"/>
                    <a:pt x="6205" y="623"/>
                    <a:pt x="6136" y="642"/>
                  </a:cubicBezTo>
                  <a:cubicBezTo>
                    <a:pt x="6067" y="672"/>
                    <a:pt x="6008" y="691"/>
                    <a:pt x="5958" y="702"/>
                  </a:cubicBezTo>
                  <a:lnTo>
                    <a:pt x="5969" y="702"/>
                  </a:lnTo>
                  <a:cubicBezTo>
                    <a:pt x="5909" y="721"/>
                    <a:pt x="5801" y="761"/>
                    <a:pt x="5712" y="790"/>
                  </a:cubicBezTo>
                  <a:cubicBezTo>
                    <a:pt x="5639" y="806"/>
                    <a:pt x="5579" y="822"/>
                    <a:pt x="5572" y="822"/>
                  </a:cubicBezTo>
                  <a:cubicBezTo>
                    <a:pt x="5570" y="822"/>
                    <a:pt x="5571" y="822"/>
                    <a:pt x="5574" y="820"/>
                  </a:cubicBezTo>
                  <a:lnTo>
                    <a:pt x="5574" y="820"/>
                  </a:lnTo>
                  <a:cubicBezTo>
                    <a:pt x="5298" y="938"/>
                    <a:pt x="5347" y="928"/>
                    <a:pt x="5002" y="1076"/>
                  </a:cubicBezTo>
                  <a:lnTo>
                    <a:pt x="5043" y="1060"/>
                  </a:lnTo>
                  <a:lnTo>
                    <a:pt x="5043" y="1060"/>
                  </a:lnTo>
                  <a:cubicBezTo>
                    <a:pt x="4839" y="1143"/>
                    <a:pt x="4266" y="1426"/>
                    <a:pt x="3739" y="1776"/>
                  </a:cubicBezTo>
                  <a:lnTo>
                    <a:pt x="3354" y="2043"/>
                  </a:lnTo>
                  <a:cubicBezTo>
                    <a:pt x="3236" y="2131"/>
                    <a:pt x="3128" y="2221"/>
                    <a:pt x="3019" y="2300"/>
                  </a:cubicBezTo>
                  <a:cubicBezTo>
                    <a:pt x="2822" y="2467"/>
                    <a:pt x="2664" y="2595"/>
                    <a:pt x="2595" y="2655"/>
                  </a:cubicBezTo>
                  <a:lnTo>
                    <a:pt x="2624" y="2635"/>
                  </a:lnTo>
                  <a:lnTo>
                    <a:pt x="2624" y="2635"/>
                  </a:lnTo>
                  <a:cubicBezTo>
                    <a:pt x="2348" y="2861"/>
                    <a:pt x="2043" y="3187"/>
                    <a:pt x="1796" y="3453"/>
                  </a:cubicBezTo>
                  <a:cubicBezTo>
                    <a:pt x="1688" y="3582"/>
                    <a:pt x="1490" y="3819"/>
                    <a:pt x="1283" y="4134"/>
                  </a:cubicBezTo>
                  <a:cubicBezTo>
                    <a:pt x="1076" y="4450"/>
                    <a:pt x="839" y="4834"/>
                    <a:pt x="652" y="5248"/>
                  </a:cubicBezTo>
                  <a:cubicBezTo>
                    <a:pt x="465" y="5663"/>
                    <a:pt x="327" y="6087"/>
                    <a:pt x="228" y="6471"/>
                  </a:cubicBezTo>
                  <a:cubicBezTo>
                    <a:pt x="188" y="6659"/>
                    <a:pt x="139" y="6837"/>
                    <a:pt x="119" y="6984"/>
                  </a:cubicBezTo>
                  <a:cubicBezTo>
                    <a:pt x="90" y="7133"/>
                    <a:pt x="70" y="7261"/>
                    <a:pt x="70" y="7359"/>
                  </a:cubicBezTo>
                  <a:cubicBezTo>
                    <a:pt x="31" y="7685"/>
                    <a:pt x="31" y="7705"/>
                    <a:pt x="31" y="7714"/>
                  </a:cubicBezTo>
                  <a:cubicBezTo>
                    <a:pt x="20" y="7725"/>
                    <a:pt x="20" y="7734"/>
                    <a:pt x="11" y="8060"/>
                  </a:cubicBezTo>
                  <a:cubicBezTo>
                    <a:pt x="11" y="8116"/>
                    <a:pt x="8" y="8153"/>
                    <a:pt x="5" y="8153"/>
                  </a:cubicBezTo>
                  <a:cubicBezTo>
                    <a:pt x="3" y="8153"/>
                    <a:pt x="1" y="8131"/>
                    <a:pt x="1" y="8080"/>
                  </a:cubicBezTo>
                  <a:lnTo>
                    <a:pt x="1" y="8080"/>
                  </a:lnTo>
                  <a:cubicBezTo>
                    <a:pt x="1" y="8188"/>
                    <a:pt x="1" y="8306"/>
                    <a:pt x="11" y="8435"/>
                  </a:cubicBezTo>
                  <a:cubicBezTo>
                    <a:pt x="20" y="8553"/>
                    <a:pt x="31" y="8681"/>
                    <a:pt x="50" y="8780"/>
                  </a:cubicBezTo>
                  <a:cubicBezTo>
                    <a:pt x="50" y="8858"/>
                    <a:pt x="70" y="8948"/>
                    <a:pt x="80" y="9046"/>
                  </a:cubicBezTo>
                  <a:cubicBezTo>
                    <a:pt x="90" y="9135"/>
                    <a:pt x="110" y="9233"/>
                    <a:pt x="129" y="9332"/>
                  </a:cubicBezTo>
                  <a:cubicBezTo>
                    <a:pt x="149" y="9431"/>
                    <a:pt x="169" y="9529"/>
                    <a:pt x="188" y="9638"/>
                  </a:cubicBezTo>
                  <a:cubicBezTo>
                    <a:pt x="208" y="9746"/>
                    <a:pt x="248" y="9855"/>
                    <a:pt x="277" y="9963"/>
                  </a:cubicBezTo>
                  <a:cubicBezTo>
                    <a:pt x="395" y="10397"/>
                    <a:pt x="583" y="10861"/>
                    <a:pt x="820" y="11295"/>
                  </a:cubicBezTo>
                  <a:cubicBezTo>
                    <a:pt x="1273" y="12173"/>
                    <a:pt x="1924" y="12922"/>
                    <a:pt x="2388" y="13356"/>
                  </a:cubicBezTo>
                  <a:lnTo>
                    <a:pt x="2368" y="13337"/>
                  </a:lnTo>
                  <a:lnTo>
                    <a:pt x="2368" y="13337"/>
                  </a:lnTo>
                  <a:cubicBezTo>
                    <a:pt x="2526" y="13475"/>
                    <a:pt x="2782" y="13731"/>
                    <a:pt x="3137" y="13988"/>
                  </a:cubicBezTo>
                  <a:cubicBezTo>
                    <a:pt x="3483" y="14264"/>
                    <a:pt x="3917" y="14550"/>
                    <a:pt x="4360" y="14796"/>
                  </a:cubicBezTo>
                  <a:cubicBezTo>
                    <a:pt x="4814" y="15053"/>
                    <a:pt x="5288" y="15260"/>
                    <a:pt x="5692" y="15428"/>
                  </a:cubicBezTo>
                  <a:cubicBezTo>
                    <a:pt x="6096" y="15586"/>
                    <a:pt x="6442" y="15684"/>
                    <a:pt x="6649" y="15743"/>
                  </a:cubicBezTo>
                  <a:lnTo>
                    <a:pt x="6807" y="15803"/>
                  </a:lnTo>
                  <a:cubicBezTo>
                    <a:pt x="6975" y="15842"/>
                    <a:pt x="7133" y="15881"/>
                    <a:pt x="7369" y="15931"/>
                  </a:cubicBezTo>
                  <a:cubicBezTo>
                    <a:pt x="7445" y="15950"/>
                    <a:pt x="7452" y="15957"/>
                    <a:pt x="7432" y="15957"/>
                  </a:cubicBezTo>
                  <a:cubicBezTo>
                    <a:pt x="7423" y="15957"/>
                    <a:pt x="7408" y="15955"/>
                    <a:pt x="7392" y="15953"/>
                  </a:cubicBezTo>
                  <a:lnTo>
                    <a:pt x="7392" y="15953"/>
                  </a:lnTo>
                  <a:cubicBezTo>
                    <a:pt x="7586" y="15982"/>
                    <a:pt x="7806" y="16030"/>
                    <a:pt x="7911" y="16050"/>
                  </a:cubicBezTo>
                  <a:lnTo>
                    <a:pt x="7882" y="16039"/>
                  </a:lnTo>
                  <a:lnTo>
                    <a:pt x="7882" y="16039"/>
                  </a:lnTo>
                  <a:cubicBezTo>
                    <a:pt x="8207" y="16069"/>
                    <a:pt x="8385" y="16138"/>
                    <a:pt x="8740" y="16158"/>
                  </a:cubicBezTo>
                  <a:cubicBezTo>
                    <a:pt x="8888" y="16168"/>
                    <a:pt x="9056" y="16188"/>
                    <a:pt x="9174" y="16197"/>
                  </a:cubicBezTo>
                  <a:cubicBezTo>
                    <a:pt x="9213" y="16199"/>
                    <a:pt x="9236" y="16200"/>
                    <a:pt x="9251" y="16200"/>
                  </a:cubicBezTo>
                  <a:cubicBezTo>
                    <a:pt x="9306" y="16200"/>
                    <a:pt x="9224" y="16188"/>
                    <a:pt x="9342" y="16188"/>
                  </a:cubicBezTo>
                  <a:cubicBezTo>
                    <a:pt x="9399" y="16207"/>
                    <a:pt x="9548" y="16198"/>
                    <a:pt x="9700" y="16206"/>
                  </a:cubicBezTo>
                  <a:lnTo>
                    <a:pt x="9700" y="16206"/>
                  </a:lnTo>
                  <a:cubicBezTo>
                    <a:pt x="9535" y="16196"/>
                    <a:pt x="9343" y="16187"/>
                    <a:pt x="9362" y="16177"/>
                  </a:cubicBezTo>
                  <a:lnTo>
                    <a:pt x="9362" y="16177"/>
                  </a:lnTo>
                  <a:cubicBezTo>
                    <a:pt x="9395" y="16179"/>
                    <a:pt x="9419" y="16180"/>
                    <a:pt x="9437" y="16180"/>
                  </a:cubicBezTo>
                  <a:cubicBezTo>
                    <a:pt x="9506" y="16180"/>
                    <a:pt x="9483" y="16171"/>
                    <a:pt x="9523" y="16171"/>
                  </a:cubicBezTo>
                  <a:cubicBezTo>
                    <a:pt x="9541" y="16171"/>
                    <a:pt x="9571" y="16172"/>
                    <a:pt x="9628" y="16177"/>
                  </a:cubicBezTo>
                  <a:lnTo>
                    <a:pt x="9647" y="16188"/>
                  </a:lnTo>
                  <a:cubicBezTo>
                    <a:pt x="9692" y="16192"/>
                    <a:pt x="9761" y="16195"/>
                    <a:pt x="9821" y="16195"/>
                  </a:cubicBezTo>
                  <a:cubicBezTo>
                    <a:pt x="9830" y="16195"/>
                    <a:pt x="9838" y="16195"/>
                    <a:pt x="9846" y="16195"/>
                  </a:cubicBezTo>
                  <a:lnTo>
                    <a:pt x="9846" y="16195"/>
                  </a:lnTo>
                  <a:cubicBezTo>
                    <a:pt x="9852" y="16195"/>
                    <a:pt x="9857" y="16195"/>
                    <a:pt x="9862" y="16195"/>
                  </a:cubicBezTo>
                  <a:cubicBezTo>
                    <a:pt x="9892" y="16195"/>
                    <a:pt x="9917" y="16193"/>
                    <a:pt x="9934" y="16190"/>
                  </a:cubicBezTo>
                  <a:lnTo>
                    <a:pt x="9934" y="16190"/>
                  </a:lnTo>
                  <a:cubicBezTo>
                    <a:pt x="9917" y="16193"/>
                    <a:pt x="9885" y="16194"/>
                    <a:pt x="9846" y="16195"/>
                  </a:cubicBezTo>
                  <a:lnTo>
                    <a:pt x="9846" y="16195"/>
                  </a:lnTo>
                  <a:cubicBezTo>
                    <a:pt x="9813" y="16194"/>
                    <a:pt x="9775" y="16192"/>
                    <a:pt x="9737" y="16188"/>
                  </a:cubicBezTo>
                  <a:cubicBezTo>
                    <a:pt x="9737" y="16177"/>
                    <a:pt x="9579" y="16059"/>
                    <a:pt x="9430" y="15931"/>
                  </a:cubicBezTo>
                  <a:cubicBezTo>
                    <a:pt x="9292" y="15813"/>
                    <a:pt x="9145" y="15684"/>
                    <a:pt x="9134" y="15675"/>
                  </a:cubicBezTo>
                  <a:cubicBezTo>
                    <a:pt x="8849" y="15635"/>
                    <a:pt x="8435" y="15616"/>
                    <a:pt x="8119" y="15537"/>
                  </a:cubicBezTo>
                  <a:lnTo>
                    <a:pt x="8119" y="15537"/>
                  </a:lnTo>
                  <a:cubicBezTo>
                    <a:pt x="8126" y="15537"/>
                    <a:pt x="8130" y="15538"/>
                    <a:pt x="8132" y="15538"/>
                  </a:cubicBezTo>
                  <a:cubicBezTo>
                    <a:pt x="8148" y="15538"/>
                    <a:pt x="7963" y="15505"/>
                    <a:pt x="8000" y="15505"/>
                  </a:cubicBezTo>
                  <a:cubicBezTo>
                    <a:pt x="8004" y="15505"/>
                    <a:pt x="8011" y="15506"/>
                    <a:pt x="8020" y="15507"/>
                  </a:cubicBezTo>
                  <a:cubicBezTo>
                    <a:pt x="7971" y="15497"/>
                    <a:pt x="7882" y="15477"/>
                    <a:pt x="7823" y="15467"/>
                  </a:cubicBezTo>
                  <a:lnTo>
                    <a:pt x="7823" y="15467"/>
                  </a:lnTo>
                  <a:cubicBezTo>
                    <a:pt x="7911" y="15487"/>
                    <a:pt x="8001" y="15517"/>
                    <a:pt x="8010" y="15526"/>
                  </a:cubicBezTo>
                  <a:cubicBezTo>
                    <a:pt x="7576" y="15447"/>
                    <a:pt x="7113" y="15339"/>
                    <a:pt x="6688" y="15221"/>
                  </a:cubicBezTo>
                  <a:cubicBezTo>
                    <a:pt x="6442" y="15152"/>
                    <a:pt x="6363" y="15092"/>
                    <a:pt x="6313" y="15073"/>
                  </a:cubicBezTo>
                  <a:lnTo>
                    <a:pt x="6313" y="15083"/>
                  </a:lnTo>
                  <a:lnTo>
                    <a:pt x="6195" y="15043"/>
                  </a:lnTo>
                  <a:cubicBezTo>
                    <a:pt x="6126" y="15024"/>
                    <a:pt x="6067" y="15004"/>
                    <a:pt x="6067" y="15004"/>
                  </a:cubicBezTo>
                  <a:cubicBezTo>
                    <a:pt x="6100" y="15004"/>
                    <a:pt x="6093" y="14991"/>
                    <a:pt x="6117" y="14991"/>
                  </a:cubicBezTo>
                  <a:cubicBezTo>
                    <a:pt x="6129" y="14991"/>
                    <a:pt x="6149" y="14994"/>
                    <a:pt x="6186" y="15004"/>
                  </a:cubicBezTo>
                  <a:cubicBezTo>
                    <a:pt x="6186" y="14994"/>
                    <a:pt x="6107" y="14974"/>
                    <a:pt x="6018" y="14935"/>
                  </a:cubicBezTo>
                  <a:lnTo>
                    <a:pt x="6018" y="14935"/>
                  </a:lnTo>
                  <a:cubicBezTo>
                    <a:pt x="6041" y="14950"/>
                    <a:pt x="6081" y="14971"/>
                    <a:pt x="6076" y="14971"/>
                  </a:cubicBezTo>
                  <a:cubicBezTo>
                    <a:pt x="6074" y="14971"/>
                    <a:pt x="6068" y="14969"/>
                    <a:pt x="6057" y="14965"/>
                  </a:cubicBezTo>
                  <a:cubicBezTo>
                    <a:pt x="5860" y="14895"/>
                    <a:pt x="5988" y="14935"/>
                    <a:pt x="5771" y="14846"/>
                  </a:cubicBezTo>
                  <a:lnTo>
                    <a:pt x="5771" y="14846"/>
                  </a:lnTo>
                  <a:cubicBezTo>
                    <a:pt x="5771" y="14846"/>
                    <a:pt x="5842" y="14884"/>
                    <a:pt x="5823" y="14884"/>
                  </a:cubicBezTo>
                  <a:cubicBezTo>
                    <a:pt x="5815" y="14884"/>
                    <a:pt x="5789" y="14877"/>
                    <a:pt x="5732" y="14856"/>
                  </a:cubicBezTo>
                  <a:cubicBezTo>
                    <a:pt x="5505" y="14777"/>
                    <a:pt x="4755" y="14452"/>
                    <a:pt x="4075" y="13998"/>
                  </a:cubicBezTo>
                  <a:cubicBezTo>
                    <a:pt x="3374" y="13573"/>
                    <a:pt x="2782" y="13001"/>
                    <a:pt x="2595" y="12814"/>
                  </a:cubicBezTo>
                  <a:lnTo>
                    <a:pt x="2595" y="12814"/>
                  </a:lnTo>
                  <a:cubicBezTo>
                    <a:pt x="2613" y="12832"/>
                    <a:pt x="2640" y="12918"/>
                    <a:pt x="2659" y="12946"/>
                  </a:cubicBezTo>
                  <a:lnTo>
                    <a:pt x="2659" y="12946"/>
                  </a:lnTo>
                  <a:lnTo>
                    <a:pt x="2585" y="12854"/>
                  </a:lnTo>
                  <a:cubicBezTo>
                    <a:pt x="2546" y="12814"/>
                    <a:pt x="2506" y="12765"/>
                    <a:pt x="2506" y="12765"/>
                  </a:cubicBezTo>
                  <a:lnTo>
                    <a:pt x="2506" y="12765"/>
                  </a:lnTo>
                  <a:lnTo>
                    <a:pt x="2605" y="12843"/>
                  </a:lnTo>
                  <a:cubicBezTo>
                    <a:pt x="2516" y="12735"/>
                    <a:pt x="2181" y="12390"/>
                    <a:pt x="1905" y="12005"/>
                  </a:cubicBezTo>
                  <a:cubicBezTo>
                    <a:pt x="1618" y="11620"/>
                    <a:pt x="1392" y="11197"/>
                    <a:pt x="1333" y="11059"/>
                  </a:cubicBezTo>
                  <a:lnTo>
                    <a:pt x="1333" y="11059"/>
                  </a:lnTo>
                  <a:lnTo>
                    <a:pt x="1355" y="11098"/>
                  </a:lnTo>
                  <a:lnTo>
                    <a:pt x="1355" y="11098"/>
                  </a:lnTo>
                  <a:cubicBezTo>
                    <a:pt x="1334" y="11058"/>
                    <a:pt x="1317" y="11019"/>
                    <a:pt x="1293" y="10980"/>
                  </a:cubicBezTo>
                  <a:cubicBezTo>
                    <a:pt x="1273" y="10930"/>
                    <a:pt x="1254" y="10881"/>
                    <a:pt x="1224" y="10831"/>
                  </a:cubicBezTo>
                  <a:cubicBezTo>
                    <a:pt x="1184" y="10733"/>
                    <a:pt x="1125" y="10625"/>
                    <a:pt x="1076" y="10496"/>
                  </a:cubicBezTo>
                  <a:lnTo>
                    <a:pt x="1076" y="10496"/>
                  </a:lnTo>
                  <a:cubicBezTo>
                    <a:pt x="1076" y="10496"/>
                    <a:pt x="1086" y="10535"/>
                    <a:pt x="1105" y="10575"/>
                  </a:cubicBezTo>
                  <a:cubicBezTo>
                    <a:pt x="1125" y="10625"/>
                    <a:pt x="1135" y="10664"/>
                    <a:pt x="1135" y="10664"/>
                  </a:cubicBezTo>
                  <a:cubicBezTo>
                    <a:pt x="1096" y="10605"/>
                    <a:pt x="1037" y="10467"/>
                    <a:pt x="978" y="10309"/>
                  </a:cubicBezTo>
                  <a:lnTo>
                    <a:pt x="978" y="10309"/>
                  </a:lnTo>
                  <a:lnTo>
                    <a:pt x="1026" y="10407"/>
                  </a:lnTo>
                  <a:cubicBezTo>
                    <a:pt x="1007" y="10358"/>
                    <a:pt x="997" y="10318"/>
                    <a:pt x="978" y="10279"/>
                  </a:cubicBezTo>
                  <a:cubicBezTo>
                    <a:pt x="958" y="10230"/>
                    <a:pt x="948" y="10190"/>
                    <a:pt x="928" y="10141"/>
                  </a:cubicBezTo>
                  <a:cubicBezTo>
                    <a:pt x="899" y="10052"/>
                    <a:pt x="849" y="9944"/>
                    <a:pt x="820" y="9805"/>
                  </a:cubicBezTo>
                  <a:lnTo>
                    <a:pt x="820" y="9805"/>
                  </a:lnTo>
                  <a:lnTo>
                    <a:pt x="849" y="9904"/>
                  </a:lnTo>
                  <a:cubicBezTo>
                    <a:pt x="839" y="9845"/>
                    <a:pt x="809" y="9766"/>
                    <a:pt x="790" y="9687"/>
                  </a:cubicBezTo>
                  <a:lnTo>
                    <a:pt x="790" y="9687"/>
                  </a:lnTo>
                  <a:cubicBezTo>
                    <a:pt x="797" y="9721"/>
                    <a:pt x="798" y="9734"/>
                    <a:pt x="797" y="9734"/>
                  </a:cubicBezTo>
                  <a:cubicBezTo>
                    <a:pt x="791" y="9734"/>
                    <a:pt x="750" y="9595"/>
                    <a:pt x="733" y="9554"/>
                  </a:cubicBezTo>
                  <a:lnTo>
                    <a:pt x="733" y="9554"/>
                  </a:lnTo>
                  <a:cubicBezTo>
                    <a:pt x="737" y="9563"/>
                    <a:pt x="740" y="9566"/>
                    <a:pt x="741" y="9566"/>
                  </a:cubicBezTo>
                  <a:cubicBezTo>
                    <a:pt x="752" y="9566"/>
                    <a:pt x="700" y="9350"/>
                    <a:pt x="691" y="9273"/>
                  </a:cubicBezTo>
                  <a:cubicBezTo>
                    <a:pt x="662" y="9233"/>
                    <a:pt x="652" y="9007"/>
                    <a:pt x="632" y="8997"/>
                  </a:cubicBezTo>
                  <a:cubicBezTo>
                    <a:pt x="628" y="8964"/>
                    <a:pt x="630" y="8953"/>
                    <a:pt x="634" y="8953"/>
                  </a:cubicBezTo>
                  <a:cubicBezTo>
                    <a:pt x="637" y="8953"/>
                    <a:pt x="642" y="8962"/>
                    <a:pt x="645" y="8974"/>
                  </a:cubicBezTo>
                  <a:lnTo>
                    <a:pt x="645" y="8974"/>
                  </a:lnTo>
                  <a:cubicBezTo>
                    <a:pt x="630" y="8888"/>
                    <a:pt x="622" y="8808"/>
                    <a:pt x="622" y="8720"/>
                  </a:cubicBezTo>
                  <a:cubicBezTo>
                    <a:pt x="622" y="8602"/>
                    <a:pt x="603" y="8484"/>
                    <a:pt x="603" y="8306"/>
                  </a:cubicBezTo>
                  <a:cubicBezTo>
                    <a:pt x="592" y="8010"/>
                    <a:pt x="592" y="7990"/>
                    <a:pt x="592" y="7961"/>
                  </a:cubicBezTo>
                  <a:lnTo>
                    <a:pt x="592" y="7872"/>
                  </a:lnTo>
                  <a:cubicBezTo>
                    <a:pt x="603" y="7852"/>
                    <a:pt x="603" y="7813"/>
                    <a:pt x="603" y="7764"/>
                  </a:cubicBezTo>
                  <a:cubicBezTo>
                    <a:pt x="603" y="7705"/>
                    <a:pt x="612" y="7646"/>
                    <a:pt x="622" y="7556"/>
                  </a:cubicBezTo>
                  <a:lnTo>
                    <a:pt x="622" y="7488"/>
                  </a:lnTo>
                  <a:lnTo>
                    <a:pt x="642" y="7438"/>
                  </a:lnTo>
                  <a:cubicBezTo>
                    <a:pt x="612" y="7320"/>
                    <a:pt x="691" y="7054"/>
                    <a:pt x="671" y="6984"/>
                  </a:cubicBezTo>
                  <a:cubicBezTo>
                    <a:pt x="691" y="6925"/>
                    <a:pt x="691" y="6846"/>
                    <a:pt x="731" y="6708"/>
                  </a:cubicBezTo>
                  <a:lnTo>
                    <a:pt x="731" y="6708"/>
                  </a:lnTo>
                  <a:cubicBezTo>
                    <a:pt x="741" y="6778"/>
                    <a:pt x="691" y="6945"/>
                    <a:pt x="691" y="7024"/>
                  </a:cubicBezTo>
                  <a:cubicBezTo>
                    <a:pt x="701" y="6955"/>
                    <a:pt x="731" y="6846"/>
                    <a:pt x="761" y="6728"/>
                  </a:cubicBezTo>
                  <a:cubicBezTo>
                    <a:pt x="770" y="6669"/>
                    <a:pt x="780" y="6600"/>
                    <a:pt x="800" y="6531"/>
                  </a:cubicBezTo>
                  <a:cubicBezTo>
                    <a:pt x="829" y="6452"/>
                    <a:pt x="849" y="6383"/>
                    <a:pt x="869" y="6304"/>
                  </a:cubicBezTo>
                  <a:cubicBezTo>
                    <a:pt x="967" y="5989"/>
                    <a:pt x="1105" y="5614"/>
                    <a:pt x="1283" y="5268"/>
                  </a:cubicBezTo>
                  <a:cubicBezTo>
                    <a:pt x="1617" y="4581"/>
                    <a:pt x="2099" y="3977"/>
                    <a:pt x="2290" y="3760"/>
                  </a:cubicBezTo>
                  <a:lnTo>
                    <a:pt x="2290" y="3760"/>
                  </a:lnTo>
                  <a:cubicBezTo>
                    <a:pt x="2278" y="3774"/>
                    <a:pt x="2271" y="3779"/>
                    <a:pt x="2269" y="3779"/>
                  </a:cubicBezTo>
                  <a:cubicBezTo>
                    <a:pt x="2264" y="3779"/>
                    <a:pt x="2280" y="3755"/>
                    <a:pt x="2309" y="3720"/>
                  </a:cubicBezTo>
                  <a:cubicBezTo>
                    <a:pt x="2309" y="3720"/>
                    <a:pt x="2339" y="3680"/>
                    <a:pt x="2378" y="3641"/>
                  </a:cubicBezTo>
                  <a:lnTo>
                    <a:pt x="2447" y="3572"/>
                  </a:lnTo>
                  <a:lnTo>
                    <a:pt x="2447" y="3572"/>
                  </a:lnTo>
                  <a:cubicBezTo>
                    <a:pt x="2439" y="3587"/>
                    <a:pt x="2412" y="3616"/>
                    <a:pt x="2417" y="3616"/>
                  </a:cubicBezTo>
                  <a:cubicBezTo>
                    <a:pt x="2418" y="3616"/>
                    <a:pt x="2422" y="3615"/>
                    <a:pt x="2427" y="3611"/>
                  </a:cubicBezTo>
                  <a:cubicBezTo>
                    <a:pt x="2486" y="3552"/>
                    <a:pt x="2556" y="3463"/>
                    <a:pt x="2595" y="3444"/>
                  </a:cubicBezTo>
                  <a:cubicBezTo>
                    <a:pt x="2585" y="3444"/>
                    <a:pt x="2684" y="3345"/>
                    <a:pt x="2684" y="3345"/>
                  </a:cubicBezTo>
                  <a:lnTo>
                    <a:pt x="2891" y="3138"/>
                  </a:lnTo>
                  <a:cubicBezTo>
                    <a:pt x="2979" y="3059"/>
                    <a:pt x="3069" y="2980"/>
                    <a:pt x="3128" y="2951"/>
                  </a:cubicBezTo>
                  <a:cubicBezTo>
                    <a:pt x="3354" y="2773"/>
                    <a:pt x="3157" y="2891"/>
                    <a:pt x="3414" y="2694"/>
                  </a:cubicBezTo>
                  <a:lnTo>
                    <a:pt x="3443" y="2694"/>
                  </a:lnTo>
                  <a:cubicBezTo>
                    <a:pt x="3443" y="2694"/>
                    <a:pt x="3532" y="2625"/>
                    <a:pt x="3660" y="2526"/>
                  </a:cubicBezTo>
                  <a:cubicBezTo>
                    <a:pt x="3788" y="2438"/>
                    <a:pt x="3966" y="2309"/>
                    <a:pt x="4143" y="2201"/>
                  </a:cubicBezTo>
                  <a:cubicBezTo>
                    <a:pt x="4479" y="1980"/>
                    <a:pt x="4833" y="1806"/>
                    <a:pt x="4835" y="1806"/>
                  </a:cubicBezTo>
                  <a:lnTo>
                    <a:pt x="4835" y="1806"/>
                  </a:lnTo>
                  <a:cubicBezTo>
                    <a:pt x="4835" y="1806"/>
                    <a:pt x="4834" y="1806"/>
                    <a:pt x="4834" y="1806"/>
                  </a:cubicBezTo>
                  <a:lnTo>
                    <a:pt x="4834" y="1806"/>
                  </a:lnTo>
                  <a:cubicBezTo>
                    <a:pt x="4854" y="1796"/>
                    <a:pt x="4873" y="1776"/>
                    <a:pt x="4943" y="1737"/>
                  </a:cubicBezTo>
                  <a:cubicBezTo>
                    <a:pt x="5081" y="1668"/>
                    <a:pt x="5209" y="1609"/>
                    <a:pt x="5347" y="1550"/>
                  </a:cubicBezTo>
                  <a:cubicBezTo>
                    <a:pt x="5485" y="1480"/>
                    <a:pt x="5623" y="1431"/>
                    <a:pt x="5781" y="1372"/>
                  </a:cubicBezTo>
                  <a:lnTo>
                    <a:pt x="5781" y="1372"/>
                  </a:lnTo>
                  <a:cubicBezTo>
                    <a:pt x="5764" y="1378"/>
                    <a:pt x="5747" y="1384"/>
                    <a:pt x="5739" y="1384"/>
                  </a:cubicBezTo>
                  <a:cubicBezTo>
                    <a:pt x="5734" y="1384"/>
                    <a:pt x="5733" y="1381"/>
                    <a:pt x="5741" y="1372"/>
                  </a:cubicBezTo>
                  <a:cubicBezTo>
                    <a:pt x="6747" y="978"/>
                    <a:pt x="7764" y="721"/>
                    <a:pt x="8829" y="603"/>
                  </a:cubicBezTo>
                  <a:cubicBezTo>
                    <a:pt x="9036" y="583"/>
                    <a:pt x="8869" y="583"/>
                    <a:pt x="9046" y="563"/>
                  </a:cubicBezTo>
                  <a:cubicBezTo>
                    <a:pt x="9154" y="553"/>
                    <a:pt x="9283" y="553"/>
                    <a:pt x="9371" y="553"/>
                  </a:cubicBezTo>
                  <a:cubicBezTo>
                    <a:pt x="9351" y="563"/>
                    <a:pt x="9292" y="563"/>
                    <a:pt x="9322" y="563"/>
                  </a:cubicBezTo>
                  <a:cubicBezTo>
                    <a:pt x="9381" y="563"/>
                    <a:pt x="9450" y="553"/>
                    <a:pt x="9520" y="553"/>
                  </a:cubicBezTo>
                  <a:cubicBezTo>
                    <a:pt x="9456" y="545"/>
                    <a:pt x="9352" y="544"/>
                    <a:pt x="9461" y="536"/>
                  </a:cubicBezTo>
                  <a:lnTo>
                    <a:pt x="9461" y="536"/>
                  </a:lnTo>
                  <a:cubicBezTo>
                    <a:pt x="9476" y="535"/>
                    <a:pt x="9492" y="535"/>
                    <a:pt x="9509" y="534"/>
                  </a:cubicBezTo>
                  <a:lnTo>
                    <a:pt x="9647" y="534"/>
                  </a:lnTo>
                  <a:lnTo>
                    <a:pt x="9638" y="514"/>
                  </a:lnTo>
                  <a:cubicBezTo>
                    <a:pt x="9993" y="465"/>
                    <a:pt x="10042" y="336"/>
                    <a:pt x="9983" y="228"/>
                  </a:cubicBezTo>
                  <a:cubicBezTo>
                    <a:pt x="9934" y="110"/>
                    <a:pt x="9785" y="11"/>
                    <a:pt x="9785" y="11"/>
                  </a:cubicBezTo>
                  <a:lnTo>
                    <a:pt x="9726" y="1"/>
                  </a:lnTo>
                  <a:close/>
                  <a:moveTo>
                    <a:pt x="9700" y="16206"/>
                  </a:moveTo>
                  <a:cubicBezTo>
                    <a:pt x="9705" y="16207"/>
                    <a:pt x="9711" y="16207"/>
                    <a:pt x="9717" y="16207"/>
                  </a:cubicBezTo>
                  <a:cubicBezTo>
                    <a:pt x="9711" y="16207"/>
                    <a:pt x="9705" y="16207"/>
                    <a:pt x="9700" y="16206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5"/>
            <p:cNvSpPr/>
            <p:nvPr/>
          </p:nvSpPr>
          <p:spPr>
            <a:xfrm>
              <a:off x="5497862" y="148489"/>
              <a:ext cx="26464" cy="1871"/>
            </a:xfrm>
            <a:custGeom>
              <a:avLst/>
              <a:gdLst/>
              <a:ahLst/>
              <a:cxnLst/>
              <a:rect l="l" t="t" r="r" b="b"/>
              <a:pathLst>
                <a:path w="297" h="21" extrusionOk="0">
                  <a:moveTo>
                    <a:pt x="297" y="0"/>
                  </a:moveTo>
                  <a:cubicBezTo>
                    <a:pt x="178" y="0"/>
                    <a:pt x="80" y="10"/>
                    <a:pt x="1" y="20"/>
                  </a:cubicBezTo>
                  <a:cubicBezTo>
                    <a:pt x="110" y="20"/>
                    <a:pt x="228" y="20"/>
                    <a:pt x="297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5"/>
            <p:cNvSpPr/>
            <p:nvPr/>
          </p:nvSpPr>
          <p:spPr>
            <a:xfrm>
              <a:off x="5497060" y="150272"/>
              <a:ext cx="891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5"/>
            <p:cNvSpPr/>
            <p:nvPr/>
          </p:nvSpPr>
          <p:spPr>
            <a:xfrm>
              <a:off x="4798296" y="101887"/>
              <a:ext cx="736631" cy="1191245"/>
            </a:xfrm>
            <a:custGeom>
              <a:avLst/>
              <a:gdLst/>
              <a:ahLst/>
              <a:cxnLst/>
              <a:rect l="l" t="t" r="r" b="b"/>
              <a:pathLst>
                <a:path w="8267" h="13369" extrusionOk="0">
                  <a:moveTo>
                    <a:pt x="637" y="7382"/>
                  </a:moveTo>
                  <a:lnTo>
                    <a:pt x="637" y="7382"/>
                  </a:lnTo>
                  <a:cubicBezTo>
                    <a:pt x="638" y="7391"/>
                    <a:pt x="640" y="7399"/>
                    <a:pt x="642" y="7408"/>
                  </a:cubicBezTo>
                  <a:cubicBezTo>
                    <a:pt x="642" y="7402"/>
                    <a:pt x="640" y="7391"/>
                    <a:pt x="637" y="7382"/>
                  </a:cubicBezTo>
                  <a:close/>
                  <a:moveTo>
                    <a:pt x="2210" y="10506"/>
                  </a:moveTo>
                  <a:cubicBezTo>
                    <a:pt x="2212" y="10508"/>
                    <a:pt x="2214" y="10510"/>
                    <a:pt x="2217" y="10512"/>
                  </a:cubicBezTo>
                  <a:lnTo>
                    <a:pt x="2217" y="10512"/>
                  </a:lnTo>
                  <a:cubicBezTo>
                    <a:pt x="2215" y="10509"/>
                    <a:pt x="2212" y="10507"/>
                    <a:pt x="2210" y="10506"/>
                  </a:cubicBezTo>
                  <a:close/>
                  <a:moveTo>
                    <a:pt x="6076" y="13158"/>
                  </a:moveTo>
                  <a:lnTo>
                    <a:pt x="6076" y="13158"/>
                  </a:lnTo>
                  <a:cubicBezTo>
                    <a:pt x="6080" y="13159"/>
                    <a:pt x="6084" y="13160"/>
                    <a:pt x="6087" y="13160"/>
                  </a:cubicBezTo>
                  <a:lnTo>
                    <a:pt x="6087" y="13160"/>
                  </a:lnTo>
                  <a:cubicBezTo>
                    <a:pt x="6084" y="13160"/>
                    <a:pt x="6080" y="13159"/>
                    <a:pt x="6076" y="13158"/>
                  </a:cubicBezTo>
                  <a:close/>
                  <a:moveTo>
                    <a:pt x="8020" y="0"/>
                  </a:moveTo>
                  <a:lnTo>
                    <a:pt x="7862" y="20"/>
                  </a:lnTo>
                  <a:cubicBezTo>
                    <a:pt x="7793" y="30"/>
                    <a:pt x="7714" y="50"/>
                    <a:pt x="7714" y="50"/>
                  </a:cubicBezTo>
                  <a:cubicBezTo>
                    <a:pt x="7251" y="50"/>
                    <a:pt x="6718" y="138"/>
                    <a:pt x="6383" y="208"/>
                  </a:cubicBezTo>
                  <a:cubicBezTo>
                    <a:pt x="6304" y="227"/>
                    <a:pt x="6166" y="247"/>
                    <a:pt x="6028" y="287"/>
                  </a:cubicBezTo>
                  <a:cubicBezTo>
                    <a:pt x="5958" y="296"/>
                    <a:pt x="5889" y="316"/>
                    <a:pt x="5820" y="326"/>
                  </a:cubicBezTo>
                  <a:cubicBezTo>
                    <a:pt x="5751" y="346"/>
                    <a:pt x="5692" y="355"/>
                    <a:pt x="5633" y="366"/>
                  </a:cubicBezTo>
                  <a:lnTo>
                    <a:pt x="5653" y="375"/>
                  </a:lnTo>
                  <a:cubicBezTo>
                    <a:pt x="5583" y="395"/>
                    <a:pt x="5524" y="415"/>
                    <a:pt x="5455" y="425"/>
                  </a:cubicBezTo>
                  <a:lnTo>
                    <a:pt x="5248" y="484"/>
                  </a:lnTo>
                  <a:cubicBezTo>
                    <a:pt x="5179" y="504"/>
                    <a:pt x="5120" y="513"/>
                    <a:pt x="5061" y="533"/>
                  </a:cubicBezTo>
                  <a:cubicBezTo>
                    <a:pt x="5002" y="553"/>
                    <a:pt x="4952" y="563"/>
                    <a:pt x="4923" y="583"/>
                  </a:cubicBezTo>
                  <a:cubicBezTo>
                    <a:pt x="4873" y="602"/>
                    <a:pt x="4785" y="632"/>
                    <a:pt x="4715" y="651"/>
                  </a:cubicBezTo>
                  <a:cubicBezTo>
                    <a:pt x="4658" y="666"/>
                    <a:pt x="4616" y="675"/>
                    <a:pt x="4601" y="675"/>
                  </a:cubicBezTo>
                  <a:cubicBezTo>
                    <a:pt x="4596" y="675"/>
                    <a:pt x="4594" y="674"/>
                    <a:pt x="4597" y="671"/>
                  </a:cubicBezTo>
                  <a:lnTo>
                    <a:pt x="4597" y="671"/>
                  </a:lnTo>
                  <a:cubicBezTo>
                    <a:pt x="4382" y="765"/>
                    <a:pt x="4415" y="769"/>
                    <a:pt x="4166" y="871"/>
                  </a:cubicBezTo>
                  <a:lnTo>
                    <a:pt x="4166" y="871"/>
                  </a:lnTo>
                  <a:cubicBezTo>
                    <a:pt x="3992" y="934"/>
                    <a:pt x="3525" y="1178"/>
                    <a:pt x="3088" y="1460"/>
                  </a:cubicBezTo>
                  <a:cubicBezTo>
                    <a:pt x="2654" y="1747"/>
                    <a:pt x="2260" y="2082"/>
                    <a:pt x="2141" y="2190"/>
                  </a:cubicBezTo>
                  <a:lnTo>
                    <a:pt x="2170" y="2170"/>
                  </a:lnTo>
                  <a:lnTo>
                    <a:pt x="2170" y="2170"/>
                  </a:lnTo>
                  <a:cubicBezTo>
                    <a:pt x="1944" y="2358"/>
                    <a:pt x="1687" y="2624"/>
                    <a:pt x="1490" y="2841"/>
                  </a:cubicBezTo>
                  <a:cubicBezTo>
                    <a:pt x="1401" y="2950"/>
                    <a:pt x="1243" y="3147"/>
                    <a:pt x="1066" y="3404"/>
                  </a:cubicBezTo>
                  <a:cubicBezTo>
                    <a:pt x="888" y="3660"/>
                    <a:pt x="701" y="3976"/>
                    <a:pt x="543" y="4321"/>
                  </a:cubicBezTo>
                  <a:cubicBezTo>
                    <a:pt x="395" y="4656"/>
                    <a:pt x="277" y="5021"/>
                    <a:pt x="198" y="5327"/>
                  </a:cubicBezTo>
                  <a:cubicBezTo>
                    <a:pt x="158" y="5484"/>
                    <a:pt x="129" y="5633"/>
                    <a:pt x="109" y="5751"/>
                  </a:cubicBezTo>
                  <a:cubicBezTo>
                    <a:pt x="90" y="5879"/>
                    <a:pt x="70" y="5988"/>
                    <a:pt x="60" y="6067"/>
                  </a:cubicBezTo>
                  <a:cubicBezTo>
                    <a:pt x="30" y="6333"/>
                    <a:pt x="30" y="6343"/>
                    <a:pt x="30" y="6352"/>
                  </a:cubicBezTo>
                  <a:cubicBezTo>
                    <a:pt x="20" y="6363"/>
                    <a:pt x="20" y="6372"/>
                    <a:pt x="11" y="6648"/>
                  </a:cubicBezTo>
                  <a:cubicBezTo>
                    <a:pt x="11" y="6688"/>
                    <a:pt x="11" y="6718"/>
                    <a:pt x="9" y="6718"/>
                  </a:cubicBezTo>
                  <a:cubicBezTo>
                    <a:pt x="7" y="6718"/>
                    <a:pt x="5" y="6701"/>
                    <a:pt x="0" y="6659"/>
                  </a:cubicBezTo>
                  <a:lnTo>
                    <a:pt x="0" y="6659"/>
                  </a:lnTo>
                  <a:cubicBezTo>
                    <a:pt x="0" y="6747"/>
                    <a:pt x="11" y="6846"/>
                    <a:pt x="11" y="6955"/>
                  </a:cubicBezTo>
                  <a:cubicBezTo>
                    <a:pt x="20" y="7053"/>
                    <a:pt x="30" y="7152"/>
                    <a:pt x="40" y="7240"/>
                  </a:cubicBezTo>
                  <a:cubicBezTo>
                    <a:pt x="70" y="7507"/>
                    <a:pt x="119" y="7852"/>
                    <a:pt x="228" y="8217"/>
                  </a:cubicBezTo>
                  <a:cubicBezTo>
                    <a:pt x="336" y="8572"/>
                    <a:pt x="484" y="8957"/>
                    <a:pt x="671" y="9322"/>
                  </a:cubicBezTo>
                  <a:cubicBezTo>
                    <a:pt x="1056" y="10042"/>
                    <a:pt x="1589" y="10653"/>
                    <a:pt x="1973" y="11018"/>
                  </a:cubicBezTo>
                  <a:lnTo>
                    <a:pt x="1953" y="10999"/>
                  </a:lnTo>
                  <a:lnTo>
                    <a:pt x="1953" y="10999"/>
                  </a:lnTo>
                  <a:cubicBezTo>
                    <a:pt x="2082" y="11117"/>
                    <a:pt x="2299" y="11324"/>
                    <a:pt x="2585" y="11541"/>
                  </a:cubicBezTo>
                  <a:cubicBezTo>
                    <a:pt x="2871" y="11758"/>
                    <a:pt x="3226" y="12005"/>
                    <a:pt x="3601" y="12212"/>
                  </a:cubicBezTo>
                  <a:cubicBezTo>
                    <a:pt x="3966" y="12419"/>
                    <a:pt x="4360" y="12586"/>
                    <a:pt x="4696" y="12724"/>
                  </a:cubicBezTo>
                  <a:cubicBezTo>
                    <a:pt x="5031" y="12853"/>
                    <a:pt x="5307" y="12941"/>
                    <a:pt x="5475" y="12991"/>
                  </a:cubicBezTo>
                  <a:lnTo>
                    <a:pt x="5603" y="13040"/>
                  </a:lnTo>
                  <a:cubicBezTo>
                    <a:pt x="5751" y="13070"/>
                    <a:pt x="5879" y="13099"/>
                    <a:pt x="6067" y="13139"/>
                  </a:cubicBezTo>
                  <a:cubicBezTo>
                    <a:pt x="6139" y="13153"/>
                    <a:pt x="6137" y="13163"/>
                    <a:pt x="6112" y="13163"/>
                  </a:cubicBezTo>
                  <a:cubicBezTo>
                    <a:pt x="6105" y="13163"/>
                    <a:pt x="6097" y="13162"/>
                    <a:pt x="6087" y="13160"/>
                  </a:cubicBezTo>
                  <a:lnTo>
                    <a:pt x="6087" y="13160"/>
                  </a:lnTo>
                  <a:cubicBezTo>
                    <a:pt x="6252" y="13190"/>
                    <a:pt x="6424" y="13228"/>
                    <a:pt x="6521" y="13237"/>
                  </a:cubicBezTo>
                  <a:lnTo>
                    <a:pt x="6491" y="13228"/>
                  </a:lnTo>
                  <a:lnTo>
                    <a:pt x="6491" y="13228"/>
                  </a:lnTo>
                  <a:cubicBezTo>
                    <a:pt x="6757" y="13257"/>
                    <a:pt x="6905" y="13316"/>
                    <a:pt x="7201" y="13327"/>
                  </a:cubicBezTo>
                  <a:cubicBezTo>
                    <a:pt x="7319" y="13336"/>
                    <a:pt x="7457" y="13356"/>
                    <a:pt x="7556" y="13366"/>
                  </a:cubicBezTo>
                  <a:cubicBezTo>
                    <a:pt x="7676" y="13366"/>
                    <a:pt x="7615" y="13353"/>
                    <a:pt x="7649" y="13353"/>
                  </a:cubicBezTo>
                  <a:cubicBezTo>
                    <a:pt x="7658" y="13353"/>
                    <a:pt x="7671" y="13354"/>
                    <a:pt x="7694" y="13356"/>
                  </a:cubicBezTo>
                  <a:cubicBezTo>
                    <a:pt x="7719" y="13366"/>
                    <a:pt x="7768" y="13368"/>
                    <a:pt x="7826" y="13368"/>
                  </a:cubicBezTo>
                  <a:cubicBezTo>
                    <a:pt x="7882" y="13368"/>
                    <a:pt x="7947" y="13366"/>
                    <a:pt x="8010" y="13366"/>
                  </a:cubicBezTo>
                  <a:cubicBezTo>
                    <a:pt x="7862" y="13366"/>
                    <a:pt x="7704" y="13356"/>
                    <a:pt x="7714" y="13336"/>
                  </a:cubicBezTo>
                  <a:lnTo>
                    <a:pt x="7714" y="13336"/>
                  </a:lnTo>
                  <a:cubicBezTo>
                    <a:pt x="7752" y="13338"/>
                    <a:pt x="7776" y="13339"/>
                    <a:pt x="7791" y="13339"/>
                  </a:cubicBezTo>
                  <a:cubicBezTo>
                    <a:pt x="7832" y="13339"/>
                    <a:pt x="7813" y="13333"/>
                    <a:pt x="7856" y="13333"/>
                  </a:cubicBezTo>
                  <a:cubicBezTo>
                    <a:pt x="7871" y="13333"/>
                    <a:pt x="7894" y="13334"/>
                    <a:pt x="7931" y="13336"/>
                  </a:cubicBezTo>
                  <a:lnTo>
                    <a:pt x="7941" y="13356"/>
                  </a:lnTo>
                  <a:lnTo>
                    <a:pt x="8020" y="13356"/>
                  </a:lnTo>
                  <a:cubicBezTo>
                    <a:pt x="8020" y="13336"/>
                    <a:pt x="7891" y="13218"/>
                    <a:pt x="7773" y="13099"/>
                  </a:cubicBezTo>
                  <a:cubicBezTo>
                    <a:pt x="7655" y="12971"/>
                    <a:pt x="7536" y="12853"/>
                    <a:pt x="7527" y="12833"/>
                  </a:cubicBezTo>
                  <a:cubicBezTo>
                    <a:pt x="7300" y="12803"/>
                    <a:pt x="6955" y="12794"/>
                    <a:pt x="6708" y="12724"/>
                  </a:cubicBezTo>
                  <a:cubicBezTo>
                    <a:pt x="6767" y="12724"/>
                    <a:pt x="6540" y="12695"/>
                    <a:pt x="6629" y="12695"/>
                  </a:cubicBezTo>
                  <a:cubicBezTo>
                    <a:pt x="6580" y="12695"/>
                    <a:pt x="6510" y="12676"/>
                    <a:pt x="6462" y="12665"/>
                  </a:cubicBezTo>
                  <a:lnTo>
                    <a:pt x="6462" y="12665"/>
                  </a:lnTo>
                  <a:cubicBezTo>
                    <a:pt x="6530" y="12685"/>
                    <a:pt x="6609" y="12705"/>
                    <a:pt x="6609" y="12715"/>
                  </a:cubicBezTo>
                  <a:cubicBezTo>
                    <a:pt x="6254" y="12656"/>
                    <a:pt x="5879" y="12557"/>
                    <a:pt x="5534" y="12468"/>
                  </a:cubicBezTo>
                  <a:cubicBezTo>
                    <a:pt x="5337" y="12409"/>
                    <a:pt x="5278" y="12350"/>
                    <a:pt x="5228" y="12340"/>
                  </a:cubicBezTo>
                  <a:lnTo>
                    <a:pt x="5228" y="12340"/>
                  </a:lnTo>
                  <a:lnTo>
                    <a:pt x="5238" y="12350"/>
                  </a:lnTo>
                  <a:cubicBezTo>
                    <a:pt x="5238" y="12350"/>
                    <a:pt x="5189" y="12340"/>
                    <a:pt x="5130" y="12320"/>
                  </a:cubicBezTo>
                  <a:lnTo>
                    <a:pt x="5031" y="12281"/>
                  </a:lnTo>
                  <a:lnTo>
                    <a:pt x="5031" y="12281"/>
                  </a:lnTo>
                  <a:cubicBezTo>
                    <a:pt x="5035" y="12282"/>
                    <a:pt x="5039" y="12282"/>
                    <a:pt x="5042" y="12282"/>
                  </a:cubicBezTo>
                  <a:cubicBezTo>
                    <a:pt x="5058" y="12282"/>
                    <a:pt x="5056" y="12270"/>
                    <a:pt x="5078" y="12270"/>
                  </a:cubicBezTo>
                  <a:cubicBezTo>
                    <a:pt x="5089" y="12270"/>
                    <a:pt x="5104" y="12272"/>
                    <a:pt x="5130" y="12281"/>
                  </a:cubicBezTo>
                  <a:cubicBezTo>
                    <a:pt x="5130" y="12271"/>
                    <a:pt x="5061" y="12251"/>
                    <a:pt x="4991" y="12231"/>
                  </a:cubicBezTo>
                  <a:lnTo>
                    <a:pt x="4991" y="12231"/>
                  </a:lnTo>
                  <a:cubicBezTo>
                    <a:pt x="5016" y="12240"/>
                    <a:pt x="5052" y="12254"/>
                    <a:pt x="5040" y="12254"/>
                  </a:cubicBezTo>
                  <a:cubicBezTo>
                    <a:pt x="5037" y="12254"/>
                    <a:pt x="5031" y="12253"/>
                    <a:pt x="5021" y="12251"/>
                  </a:cubicBezTo>
                  <a:cubicBezTo>
                    <a:pt x="4864" y="12192"/>
                    <a:pt x="4972" y="12231"/>
                    <a:pt x="4794" y="12152"/>
                  </a:cubicBezTo>
                  <a:lnTo>
                    <a:pt x="4794" y="12152"/>
                  </a:lnTo>
                  <a:cubicBezTo>
                    <a:pt x="4794" y="12152"/>
                    <a:pt x="4852" y="12187"/>
                    <a:pt x="4833" y="12187"/>
                  </a:cubicBezTo>
                  <a:cubicBezTo>
                    <a:pt x="4824" y="12187"/>
                    <a:pt x="4802" y="12180"/>
                    <a:pt x="4755" y="12163"/>
                  </a:cubicBezTo>
                  <a:cubicBezTo>
                    <a:pt x="4568" y="12103"/>
                    <a:pt x="3966" y="11837"/>
                    <a:pt x="3404" y="11472"/>
                  </a:cubicBezTo>
                  <a:cubicBezTo>
                    <a:pt x="2850" y="11122"/>
                    <a:pt x="2373" y="10667"/>
                    <a:pt x="2217" y="10512"/>
                  </a:cubicBezTo>
                  <a:lnTo>
                    <a:pt x="2217" y="10512"/>
                  </a:lnTo>
                  <a:cubicBezTo>
                    <a:pt x="2230" y="10533"/>
                    <a:pt x="2239" y="10587"/>
                    <a:pt x="2253" y="10607"/>
                  </a:cubicBezTo>
                  <a:lnTo>
                    <a:pt x="2253" y="10607"/>
                  </a:lnTo>
                  <a:lnTo>
                    <a:pt x="2190" y="10545"/>
                  </a:lnTo>
                  <a:lnTo>
                    <a:pt x="2131" y="10466"/>
                  </a:lnTo>
                  <a:lnTo>
                    <a:pt x="2131" y="10466"/>
                  </a:lnTo>
                  <a:lnTo>
                    <a:pt x="2210" y="10535"/>
                  </a:lnTo>
                  <a:cubicBezTo>
                    <a:pt x="2141" y="10436"/>
                    <a:pt x="1875" y="10160"/>
                    <a:pt x="1648" y="9844"/>
                  </a:cubicBezTo>
                  <a:cubicBezTo>
                    <a:pt x="1421" y="9529"/>
                    <a:pt x="1234" y="9184"/>
                    <a:pt x="1184" y="9065"/>
                  </a:cubicBezTo>
                  <a:lnTo>
                    <a:pt x="1184" y="9065"/>
                  </a:lnTo>
                  <a:lnTo>
                    <a:pt x="1223" y="9134"/>
                  </a:lnTo>
                  <a:cubicBezTo>
                    <a:pt x="1175" y="9046"/>
                    <a:pt x="1145" y="8967"/>
                    <a:pt x="1105" y="8888"/>
                  </a:cubicBezTo>
                  <a:cubicBezTo>
                    <a:pt x="1066" y="8809"/>
                    <a:pt x="1026" y="8720"/>
                    <a:pt x="987" y="8612"/>
                  </a:cubicBezTo>
                  <a:lnTo>
                    <a:pt x="987" y="8612"/>
                  </a:lnTo>
                  <a:cubicBezTo>
                    <a:pt x="987" y="8612"/>
                    <a:pt x="997" y="8651"/>
                    <a:pt x="1006" y="8680"/>
                  </a:cubicBezTo>
                  <a:cubicBezTo>
                    <a:pt x="1017" y="8720"/>
                    <a:pt x="1036" y="8750"/>
                    <a:pt x="1036" y="8750"/>
                  </a:cubicBezTo>
                  <a:cubicBezTo>
                    <a:pt x="987" y="8710"/>
                    <a:pt x="947" y="8601"/>
                    <a:pt x="898" y="8463"/>
                  </a:cubicBezTo>
                  <a:lnTo>
                    <a:pt x="898" y="8463"/>
                  </a:lnTo>
                  <a:lnTo>
                    <a:pt x="938" y="8542"/>
                  </a:lnTo>
                  <a:cubicBezTo>
                    <a:pt x="918" y="8474"/>
                    <a:pt x="888" y="8404"/>
                    <a:pt x="868" y="8325"/>
                  </a:cubicBezTo>
                  <a:cubicBezTo>
                    <a:pt x="839" y="8257"/>
                    <a:pt x="800" y="8167"/>
                    <a:pt x="770" y="8059"/>
                  </a:cubicBezTo>
                  <a:lnTo>
                    <a:pt x="770" y="8059"/>
                  </a:lnTo>
                  <a:lnTo>
                    <a:pt x="800" y="8138"/>
                  </a:lnTo>
                  <a:cubicBezTo>
                    <a:pt x="789" y="8089"/>
                    <a:pt x="770" y="8029"/>
                    <a:pt x="750" y="7961"/>
                  </a:cubicBezTo>
                  <a:lnTo>
                    <a:pt x="750" y="7961"/>
                  </a:lnTo>
                  <a:cubicBezTo>
                    <a:pt x="757" y="7987"/>
                    <a:pt x="759" y="7998"/>
                    <a:pt x="757" y="7998"/>
                  </a:cubicBezTo>
                  <a:cubicBezTo>
                    <a:pt x="752" y="7998"/>
                    <a:pt x="708" y="7873"/>
                    <a:pt x="701" y="7842"/>
                  </a:cubicBezTo>
                  <a:lnTo>
                    <a:pt x="701" y="7842"/>
                  </a:lnTo>
                  <a:cubicBezTo>
                    <a:pt x="705" y="7854"/>
                    <a:pt x="708" y="7859"/>
                    <a:pt x="709" y="7859"/>
                  </a:cubicBezTo>
                  <a:cubicBezTo>
                    <a:pt x="717" y="7859"/>
                    <a:pt x="680" y="7684"/>
                    <a:pt x="671" y="7625"/>
                  </a:cubicBezTo>
                  <a:cubicBezTo>
                    <a:pt x="642" y="7595"/>
                    <a:pt x="642" y="7408"/>
                    <a:pt x="622" y="7398"/>
                  </a:cubicBezTo>
                  <a:cubicBezTo>
                    <a:pt x="622" y="7374"/>
                    <a:pt x="625" y="7366"/>
                    <a:pt x="628" y="7366"/>
                  </a:cubicBezTo>
                  <a:cubicBezTo>
                    <a:pt x="631" y="7366"/>
                    <a:pt x="634" y="7373"/>
                    <a:pt x="637" y="7382"/>
                  </a:cubicBezTo>
                  <a:lnTo>
                    <a:pt x="637" y="7382"/>
                  </a:lnTo>
                  <a:cubicBezTo>
                    <a:pt x="612" y="7243"/>
                    <a:pt x="611" y="7105"/>
                    <a:pt x="602" y="6846"/>
                  </a:cubicBezTo>
                  <a:cubicBezTo>
                    <a:pt x="592" y="6599"/>
                    <a:pt x="592" y="6589"/>
                    <a:pt x="592" y="6560"/>
                  </a:cubicBezTo>
                  <a:cubicBezTo>
                    <a:pt x="602" y="6540"/>
                    <a:pt x="592" y="6510"/>
                    <a:pt x="622" y="6234"/>
                  </a:cubicBezTo>
                  <a:lnTo>
                    <a:pt x="622" y="6175"/>
                  </a:lnTo>
                  <a:lnTo>
                    <a:pt x="642" y="6146"/>
                  </a:lnTo>
                  <a:cubicBezTo>
                    <a:pt x="612" y="6047"/>
                    <a:pt x="671" y="5830"/>
                    <a:pt x="651" y="5771"/>
                  </a:cubicBezTo>
                  <a:cubicBezTo>
                    <a:pt x="671" y="5721"/>
                    <a:pt x="671" y="5662"/>
                    <a:pt x="711" y="5544"/>
                  </a:cubicBezTo>
                  <a:lnTo>
                    <a:pt x="711" y="5544"/>
                  </a:lnTo>
                  <a:cubicBezTo>
                    <a:pt x="711" y="5603"/>
                    <a:pt x="671" y="5741"/>
                    <a:pt x="681" y="5800"/>
                  </a:cubicBezTo>
                  <a:cubicBezTo>
                    <a:pt x="691" y="5741"/>
                    <a:pt x="711" y="5662"/>
                    <a:pt x="730" y="5563"/>
                  </a:cubicBezTo>
                  <a:cubicBezTo>
                    <a:pt x="750" y="5465"/>
                    <a:pt x="780" y="5346"/>
                    <a:pt x="819" y="5219"/>
                  </a:cubicBezTo>
                  <a:cubicBezTo>
                    <a:pt x="898" y="4962"/>
                    <a:pt x="1006" y="4666"/>
                    <a:pt x="1155" y="4380"/>
                  </a:cubicBezTo>
                  <a:cubicBezTo>
                    <a:pt x="1431" y="3808"/>
                    <a:pt x="1845" y="3305"/>
                    <a:pt x="1983" y="3147"/>
                  </a:cubicBezTo>
                  <a:lnTo>
                    <a:pt x="1983" y="3147"/>
                  </a:lnTo>
                  <a:cubicBezTo>
                    <a:pt x="1963" y="3167"/>
                    <a:pt x="1953" y="3175"/>
                    <a:pt x="1950" y="3175"/>
                  </a:cubicBezTo>
                  <a:cubicBezTo>
                    <a:pt x="1947" y="3175"/>
                    <a:pt x="1960" y="3157"/>
                    <a:pt x="1983" y="3127"/>
                  </a:cubicBezTo>
                  <a:lnTo>
                    <a:pt x="2043" y="3068"/>
                  </a:lnTo>
                  <a:cubicBezTo>
                    <a:pt x="2069" y="3032"/>
                    <a:pt x="2097" y="3004"/>
                    <a:pt x="2101" y="2999"/>
                  </a:cubicBezTo>
                  <a:lnTo>
                    <a:pt x="2101" y="2999"/>
                  </a:lnTo>
                  <a:cubicBezTo>
                    <a:pt x="2085" y="3015"/>
                    <a:pt x="2070" y="3044"/>
                    <a:pt x="2075" y="3044"/>
                  </a:cubicBezTo>
                  <a:cubicBezTo>
                    <a:pt x="2076" y="3044"/>
                    <a:pt x="2078" y="3042"/>
                    <a:pt x="2082" y="3038"/>
                  </a:cubicBezTo>
                  <a:cubicBezTo>
                    <a:pt x="2131" y="2989"/>
                    <a:pt x="2181" y="2920"/>
                    <a:pt x="2220" y="2910"/>
                  </a:cubicBezTo>
                  <a:cubicBezTo>
                    <a:pt x="2210" y="2900"/>
                    <a:pt x="2289" y="2821"/>
                    <a:pt x="2289" y="2821"/>
                  </a:cubicBezTo>
                  <a:cubicBezTo>
                    <a:pt x="2358" y="2772"/>
                    <a:pt x="2555" y="2536"/>
                    <a:pt x="2644" y="2506"/>
                  </a:cubicBezTo>
                  <a:cubicBezTo>
                    <a:pt x="2832" y="2358"/>
                    <a:pt x="2674" y="2446"/>
                    <a:pt x="2881" y="2289"/>
                  </a:cubicBezTo>
                  <a:lnTo>
                    <a:pt x="2900" y="2299"/>
                  </a:lnTo>
                  <a:cubicBezTo>
                    <a:pt x="2911" y="2299"/>
                    <a:pt x="2979" y="2240"/>
                    <a:pt x="3078" y="2161"/>
                  </a:cubicBezTo>
                  <a:cubicBezTo>
                    <a:pt x="3187" y="2091"/>
                    <a:pt x="3325" y="1983"/>
                    <a:pt x="3472" y="1894"/>
                  </a:cubicBezTo>
                  <a:cubicBezTo>
                    <a:pt x="3750" y="1722"/>
                    <a:pt x="4037" y="1578"/>
                    <a:pt x="4045" y="1578"/>
                  </a:cubicBezTo>
                  <a:lnTo>
                    <a:pt x="4045" y="1578"/>
                  </a:lnTo>
                  <a:cubicBezTo>
                    <a:pt x="4045" y="1578"/>
                    <a:pt x="4045" y="1578"/>
                    <a:pt x="4045" y="1578"/>
                  </a:cubicBezTo>
                  <a:lnTo>
                    <a:pt x="4045" y="1578"/>
                  </a:lnTo>
                  <a:cubicBezTo>
                    <a:pt x="4055" y="1569"/>
                    <a:pt x="4064" y="1549"/>
                    <a:pt x="4123" y="1519"/>
                  </a:cubicBezTo>
                  <a:cubicBezTo>
                    <a:pt x="4232" y="1460"/>
                    <a:pt x="4340" y="1411"/>
                    <a:pt x="4449" y="1361"/>
                  </a:cubicBezTo>
                  <a:cubicBezTo>
                    <a:pt x="4557" y="1313"/>
                    <a:pt x="4676" y="1263"/>
                    <a:pt x="4804" y="1223"/>
                  </a:cubicBezTo>
                  <a:cubicBezTo>
                    <a:pt x="4784" y="1223"/>
                    <a:pt x="4769" y="1228"/>
                    <a:pt x="4767" y="1228"/>
                  </a:cubicBezTo>
                  <a:cubicBezTo>
                    <a:pt x="4766" y="1228"/>
                    <a:pt x="4768" y="1227"/>
                    <a:pt x="4774" y="1223"/>
                  </a:cubicBezTo>
                  <a:cubicBezTo>
                    <a:pt x="5594" y="898"/>
                    <a:pt x="6412" y="681"/>
                    <a:pt x="7280" y="592"/>
                  </a:cubicBezTo>
                  <a:cubicBezTo>
                    <a:pt x="7448" y="583"/>
                    <a:pt x="7319" y="572"/>
                    <a:pt x="7457" y="553"/>
                  </a:cubicBezTo>
                  <a:cubicBezTo>
                    <a:pt x="7487" y="549"/>
                    <a:pt x="7519" y="548"/>
                    <a:pt x="7551" y="548"/>
                  </a:cubicBezTo>
                  <a:cubicBezTo>
                    <a:pt x="7614" y="548"/>
                    <a:pt x="7678" y="553"/>
                    <a:pt x="7724" y="553"/>
                  </a:cubicBezTo>
                  <a:cubicBezTo>
                    <a:pt x="7704" y="553"/>
                    <a:pt x="7655" y="563"/>
                    <a:pt x="7685" y="563"/>
                  </a:cubicBezTo>
                  <a:cubicBezTo>
                    <a:pt x="7734" y="553"/>
                    <a:pt x="7783" y="553"/>
                    <a:pt x="7842" y="543"/>
                  </a:cubicBezTo>
                  <a:cubicBezTo>
                    <a:pt x="7793" y="543"/>
                    <a:pt x="7694" y="543"/>
                    <a:pt x="7832" y="533"/>
                  </a:cubicBezTo>
                  <a:lnTo>
                    <a:pt x="7832" y="533"/>
                  </a:lnTo>
                  <a:lnTo>
                    <a:pt x="7645" y="543"/>
                  </a:lnTo>
                  <a:cubicBezTo>
                    <a:pt x="7635" y="533"/>
                    <a:pt x="7694" y="543"/>
                    <a:pt x="7842" y="523"/>
                  </a:cubicBezTo>
                  <a:lnTo>
                    <a:pt x="7951" y="523"/>
                  </a:lnTo>
                  <a:lnTo>
                    <a:pt x="7941" y="513"/>
                  </a:lnTo>
                  <a:cubicBezTo>
                    <a:pt x="8237" y="464"/>
                    <a:pt x="8266" y="336"/>
                    <a:pt x="8227" y="227"/>
                  </a:cubicBezTo>
                  <a:cubicBezTo>
                    <a:pt x="8187" y="109"/>
                    <a:pt x="8059" y="0"/>
                    <a:pt x="805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5"/>
            <p:cNvSpPr/>
            <p:nvPr/>
          </p:nvSpPr>
          <p:spPr>
            <a:xfrm>
              <a:off x="5504901" y="267089"/>
              <a:ext cx="20405" cy="1871"/>
            </a:xfrm>
            <a:custGeom>
              <a:avLst/>
              <a:gdLst/>
              <a:ahLst/>
              <a:cxnLst/>
              <a:rect l="l" t="t" r="r" b="b"/>
              <a:pathLst>
                <a:path w="229" h="21" extrusionOk="0">
                  <a:moveTo>
                    <a:pt x="228" y="1"/>
                  </a:moveTo>
                  <a:cubicBezTo>
                    <a:pt x="139" y="1"/>
                    <a:pt x="60" y="11"/>
                    <a:pt x="1" y="20"/>
                  </a:cubicBezTo>
                  <a:cubicBezTo>
                    <a:pt x="80" y="20"/>
                    <a:pt x="178" y="20"/>
                    <a:pt x="228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5"/>
            <p:cNvSpPr/>
            <p:nvPr/>
          </p:nvSpPr>
          <p:spPr>
            <a:xfrm>
              <a:off x="5504099" y="268871"/>
              <a:ext cx="891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5"/>
            <p:cNvSpPr/>
            <p:nvPr/>
          </p:nvSpPr>
          <p:spPr>
            <a:xfrm>
              <a:off x="4945142" y="220576"/>
              <a:ext cx="588895" cy="954582"/>
            </a:xfrm>
            <a:custGeom>
              <a:avLst/>
              <a:gdLst/>
              <a:ahLst/>
              <a:cxnLst/>
              <a:rect l="l" t="t" r="r" b="b"/>
              <a:pathLst>
                <a:path w="6609" h="10713" extrusionOk="0">
                  <a:moveTo>
                    <a:pt x="6197" y="527"/>
                  </a:moveTo>
                  <a:lnTo>
                    <a:pt x="6116" y="533"/>
                  </a:lnTo>
                  <a:cubicBezTo>
                    <a:pt x="6110" y="528"/>
                    <a:pt x="6123" y="528"/>
                    <a:pt x="6150" y="528"/>
                  </a:cubicBezTo>
                  <a:cubicBezTo>
                    <a:pt x="6162" y="528"/>
                    <a:pt x="6178" y="528"/>
                    <a:pt x="6197" y="527"/>
                  </a:cubicBezTo>
                  <a:close/>
                  <a:moveTo>
                    <a:pt x="6177" y="551"/>
                  </a:moveTo>
                  <a:lnTo>
                    <a:pt x="6177" y="551"/>
                  </a:lnTo>
                  <a:cubicBezTo>
                    <a:pt x="6169" y="552"/>
                    <a:pt x="6161" y="553"/>
                    <a:pt x="6155" y="553"/>
                  </a:cubicBezTo>
                  <a:lnTo>
                    <a:pt x="6184" y="553"/>
                  </a:lnTo>
                  <a:cubicBezTo>
                    <a:pt x="6182" y="552"/>
                    <a:pt x="6179" y="552"/>
                    <a:pt x="6177" y="551"/>
                  </a:cubicBezTo>
                  <a:close/>
                  <a:moveTo>
                    <a:pt x="897" y="6855"/>
                  </a:moveTo>
                  <a:lnTo>
                    <a:pt x="897" y="6855"/>
                  </a:lnTo>
                  <a:cubicBezTo>
                    <a:pt x="904" y="6873"/>
                    <a:pt x="910" y="6889"/>
                    <a:pt x="917" y="6906"/>
                  </a:cubicBezTo>
                  <a:lnTo>
                    <a:pt x="917" y="6906"/>
                  </a:lnTo>
                  <a:cubicBezTo>
                    <a:pt x="917" y="6906"/>
                    <a:pt x="917" y="6905"/>
                    <a:pt x="917" y="6905"/>
                  </a:cubicBezTo>
                  <a:cubicBezTo>
                    <a:pt x="908" y="6875"/>
                    <a:pt x="897" y="6855"/>
                    <a:pt x="897" y="6855"/>
                  </a:cubicBezTo>
                  <a:close/>
                  <a:moveTo>
                    <a:pt x="917" y="6906"/>
                  </a:moveTo>
                  <a:cubicBezTo>
                    <a:pt x="917" y="6932"/>
                    <a:pt x="934" y="6951"/>
                    <a:pt x="936" y="6953"/>
                  </a:cubicBezTo>
                  <a:lnTo>
                    <a:pt x="936" y="6953"/>
                  </a:lnTo>
                  <a:cubicBezTo>
                    <a:pt x="930" y="6938"/>
                    <a:pt x="923" y="6922"/>
                    <a:pt x="917" y="6906"/>
                  </a:cubicBezTo>
                  <a:close/>
                  <a:moveTo>
                    <a:pt x="1055" y="7210"/>
                  </a:moveTo>
                  <a:cubicBezTo>
                    <a:pt x="1058" y="7220"/>
                    <a:pt x="1063" y="7233"/>
                    <a:pt x="1070" y="7248"/>
                  </a:cubicBezTo>
                  <a:lnTo>
                    <a:pt x="1070" y="7248"/>
                  </a:lnTo>
                  <a:lnTo>
                    <a:pt x="1055" y="7210"/>
                  </a:lnTo>
                  <a:close/>
                  <a:moveTo>
                    <a:pt x="5375" y="10081"/>
                  </a:moveTo>
                  <a:lnTo>
                    <a:pt x="5375" y="10081"/>
                  </a:lnTo>
                  <a:cubicBezTo>
                    <a:pt x="5377" y="10081"/>
                    <a:pt x="5378" y="10082"/>
                    <a:pt x="5380" y="10082"/>
                  </a:cubicBezTo>
                  <a:lnTo>
                    <a:pt x="5380" y="10082"/>
                  </a:lnTo>
                  <a:cubicBezTo>
                    <a:pt x="5382" y="10083"/>
                    <a:pt x="5384" y="10083"/>
                    <a:pt x="5384" y="10083"/>
                  </a:cubicBezTo>
                  <a:cubicBezTo>
                    <a:pt x="5385" y="10083"/>
                    <a:pt x="5382" y="10082"/>
                    <a:pt x="5375" y="10081"/>
                  </a:cubicBezTo>
                  <a:close/>
                  <a:moveTo>
                    <a:pt x="4853" y="10535"/>
                  </a:moveTo>
                  <a:cubicBezTo>
                    <a:pt x="4858" y="10536"/>
                    <a:pt x="4863" y="10537"/>
                    <a:pt x="4868" y="10538"/>
                  </a:cubicBezTo>
                  <a:lnTo>
                    <a:pt x="4868" y="10538"/>
                  </a:lnTo>
                  <a:cubicBezTo>
                    <a:pt x="4863" y="10537"/>
                    <a:pt x="4858" y="10536"/>
                    <a:pt x="4853" y="10535"/>
                  </a:cubicBezTo>
                  <a:close/>
                  <a:moveTo>
                    <a:pt x="6411" y="0"/>
                  </a:moveTo>
                  <a:lnTo>
                    <a:pt x="6293" y="20"/>
                  </a:lnTo>
                  <a:cubicBezTo>
                    <a:pt x="6224" y="29"/>
                    <a:pt x="6164" y="40"/>
                    <a:pt x="6164" y="40"/>
                  </a:cubicBezTo>
                  <a:cubicBezTo>
                    <a:pt x="5800" y="40"/>
                    <a:pt x="5375" y="119"/>
                    <a:pt x="5099" y="178"/>
                  </a:cubicBezTo>
                  <a:cubicBezTo>
                    <a:pt x="5040" y="187"/>
                    <a:pt x="4941" y="207"/>
                    <a:pt x="4823" y="237"/>
                  </a:cubicBezTo>
                  <a:cubicBezTo>
                    <a:pt x="4715" y="257"/>
                    <a:pt x="4597" y="286"/>
                    <a:pt x="4507" y="296"/>
                  </a:cubicBezTo>
                  <a:lnTo>
                    <a:pt x="4518" y="306"/>
                  </a:lnTo>
                  <a:cubicBezTo>
                    <a:pt x="4419" y="336"/>
                    <a:pt x="4310" y="365"/>
                    <a:pt x="4202" y="395"/>
                  </a:cubicBezTo>
                  <a:cubicBezTo>
                    <a:pt x="4093" y="415"/>
                    <a:pt x="3994" y="444"/>
                    <a:pt x="3935" y="463"/>
                  </a:cubicBezTo>
                  <a:lnTo>
                    <a:pt x="3946" y="463"/>
                  </a:lnTo>
                  <a:cubicBezTo>
                    <a:pt x="3906" y="483"/>
                    <a:pt x="3837" y="503"/>
                    <a:pt x="3777" y="513"/>
                  </a:cubicBezTo>
                  <a:cubicBezTo>
                    <a:pt x="3734" y="528"/>
                    <a:pt x="3696" y="537"/>
                    <a:pt x="3683" y="537"/>
                  </a:cubicBezTo>
                  <a:cubicBezTo>
                    <a:pt x="3678" y="537"/>
                    <a:pt x="3676" y="535"/>
                    <a:pt x="3679" y="533"/>
                  </a:cubicBezTo>
                  <a:lnTo>
                    <a:pt x="3679" y="533"/>
                  </a:lnTo>
                  <a:cubicBezTo>
                    <a:pt x="3501" y="612"/>
                    <a:pt x="3531" y="612"/>
                    <a:pt x="3304" y="710"/>
                  </a:cubicBezTo>
                  <a:lnTo>
                    <a:pt x="3334" y="691"/>
                  </a:lnTo>
                  <a:lnTo>
                    <a:pt x="3334" y="691"/>
                  </a:lnTo>
                  <a:cubicBezTo>
                    <a:pt x="3205" y="740"/>
                    <a:pt x="2831" y="937"/>
                    <a:pt x="2475" y="1164"/>
                  </a:cubicBezTo>
                  <a:cubicBezTo>
                    <a:pt x="2131" y="1391"/>
                    <a:pt x="1815" y="1667"/>
                    <a:pt x="1726" y="1746"/>
                  </a:cubicBezTo>
                  <a:lnTo>
                    <a:pt x="1746" y="1736"/>
                  </a:lnTo>
                  <a:lnTo>
                    <a:pt x="1746" y="1736"/>
                  </a:lnTo>
                  <a:cubicBezTo>
                    <a:pt x="1558" y="1884"/>
                    <a:pt x="1361" y="2101"/>
                    <a:pt x="1193" y="2269"/>
                  </a:cubicBezTo>
                  <a:cubicBezTo>
                    <a:pt x="1124" y="2348"/>
                    <a:pt x="996" y="2506"/>
                    <a:pt x="858" y="2712"/>
                  </a:cubicBezTo>
                  <a:cubicBezTo>
                    <a:pt x="720" y="2920"/>
                    <a:pt x="572" y="3176"/>
                    <a:pt x="444" y="3453"/>
                  </a:cubicBezTo>
                  <a:cubicBezTo>
                    <a:pt x="325" y="3729"/>
                    <a:pt x="227" y="4014"/>
                    <a:pt x="158" y="4261"/>
                  </a:cubicBezTo>
                  <a:cubicBezTo>
                    <a:pt x="138" y="4389"/>
                    <a:pt x="108" y="4498"/>
                    <a:pt x="88" y="4606"/>
                  </a:cubicBezTo>
                  <a:cubicBezTo>
                    <a:pt x="79" y="4705"/>
                    <a:pt x="59" y="4784"/>
                    <a:pt x="59" y="4853"/>
                  </a:cubicBezTo>
                  <a:cubicBezTo>
                    <a:pt x="29" y="5070"/>
                    <a:pt x="29" y="5080"/>
                    <a:pt x="29" y="5080"/>
                  </a:cubicBezTo>
                  <a:cubicBezTo>
                    <a:pt x="20" y="5090"/>
                    <a:pt x="20" y="5099"/>
                    <a:pt x="10" y="5316"/>
                  </a:cubicBezTo>
                  <a:cubicBezTo>
                    <a:pt x="10" y="5350"/>
                    <a:pt x="10" y="5374"/>
                    <a:pt x="8" y="5374"/>
                  </a:cubicBezTo>
                  <a:cubicBezTo>
                    <a:pt x="6" y="5374"/>
                    <a:pt x="4" y="5361"/>
                    <a:pt x="0" y="5327"/>
                  </a:cubicBezTo>
                  <a:lnTo>
                    <a:pt x="0" y="5327"/>
                  </a:lnTo>
                  <a:cubicBezTo>
                    <a:pt x="0" y="5395"/>
                    <a:pt x="10" y="5474"/>
                    <a:pt x="10" y="5563"/>
                  </a:cubicBezTo>
                  <a:cubicBezTo>
                    <a:pt x="10" y="5642"/>
                    <a:pt x="29" y="5721"/>
                    <a:pt x="39" y="5790"/>
                  </a:cubicBezTo>
                  <a:cubicBezTo>
                    <a:pt x="69" y="6234"/>
                    <a:pt x="227" y="6885"/>
                    <a:pt x="542" y="7457"/>
                  </a:cubicBezTo>
                  <a:cubicBezTo>
                    <a:pt x="838" y="8039"/>
                    <a:pt x="1272" y="8532"/>
                    <a:pt x="1578" y="8818"/>
                  </a:cubicBezTo>
                  <a:lnTo>
                    <a:pt x="1568" y="8808"/>
                  </a:lnTo>
                  <a:lnTo>
                    <a:pt x="1568" y="8808"/>
                  </a:lnTo>
                  <a:cubicBezTo>
                    <a:pt x="1667" y="8897"/>
                    <a:pt x="1844" y="9065"/>
                    <a:pt x="2071" y="9242"/>
                  </a:cubicBezTo>
                  <a:cubicBezTo>
                    <a:pt x="2298" y="9420"/>
                    <a:pt x="2584" y="9608"/>
                    <a:pt x="2880" y="9775"/>
                  </a:cubicBezTo>
                  <a:cubicBezTo>
                    <a:pt x="3176" y="9943"/>
                    <a:pt x="3482" y="10081"/>
                    <a:pt x="3748" y="10189"/>
                  </a:cubicBezTo>
                  <a:cubicBezTo>
                    <a:pt x="4024" y="10288"/>
                    <a:pt x="4251" y="10367"/>
                    <a:pt x="4380" y="10397"/>
                  </a:cubicBezTo>
                  <a:lnTo>
                    <a:pt x="4478" y="10446"/>
                  </a:lnTo>
                  <a:cubicBezTo>
                    <a:pt x="4597" y="10465"/>
                    <a:pt x="4695" y="10495"/>
                    <a:pt x="4853" y="10524"/>
                  </a:cubicBezTo>
                  <a:cubicBezTo>
                    <a:pt x="4900" y="10536"/>
                    <a:pt x="4905" y="10541"/>
                    <a:pt x="4893" y="10541"/>
                  </a:cubicBezTo>
                  <a:cubicBezTo>
                    <a:pt x="4888" y="10541"/>
                    <a:pt x="4878" y="10540"/>
                    <a:pt x="4868" y="10538"/>
                  </a:cubicBezTo>
                  <a:lnTo>
                    <a:pt x="4868" y="10538"/>
                  </a:lnTo>
                  <a:cubicBezTo>
                    <a:pt x="5002" y="10566"/>
                    <a:pt x="5141" y="10594"/>
                    <a:pt x="5218" y="10603"/>
                  </a:cubicBezTo>
                  <a:lnTo>
                    <a:pt x="5188" y="10594"/>
                  </a:lnTo>
                  <a:lnTo>
                    <a:pt x="5188" y="10594"/>
                  </a:lnTo>
                  <a:cubicBezTo>
                    <a:pt x="5405" y="10614"/>
                    <a:pt x="5524" y="10673"/>
                    <a:pt x="5760" y="10673"/>
                  </a:cubicBezTo>
                  <a:lnTo>
                    <a:pt x="5750" y="10673"/>
                  </a:lnTo>
                  <a:cubicBezTo>
                    <a:pt x="5849" y="10682"/>
                    <a:pt x="5958" y="10702"/>
                    <a:pt x="6046" y="10712"/>
                  </a:cubicBezTo>
                  <a:cubicBezTo>
                    <a:pt x="6164" y="10712"/>
                    <a:pt x="6056" y="10693"/>
                    <a:pt x="6155" y="10693"/>
                  </a:cubicBezTo>
                  <a:cubicBezTo>
                    <a:pt x="6174" y="10702"/>
                    <a:pt x="6208" y="10705"/>
                    <a:pt x="6250" y="10705"/>
                  </a:cubicBezTo>
                  <a:cubicBezTo>
                    <a:pt x="6293" y="10705"/>
                    <a:pt x="6346" y="10702"/>
                    <a:pt x="6401" y="10702"/>
                  </a:cubicBezTo>
                  <a:cubicBezTo>
                    <a:pt x="6283" y="10702"/>
                    <a:pt x="6155" y="10693"/>
                    <a:pt x="6164" y="10673"/>
                  </a:cubicBezTo>
                  <a:lnTo>
                    <a:pt x="6164" y="10673"/>
                  </a:lnTo>
                  <a:cubicBezTo>
                    <a:pt x="6193" y="10675"/>
                    <a:pt x="6211" y="10675"/>
                    <a:pt x="6223" y="10675"/>
                  </a:cubicBezTo>
                  <a:cubicBezTo>
                    <a:pt x="6256" y="10675"/>
                    <a:pt x="6242" y="10670"/>
                    <a:pt x="6277" y="10670"/>
                  </a:cubicBezTo>
                  <a:cubicBezTo>
                    <a:pt x="6290" y="10670"/>
                    <a:pt x="6310" y="10671"/>
                    <a:pt x="6342" y="10673"/>
                  </a:cubicBezTo>
                  <a:lnTo>
                    <a:pt x="6352" y="10693"/>
                  </a:lnTo>
                  <a:cubicBezTo>
                    <a:pt x="6372" y="10696"/>
                    <a:pt x="6398" y="10697"/>
                    <a:pt x="6425" y="10697"/>
                  </a:cubicBezTo>
                  <a:cubicBezTo>
                    <a:pt x="6479" y="10697"/>
                    <a:pt x="6536" y="10693"/>
                    <a:pt x="6550" y="10693"/>
                  </a:cubicBezTo>
                  <a:lnTo>
                    <a:pt x="6411" y="10693"/>
                  </a:lnTo>
                  <a:cubicBezTo>
                    <a:pt x="6411" y="10673"/>
                    <a:pt x="6313" y="10554"/>
                    <a:pt x="6214" y="10436"/>
                  </a:cubicBezTo>
                  <a:cubicBezTo>
                    <a:pt x="6125" y="10318"/>
                    <a:pt x="6037" y="10189"/>
                    <a:pt x="6026" y="10180"/>
                  </a:cubicBezTo>
                  <a:cubicBezTo>
                    <a:pt x="5850" y="10150"/>
                    <a:pt x="5577" y="10140"/>
                    <a:pt x="5380" y="10082"/>
                  </a:cubicBezTo>
                  <a:lnTo>
                    <a:pt x="5380" y="10082"/>
                  </a:lnTo>
                  <a:cubicBezTo>
                    <a:pt x="5357" y="10079"/>
                    <a:pt x="5263" y="10061"/>
                    <a:pt x="5316" y="10061"/>
                  </a:cubicBezTo>
                  <a:cubicBezTo>
                    <a:pt x="5277" y="10061"/>
                    <a:pt x="5218" y="10042"/>
                    <a:pt x="5188" y="10042"/>
                  </a:cubicBezTo>
                  <a:cubicBezTo>
                    <a:pt x="5248" y="10051"/>
                    <a:pt x="5296" y="10071"/>
                    <a:pt x="5307" y="10081"/>
                  </a:cubicBezTo>
                  <a:cubicBezTo>
                    <a:pt x="5020" y="10031"/>
                    <a:pt x="4724" y="9963"/>
                    <a:pt x="4458" y="9884"/>
                  </a:cubicBezTo>
                  <a:cubicBezTo>
                    <a:pt x="4301" y="9844"/>
                    <a:pt x="4251" y="9795"/>
                    <a:pt x="4222" y="9785"/>
                  </a:cubicBezTo>
                  <a:lnTo>
                    <a:pt x="4222" y="9795"/>
                  </a:lnTo>
                  <a:cubicBezTo>
                    <a:pt x="4222" y="9795"/>
                    <a:pt x="4182" y="9785"/>
                    <a:pt x="4143" y="9765"/>
                  </a:cubicBezTo>
                  <a:cubicBezTo>
                    <a:pt x="4103" y="9755"/>
                    <a:pt x="4064" y="9735"/>
                    <a:pt x="4064" y="9735"/>
                  </a:cubicBezTo>
                  <a:cubicBezTo>
                    <a:pt x="4086" y="9735"/>
                    <a:pt x="4080" y="9719"/>
                    <a:pt x="4105" y="9719"/>
                  </a:cubicBezTo>
                  <a:cubicBezTo>
                    <a:pt x="4113" y="9719"/>
                    <a:pt x="4125" y="9721"/>
                    <a:pt x="4143" y="9726"/>
                  </a:cubicBezTo>
                  <a:cubicBezTo>
                    <a:pt x="4143" y="9726"/>
                    <a:pt x="4084" y="9706"/>
                    <a:pt x="4034" y="9686"/>
                  </a:cubicBezTo>
                  <a:lnTo>
                    <a:pt x="4034" y="9686"/>
                  </a:lnTo>
                  <a:cubicBezTo>
                    <a:pt x="4050" y="9694"/>
                    <a:pt x="4079" y="9709"/>
                    <a:pt x="4068" y="9709"/>
                  </a:cubicBezTo>
                  <a:cubicBezTo>
                    <a:pt x="4066" y="9709"/>
                    <a:pt x="4061" y="9708"/>
                    <a:pt x="4054" y="9706"/>
                  </a:cubicBezTo>
                  <a:cubicBezTo>
                    <a:pt x="3935" y="9667"/>
                    <a:pt x="4014" y="9686"/>
                    <a:pt x="3876" y="9627"/>
                  </a:cubicBezTo>
                  <a:lnTo>
                    <a:pt x="3876" y="9627"/>
                  </a:lnTo>
                  <a:cubicBezTo>
                    <a:pt x="3876" y="9627"/>
                    <a:pt x="3926" y="9661"/>
                    <a:pt x="3901" y="9661"/>
                  </a:cubicBezTo>
                  <a:cubicBezTo>
                    <a:pt x="3893" y="9661"/>
                    <a:pt x="3876" y="9657"/>
                    <a:pt x="3847" y="9647"/>
                  </a:cubicBezTo>
                  <a:cubicBezTo>
                    <a:pt x="3699" y="9588"/>
                    <a:pt x="3216" y="9380"/>
                    <a:pt x="2782" y="9095"/>
                  </a:cubicBezTo>
                  <a:cubicBezTo>
                    <a:pt x="2337" y="8818"/>
                    <a:pt x="1963" y="8453"/>
                    <a:pt x="1844" y="8335"/>
                  </a:cubicBezTo>
                  <a:lnTo>
                    <a:pt x="1844" y="8335"/>
                  </a:lnTo>
                  <a:cubicBezTo>
                    <a:pt x="1854" y="8345"/>
                    <a:pt x="1864" y="8423"/>
                    <a:pt x="1874" y="8433"/>
                  </a:cubicBezTo>
                  <a:lnTo>
                    <a:pt x="1874" y="8433"/>
                  </a:lnTo>
                  <a:cubicBezTo>
                    <a:pt x="1871" y="8430"/>
                    <a:pt x="1843" y="8403"/>
                    <a:pt x="1824" y="8374"/>
                  </a:cubicBezTo>
                  <a:cubicBezTo>
                    <a:pt x="1805" y="8345"/>
                    <a:pt x="1776" y="8315"/>
                    <a:pt x="1775" y="8315"/>
                  </a:cubicBezTo>
                  <a:lnTo>
                    <a:pt x="1775" y="8315"/>
                  </a:lnTo>
                  <a:lnTo>
                    <a:pt x="1844" y="8365"/>
                  </a:lnTo>
                  <a:cubicBezTo>
                    <a:pt x="1785" y="8286"/>
                    <a:pt x="1578" y="8069"/>
                    <a:pt x="1410" y="7812"/>
                  </a:cubicBezTo>
                  <a:cubicBezTo>
                    <a:pt x="1253" y="7594"/>
                    <a:pt x="1119" y="7360"/>
                    <a:pt x="1070" y="7248"/>
                  </a:cubicBezTo>
                  <a:lnTo>
                    <a:pt x="1070" y="7248"/>
                  </a:lnTo>
                  <a:lnTo>
                    <a:pt x="1075" y="7260"/>
                  </a:lnTo>
                  <a:cubicBezTo>
                    <a:pt x="1046" y="7191"/>
                    <a:pt x="1016" y="7131"/>
                    <a:pt x="986" y="7063"/>
                  </a:cubicBezTo>
                  <a:cubicBezTo>
                    <a:pt x="970" y="7029"/>
                    <a:pt x="953" y="6993"/>
                    <a:pt x="936" y="6954"/>
                  </a:cubicBezTo>
                  <a:lnTo>
                    <a:pt x="936" y="6954"/>
                  </a:lnTo>
                  <a:cubicBezTo>
                    <a:pt x="937" y="6954"/>
                    <a:pt x="937" y="6954"/>
                    <a:pt x="937" y="6954"/>
                  </a:cubicBezTo>
                  <a:cubicBezTo>
                    <a:pt x="937" y="6954"/>
                    <a:pt x="937" y="6954"/>
                    <a:pt x="936" y="6953"/>
                  </a:cubicBezTo>
                  <a:lnTo>
                    <a:pt x="936" y="6953"/>
                  </a:lnTo>
                  <a:cubicBezTo>
                    <a:pt x="936" y="6953"/>
                    <a:pt x="936" y="6954"/>
                    <a:pt x="936" y="6954"/>
                  </a:cubicBezTo>
                  <a:lnTo>
                    <a:pt x="936" y="6954"/>
                  </a:lnTo>
                  <a:cubicBezTo>
                    <a:pt x="897" y="6924"/>
                    <a:pt x="868" y="6835"/>
                    <a:pt x="818" y="6737"/>
                  </a:cubicBezTo>
                  <a:lnTo>
                    <a:pt x="818" y="6737"/>
                  </a:lnTo>
                  <a:lnTo>
                    <a:pt x="858" y="6796"/>
                  </a:lnTo>
                  <a:cubicBezTo>
                    <a:pt x="838" y="6737"/>
                    <a:pt x="818" y="6688"/>
                    <a:pt x="799" y="6629"/>
                  </a:cubicBezTo>
                  <a:cubicBezTo>
                    <a:pt x="779" y="6569"/>
                    <a:pt x="750" y="6510"/>
                    <a:pt x="730" y="6412"/>
                  </a:cubicBezTo>
                  <a:lnTo>
                    <a:pt x="730" y="6412"/>
                  </a:lnTo>
                  <a:lnTo>
                    <a:pt x="750" y="6480"/>
                  </a:lnTo>
                  <a:cubicBezTo>
                    <a:pt x="750" y="6441"/>
                    <a:pt x="730" y="6392"/>
                    <a:pt x="710" y="6342"/>
                  </a:cubicBezTo>
                  <a:lnTo>
                    <a:pt x="710" y="6342"/>
                  </a:lnTo>
                  <a:cubicBezTo>
                    <a:pt x="715" y="6362"/>
                    <a:pt x="716" y="6370"/>
                    <a:pt x="714" y="6370"/>
                  </a:cubicBezTo>
                  <a:cubicBezTo>
                    <a:pt x="709" y="6370"/>
                    <a:pt x="676" y="6277"/>
                    <a:pt x="661" y="6254"/>
                  </a:cubicBezTo>
                  <a:lnTo>
                    <a:pt x="661" y="6254"/>
                  </a:lnTo>
                  <a:cubicBezTo>
                    <a:pt x="666" y="6262"/>
                    <a:pt x="670" y="6266"/>
                    <a:pt x="673" y="6266"/>
                  </a:cubicBezTo>
                  <a:cubicBezTo>
                    <a:pt x="690" y="6266"/>
                    <a:pt x="659" y="6127"/>
                    <a:pt x="651" y="6076"/>
                  </a:cubicBezTo>
                  <a:cubicBezTo>
                    <a:pt x="621" y="6057"/>
                    <a:pt x="631" y="5908"/>
                    <a:pt x="612" y="5908"/>
                  </a:cubicBezTo>
                  <a:cubicBezTo>
                    <a:pt x="612" y="5887"/>
                    <a:pt x="613" y="5880"/>
                    <a:pt x="615" y="5880"/>
                  </a:cubicBezTo>
                  <a:cubicBezTo>
                    <a:pt x="619" y="5880"/>
                    <a:pt x="625" y="5902"/>
                    <a:pt x="631" y="5908"/>
                  </a:cubicBezTo>
                  <a:cubicBezTo>
                    <a:pt x="601" y="5790"/>
                    <a:pt x="612" y="5691"/>
                    <a:pt x="601" y="5474"/>
                  </a:cubicBezTo>
                  <a:cubicBezTo>
                    <a:pt x="592" y="5287"/>
                    <a:pt x="592" y="5267"/>
                    <a:pt x="592" y="5248"/>
                  </a:cubicBezTo>
                  <a:cubicBezTo>
                    <a:pt x="601" y="5237"/>
                    <a:pt x="592" y="5208"/>
                    <a:pt x="621" y="5001"/>
                  </a:cubicBezTo>
                  <a:lnTo>
                    <a:pt x="612" y="4952"/>
                  </a:lnTo>
                  <a:lnTo>
                    <a:pt x="631" y="4922"/>
                  </a:lnTo>
                  <a:cubicBezTo>
                    <a:pt x="601" y="4853"/>
                    <a:pt x="661" y="4676"/>
                    <a:pt x="631" y="4636"/>
                  </a:cubicBezTo>
                  <a:cubicBezTo>
                    <a:pt x="651" y="4597"/>
                    <a:pt x="651" y="4547"/>
                    <a:pt x="680" y="4459"/>
                  </a:cubicBezTo>
                  <a:lnTo>
                    <a:pt x="680" y="4459"/>
                  </a:lnTo>
                  <a:cubicBezTo>
                    <a:pt x="690" y="4508"/>
                    <a:pt x="651" y="4616"/>
                    <a:pt x="661" y="4665"/>
                  </a:cubicBezTo>
                  <a:cubicBezTo>
                    <a:pt x="671" y="4616"/>
                    <a:pt x="680" y="4557"/>
                    <a:pt x="700" y="4478"/>
                  </a:cubicBezTo>
                  <a:cubicBezTo>
                    <a:pt x="720" y="4399"/>
                    <a:pt x="750" y="4310"/>
                    <a:pt x="779" y="4202"/>
                  </a:cubicBezTo>
                  <a:cubicBezTo>
                    <a:pt x="838" y="4005"/>
                    <a:pt x="917" y="3778"/>
                    <a:pt x="1035" y="3551"/>
                  </a:cubicBezTo>
                  <a:cubicBezTo>
                    <a:pt x="1252" y="3107"/>
                    <a:pt x="1568" y="2712"/>
                    <a:pt x="1677" y="2585"/>
                  </a:cubicBezTo>
                  <a:lnTo>
                    <a:pt x="1677" y="2585"/>
                  </a:lnTo>
                  <a:cubicBezTo>
                    <a:pt x="1660" y="2601"/>
                    <a:pt x="1652" y="2609"/>
                    <a:pt x="1651" y="2609"/>
                  </a:cubicBezTo>
                  <a:cubicBezTo>
                    <a:pt x="1649" y="2609"/>
                    <a:pt x="1659" y="2593"/>
                    <a:pt x="1677" y="2565"/>
                  </a:cubicBezTo>
                  <a:lnTo>
                    <a:pt x="1716" y="2525"/>
                  </a:lnTo>
                  <a:lnTo>
                    <a:pt x="1765" y="2476"/>
                  </a:lnTo>
                  <a:lnTo>
                    <a:pt x="1765" y="2476"/>
                  </a:lnTo>
                  <a:cubicBezTo>
                    <a:pt x="1757" y="2485"/>
                    <a:pt x="1741" y="2507"/>
                    <a:pt x="1750" y="2507"/>
                  </a:cubicBezTo>
                  <a:cubicBezTo>
                    <a:pt x="1751" y="2507"/>
                    <a:pt x="1753" y="2507"/>
                    <a:pt x="1756" y="2506"/>
                  </a:cubicBezTo>
                  <a:cubicBezTo>
                    <a:pt x="1795" y="2466"/>
                    <a:pt x="1835" y="2407"/>
                    <a:pt x="1864" y="2397"/>
                  </a:cubicBezTo>
                  <a:cubicBezTo>
                    <a:pt x="1854" y="2397"/>
                    <a:pt x="1914" y="2328"/>
                    <a:pt x="1914" y="2328"/>
                  </a:cubicBezTo>
                  <a:cubicBezTo>
                    <a:pt x="1973" y="2298"/>
                    <a:pt x="2120" y="2111"/>
                    <a:pt x="2199" y="2091"/>
                  </a:cubicBezTo>
                  <a:cubicBezTo>
                    <a:pt x="2348" y="1973"/>
                    <a:pt x="2219" y="2042"/>
                    <a:pt x="2377" y="1914"/>
                  </a:cubicBezTo>
                  <a:lnTo>
                    <a:pt x="2397" y="1923"/>
                  </a:lnTo>
                  <a:cubicBezTo>
                    <a:pt x="2407" y="1923"/>
                    <a:pt x="2456" y="1884"/>
                    <a:pt x="2545" y="1815"/>
                  </a:cubicBezTo>
                  <a:cubicBezTo>
                    <a:pt x="2624" y="1765"/>
                    <a:pt x="2732" y="1677"/>
                    <a:pt x="2841" y="1608"/>
                  </a:cubicBezTo>
                  <a:cubicBezTo>
                    <a:pt x="3058" y="1475"/>
                    <a:pt x="3285" y="1361"/>
                    <a:pt x="3294" y="1361"/>
                  </a:cubicBezTo>
                  <a:cubicBezTo>
                    <a:pt x="3295" y="1361"/>
                    <a:pt x="3295" y="1361"/>
                    <a:pt x="3295" y="1361"/>
                  </a:cubicBezTo>
                  <a:cubicBezTo>
                    <a:pt x="3304" y="1351"/>
                    <a:pt x="3314" y="1342"/>
                    <a:pt x="3354" y="1312"/>
                  </a:cubicBezTo>
                  <a:cubicBezTo>
                    <a:pt x="3521" y="1233"/>
                    <a:pt x="3689" y="1154"/>
                    <a:pt x="3886" y="1075"/>
                  </a:cubicBezTo>
                  <a:lnTo>
                    <a:pt x="3886" y="1075"/>
                  </a:lnTo>
                  <a:lnTo>
                    <a:pt x="3867" y="1085"/>
                  </a:lnTo>
                  <a:cubicBezTo>
                    <a:pt x="4507" y="829"/>
                    <a:pt x="5149" y="661"/>
                    <a:pt x="5839" y="582"/>
                  </a:cubicBezTo>
                  <a:cubicBezTo>
                    <a:pt x="5967" y="572"/>
                    <a:pt x="5859" y="562"/>
                    <a:pt x="5967" y="553"/>
                  </a:cubicBezTo>
                  <a:cubicBezTo>
                    <a:pt x="6002" y="547"/>
                    <a:pt x="6041" y="545"/>
                    <a:pt x="6080" y="545"/>
                  </a:cubicBezTo>
                  <a:cubicBezTo>
                    <a:pt x="6114" y="545"/>
                    <a:pt x="6148" y="547"/>
                    <a:pt x="6177" y="551"/>
                  </a:cubicBezTo>
                  <a:lnTo>
                    <a:pt x="6177" y="551"/>
                  </a:lnTo>
                  <a:cubicBezTo>
                    <a:pt x="6205" y="549"/>
                    <a:pt x="6242" y="542"/>
                    <a:pt x="6273" y="542"/>
                  </a:cubicBezTo>
                  <a:cubicBezTo>
                    <a:pt x="6237" y="542"/>
                    <a:pt x="6169" y="535"/>
                    <a:pt x="6238" y="525"/>
                  </a:cubicBezTo>
                  <a:lnTo>
                    <a:pt x="6238" y="525"/>
                  </a:lnTo>
                  <a:cubicBezTo>
                    <a:pt x="6249" y="525"/>
                    <a:pt x="6261" y="524"/>
                    <a:pt x="6273" y="523"/>
                  </a:cubicBezTo>
                  <a:lnTo>
                    <a:pt x="6362" y="523"/>
                  </a:lnTo>
                  <a:lnTo>
                    <a:pt x="6352" y="513"/>
                  </a:lnTo>
                  <a:cubicBezTo>
                    <a:pt x="6579" y="463"/>
                    <a:pt x="6609" y="336"/>
                    <a:pt x="6579" y="217"/>
                  </a:cubicBezTo>
                  <a:cubicBezTo>
                    <a:pt x="6539" y="108"/>
                    <a:pt x="6441" y="0"/>
                    <a:pt x="644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5"/>
            <p:cNvSpPr/>
            <p:nvPr/>
          </p:nvSpPr>
          <p:spPr>
            <a:xfrm>
              <a:off x="5510158" y="370807"/>
              <a:ext cx="15950" cy="1871"/>
            </a:xfrm>
            <a:custGeom>
              <a:avLst/>
              <a:gdLst/>
              <a:ahLst/>
              <a:cxnLst/>
              <a:rect l="l" t="t" r="r" b="b"/>
              <a:pathLst>
                <a:path w="179" h="21" extrusionOk="0">
                  <a:moveTo>
                    <a:pt x="179" y="1"/>
                  </a:moveTo>
                  <a:cubicBezTo>
                    <a:pt x="110" y="1"/>
                    <a:pt x="51" y="11"/>
                    <a:pt x="1" y="20"/>
                  </a:cubicBezTo>
                  <a:cubicBezTo>
                    <a:pt x="70" y="20"/>
                    <a:pt x="139" y="11"/>
                    <a:pt x="179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5"/>
            <p:cNvSpPr/>
            <p:nvPr/>
          </p:nvSpPr>
          <p:spPr>
            <a:xfrm>
              <a:off x="5510158" y="37258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5"/>
            <p:cNvSpPr/>
            <p:nvPr/>
          </p:nvSpPr>
          <p:spPr>
            <a:xfrm>
              <a:off x="5073453" y="324294"/>
              <a:ext cx="459693" cy="747145"/>
            </a:xfrm>
            <a:custGeom>
              <a:avLst/>
              <a:gdLst/>
              <a:ahLst/>
              <a:cxnLst/>
              <a:rect l="l" t="t" r="r" b="b"/>
              <a:pathLst>
                <a:path w="5159" h="8385" extrusionOk="0">
                  <a:moveTo>
                    <a:pt x="4845" y="527"/>
                  </a:moveTo>
                  <a:lnTo>
                    <a:pt x="4784" y="533"/>
                  </a:lnTo>
                  <a:cubicBezTo>
                    <a:pt x="4779" y="528"/>
                    <a:pt x="4786" y="528"/>
                    <a:pt x="4806" y="528"/>
                  </a:cubicBezTo>
                  <a:cubicBezTo>
                    <a:pt x="4816" y="528"/>
                    <a:pt x="4829" y="528"/>
                    <a:pt x="4845" y="527"/>
                  </a:cubicBezTo>
                  <a:close/>
                  <a:moveTo>
                    <a:pt x="1410" y="2101"/>
                  </a:moveTo>
                  <a:cubicBezTo>
                    <a:pt x="1410" y="2101"/>
                    <a:pt x="1409" y="2102"/>
                    <a:pt x="1409" y="2102"/>
                  </a:cubicBezTo>
                  <a:lnTo>
                    <a:pt x="1409" y="2102"/>
                  </a:lnTo>
                  <a:cubicBezTo>
                    <a:pt x="1409" y="2102"/>
                    <a:pt x="1410" y="2101"/>
                    <a:pt x="1410" y="2101"/>
                  </a:cubicBezTo>
                  <a:close/>
                  <a:moveTo>
                    <a:pt x="0" y="4163"/>
                  </a:moveTo>
                  <a:cubicBezTo>
                    <a:pt x="0" y="4184"/>
                    <a:pt x="1" y="4195"/>
                    <a:pt x="3" y="4198"/>
                  </a:cubicBezTo>
                  <a:lnTo>
                    <a:pt x="3" y="4198"/>
                  </a:lnTo>
                  <a:cubicBezTo>
                    <a:pt x="2" y="4186"/>
                    <a:pt x="1" y="4174"/>
                    <a:pt x="0" y="4163"/>
                  </a:cubicBezTo>
                  <a:close/>
                  <a:moveTo>
                    <a:pt x="4073" y="7743"/>
                  </a:moveTo>
                  <a:lnTo>
                    <a:pt x="4073" y="7743"/>
                  </a:lnTo>
                  <a:cubicBezTo>
                    <a:pt x="4081" y="7747"/>
                    <a:pt x="4094" y="7751"/>
                    <a:pt x="4109" y="7754"/>
                  </a:cubicBezTo>
                  <a:lnTo>
                    <a:pt x="4109" y="7754"/>
                  </a:lnTo>
                  <a:cubicBezTo>
                    <a:pt x="4098" y="7750"/>
                    <a:pt x="4085" y="7746"/>
                    <a:pt x="4073" y="7743"/>
                  </a:cubicBezTo>
                  <a:close/>
                  <a:moveTo>
                    <a:pt x="5001" y="0"/>
                  </a:moveTo>
                  <a:lnTo>
                    <a:pt x="4814" y="40"/>
                  </a:lnTo>
                  <a:lnTo>
                    <a:pt x="4597" y="40"/>
                  </a:lnTo>
                  <a:cubicBezTo>
                    <a:pt x="4518" y="49"/>
                    <a:pt x="4448" y="59"/>
                    <a:pt x="4369" y="69"/>
                  </a:cubicBezTo>
                  <a:cubicBezTo>
                    <a:pt x="4231" y="99"/>
                    <a:pt x="4093" y="119"/>
                    <a:pt x="3985" y="148"/>
                  </a:cubicBezTo>
                  <a:cubicBezTo>
                    <a:pt x="3946" y="158"/>
                    <a:pt x="3856" y="167"/>
                    <a:pt x="3768" y="187"/>
                  </a:cubicBezTo>
                  <a:cubicBezTo>
                    <a:pt x="3729" y="197"/>
                    <a:pt x="3679" y="207"/>
                    <a:pt x="3639" y="217"/>
                  </a:cubicBezTo>
                  <a:cubicBezTo>
                    <a:pt x="3600" y="227"/>
                    <a:pt x="3561" y="237"/>
                    <a:pt x="3531" y="237"/>
                  </a:cubicBezTo>
                  <a:lnTo>
                    <a:pt x="3531" y="246"/>
                  </a:lnTo>
                  <a:cubicBezTo>
                    <a:pt x="3462" y="266"/>
                    <a:pt x="3374" y="286"/>
                    <a:pt x="3284" y="306"/>
                  </a:cubicBezTo>
                  <a:lnTo>
                    <a:pt x="3166" y="336"/>
                  </a:lnTo>
                  <a:lnTo>
                    <a:pt x="3078" y="365"/>
                  </a:lnTo>
                  <a:lnTo>
                    <a:pt x="3087" y="365"/>
                  </a:lnTo>
                  <a:cubicBezTo>
                    <a:pt x="3041" y="380"/>
                    <a:pt x="2930" y="414"/>
                    <a:pt x="2887" y="414"/>
                  </a:cubicBezTo>
                  <a:cubicBezTo>
                    <a:pt x="2875" y="414"/>
                    <a:pt x="2868" y="411"/>
                    <a:pt x="2870" y="404"/>
                  </a:cubicBezTo>
                  <a:lnTo>
                    <a:pt x="2870" y="404"/>
                  </a:lnTo>
                  <a:cubicBezTo>
                    <a:pt x="2732" y="474"/>
                    <a:pt x="2762" y="474"/>
                    <a:pt x="2584" y="553"/>
                  </a:cubicBezTo>
                  <a:lnTo>
                    <a:pt x="2614" y="533"/>
                  </a:lnTo>
                  <a:lnTo>
                    <a:pt x="2614" y="533"/>
                  </a:lnTo>
                  <a:cubicBezTo>
                    <a:pt x="2565" y="562"/>
                    <a:pt x="2466" y="601"/>
                    <a:pt x="2337" y="671"/>
                  </a:cubicBezTo>
                  <a:cubicBezTo>
                    <a:pt x="2219" y="730"/>
                    <a:pt x="2081" y="818"/>
                    <a:pt x="1943" y="908"/>
                  </a:cubicBezTo>
                  <a:cubicBezTo>
                    <a:pt x="1805" y="996"/>
                    <a:pt x="1677" y="1095"/>
                    <a:pt x="1568" y="1174"/>
                  </a:cubicBezTo>
                  <a:cubicBezTo>
                    <a:pt x="1469" y="1263"/>
                    <a:pt x="1391" y="1331"/>
                    <a:pt x="1351" y="1361"/>
                  </a:cubicBezTo>
                  <a:lnTo>
                    <a:pt x="1371" y="1351"/>
                  </a:lnTo>
                  <a:lnTo>
                    <a:pt x="1371" y="1351"/>
                  </a:lnTo>
                  <a:cubicBezTo>
                    <a:pt x="1223" y="1460"/>
                    <a:pt x="1075" y="1638"/>
                    <a:pt x="937" y="1765"/>
                  </a:cubicBezTo>
                  <a:cubicBezTo>
                    <a:pt x="878" y="1825"/>
                    <a:pt x="789" y="1963"/>
                    <a:pt x="671" y="2120"/>
                  </a:cubicBezTo>
                  <a:cubicBezTo>
                    <a:pt x="621" y="2199"/>
                    <a:pt x="572" y="2289"/>
                    <a:pt x="513" y="2387"/>
                  </a:cubicBezTo>
                  <a:lnTo>
                    <a:pt x="424" y="2535"/>
                  </a:lnTo>
                  <a:cubicBezTo>
                    <a:pt x="404" y="2584"/>
                    <a:pt x="384" y="2644"/>
                    <a:pt x="355" y="2693"/>
                  </a:cubicBezTo>
                  <a:cubicBezTo>
                    <a:pt x="306" y="2801"/>
                    <a:pt x="257" y="2910"/>
                    <a:pt x="227" y="3018"/>
                  </a:cubicBezTo>
                  <a:cubicBezTo>
                    <a:pt x="197" y="3127"/>
                    <a:pt x="158" y="3225"/>
                    <a:pt x="128" y="3324"/>
                  </a:cubicBezTo>
                  <a:cubicBezTo>
                    <a:pt x="108" y="3422"/>
                    <a:pt x="99" y="3521"/>
                    <a:pt x="79" y="3600"/>
                  </a:cubicBezTo>
                  <a:cubicBezTo>
                    <a:pt x="59" y="3669"/>
                    <a:pt x="49" y="3738"/>
                    <a:pt x="49" y="3788"/>
                  </a:cubicBezTo>
                  <a:cubicBezTo>
                    <a:pt x="20" y="4133"/>
                    <a:pt x="29" y="3817"/>
                    <a:pt x="10" y="4152"/>
                  </a:cubicBezTo>
                  <a:cubicBezTo>
                    <a:pt x="10" y="4181"/>
                    <a:pt x="7" y="4199"/>
                    <a:pt x="4" y="4199"/>
                  </a:cubicBezTo>
                  <a:cubicBezTo>
                    <a:pt x="4" y="4199"/>
                    <a:pt x="3" y="4199"/>
                    <a:pt x="3" y="4198"/>
                  </a:cubicBezTo>
                  <a:lnTo>
                    <a:pt x="3" y="4198"/>
                  </a:lnTo>
                  <a:cubicBezTo>
                    <a:pt x="10" y="4302"/>
                    <a:pt x="12" y="4430"/>
                    <a:pt x="29" y="4527"/>
                  </a:cubicBezTo>
                  <a:cubicBezTo>
                    <a:pt x="29" y="4616"/>
                    <a:pt x="59" y="4705"/>
                    <a:pt x="69" y="4814"/>
                  </a:cubicBezTo>
                  <a:cubicBezTo>
                    <a:pt x="79" y="4863"/>
                    <a:pt x="89" y="4922"/>
                    <a:pt x="99" y="4971"/>
                  </a:cubicBezTo>
                  <a:cubicBezTo>
                    <a:pt x="108" y="5031"/>
                    <a:pt x="128" y="5080"/>
                    <a:pt x="148" y="5139"/>
                  </a:cubicBezTo>
                  <a:cubicBezTo>
                    <a:pt x="158" y="5198"/>
                    <a:pt x="178" y="5257"/>
                    <a:pt x="197" y="5316"/>
                  </a:cubicBezTo>
                  <a:lnTo>
                    <a:pt x="227" y="5405"/>
                  </a:lnTo>
                  <a:cubicBezTo>
                    <a:pt x="237" y="5435"/>
                    <a:pt x="246" y="5465"/>
                    <a:pt x="266" y="5494"/>
                  </a:cubicBezTo>
                  <a:cubicBezTo>
                    <a:pt x="316" y="5603"/>
                    <a:pt x="365" y="5721"/>
                    <a:pt x="424" y="5839"/>
                  </a:cubicBezTo>
                  <a:cubicBezTo>
                    <a:pt x="651" y="6303"/>
                    <a:pt x="1006" y="6678"/>
                    <a:pt x="1233" y="6905"/>
                  </a:cubicBezTo>
                  <a:lnTo>
                    <a:pt x="1223" y="6895"/>
                  </a:lnTo>
                  <a:lnTo>
                    <a:pt x="1223" y="6895"/>
                  </a:lnTo>
                  <a:cubicBezTo>
                    <a:pt x="1381" y="7043"/>
                    <a:pt x="1785" y="7398"/>
                    <a:pt x="2249" y="7654"/>
                  </a:cubicBezTo>
                  <a:cubicBezTo>
                    <a:pt x="2712" y="7911"/>
                    <a:pt x="3216" y="8088"/>
                    <a:pt x="3422" y="8137"/>
                  </a:cubicBezTo>
                  <a:lnTo>
                    <a:pt x="3501" y="8177"/>
                  </a:lnTo>
                  <a:cubicBezTo>
                    <a:pt x="3591" y="8197"/>
                    <a:pt x="3669" y="8216"/>
                    <a:pt x="3788" y="8236"/>
                  </a:cubicBezTo>
                  <a:cubicBezTo>
                    <a:pt x="3847" y="8246"/>
                    <a:pt x="3827" y="8256"/>
                    <a:pt x="3788" y="8256"/>
                  </a:cubicBezTo>
                  <a:cubicBezTo>
                    <a:pt x="3896" y="8266"/>
                    <a:pt x="4014" y="8295"/>
                    <a:pt x="4073" y="8305"/>
                  </a:cubicBezTo>
                  <a:lnTo>
                    <a:pt x="4054" y="8295"/>
                  </a:lnTo>
                  <a:lnTo>
                    <a:pt x="4054" y="8295"/>
                  </a:lnTo>
                  <a:cubicBezTo>
                    <a:pt x="4222" y="8305"/>
                    <a:pt x="4310" y="8354"/>
                    <a:pt x="4498" y="8365"/>
                  </a:cubicBezTo>
                  <a:lnTo>
                    <a:pt x="4488" y="8354"/>
                  </a:lnTo>
                  <a:lnTo>
                    <a:pt x="4488" y="8354"/>
                  </a:lnTo>
                  <a:cubicBezTo>
                    <a:pt x="4567" y="8365"/>
                    <a:pt x="4656" y="8374"/>
                    <a:pt x="4715" y="8384"/>
                  </a:cubicBezTo>
                  <a:cubicBezTo>
                    <a:pt x="4814" y="8384"/>
                    <a:pt x="4724" y="8365"/>
                    <a:pt x="4803" y="8365"/>
                  </a:cubicBezTo>
                  <a:cubicBezTo>
                    <a:pt x="4818" y="8374"/>
                    <a:pt x="4845" y="8377"/>
                    <a:pt x="4878" y="8377"/>
                  </a:cubicBezTo>
                  <a:cubicBezTo>
                    <a:pt x="4913" y="8377"/>
                    <a:pt x="4956" y="8374"/>
                    <a:pt x="5001" y="8374"/>
                  </a:cubicBezTo>
                  <a:cubicBezTo>
                    <a:pt x="4902" y="8374"/>
                    <a:pt x="4803" y="8365"/>
                    <a:pt x="4814" y="8354"/>
                  </a:cubicBezTo>
                  <a:cubicBezTo>
                    <a:pt x="4899" y="8354"/>
                    <a:pt x="4861" y="8342"/>
                    <a:pt x="4901" y="8342"/>
                  </a:cubicBezTo>
                  <a:cubicBezTo>
                    <a:pt x="4912" y="8342"/>
                    <a:pt x="4927" y="8343"/>
                    <a:pt x="4952" y="8345"/>
                  </a:cubicBezTo>
                  <a:lnTo>
                    <a:pt x="4952" y="8365"/>
                  </a:lnTo>
                  <a:cubicBezTo>
                    <a:pt x="4976" y="8369"/>
                    <a:pt x="5013" y="8372"/>
                    <a:pt x="5045" y="8372"/>
                  </a:cubicBezTo>
                  <a:cubicBezTo>
                    <a:pt x="5077" y="8372"/>
                    <a:pt x="5104" y="8369"/>
                    <a:pt x="5110" y="8365"/>
                  </a:cubicBezTo>
                  <a:lnTo>
                    <a:pt x="5001" y="8365"/>
                  </a:lnTo>
                  <a:cubicBezTo>
                    <a:pt x="5001" y="8345"/>
                    <a:pt x="4922" y="8227"/>
                    <a:pt x="4853" y="8108"/>
                  </a:cubicBezTo>
                  <a:cubicBezTo>
                    <a:pt x="4784" y="7990"/>
                    <a:pt x="4715" y="7871"/>
                    <a:pt x="4715" y="7861"/>
                  </a:cubicBezTo>
                  <a:cubicBezTo>
                    <a:pt x="4646" y="7852"/>
                    <a:pt x="4557" y="7841"/>
                    <a:pt x="4468" y="7832"/>
                  </a:cubicBezTo>
                  <a:cubicBezTo>
                    <a:pt x="4380" y="7822"/>
                    <a:pt x="4290" y="7802"/>
                    <a:pt x="4212" y="7782"/>
                  </a:cubicBezTo>
                  <a:cubicBezTo>
                    <a:pt x="4251" y="7782"/>
                    <a:pt x="4113" y="7763"/>
                    <a:pt x="4172" y="7763"/>
                  </a:cubicBezTo>
                  <a:cubicBezTo>
                    <a:pt x="4155" y="7763"/>
                    <a:pt x="4130" y="7759"/>
                    <a:pt x="4109" y="7754"/>
                  </a:cubicBezTo>
                  <a:lnTo>
                    <a:pt x="4109" y="7754"/>
                  </a:lnTo>
                  <a:cubicBezTo>
                    <a:pt x="4134" y="7764"/>
                    <a:pt x="4155" y="7776"/>
                    <a:pt x="4163" y="7782"/>
                  </a:cubicBezTo>
                  <a:cubicBezTo>
                    <a:pt x="3946" y="7733"/>
                    <a:pt x="3718" y="7694"/>
                    <a:pt x="3512" y="7624"/>
                  </a:cubicBezTo>
                  <a:cubicBezTo>
                    <a:pt x="3393" y="7595"/>
                    <a:pt x="3363" y="7556"/>
                    <a:pt x="3334" y="7546"/>
                  </a:cubicBezTo>
                  <a:lnTo>
                    <a:pt x="3334" y="7556"/>
                  </a:lnTo>
                  <a:cubicBezTo>
                    <a:pt x="3334" y="7557"/>
                    <a:pt x="3333" y="7557"/>
                    <a:pt x="3331" y="7557"/>
                  </a:cubicBezTo>
                  <a:cubicBezTo>
                    <a:pt x="3314" y="7557"/>
                    <a:pt x="3216" y="7516"/>
                    <a:pt x="3216" y="7516"/>
                  </a:cubicBezTo>
                  <a:cubicBezTo>
                    <a:pt x="3231" y="7516"/>
                    <a:pt x="3228" y="7499"/>
                    <a:pt x="3248" y="7499"/>
                  </a:cubicBezTo>
                  <a:cubicBezTo>
                    <a:pt x="3254" y="7499"/>
                    <a:pt x="3263" y="7501"/>
                    <a:pt x="3275" y="7506"/>
                  </a:cubicBezTo>
                  <a:cubicBezTo>
                    <a:pt x="3275" y="7497"/>
                    <a:pt x="3235" y="7486"/>
                    <a:pt x="3196" y="7467"/>
                  </a:cubicBezTo>
                  <a:lnTo>
                    <a:pt x="3196" y="7467"/>
                  </a:lnTo>
                  <a:cubicBezTo>
                    <a:pt x="3204" y="7475"/>
                    <a:pt x="3224" y="7489"/>
                    <a:pt x="3217" y="7489"/>
                  </a:cubicBezTo>
                  <a:cubicBezTo>
                    <a:pt x="3215" y="7489"/>
                    <a:pt x="3211" y="7488"/>
                    <a:pt x="3205" y="7486"/>
                  </a:cubicBezTo>
                  <a:cubicBezTo>
                    <a:pt x="3117" y="7447"/>
                    <a:pt x="3186" y="7467"/>
                    <a:pt x="3078" y="7418"/>
                  </a:cubicBezTo>
                  <a:lnTo>
                    <a:pt x="3078" y="7418"/>
                  </a:lnTo>
                  <a:cubicBezTo>
                    <a:pt x="3078" y="7418"/>
                    <a:pt x="3118" y="7447"/>
                    <a:pt x="3092" y="7447"/>
                  </a:cubicBezTo>
                  <a:cubicBezTo>
                    <a:pt x="3084" y="7447"/>
                    <a:pt x="3070" y="7444"/>
                    <a:pt x="3048" y="7437"/>
                  </a:cubicBezTo>
                  <a:cubicBezTo>
                    <a:pt x="3018" y="7427"/>
                    <a:pt x="2979" y="7407"/>
                    <a:pt x="2920" y="7388"/>
                  </a:cubicBezTo>
                  <a:cubicBezTo>
                    <a:pt x="2861" y="7368"/>
                    <a:pt x="2801" y="7329"/>
                    <a:pt x="2723" y="7299"/>
                  </a:cubicBezTo>
                  <a:cubicBezTo>
                    <a:pt x="2653" y="7260"/>
                    <a:pt x="2574" y="7220"/>
                    <a:pt x="2486" y="7181"/>
                  </a:cubicBezTo>
                  <a:cubicBezTo>
                    <a:pt x="2407" y="7131"/>
                    <a:pt x="2318" y="7072"/>
                    <a:pt x="2239" y="7023"/>
                  </a:cubicBezTo>
                  <a:cubicBezTo>
                    <a:pt x="2150" y="6973"/>
                    <a:pt x="2072" y="6914"/>
                    <a:pt x="2002" y="6855"/>
                  </a:cubicBezTo>
                  <a:cubicBezTo>
                    <a:pt x="1923" y="6796"/>
                    <a:pt x="1844" y="6747"/>
                    <a:pt x="1785" y="6688"/>
                  </a:cubicBezTo>
                  <a:cubicBezTo>
                    <a:pt x="1667" y="6579"/>
                    <a:pt x="1568" y="6490"/>
                    <a:pt x="1519" y="6441"/>
                  </a:cubicBezTo>
                  <a:lnTo>
                    <a:pt x="1519" y="6441"/>
                  </a:lnTo>
                  <a:cubicBezTo>
                    <a:pt x="1529" y="6451"/>
                    <a:pt x="1529" y="6520"/>
                    <a:pt x="1539" y="6530"/>
                  </a:cubicBezTo>
                  <a:cubicBezTo>
                    <a:pt x="1539" y="6530"/>
                    <a:pt x="1519" y="6510"/>
                    <a:pt x="1499" y="6480"/>
                  </a:cubicBezTo>
                  <a:cubicBezTo>
                    <a:pt x="1480" y="6461"/>
                    <a:pt x="1469" y="6431"/>
                    <a:pt x="1469" y="6431"/>
                  </a:cubicBezTo>
                  <a:lnTo>
                    <a:pt x="1469" y="6431"/>
                  </a:lnTo>
                  <a:lnTo>
                    <a:pt x="1519" y="6471"/>
                  </a:lnTo>
                  <a:cubicBezTo>
                    <a:pt x="1499" y="6441"/>
                    <a:pt x="1450" y="6382"/>
                    <a:pt x="1391" y="6303"/>
                  </a:cubicBezTo>
                  <a:cubicBezTo>
                    <a:pt x="1361" y="6263"/>
                    <a:pt x="1331" y="6224"/>
                    <a:pt x="1292" y="6184"/>
                  </a:cubicBezTo>
                  <a:cubicBezTo>
                    <a:pt x="1263" y="6135"/>
                    <a:pt x="1233" y="6096"/>
                    <a:pt x="1193" y="6046"/>
                  </a:cubicBezTo>
                  <a:cubicBezTo>
                    <a:pt x="1055" y="5859"/>
                    <a:pt x="967" y="5652"/>
                    <a:pt x="927" y="5583"/>
                  </a:cubicBezTo>
                  <a:lnTo>
                    <a:pt x="927" y="5583"/>
                  </a:lnTo>
                  <a:lnTo>
                    <a:pt x="947" y="5612"/>
                  </a:lnTo>
                  <a:cubicBezTo>
                    <a:pt x="937" y="5593"/>
                    <a:pt x="927" y="5563"/>
                    <a:pt x="917" y="5544"/>
                  </a:cubicBezTo>
                  <a:cubicBezTo>
                    <a:pt x="908" y="5524"/>
                    <a:pt x="897" y="5494"/>
                    <a:pt x="888" y="5474"/>
                  </a:cubicBezTo>
                  <a:cubicBezTo>
                    <a:pt x="868" y="5425"/>
                    <a:pt x="848" y="5376"/>
                    <a:pt x="818" y="5307"/>
                  </a:cubicBezTo>
                  <a:lnTo>
                    <a:pt x="818" y="5307"/>
                  </a:lnTo>
                  <a:lnTo>
                    <a:pt x="848" y="5386"/>
                  </a:lnTo>
                  <a:cubicBezTo>
                    <a:pt x="818" y="5366"/>
                    <a:pt x="789" y="5307"/>
                    <a:pt x="750" y="5228"/>
                  </a:cubicBezTo>
                  <a:lnTo>
                    <a:pt x="750" y="5228"/>
                  </a:lnTo>
                  <a:lnTo>
                    <a:pt x="779" y="5277"/>
                  </a:lnTo>
                  <a:cubicBezTo>
                    <a:pt x="779" y="5248"/>
                    <a:pt x="769" y="5228"/>
                    <a:pt x="759" y="5208"/>
                  </a:cubicBezTo>
                  <a:cubicBezTo>
                    <a:pt x="759" y="5188"/>
                    <a:pt x="750" y="5169"/>
                    <a:pt x="740" y="5149"/>
                  </a:cubicBezTo>
                  <a:cubicBezTo>
                    <a:pt x="730" y="5099"/>
                    <a:pt x="710" y="5050"/>
                    <a:pt x="691" y="4981"/>
                  </a:cubicBezTo>
                  <a:lnTo>
                    <a:pt x="691" y="4981"/>
                  </a:lnTo>
                  <a:lnTo>
                    <a:pt x="710" y="5031"/>
                  </a:lnTo>
                  <a:cubicBezTo>
                    <a:pt x="700" y="5001"/>
                    <a:pt x="691" y="4961"/>
                    <a:pt x="680" y="4922"/>
                  </a:cubicBezTo>
                  <a:lnTo>
                    <a:pt x="680" y="4922"/>
                  </a:lnTo>
                  <a:cubicBezTo>
                    <a:pt x="683" y="4941"/>
                    <a:pt x="682" y="4949"/>
                    <a:pt x="680" y="4949"/>
                  </a:cubicBezTo>
                  <a:cubicBezTo>
                    <a:pt x="673" y="4949"/>
                    <a:pt x="650" y="4888"/>
                    <a:pt x="635" y="4867"/>
                  </a:cubicBezTo>
                  <a:lnTo>
                    <a:pt x="635" y="4867"/>
                  </a:lnTo>
                  <a:cubicBezTo>
                    <a:pt x="637" y="4869"/>
                    <a:pt x="639" y="4870"/>
                    <a:pt x="640" y="4870"/>
                  </a:cubicBezTo>
                  <a:cubicBezTo>
                    <a:pt x="653" y="4870"/>
                    <a:pt x="631" y="4768"/>
                    <a:pt x="631" y="4724"/>
                  </a:cubicBezTo>
                  <a:cubicBezTo>
                    <a:pt x="612" y="4715"/>
                    <a:pt x="621" y="4606"/>
                    <a:pt x="601" y="4597"/>
                  </a:cubicBezTo>
                  <a:cubicBezTo>
                    <a:pt x="601" y="4582"/>
                    <a:pt x="603" y="4577"/>
                    <a:pt x="605" y="4577"/>
                  </a:cubicBezTo>
                  <a:cubicBezTo>
                    <a:pt x="609" y="4577"/>
                    <a:pt x="615" y="4594"/>
                    <a:pt x="621" y="4606"/>
                  </a:cubicBezTo>
                  <a:cubicBezTo>
                    <a:pt x="582" y="4518"/>
                    <a:pt x="612" y="4429"/>
                    <a:pt x="601" y="4271"/>
                  </a:cubicBezTo>
                  <a:cubicBezTo>
                    <a:pt x="592" y="4133"/>
                    <a:pt x="592" y="4123"/>
                    <a:pt x="592" y="4103"/>
                  </a:cubicBezTo>
                  <a:cubicBezTo>
                    <a:pt x="592" y="4093"/>
                    <a:pt x="601" y="4073"/>
                    <a:pt x="612" y="3916"/>
                  </a:cubicBezTo>
                  <a:lnTo>
                    <a:pt x="612" y="3876"/>
                  </a:lnTo>
                  <a:lnTo>
                    <a:pt x="631" y="3856"/>
                  </a:lnTo>
                  <a:cubicBezTo>
                    <a:pt x="592" y="3797"/>
                    <a:pt x="651" y="3679"/>
                    <a:pt x="621" y="3639"/>
                  </a:cubicBezTo>
                  <a:cubicBezTo>
                    <a:pt x="641" y="3610"/>
                    <a:pt x="631" y="3580"/>
                    <a:pt x="651" y="3512"/>
                  </a:cubicBezTo>
                  <a:lnTo>
                    <a:pt x="651" y="3512"/>
                  </a:lnTo>
                  <a:cubicBezTo>
                    <a:pt x="671" y="3541"/>
                    <a:pt x="641" y="3630"/>
                    <a:pt x="651" y="3659"/>
                  </a:cubicBezTo>
                  <a:cubicBezTo>
                    <a:pt x="661" y="3630"/>
                    <a:pt x="671" y="3580"/>
                    <a:pt x="680" y="3521"/>
                  </a:cubicBezTo>
                  <a:cubicBezTo>
                    <a:pt x="680" y="3492"/>
                    <a:pt x="691" y="3462"/>
                    <a:pt x="700" y="3422"/>
                  </a:cubicBezTo>
                  <a:cubicBezTo>
                    <a:pt x="710" y="3393"/>
                    <a:pt x="720" y="3363"/>
                    <a:pt x="730" y="3324"/>
                  </a:cubicBezTo>
                  <a:cubicBezTo>
                    <a:pt x="759" y="3245"/>
                    <a:pt x="779" y="3166"/>
                    <a:pt x="809" y="3078"/>
                  </a:cubicBezTo>
                  <a:cubicBezTo>
                    <a:pt x="848" y="2999"/>
                    <a:pt x="888" y="2910"/>
                    <a:pt x="927" y="2831"/>
                  </a:cubicBezTo>
                  <a:cubicBezTo>
                    <a:pt x="1094" y="2497"/>
                    <a:pt x="1319" y="2194"/>
                    <a:pt x="1409" y="2102"/>
                  </a:cubicBezTo>
                  <a:lnTo>
                    <a:pt x="1409" y="2102"/>
                  </a:lnTo>
                  <a:cubicBezTo>
                    <a:pt x="1399" y="2112"/>
                    <a:pt x="1393" y="2116"/>
                    <a:pt x="1390" y="2116"/>
                  </a:cubicBezTo>
                  <a:cubicBezTo>
                    <a:pt x="1383" y="2116"/>
                    <a:pt x="1388" y="2100"/>
                    <a:pt x="1401" y="2081"/>
                  </a:cubicBezTo>
                  <a:lnTo>
                    <a:pt x="1480" y="2012"/>
                  </a:lnTo>
                  <a:lnTo>
                    <a:pt x="1480" y="2012"/>
                  </a:lnTo>
                  <a:cubicBezTo>
                    <a:pt x="1471" y="2020"/>
                    <a:pt x="1457" y="2035"/>
                    <a:pt x="1462" y="2035"/>
                  </a:cubicBezTo>
                  <a:cubicBezTo>
                    <a:pt x="1463" y="2035"/>
                    <a:pt x="1466" y="2034"/>
                    <a:pt x="1469" y="2032"/>
                  </a:cubicBezTo>
                  <a:cubicBezTo>
                    <a:pt x="1499" y="2012"/>
                    <a:pt x="1529" y="1963"/>
                    <a:pt x="1548" y="1963"/>
                  </a:cubicBezTo>
                  <a:cubicBezTo>
                    <a:pt x="1539" y="1953"/>
                    <a:pt x="1588" y="1903"/>
                    <a:pt x="1588" y="1903"/>
                  </a:cubicBezTo>
                  <a:cubicBezTo>
                    <a:pt x="1627" y="1874"/>
                    <a:pt x="1746" y="1736"/>
                    <a:pt x="1805" y="1726"/>
                  </a:cubicBezTo>
                  <a:cubicBezTo>
                    <a:pt x="1914" y="1638"/>
                    <a:pt x="1815" y="1677"/>
                    <a:pt x="1933" y="1588"/>
                  </a:cubicBezTo>
                  <a:lnTo>
                    <a:pt x="1963" y="1598"/>
                  </a:lnTo>
                  <a:cubicBezTo>
                    <a:pt x="1963" y="1598"/>
                    <a:pt x="2002" y="1568"/>
                    <a:pt x="2061" y="1519"/>
                  </a:cubicBezTo>
                  <a:cubicBezTo>
                    <a:pt x="2131" y="1480"/>
                    <a:pt x="2210" y="1410"/>
                    <a:pt x="2298" y="1361"/>
                  </a:cubicBezTo>
                  <a:cubicBezTo>
                    <a:pt x="2387" y="1312"/>
                    <a:pt x="2466" y="1263"/>
                    <a:pt x="2535" y="1223"/>
                  </a:cubicBezTo>
                  <a:cubicBezTo>
                    <a:pt x="2594" y="1184"/>
                    <a:pt x="2644" y="1174"/>
                    <a:pt x="2633" y="1174"/>
                  </a:cubicBezTo>
                  <a:cubicBezTo>
                    <a:pt x="2644" y="1164"/>
                    <a:pt x="2653" y="1154"/>
                    <a:pt x="2683" y="1134"/>
                  </a:cubicBezTo>
                  <a:cubicBezTo>
                    <a:pt x="2811" y="1075"/>
                    <a:pt x="2940" y="1006"/>
                    <a:pt x="3087" y="957"/>
                  </a:cubicBezTo>
                  <a:cubicBezTo>
                    <a:pt x="3074" y="957"/>
                    <a:pt x="3065" y="961"/>
                    <a:pt x="3064" y="961"/>
                  </a:cubicBezTo>
                  <a:cubicBezTo>
                    <a:pt x="3063" y="961"/>
                    <a:pt x="3064" y="960"/>
                    <a:pt x="3067" y="957"/>
                  </a:cubicBezTo>
                  <a:cubicBezTo>
                    <a:pt x="3551" y="770"/>
                    <a:pt x="4044" y="631"/>
                    <a:pt x="4567" y="572"/>
                  </a:cubicBezTo>
                  <a:cubicBezTo>
                    <a:pt x="4665" y="562"/>
                    <a:pt x="4586" y="553"/>
                    <a:pt x="4665" y="542"/>
                  </a:cubicBezTo>
                  <a:cubicBezTo>
                    <a:pt x="4685" y="539"/>
                    <a:pt x="4705" y="538"/>
                    <a:pt x="4724" y="538"/>
                  </a:cubicBezTo>
                  <a:cubicBezTo>
                    <a:pt x="4763" y="538"/>
                    <a:pt x="4800" y="542"/>
                    <a:pt x="4833" y="542"/>
                  </a:cubicBezTo>
                  <a:cubicBezTo>
                    <a:pt x="4823" y="553"/>
                    <a:pt x="4794" y="553"/>
                    <a:pt x="4803" y="553"/>
                  </a:cubicBezTo>
                  <a:cubicBezTo>
                    <a:pt x="4833" y="553"/>
                    <a:pt x="4873" y="542"/>
                    <a:pt x="4902" y="542"/>
                  </a:cubicBezTo>
                  <a:cubicBezTo>
                    <a:pt x="4876" y="534"/>
                    <a:pt x="4826" y="533"/>
                    <a:pt x="4872" y="525"/>
                  </a:cubicBezTo>
                  <a:lnTo>
                    <a:pt x="4872" y="525"/>
                  </a:lnTo>
                  <a:cubicBezTo>
                    <a:pt x="4881" y="525"/>
                    <a:pt x="4891" y="524"/>
                    <a:pt x="4902" y="523"/>
                  </a:cubicBezTo>
                  <a:lnTo>
                    <a:pt x="4971" y="523"/>
                  </a:lnTo>
                  <a:lnTo>
                    <a:pt x="4961" y="513"/>
                  </a:lnTo>
                  <a:cubicBezTo>
                    <a:pt x="5139" y="463"/>
                    <a:pt x="5158" y="336"/>
                    <a:pt x="5129" y="217"/>
                  </a:cubicBezTo>
                  <a:cubicBezTo>
                    <a:pt x="5110" y="99"/>
                    <a:pt x="5031" y="0"/>
                    <a:pt x="503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5"/>
            <p:cNvSpPr/>
            <p:nvPr/>
          </p:nvSpPr>
          <p:spPr>
            <a:xfrm>
              <a:off x="5516396" y="472743"/>
              <a:ext cx="10603" cy="1871"/>
            </a:xfrm>
            <a:custGeom>
              <a:avLst/>
              <a:gdLst/>
              <a:ahLst/>
              <a:cxnLst/>
              <a:rect l="l" t="t" r="r" b="b"/>
              <a:pathLst>
                <a:path w="119" h="21" extrusionOk="0">
                  <a:moveTo>
                    <a:pt x="119" y="1"/>
                  </a:moveTo>
                  <a:cubicBezTo>
                    <a:pt x="69" y="1"/>
                    <a:pt x="40" y="11"/>
                    <a:pt x="0" y="20"/>
                  </a:cubicBezTo>
                  <a:cubicBezTo>
                    <a:pt x="49" y="20"/>
                    <a:pt x="99" y="11"/>
                    <a:pt x="119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5"/>
            <p:cNvSpPr/>
            <p:nvPr/>
          </p:nvSpPr>
          <p:spPr>
            <a:xfrm>
              <a:off x="5516396" y="47452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55"/>
            <p:cNvSpPr/>
            <p:nvPr/>
          </p:nvSpPr>
          <p:spPr>
            <a:xfrm>
              <a:off x="5199983" y="426230"/>
              <a:ext cx="332273" cy="543273"/>
            </a:xfrm>
            <a:custGeom>
              <a:avLst/>
              <a:gdLst/>
              <a:ahLst/>
              <a:cxnLst/>
              <a:rect l="l" t="t" r="r" b="b"/>
              <a:pathLst>
                <a:path w="3729" h="6097" extrusionOk="0">
                  <a:moveTo>
                    <a:pt x="3504" y="528"/>
                  </a:moveTo>
                  <a:lnTo>
                    <a:pt x="3462" y="533"/>
                  </a:lnTo>
                  <a:cubicBezTo>
                    <a:pt x="3462" y="528"/>
                    <a:pt x="3470" y="528"/>
                    <a:pt x="3485" y="528"/>
                  </a:cubicBezTo>
                  <a:cubicBezTo>
                    <a:pt x="3490" y="528"/>
                    <a:pt x="3496" y="528"/>
                    <a:pt x="3504" y="528"/>
                  </a:cubicBezTo>
                  <a:close/>
                  <a:moveTo>
                    <a:pt x="2298" y="838"/>
                  </a:moveTo>
                  <a:cubicBezTo>
                    <a:pt x="2295" y="838"/>
                    <a:pt x="2291" y="840"/>
                    <a:pt x="2288" y="841"/>
                  </a:cubicBezTo>
                  <a:lnTo>
                    <a:pt x="2288" y="841"/>
                  </a:lnTo>
                  <a:cubicBezTo>
                    <a:pt x="2291" y="840"/>
                    <a:pt x="2295" y="839"/>
                    <a:pt x="2298" y="838"/>
                  </a:cubicBezTo>
                  <a:close/>
                  <a:moveTo>
                    <a:pt x="598" y="3300"/>
                  </a:moveTo>
                  <a:lnTo>
                    <a:pt x="598" y="3300"/>
                  </a:lnTo>
                  <a:cubicBezTo>
                    <a:pt x="599" y="3305"/>
                    <a:pt x="600" y="3310"/>
                    <a:pt x="602" y="3315"/>
                  </a:cubicBezTo>
                  <a:cubicBezTo>
                    <a:pt x="602" y="3310"/>
                    <a:pt x="600" y="3303"/>
                    <a:pt x="598" y="3300"/>
                  </a:cubicBezTo>
                  <a:close/>
                  <a:moveTo>
                    <a:pt x="1204" y="4587"/>
                  </a:moveTo>
                  <a:lnTo>
                    <a:pt x="1204" y="4587"/>
                  </a:lnTo>
                  <a:cubicBezTo>
                    <a:pt x="1205" y="4588"/>
                    <a:pt x="1206" y="4589"/>
                    <a:pt x="1207" y="4590"/>
                  </a:cubicBezTo>
                  <a:lnTo>
                    <a:pt x="1207" y="4590"/>
                  </a:lnTo>
                  <a:cubicBezTo>
                    <a:pt x="1206" y="4588"/>
                    <a:pt x="1205" y="4587"/>
                    <a:pt x="1204" y="4587"/>
                  </a:cubicBezTo>
                  <a:close/>
                  <a:moveTo>
                    <a:pt x="3611" y="0"/>
                  </a:moveTo>
                  <a:lnTo>
                    <a:pt x="3482" y="40"/>
                  </a:lnTo>
                  <a:lnTo>
                    <a:pt x="3324" y="40"/>
                  </a:lnTo>
                  <a:cubicBezTo>
                    <a:pt x="3265" y="49"/>
                    <a:pt x="3216" y="49"/>
                    <a:pt x="3166" y="60"/>
                  </a:cubicBezTo>
                  <a:cubicBezTo>
                    <a:pt x="3058" y="79"/>
                    <a:pt x="2960" y="99"/>
                    <a:pt x="2890" y="119"/>
                  </a:cubicBezTo>
                  <a:cubicBezTo>
                    <a:pt x="2822" y="128"/>
                    <a:pt x="2653" y="168"/>
                    <a:pt x="2555" y="178"/>
                  </a:cubicBezTo>
                  <a:lnTo>
                    <a:pt x="2565" y="187"/>
                  </a:lnTo>
                  <a:cubicBezTo>
                    <a:pt x="2456" y="227"/>
                    <a:pt x="2298" y="237"/>
                    <a:pt x="2239" y="266"/>
                  </a:cubicBezTo>
                  <a:lnTo>
                    <a:pt x="2239" y="277"/>
                  </a:lnTo>
                  <a:cubicBezTo>
                    <a:pt x="2209" y="284"/>
                    <a:pt x="2133" y="303"/>
                    <a:pt x="2099" y="303"/>
                  </a:cubicBezTo>
                  <a:cubicBezTo>
                    <a:pt x="2088" y="303"/>
                    <a:pt x="2081" y="301"/>
                    <a:pt x="2081" y="296"/>
                  </a:cubicBezTo>
                  <a:cubicBezTo>
                    <a:pt x="1983" y="336"/>
                    <a:pt x="2013" y="345"/>
                    <a:pt x="1875" y="395"/>
                  </a:cubicBezTo>
                  <a:lnTo>
                    <a:pt x="1894" y="385"/>
                  </a:lnTo>
                  <a:lnTo>
                    <a:pt x="1894" y="385"/>
                  </a:lnTo>
                  <a:cubicBezTo>
                    <a:pt x="1855" y="404"/>
                    <a:pt x="1785" y="434"/>
                    <a:pt x="1697" y="483"/>
                  </a:cubicBezTo>
                  <a:cubicBezTo>
                    <a:pt x="1608" y="523"/>
                    <a:pt x="1509" y="592"/>
                    <a:pt x="1411" y="651"/>
                  </a:cubicBezTo>
                  <a:cubicBezTo>
                    <a:pt x="1312" y="720"/>
                    <a:pt x="1224" y="789"/>
                    <a:pt x="1145" y="849"/>
                  </a:cubicBezTo>
                  <a:cubicBezTo>
                    <a:pt x="1075" y="908"/>
                    <a:pt x="1016" y="957"/>
                    <a:pt x="987" y="987"/>
                  </a:cubicBezTo>
                  <a:lnTo>
                    <a:pt x="996" y="976"/>
                  </a:lnTo>
                  <a:lnTo>
                    <a:pt x="996" y="976"/>
                  </a:lnTo>
                  <a:cubicBezTo>
                    <a:pt x="888" y="1055"/>
                    <a:pt x="790" y="1184"/>
                    <a:pt x="681" y="1272"/>
                  </a:cubicBezTo>
                  <a:cubicBezTo>
                    <a:pt x="641" y="1322"/>
                    <a:pt x="582" y="1421"/>
                    <a:pt x="494" y="1529"/>
                  </a:cubicBezTo>
                  <a:cubicBezTo>
                    <a:pt x="454" y="1588"/>
                    <a:pt x="424" y="1657"/>
                    <a:pt x="375" y="1726"/>
                  </a:cubicBezTo>
                  <a:cubicBezTo>
                    <a:pt x="356" y="1766"/>
                    <a:pt x="336" y="1796"/>
                    <a:pt x="316" y="1835"/>
                  </a:cubicBezTo>
                  <a:cubicBezTo>
                    <a:pt x="306" y="1874"/>
                    <a:pt x="286" y="1914"/>
                    <a:pt x="266" y="1953"/>
                  </a:cubicBezTo>
                  <a:cubicBezTo>
                    <a:pt x="188" y="2101"/>
                    <a:pt x="148" y="2269"/>
                    <a:pt x="109" y="2407"/>
                  </a:cubicBezTo>
                  <a:cubicBezTo>
                    <a:pt x="79" y="2555"/>
                    <a:pt x="49" y="2673"/>
                    <a:pt x="40" y="2742"/>
                  </a:cubicBezTo>
                  <a:cubicBezTo>
                    <a:pt x="20" y="2999"/>
                    <a:pt x="20" y="2762"/>
                    <a:pt x="10" y="3008"/>
                  </a:cubicBezTo>
                  <a:cubicBezTo>
                    <a:pt x="10" y="3031"/>
                    <a:pt x="7" y="3048"/>
                    <a:pt x="4" y="3048"/>
                  </a:cubicBezTo>
                  <a:cubicBezTo>
                    <a:pt x="2" y="3048"/>
                    <a:pt x="1" y="3039"/>
                    <a:pt x="0" y="3019"/>
                  </a:cubicBezTo>
                  <a:lnTo>
                    <a:pt x="0" y="3019"/>
                  </a:lnTo>
                  <a:cubicBezTo>
                    <a:pt x="1" y="3098"/>
                    <a:pt x="10" y="3206"/>
                    <a:pt x="30" y="3285"/>
                  </a:cubicBezTo>
                  <a:cubicBezTo>
                    <a:pt x="30" y="3344"/>
                    <a:pt x="40" y="3413"/>
                    <a:pt x="49" y="3492"/>
                  </a:cubicBezTo>
                  <a:cubicBezTo>
                    <a:pt x="69" y="3571"/>
                    <a:pt x="79" y="3650"/>
                    <a:pt x="109" y="3729"/>
                  </a:cubicBezTo>
                  <a:cubicBezTo>
                    <a:pt x="128" y="3817"/>
                    <a:pt x="148" y="3906"/>
                    <a:pt x="188" y="3985"/>
                  </a:cubicBezTo>
                  <a:cubicBezTo>
                    <a:pt x="227" y="4074"/>
                    <a:pt x="266" y="4163"/>
                    <a:pt x="306" y="4242"/>
                  </a:cubicBezTo>
                  <a:cubicBezTo>
                    <a:pt x="471" y="4571"/>
                    <a:pt x="721" y="4843"/>
                    <a:pt x="888" y="5011"/>
                  </a:cubicBezTo>
                  <a:lnTo>
                    <a:pt x="888" y="5011"/>
                  </a:lnTo>
                  <a:cubicBezTo>
                    <a:pt x="888" y="5011"/>
                    <a:pt x="888" y="5011"/>
                    <a:pt x="888" y="5011"/>
                  </a:cubicBezTo>
                  <a:lnTo>
                    <a:pt x="888" y="5011"/>
                  </a:lnTo>
                  <a:lnTo>
                    <a:pt x="898" y="5021"/>
                  </a:lnTo>
                  <a:cubicBezTo>
                    <a:pt x="895" y="5018"/>
                    <a:pt x="892" y="5014"/>
                    <a:pt x="888" y="5011"/>
                  </a:cubicBezTo>
                  <a:lnTo>
                    <a:pt x="888" y="5011"/>
                  </a:lnTo>
                  <a:cubicBezTo>
                    <a:pt x="1007" y="5120"/>
                    <a:pt x="1292" y="5376"/>
                    <a:pt x="1628" y="5564"/>
                  </a:cubicBezTo>
                  <a:cubicBezTo>
                    <a:pt x="1963" y="5751"/>
                    <a:pt x="2328" y="5879"/>
                    <a:pt x="2476" y="5919"/>
                  </a:cubicBezTo>
                  <a:lnTo>
                    <a:pt x="2526" y="5948"/>
                  </a:lnTo>
                  <a:cubicBezTo>
                    <a:pt x="2594" y="5958"/>
                    <a:pt x="2653" y="5978"/>
                    <a:pt x="2743" y="5987"/>
                  </a:cubicBezTo>
                  <a:cubicBezTo>
                    <a:pt x="2765" y="5993"/>
                    <a:pt x="2768" y="5998"/>
                    <a:pt x="2764" y="6000"/>
                  </a:cubicBezTo>
                  <a:lnTo>
                    <a:pt x="2764" y="6000"/>
                  </a:lnTo>
                  <a:cubicBezTo>
                    <a:pt x="2757" y="5999"/>
                    <a:pt x="2750" y="5998"/>
                    <a:pt x="2743" y="5998"/>
                  </a:cubicBezTo>
                  <a:lnTo>
                    <a:pt x="2743" y="5998"/>
                  </a:lnTo>
                  <a:cubicBezTo>
                    <a:pt x="2748" y="6000"/>
                    <a:pt x="2754" y="6001"/>
                    <a:pt x="2758" y="6001"/>
                  </a:cubicBezTo>
                  <a:cubicBezTo>
                    <a:pt x="2761" y="6001"/>
                    <a:pt x="2762" y="6001"/>
                    <a:pt x="2764" y="6000"/>
                  </a:cubicBezTo>
                  <a:lnTo>
                    <a:pt x="2764" y="6000"/>
                  </a:lnTo>
                  <a:cubicBezTo>
                    <a:pt x="2835" y="6012"/>
                    <a:pt x="2904" y="6037"/>
                    <a:pt x="2940" y="6037"/>
                  </a:cubicBezTo>
                  <a:lnTo>
                    <a:pt x="2930" y="6027"/>
                  </a:lnTo>
                  <a:lnTo>
                    <a:pt x="2930" y="6027"/>
                  </a:lnTo>
                  <a:cubicBezTo>
                    <a:pt x="3048" y="6037"/>
                    <a:pt x="3117" y="6076"/>
                    <a:pt x="3245" y="6076"/>
                  </a:cubicBezTo>
                  <a:cubicBezTo>
                    <a:pt x="3304" y="6076"/>
                    <a:pt x="3364" y="6096"/>
                    <a:pt x="3413" y="6096"/>
                  </a:cubicBezTo>
                  <a:cubicBezTo>
                    <a:pt x="3473" y="6096"/>
                    <a:pt x="3413" y="6086"/>
                    <a:pt x="3473" y="6076"/>
                  </a:cubicBezTo>
                  <a:cubicBezTo>
                    <a:pt x="3482" y="6086"/>
                    <a:pt x="3501" y="6089"/>
                    <a:pt x="3525" y="6089"/>
                  </a:cubicBezTo>
                  <a:cubicBezTo>
                    <a:pt x="3550" y="6089"/>
                    <a:pt x="3580" y="6086"/>
                    <a:pt x="3611" y="6086"/>
                  </a:cubicBezTo>
                  <a:cubicBezTo>
                    <a:pt x="3541" y="6086"/>
                    <a:pt x="3473" y="6076"/>
                    <a:pt x="3473" y="6066"/>
                  </a:cubicBezTo>
                  <a:cubicBezTo>
                    <a:pt x="3543" y="6066"/>
                    <a:pt x="3514" y="6054"/>
                    <a:pt x="3543" y="6054"/>
                  </a:cubicBezTo>
                  <a:cubicBezTo>
                    <a:pt x="3551" y="6054"/>
                    <a:pt x="3562" y="6055"/>
                    <a:pt x="3581" y="6057"/>
                  </a:cubicBezTo>
                  <a:lnTo>
                    <a:pt x="3581" y="6076"/>
                  </a:lnTo>
                  <a:cubicBezTo>
                    <a:pt x="3600" y="6081"/>
                    <a:pt x="3628" y="6084"/>
                    <a:pt x="3650" y="6084"/>
                  </a:cubicBezTo>
                  <a:cubicBezTo>
                    <a:pt x="3672" y="6084"/>
                    <a:pt x="3690" y="6081"/>
                    <a:pt x="3690" y="6076"/>
                  </a:cubicBezTo>
                  <a:lnTo>
                    <a:pt x="3611" y="6076"/>
                  </a:lnTo>
                  <a:cubicBezTo>
                    <a:pt x="3611" y="6057"/>
                    <a:pt x="3561" y="5938"/>
                    <a:pt x="3512" y="5820"/>
                  </a:cubicBezTo>
                  <a:cubicBezTo>
                    <a:pt x="3462" y="5702"/>
                    <a:pt x="3423" y="5583"/>
                    <a:pt x="3413" y="5573"/>
                  </a:cubicBezTo>
                  <a:cubicBezTo>
                    <a:pt x="3324" y="5553"/>
                    <a:pt x="3177" y="5553"/>
                    <a:pt x="3068" y="5514"/>
                  </a:cubicBezTo>
                  <a:cubicBezTo>
                    <a:pt x="3098" y="5514"/>
                    <a:pt x="2999" y="5504"/>
                    <a:pt x="3039" y="5494"/>
                  </a:cubicBezTo>
                  <a:cubicBezTo>
                    <a:pt x="3019" y="5494"/>
                    <a:pt x="2989" y="5485"/>
                    <a:pt x="2969" y="5485"/>
                  </a:cubicBezTo>
                  <a:cubicBezTo>
                    <a:pt x="2999" y="5494"/>
                    <a:pt x="3028" y="5504"/>
                    <a:pt x="3028" y="5514"/>
                  </a:cubicBezTo>
                  <a:cubicBezTo>
                    <a:pt x="2881" y="5485"/>
                    <a:pt x="2723" y="5455"/>
                    <a:pt x="2585" y="5406"/>
                  </a:cubicBezTo>
                  <a:cubicBezTo>
                    <a:pt x="2496" y="5386"/>
                    <a:pt x="2476" y="5346"/>
                    <a:pt x="2456" y="5346"/>
                  </a:cubicBezTo>
                  <a:lnTo>
                    <a:pt x="2456" y="5356"/>
                  </a:lnTo>
                  <a:lnTo>
                    <a:pt x="2377" y="5327"/>
                  </a:lnTo>
                  <a:cubicBezTo>
                    <a:pt x="2394" y="5327"/>
                    <a:pt x="2390" y="5305"/>
                    <a:pt x="2406" y="5305"/>
                  </a:cubicBezTo>
                  <a:cubicBezTo>
                    <a:pt x="2409" y="5305"/>
                    <a:pt x="2412" y="5306"/>
                    <a:pt x="2417" y="5307"/>
                  </a:cubicBezTo>
                  <a:cubicBezTo>
                    <a:pt x="2417" y="5297"/>
                    <a:pt x="2397" y="5297"/>
                    <a:pt x="2368" y="5277"/>
                  </a:cubicBezTo>
                  <a:lnTo>
                    <a:pt x="2368" y="5277"/>
                  </a:lnTo>
                  <a:cubicBezTo>
                    <a:pt x="2375" y="5285"/>
                    <a:pt x="2390" y="5300"/>
                    <a:pt x="2385" y="5300"/>
                  </a:cubicBezTo>
                  <a:cubicBezTo>
                    <a:pt x="2383" y="5300"/>
                    <a:pt x="2381" y="5299"/>
                    <a:pt x="2377" y="5297"/>
                  </a:cubicBezTo>
                  <a:cubicBezTo>
                    <a:pt x="2309" y="5277"/>
                    <a:pt x="2358" y="5287"/>
                    <a:pt x="2289" y="5248"/>
                  </a:cubicBezTo>
                  <a:lnTo>
                    <a:pt x="2289" y="5248"/>
                  </a:lnTo>
                  <a:cubicBezTo>
                    <a:pt x="2281" y="5248"/>
                    <a:pt x="2311" y="5273"/>
                    <a:pt x="2288" y="5273"/>
                  </a:cubicBezTo>
                  <a:cubicBezTo>
                    <a:pt x="2282" y="5273"/>
                    <a:pt x="2273" y="5272"/>
                    <a:pt x="2259" y="5268"/>
                  </a:cubicBezTo>
                  <a:cubicBezTo>
                    <a:pt x="2239" y="5257"/>
                    <a:pt x="2210" y="5248"/>
                    <a:pt x="2171" y="5238"/>
                  </a:cubicBezTo>
                  <a:cubicBezTo>
                    <a:pt x="2131" y="5218"/>
                    <a:pt x="2092" y="5198"/>
                    <a:pt x="2042" y="5169"/>
                  </a:cubicBezTo>
                  <a:cubicBezTo>
                    <a:pt x="1983" y="5149"/>
                    <a:pt x="1934" y="5119"/>
                    <a:pt x="1875" y="5090"/>
                  </a:cubicBezTo>
                  <a:cubicBezTo>
                    <a:pt x="1815" y="5051"/>
                    <a:pt x="1756" y="5021"/>
                    <a:pt x="1697" y="4981"/>
                  </a:cubicBezTo>
                  <a:cubicBezTo>
                    <a:pt x="1638" y="4952"/>
                    <a:pt x="1588" y="4902"/>
                    <a:pt x="1539" y="4863"/>
                  </a:cubicBezTo>
                  <a:cubicBezTo>
                    <a:pt x="1480" y="4823"/>
                    <a:pt x="1430" y="4794"/>
                    <a:pt x="1391" y="4755"/>
                  </a:cubicBezTo>
                  <a:cubicBezTo>
                    <a:pt x="1305" y="4678"/>
                    <a:pt x="1237" y="4620"/>
                    <a:pt x="1207" y="4590"/>
                  </a:cubicBezTo>
                  <a:lnTo>
                    <a:pt x="1207" y="4590"/>
                  </a:lnTo>
                  <a:cubicBezTo>
                    <a:pt x="1211" y="4601"/>
                    <a:pt x="1205" y="4644"/>
                    <a:pt x="1213" y="4646"/>
                  </a:cubicBezTo>
                  <a:lnTo>
                    <a:pt x="1213" y="4646"/>
                  </a:lnTo>
                  <a:cubicBezTo>
                    <a:pt x="1203" y="4644"/>
                    <a:pt x="1164" y="4577"/>
                    <a:pt x="1164" y="4577"/>
                  </a:cubicBezTo>
                  <a:lnTo>
                    <a:pt x="1164" y="4577"/>
                  </a:lnTo>
                  <a:lnTo>
                    <a:pt x="1204" y="4597"/>
                  </a:lnTo>
                  <a:cubicBezTo>
                    <a:pt x="1194" y="4577"/>
                    <a:pt x="1154" y="4538"/>
                    <a:pt x="1115" y="4488"/>
                  </a:cubicBezTo>
                  <a:lnTo>
                    <a:pt x="1056" y="4400"/>
                  </a:lnTo>
                  <a:cubicBezTo>
                    <a:pt x="1026" y="4370"/>
                    <a:pt x="1007" y="4340"/>
                    <a:pt x="987" y="4301"/>
                  </a:cubicBezTo>
                  <a:cubicBezTo>
                    <a:pt x="898" y="4172"/>
                    <a:pt x="829" y="4025"/>
                    <a:pt x="809" y="3985"/>
                  </a:cubicBezTo>
                  <a:lnTo>
                    <a:pt x="809" y="3985"/>
                  </a:lnTo>
                  <a:lnTo>
                    <a:pt x="829" y="4005"/>
                  </a:lnTo>
                  <a:cubicBezTo>
                    <a:pt x="790" y="3936"/>
                    <a:pt x="779" y="3876"/>
                    <a:pt x="740" y="3797"/>
                  </a:cubicBezTo>
                  <a:lnTo>
                    <a:pt x="740" y="3797"/>
                  </a:lnTo>
                  <a:lnTo>
                    <a:pt x="760" y="3847"/>
                  </a:lnTo>
                  <a:cubicBezTo>
                    <a:pt x="730" y="3837"/>
                    <a:pt x="711" y="3797"/>
                    <a:pt x="691" y="3738"/>
                  </a:cubicBezTo>
                  <a:lnTo>
                    <a:pt x="691" y="3738"/>
                  </a:lnTo>
                  <a:lnTo>
                    <a:pt x="711" y="3768"/>
                  </a:lnTo>
                  <a:cubicBezTo>
                    <a:pt x="701" y="3715"/>
                    <a:pt x="684" y="3669"/>
                    <a:pt x="660" y="3595"/>
                  </a:cubicBezTo>
                  <a:lnTo>
                    <a:pt x="660" y="3595"/>
                  </a:lnTo>
                  <a:cubicBezTo>
                    <a:pt x="656" y="3577"/>
                    <a:pt x="649" y="3554"/>
                    <a:pt x="641" y="3532"/>
                  </a:cubicBezTo>
                  <a:lnTo>
                    <a:pt x="641" y="3532"/>
                  </a:lnTo>
                  <a:cubicBezTo>
                    <a:pt x="644" y="3544"/>
                    <a:pt x="644" y="3549"/>
                    <a:pt x="642" y="3549"/>
                  </a:cubicBezTo>
                  <a:cubicBezTo>
                    <a:pt x="638" y="3549"/>
                    <a:pt x="619" y="3507"/>
                    <a:pt x="612" y="3492"/>
                  </a:cubicBezTo>
                  <a:lnTo>
                    <a:pt x="612" y="3492"/>
                  </a:lnTo>
                  <a:cubicBezTo>
                    <a:pt x="615" y="3496"/>
                    <a:pt x="617" y="3498"/>
                    <a:pt x="618" y="3498"/>
                  </a:cubicBezTo>
                  <a:cubicBezTo>
                    <a:pt x="627" y="3498"/>
                    <a:pt x="612" y="3429"/>
                    <a:pt x="612" y="3403"/>
                  </a:cubicBezTo>
                  <a:cubicBezTo>
                    <a:pt x="592" y="3393"/>
                    <a:pt x="602" y="3315"/>
                    <a:pt x="592" y="3315"/>
                  </a:cubicBezTo>
                  <a:cubicBezTo>
                    <a:pt x="592" y="3303"/>
                    <a:pt x="594" y="3299"/>
                    <a:pt x="596" y="3299"/>
                  </a:cubicBezTo>
                  <a:cubicBezTo>
                    <a:pt x="596" y="3299"/>
                    <a:pt x="597" y="3299"/>
                    <a:pt x="598" y="3300"/>
                  </a:cubicBezTo>
                  <a:lnTo>
                    <a:pt x="598" y="3300"/>
                  </a:lnTo>
                  <a:cubicBezTo>
                    <a:pt x="585" y="3246"/>
                    <a:pt x="602" y="3188"/>
                    <a:pt x="602" y="3087"/>
                  </a:cubicBezTo>
                  <a:cubicBezTo>
                    <a:pt x="592" y="2999"/>
                    <a:pt x="592" y="2989"/>
                    <a:pt x="592" y="2979"/>
                  </a:cubicBezTo>
                  <a:cubicBezTo>
                    <a:pt x="592" y="2969"/>
                    <a:pt x="592" y="2959"/>
                    <a:pt x="612" y="2851"/>
                  </a:cubicBezTo>
                  <a:lnTo>
                    <a:pt x="602" y="2831"/>
                  </a:lnTo>
                  <a:lnTo>
                    <a:pt x="622" y="2811"/>
                  </a:lnTo>
                  <a:cubicBezTo>
                    <a:pt x="592" y="2772"/>
                    <a:pt x="632" y="2693"/>
                    <a:pt x="602" y="2664"/>
                  </a:cubicBezTo>
                  <a:cubicBezTo>
                    <a:pt x="622" y="2644"/>
                    <a:pt x="612" y="2624"/>
                    <a:pt x="632" y="2574"/>
                  </a:cubicBezTo>
                  <a:cubicBezTo>
                    <a:pt x="641" y="2604"/>
                    <a:pt x="632" y="2653"/>
                    <a:pt x="632" y="2683"/>
                  </a:cubicBezTo>
                  <a:cubicBezTo>
                    <a:pt x="652" y="2634"/>
                    <a:pt x="652" y="2555"/>
                    <a:pt x="691" y="2456"/>
                  </a:cubicBezTo>
                  <a:cubicBezTo>
                    <a:pt x="711" y="2397"/>
                    <a:pt x="720" y="2348"/>
                    <a:pt x="740" y="2289"/>
                  </a:cubicBezTo>
                  <a:cubicBezTo>
                    <a:pt x="770" y="2230"/>
                    <a:pt x="799" y="2180"/>
                    <a:pt x="819" y="2121"/>
                  </a:cubicBezTo>
                  <a:cubicBezTo>
                    <a:pt x="937" y="1894"/>
                    <a:pt x="1086" y="1687"/>
                    <a:pt x="1145" y="1618"/>
                  </a:cubicBezTo>
                  <a:lnTo>
                    <a:pt x="1145" y="1618"/>
                  </a:lnTo>
                  <a:cubicBezTo>
                    <a:pt x="1137" y="1625"/>
                    <a:pt x="1133" y="1629"/>
                    <a:pt x="1130" y="1629"/>
                  </a:cubicBezTo>
                  <a:cubicBezTo>
                    <a:pt x="1126" y="1629"/>
                    <a:pt x="1129" y="1620"/>
                    <a:pt x="1134" y="1608"/>
                  </a:cubicBezTo>
                  <a:lnTo>
                    <a:pt x="1194" y="1559"/>
                  </a:lnTo>
                  <a:lnTo>
                    <a:pt x="1194" y="1559"/>
                  </a:lnTo>
                  <a:cubicBezTo>
                    <a:pt x="1184" y="1568"/>
                    <a:pt x="1174" y="1579"/>
                    <a:pt x="1184" y="1579"/>
                  </a:cubicBezTo>
                  <a:cubicBezTo>
                    <a:pt x="1213" y="1559"/>
                    <a:pt x="1224" y="1529"/>
                    <a:pt x="1243" y="1529"/>
                  </a:cubicBezTo>
                  <a:cubicBezTo>
                    <a:pt x="1233" y="1519"/>
                    <a:pt x="1263" y="1489"/>
                    <a:pt x="1263" y="1480"/>
                  </a:cubicBezTo>
                  <a:cubicBezTo>
                    <a:pt x="1303" y="1470"/>
                    <a:pt x="1371" y="1371"/>
                    <a:pt x="1421" y="1362"/>
                  </a:cubicBezTo>
                  <a:cubicBezTo>
                    <a:pt x="1500" y="1302"/>
                    <a:pt x="1421" y="1332"/>
                    <a:pt x="1509" y="1272"/>
                  </a:cubicBezTo>
                  <a:lnTo>
                    <a:pt x="1520" y="1283"/>
                  </a:lnTo>
                  <a:cubicBezTo>
                    <a:pt x="1529" y="1283"/>
                    <a:pt x="1559" y="1253"/>
                    <a:pt x="1598" y="1223"/>
                  </a:cubicBezTo>
                  <a:cubicBezTo>
                    <a:pt x="1638" y="1193"/>
                    <a:pt x="1697" y="1154"/>
                    <a:pt x="1756" y="1115"/>
                  </a:cubicBezTo>
                  <a:cubicBezTo>
                    <a:pt x="1861" y="1054"/>
                    <a:pt x="1965" y="993"/>
                    <a:pt x="1988" y="993"/>
                  </a:cubicBezTo>
                  <a:cubicBezTo>
                    <a:pt x="1991" y="993"/>
                    <a:pt x="1993" y="994"/>
                    <a:pt x="1993" y="996"/>
                  </a:cubicBezTo>
                  <a:cubicBezTo>
                    <a:pt x="1993" y="987"/>
                    <a:pt x="1993" y="976"/>
                    <a:pt x="2022" y="957"/>
                  </a:cubicBezTo>
                  <a:cubicBezTo>
                    <a:pt x="2108" y="919"/>
                    <a:pt x="2184" y="872"/>
                    <a:pt x="2285" y="842"/>
                  </a:cubicBezTo>
                  <a:lnTo>
                    <a:pt x="2285" y="842"/>
                  </a:lnTo>
                  <a:cubicBezTo>
                    <a:pt x="2285" y="843"/>
                    <a:pt x="2285" y="843"/>
                    <a:pt x="2285" y="843"/>
                  </a:cubicBezTo>
                  <a:cubicBezTo>
                    <a:pt x="2285" y="843"/>
                    <a:pt x="2286" y="842"/>
                    <a:pt x="2288" y="841"/>
                  </a:cubicBezTo>
                  <a:lnTo>
                    <a:pt x="2288" y="841"/>
                  </a:lnTo>
                  <a:cubicBezTo>
                    <a:pt x="2287" y="842"/>
                    <a:pt x="2286" y="842"/>
                    <a:pt x="2285" y="842"/>
                  </a:cubicBezTo>
                  <a:lnTo>
                    <a:pt x="2285" y="842"/>
                  </a:lnTo>
                  <a:cubicBezTo>
                    <a:pt x="2286" y="841"/>
                    <a:pt x="2287" y="840"/>
                    <a:pt x="2289" y="838"/>
                  </a:cubicBezTo>
                  <a:cubicBezTo>
                    <a:pt x="2624" y="711"/>
                    <a:pt x="2960" y="612"/>
                    <a:pt x="3315" y="572"/>
                  </a:cubicBezTo>
                  <a:cubicBezTo>
                    <a:pt x="3383" y="562"/>
                    <a:pt x="3334" y="542"/>
                    <a:pt x="3383" y="533"/>
                  </a:cubicBezTo>
                  <a:cubicBezTo>
                    <a:pt x="3423" y="533"/>
                    <a:pt x="3473" y="542"/>
                    <a:pt x="3502" y="542"/>
                  </a:cubicBezTo>
                  <a:cubicBezTo>
                    <a:pt x="3492" y="542"/>
                    <a:pt x="3473" y="553"/>
                    <a:pt x="3482" y="553"/>
                  </a:cubicBezTo>
                  <a:cubicBezTo>
                    <a:pt x="3502" y="542"/>
                    <a:pt x="3521" y="542"/>
                    <a:pt x="3551" y="542"/>
                  </a:cubicBezTo>
                  <a:cubicBezTo>
                    <a:pt x="3534" y="534"/>
                    <a:pt x="3502" y="533"/>
                    <a:pt x="3527" y="526"/>
                  </a:cubicBezTo>
                  <a:lnTo>
                    <a:pt x="3527" y="526"/>
                  </a:lnTo>
                  <a:cubicBezTo>
                    <a:pt x="3534" y="525"/>
                    <a:pt x="3543" y="524"/>
                    <a:pt x="3551" y="523"/>
                  </a:cubicBezTo>
                  <a:lnTo>
                    <a:pt x="3591" y="523"/>
                  </a:lnTo>
                  <a:lnTo>
                    <a:pt x="3591" y="513"/>
                  </a:lnTo>
                  <a:cubicBezTo>
                    <a:pt x="3709" y="464"/>
                    <a:pt x="3729" y="336"/>
                    <a:pt x="3709" y="217"/>
                  </a:cubicBezTo>
                  <a:cubicBezTo>
                    <a:pt x="3690" y="108"/>
                    <a:pt x="3630" y="0"/>
                    <a:pt x="363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55"/>
            <p:cNvSpPr/>
            <p:nvPr/>
          </p:nvSpPr>
          <p:spPr>
            <a:xfrm>
              <a:off x="144505" y="100016"/>
              <a:ext cx="1042439" cy="1914866"/>
            </a:xfrm>
            <a:custGeom>
              <a:avLst/>
              <a:gdLst/>
              <a:ahLst/>
              <a:cxnLst/>
              <a:rect l="l" t="t" r="r" b="b"/>
              <a:pathLst>
                <a:path w="11699" h="21490" extrusionOk="0">
                  <a:moveTo>
                    <a:pt x="6579" y="2044"/>
                  </a:moveTo>
                  <a:cubicBezTo>
                    <a:pt x="6974" y="2162"/>
                    <a:pt x="7379" y="2329"/>
                    <a:pt x="7675" y="2606"/>
                  </a:cubicBezTo>
                  <a:cubicBezTo>
                    <a:pt x="7842" y="2754"/>
                    <a:pt x="7980" y="2961"/>
                    <a:pt x="7970" y="3188"/>
                  </a:cubicBezTo>
                  <a:cubicBezTo>
                    <a:pt x="7951" y="3425"/>
                    <a:pt x="7773" y="3612"/>
                    <a:pt x="7546" y="3681"/>
                  </a:cubicBezTo>
                  <a:cubicBezTo>
                    <a:pt x="7471" y="3708"/>
                    <a:pt x="7398" y="3720"/>
                    <a:pt x="7327" y="3720"/>
                  </a:cubicBezTo>
                  <a:cubicBezTo>
                    <a:pt x="6902" y="3720"/>
                    <a:pt x="6559" y="3278"/>
                    <a:pt x="6491" y="2872"/>
                  </a:cubicBezTo>
                  <a:cubicBezTo>
                    <a:pt x="6451" y="2586"/>
                    <a:pt x="6491" y="2310"/>
                    <a:pt x="6579" y="2044"/>
                  </a:cubicBezTo>
                  <a:close/>
                  <a:moveTo>
                    <a:pt x="5817" y="6723"/>
                  </a:moveTo>
                  <a:cubicBezTo>
                    <a:pt x="6256" y="6723"/>
                    <a:pt x="6696" y="6774"/>
                    <a:pt x="7122" y="6877"/>
                  </a:cubicBezTo>
                  <a:cubicBezTo>
                    <a:pt x="7625" y="7005"/>
                    <a:pt x="8157" y="7193"/>
                    <a:pt x="8582" y="7508"/>
                  </a:cubicBezTo>
                  <a:cubicBezTo>
                    <a:pt x="8986" y="7804"/>
                    <a:pt x="9341" y="8366"/>
                    <a:pt x="9075" y="8869"/>
                  </a:cubicBezTo>
                  <a:cubicBezTo>
                    <a:pt x="8889" y="9227"/>
                    <a:pt x="8501" y="9351"/>
                    <a:pt x="8117" y="9351"/>
                  </a:cubicBezTo>
                  <a:cubicBezTo>
                    <a:pt x="7972" y="9351"/>
                    <a:pt x="7827" y="9333"/>
                    <a:pt x="7694" y="9303"/>
                  </a:cubicBezTo>
                  <a:cubicBezTo>
                    <a:pt x="7151" y="9175"/>
                    <a:pt x="6619" y="8918"/>
                    <a:pt x="6106" y="8682"/>
                  </a:cubicBezTo>
                  <a:cubicBezTo>
                    <a:pt x="5268" y="8287"/>
                    <a:pt x="4420" y="7794"/>
                    <a:pt x="3778" y="7114"/>
                  </a:cubicBezTo>
                  <a:cubicBezTo>
                    <a:pt x="4420" y="6853"/>
                    <a:pt x="5118" y="6723"/>
                    <a:pt x="5817" y="6723"/>
                  </a:cubicBezTo>
                  <a:close/>
                  <a:moveTo>
                    <a:pt x="4511" y="14563"/>
                  </a:moveTo>
                  <a:cubicBezTo>
                    <a:pt x="4900" y="14563"/>
                    <a:pt x="5288" y="14628"/>
                    <a:pt x="5643" y="14768"/>
                  </a:cubicBezTo>
                  <a:cubicBezTo>
                    <a:pt x="5889" y="14867"/>
                    <a:pt x="6136" y="15034"/>
                    <a:pt x="6224" y="15301"/>
                  </a:cubicBezTo>
                  <a:cubicBezTo>
                    <a:pt x="6313" y="15566"/>
                    <a:pt x="6165" y="15803"/>
                    <a:pt x="5909" y="15912"/>
                  </a:cubicBezTo>
                  <a:cubicBezTo>
                    <a:pt x="5680" y="16013"/>
                    <a:pt x="5414" y="16048"/>
                    <a:pt x="5147" y="16048"/>
                  </a:cubicBezTo>
                  <a:cubicBezTo>
                    <a:pt x="4920" y="16048"/>
                    <a:pt x="4693" y="16023"/>
                    <a:pt x="4488" y="15991"/>
                  </a:cubicBezTo>
                  <a:cubicBezTo>
                    <a:pt x="4034" y="15922"/>
                    <a:pt x="3600" y="15783"/>
                    <a:pt x="3196" y="15577"/>
                  </a:cubicBezTo>
                  <a:cubicBezTo>
                    <a:pt x="2949" y="15448"/>
                    <a:pt x="2713" y="15301"/>
                    <a:pt x="2496" y="15132"/>
                  </a:cubicBezTo>
                  <a:cubicBezTo>
                    <a:pt x="3039" y="14807"/>
                    <a:pt x="3650" y="14600"/>
                    <a:pt x="4281" y="14571"/>
                  </a:cubicBezTo>
                  <a:cubicBezTo>
                    <a:pt x="4358" y="14566"/>
                    <a:pt x="4435" y="14563"/>
                    <a:pt x="4511" y="14563"/>
                  </a:cubicBezTo>
                  <a:close/>
                  <a:moveTo>
                    <a:pt x="9118" y="1"/>
                  </a:moveTo>
                  <a:cubicBezTo>
                    <a:pt x="9101" y="1"/>
                    <a:pt x="9083" y="1"/>
                    <a:pt x="9065" y="2"/>
                  </a:cubicBezTo>
                  <a:cubicBezTo>
                    <a:pt x="8118" y="21"/>
                    <a:pt x="7181" y="514"/>
                    <a:pt x="6638" y="1294"/>
                  </a:cubicBezTo>
                  <a:cubicBezTo>
                    <a:pt x="6550" y="1422"/>
                    <a:pt x="6481" y="1560"/>
                    <a:pt x="6412" y="1698"/>
                  </a:cubicBezTo>
                  <a:cubicBezTo>
                    <a:pt x="6127" y="1637"/>
                    <a:pt x="5835" y="1606"/>
                    <a:pt x="5544" y="1606"/>
                  </a:cubicBezTo>
                  <a:cubicBezTo>
                    <a:pt x="5080" y="1606"/>
                    <a:pt x="4621" y="1686"/>
                    <a:pt x="4203" y="1856"/>
                  </a:cubicBezTo>
                  <a:cubicBezTo>
                    <a:pt x="3137" y="2310"/>
                    <a:pt x="2427" y="3296"/>
                    <a:pt x="2407" y="4460"/>
                  </a:cubicBezTo>
                  <a:cubicBezTo>
                    <a:pt x="2388" y="5387"/>
                    <a:pt x="2743" y="6285"/>
                    <a:pt x="3315" y="7015"/>
                  </a:cubicBezTo>
                  <a:cubicBezTo>
                    <a:pt x="2427" y="7449"/>
                    <a:pt x="1667" y="8120"/>
                    <a:pt x="1154" y="9007"/>
                  </a:cubicBezTo>
                  <a:cubicBezTo>
                    <a:pt x="622" y="9935"/>
                    <a:pt x="365" y="11009"/>
                    <a:pt x="464" y="12075"/>
                  </a:cubicBezTo>
                  <a:cubicBezTo>
                    <a:pt x="553" y="13131"/>
                    <a:pt x="1016" y="14117"/>
                    <a:pt x="1756" y="14876"/>
                  </a:cubicBezTo>
                  <a:cubicBezTo>
                    <a:pt x="1845" y="14955"/>
                    <a:pt x="1924" y="15034"/>
                    <a:pt x="2013" y="15113"/>
                  </a:cubicBezTo>
                  <a:cubicBezTo>
                    <a:pt x="1628" y="15409"/>
                    <a:pt x="1292" y="15774"/>
                    <a:pt x="1036" y="16188"/>
                  </a:cubicBezTo>
                  <a:cubicBezTo>
                    <a:pt x="1" y="17944"/>
                    <a:pt x="641" y="20400"/>
                    <a:pt x="2368" y="21465"/>
                  </a:cubicBezTo>
                  <a:cubicBezTo>
                    <a:pt x="2395" y="21482"/>
                    <a:pt x="2423" y="21489"/>
                    <a:pt x="2449" y="21489"/>
                  </a:cubicBezTo>
                  <a:cubicBezTo>
                    <a:pt x="2574" y="21489"/>
                    <a:pt x="2666" y="21320"/>
                    <a:pt x="2535" y="21239"/>
                  </a:cubicBezTo>
                  <a:cubicBezTo>
                    <a:pt x="2171" y="21011"/>
                    <a:pt x="1855" y="20715"/>
                    <a:pt x="1588" y="20371"/>
                  </a:cubicBezTo>
                  <a:cubicBezTo>
                    <a:pt x="503" y="18930"/>
                    <a:pt x="553" y="16809"/>
                    <a:pt x="1914" y="15566"/>
                  </a:cubicBezTo>
                  <a:cubicBezTo>
                    <a:pt x="2022" y="15478"/>
                    <a:pt x="2131" y="15389"/>
                    <a:pt x="2250" y="15301"/>
                  </a:cubicBezTo>
                  <a:cubicBezTo>
                    <a:pt x="2890" y="15803"/>
                    <a:pt x="3640" y="16158"/>
                    <a:pt x="4449" y="16277"/>
                  </a:cubicBezTo>
                  <a:cubicBezTo>
                    <a:pt x="4669" y="16311"/>
                    <a:pt x="4908" y="16336"/>
                    <a:pt x="5147" y="16336"/>
                  </a:cubicBezTo>
                  <a:cubicBezTo>
                    <a:pt x="5454" y="16336"/>
                    <a:pt x="5761" y="16295"/>
                    <a:pt x="6027" y="16178"/>
                  </a:cubicBezTo>
                  <a:cubicBezTo>
                    <a:pt x="6530" y="15952"/>
                    <a:pt x="6688" y="15389"/>
                    <a:pt x="6353" y="14935"/>
                  </a:cubicBezTo>
                  <a:cubicBezTo>
                    <a:pt x="6027" y="14492"/>
                    <a:pt x="5376" y="14343"/>
                    <a:pt x="4863" y="14294"/>
                  </a:cubicBezTo>
                  <a:cubicBezTo>
                    <a:pt x="4738" y="14282"/>
                    <a:pt x="4613" y="14276"/>
                    <a:pt x="4488" y="14276"/>
                  </a:cubicBezTo>
                  <a:cubicBezTo>
                    <a:pt x="4121" y="14276"/>
                    <a:pt x="3757" y="14329"/>
                    <a:pt x="3403" y="14433"/>
                  </a:cubicBezTo>
                  <a:cubicBezTo>
                    <a:pt x="2999" y="14541"/>
                    <a:pt x="2614" y="14718"/>
                    <a:pt x="2259" y="14945"/>
                  </a:cubicBezTo>
                  <a:cubicBezTo>
                    <a:pt x="1855" y="14600"/>
                    <a:pt x="1509" y="14186"/>
                    <a:pt x="1253" y="13732"/>
                  </a:cubicBezTo>
                  <a:cubicBezTo>
                    <a:pt x="336" y="12055"/>
                    <a:pt x="681" y="9915"/>
                    <a:pt x="1875" y="8475"/>
                  </a:cubicBezTo>
                  <a:cubicBezTo>
                    <a:pt x="2328" y="7932"/>
                    <a:pt x="2881" y="7518"/>
                    <a:pt x="3502" y="7232"/>
                  </a:cubicBezTo>
                  <a:cubicBezTo>
                    <a:pt x="3532" y="7261"/>
                    <a:pt x="3561" y="7301"/>
                    <a:pt x="3600" y="7340"/>
                  </a:cubicBezTo>
                  <a:cubicBezTo>
                    <a:pt x="4518" y="8287"/>
                    <a:pt x="5731" y="8869"/>
                    <a:pt x="6945" y="9352"/>
                  </a:cubicBezTo>
                  <a:cubicBezTo>
                    <a:pt x="7323" y="9500"/>
                    <a:pt x="7726" y="9637"/>
                    <a:pt x="8137" y="9637"/>
                  </a:cubicBezTo>
                  <a:cubicBezTo>
                    <a:pt x="8304" y="9637"/>
                    <a:pt x="8472" y="9614"/>
                    <a:pt x="8641" y="9560"/>
                  </a:cubicBezTo>
                  <a:cubicBezTo>
                    <a:pt x="9154" y="9392"/>
                    <a:pt x="9499" y="8929"/>
                    <a:pt x="9440" y="8376"/>
                  </a:cubicBezTo>
                  <a:cubicBezTo>
                    <a:pt x="9321" y="7182"/>
                    <a:pt x="7793" y="6689"/>
                    <a:pt x="6787" y="6512"/>
                  </a:cubicBezTo>
                  <a:cubicBezTo>
                    <a:pt x="6469" y="6457"/>
                    <a:pt x="6148" y="6430"/>
                    <a:pt x="5828" y="6430"/>
                  </a:cubicBezTo>
                  <a:cubicBezTo>
                    <a:pt x="5054" y="6430"/>
                    <a:pt x="4285" y="6587"/>
                    <a:pt x="3581" y="6886"/>
                  </a:cubicBezTo>
                  <a:cubicBezTo>
                    <a:pt x="3522" y="6807"/>
                    <a:pt x="3453" y="6739"/>
                    <a:pt x="3403" y="6650"/>
                  </a:cubicBezTo>
                  <a:cubicBezTo>
                    <a:pt x="2881" y="5920"/>
                    <a:pt x="2585" y="4983"/>
                    <a:pt x="2732" y="4085"/>
                  </a:cubicBezTo>
                  <a:cubicBezTo>
                    <a:pt x="2901" y="3010"/>
                    <a:pt x="3758" y="2202"/>
                    <a:pt x="4804" y="1965"/>
                  </a:cubicBezTo>
                  <a:cubicBezTo>
                    <a:pt x="5033" y="1914"/>
                    <a:pt x="5267" y="1891"/>
                    <a:pt x="5501" y="1891"/>
                  </a:cubicBezTo>
                  <a:cubicBezTo>
                    <a:pt x="5770" y="1891"/>
                    <a:pt x="6039" y="1921"/>
                    <a:pt x="6303" y="1974"/>
                  </a:cubicBezTo>
                  <a:cubicBezTo>
                    <a:pt x="6215" y="2231"/>
                    <a:pt x="6175" y="2507"/>
                    <a:pt x="6195" y="2774"/>
                  </a:cubicBezTo>
                  <a:cubicBezTo>
                    <a:pt x="6224" y="3306"/>
                    <a:pt x="6560" y="3839"/>
                    <a:pt x="7102" y="3977"/>
                  </a:cubicBezTo>
                  <a:cubicBezTo>
                    <a:pt x="7176" y="3996"/>
                    <a:pt x="7252" y="4005"/>
                    <a:pt x="7328" y="4005"/>
                  </a:cubicBezTo>
                  <a:cubicBezTo>
                    <a:pt x="7731" y="4005"/>
                    <a:pt x="8137" y="3752"/>
                    <a:pt x="8236" y="3346"/>
                  </a:cubicBezTo>
                  <a:cubicBezTo>
                    <a:pt x="8355" y="2833"/>
                    <a:pt x="7960" y="2408"/>
                    <a:pt x="7566" y="2162"/>
                  </a:cubicBezTo>
                  <a:cubicBezTo>
                    <a:pt x="7300" y="1994"/>
                    <a:pt x="7004" y="1866"/>
                    <a:pt x="6688" y="1777"/>
                  </a:cubicBezTo>
                  <a:cubicBezTo>
                    <a:pt x="6925" y="1314"/>
                    <a:pt x="7319" y="909"/>
                    <a:pt x="7743" y="663"/>
                  </a:cubicBezTo>
                  <a:cubicBezTo>
                    <a:pt x="8165" y="429"/>
                    <a:pt x="8649" y="294"/>
                    <a:pt x="9131" y="294"/>
                  </a:cubicBezTo>
                  <a:cubicBezTo>
                    <a:pt x="9484" y="294"/>
                    <a:pt x="9835" y="366"/>
                    <a:pt x="10160" y="525"/>
                  </a:cubicBezTo>
                  <a:cubicBezTo>
                    <a:pt x="10930" y="900"/>
                    <a:pt x="11531" y="1807"/>
                    <a:pt x="11304" y="2675"/>
                  </a:cubicBezTo>
                  <a:cubicBezTo>
                    <a:pt x="11279" y="2789"/>
                    <a:pt x="11379" y="2874"/>
                    <a:pt x="11465" y="2874"/>
                  </a:cubicBezTo>
                  <a:cubicBezTo>
                    <a:pt x="11513" y="2874"/>
                    <a:pt x="11556" y="2847"/>
                    <a:pt x="11570" y="2783"/>
                  </a:cubicBezTo>
                  <a:cubicBezTo>
                    <a:pt x="11699" y="2320"/>
                    <a:pt x="11640" y="1846"/>
                    <a:pt x="11432" y="1422"/>
                  </a:cubicBezTo>
                  <a:cubicBezTo>
                    <a:pt x="11006" y="531"/>
                    <a:pt x="10095" y="1"/>
                    <a:pt x="9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5"/>
            <p:cNvSpPr/>
            <p:nvPr/>
          </p:nvSpPr>
          <p:spPr>
            <a:xfrm>
              <a:off x="4774594" y="3532795"/>
              <a:ext cx="187299" cy="174468"/>
            </a:xfrm>
            <a:custGeom>
              <a:avLst/>
              <a:gdLst/>
              <a:ahLst/>
              <a:cxnLst/>
              <a:rect l="l" t="t" r="r" b="b"/>
              <a:pathLst>
                <a:path w="2102" h="1958" extrusionOk="0">
                  <a:moveTo>
                    <a:pt x="927" y="0"/>
                  </a:moveTo>
                  <a:cubicBezTo>
                    <a:pt x="912" y="0"/>
                    <a:pt x="899" y="11"/>
                    <a:pt x="888" y="34"/>
                  </a:cubicBezTo>
                  <a:cubicBezTo>
                    <a:pt x="790" y="232"/>
                    <a:pt x="691" y="675"/>
                    <a:pt x="691" y="675"/>
                  </a:cubicBezTo>
                  <a:cubicBezTo>
                    <a:pt x="691" y="675"/>
                    <a:pt x="10" y="813"/>
                    <a:pt x="0" y="951"/>
                  </a:cubicBezTo>
                  <a:cubicBezTo>
                    <a:pt x="0" y="1100"/>
                    <a:pt x="612" y="1168"/>
                    <a:pt x="612" y="1168"/>
                  </a:cubicBezTo>
                  <a:cubicBezTo>
                    <a:pt x="612" y="1168"/>
                    <a:pt x="852" y="1958"/>
                    <a:pt x="963" y="1958"/>
                  </a:cubicBezTo>
                  <a:cubicBezTo>
                    <a:pt x="964" y="1958"/>
                    <a:pt x="966" y="1958"/>
                    <a:pt x="967" y="1957"/>
                  </a:cubicBezTo>
                  <a:cubicBezTo>
                    <a:pt x="1085" y="1928"/>
                    <a:pt x="1292" y="1198"/>
                    <a:pt x="1292" y="1198"/>
                  </a:cubicBezTo>
                  <a:cubicBezTo>
                    <a:pt x="1292" y="1198"/>
                    <a:pt x="2101" y="1001"/>
                    <a:pt x="1963" y="951"/>
                  </a:cubicBezTo>
                  <a:cubicBezTo>
                    <a:pt x="1835" y="892"/>
                    <a:pt x="1263" y="567"/>
                    <a:pt x="1263" y="567"/>
                  </a:cubicBezTo>
                  <a:cubicBezTo>
                    <a:pt x="1263" y="567"/>
                    <a:pt x="1041" y="0"/>
                    <a:pt x="9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5"/>
            <p:cNvSpPr/>
            <p:nvPr/>
          </p:nvSpPr>
          <p:spPr>
            <a:xfrm>
              <a:off x="393198" y="984742"/>
              <a:ext cx="186408" cy="173666"/>
            </a:xfrm>
            <a:custGeom>
              <a:avLst/>
              <a:gdLst/>
              <a:ahLst/>
              <a:cxnLst/>
              <a:rect l="l" t="t" r="r" b="b"/>
              <a:pathLst>
                <a:path w="2092" h="1949" extrusionOk="0">
                  <a:moveTo>
                    <a:pt x="921" y="1"/>
                  </a:moveTo>
                  <a:cubicBezTo>
                    <a:pt x="905" y="1"/>
                    <a:pt x="891" y="11"/>
                    <a:pt x="879" y="35"/>
                  </a:cubicBezTo>
                  <a:cubicBezTo>
                    <a:pt x="790" y="232"/>
                    <a:pt x="682" y="676"/>
                    <a:pt x="682" y="676"/>
                  </a:cubicBezTo>
                  <a:cubicBezTo>
                    <a:pt x="682" y="676"/>
                    <a:pt x="1" y="804"/>
                    <a:pt x="1" y="953"/>
                  </a:cubicBezTo>
                  <a:cubicBezTo>
                    <a:pt x="1" y="1100"/>
                    <a:pt x="612" y="1159"/>
                    <a:pt x="612" y="1159"/>
                  </a:cubicBezTo>
                  <a:cubicBezTo>
                    <a:pt x="612" y="1159"/>
                    <a:pt x="853" y="1949"/>
                    <a:pt x="963" y="1949"/>
                  </a:cubicBezTo>
                  <a:cubicBezTo>
                    <a:pt x="965" y="1949"/>
                    <a:pt x="966" y="1949"/>
                    <a:pt x="967" y="1948"/>
                  </a:cubicBezTo>
                  <a:cubicBezTo>
                    <a:pt x="1076" y="1929"/>
                    <a:pt x="1283" y="1199"/>
                    <a:pt x="1283" y="1199"/>
                  </a:cubicBezTo>
                  <a:cubicBezTo>
                    <a:pt x="1283" y="1199"/>
                    <a:pt x="2092" y="992"/>
                    <a:pt x="1964" y="942"/>
                  </a:cubicBezTo>
                  <a:cubicBezTo>
                    <a:pt x="1835" y="893"/>
                    <a:pt x="1254" y="558"/>
                    <a:pt x="1254" y="558"/>
                  </a:cubicBezTo>
                  <a:cubicBezTo>
                    <a:pt x="1254" y="558"/>
                    <a:pt x="1040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5"/>
            <p:cNvSpPr/>
            <p:nvPr/>
          </p:nvSpPr>
          <p:spPr>
            <a:xfrm>
              <a:off x="5054117" y="3312794"/>
              <a:ext cx="258494" cy="251276"/>
            </a:xfrm>
            <a:custGeom>
              <a:avLst/>
              <a:gdLst/>
              <a:ahLst/>
              <a:cxnLst/>
              <a:rect l="l" t="t" r="r" b="b"/>
              <a:pathLst>
                <a:path w="2901" h="2820" extrusionOk="0">
                  <a:moveTo>
                    <a:pt x="1226" y="1"/>
                  </a:moveTo>
                  <a:cubicBezTo>
                    <a:pt x="1205" y="1"/>
                    <a:pt x="1187" y="15"/>
                    <a:pt x="1174" y="47"/>
                  </a:cubicBezTo>
                  <a:cubicBezTo>
                    <a:pt x="1046" y="323"/>
                    <a:pt x="937" y="965"/>
                    <a:pt x="937" y="965"/>
                  </a:cubicBezTo>
                  <a:cubicBezTo>
                    <a:pt x="937" y="965"/>
                    <a:pt x="0" y="1122"/>
                    <a:pt x="0" y="1329"/>
                  </a:cubicBezTo>
                  <a:cubicBezTo>
                    <a:pt x="10" y="1537"/>
                    <a:pt x="858" y="1675"/>
                    <a:pt x="858" y="1675"/>
                  </a:cubicBezTo>
                  <a:cubicBezTo>
                    <a:pt x="858" y="1675"/>
                    <a:pt x="1224" y="2819"/>
                    <a:pt x="1385" y="2819"/>
                  </a:cubicBezTo>
                  <a:cubicBezTo>
                    <a:pt x="1387" y="2819"/>
                    <a:pt x="1389" y="2819"/>
                    <a:pt x="1391" y="2819"/>
                  </a:cubicBezTo>
                  <a:cubicBezTo>
                    <a:pt x="1539" y="2799"/>
                    <a:pt x="1795" y="1754"/>
                    <a:pt x="1795" y="1754"/>
                  </a:cubicBezTo>
                  <a:cubicBezTo>
                    <a:pt x="1795" y="1754"/>
                    <a:pt x="2900" y="1497"/>
                    <a:pt x="2712" y="1418"/>
                  </a:cubicBezTo>
                  <a:cubicBezTo>
                    <a:pt x="2535" y="1339"/>
                    <a:pt x="1716" y="826"/>
                    <a:pt x="1716" y="826"/>
                  </a:cubicBezTo>
                  <a:cubicBezTo>
                    <a:pt x="1716" y="826"/>
                    <a:pt x="1384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4" name="Google Shape;1904;p55"/>
          <p:cNvSpPr/>
          <p:nvPr/>
        </p:nvSpPr>
        <p:spPr>
          <a:xfrm>
            <a:off x="1619625" y="2079650"/>
            <a:ext cx="1526850" cy="832350"/>
          </a:xfrm>
          <a:custGeom>
            <a:avLst/>
            <a:gdLst/>
            <a:ahLst/>
            <a:cxnLst/>
            <a:rect l="l" t="t" r="r" b="b"/>
            <a:pathLst>
              <a:path w="61074" h="33294" extrusionOk="0">
                <a:moveTo>
                  <a:pt x="5726" y="33294"/>
                </a:moveTo>
                <a:lnTo>
                  <a:pt x="2333" y="19934"/>
                </a:lnTo>
                <a:lnTo>
                  <a:pt x="0" y="5938"/>
                </a:lnTo>
                <a:lnTo>
                  <a:pt x="22903" y="1484"/>
                </a:lnTo>
                <a:lnTo>
                  <a:pt x="52803" y="0"/>
                </a:lnTo>
                <a:lnTo>
                  <a:pt x="61074" y="12724"/>
                </a:lnTo>
                <a:lnTo>
                  <a:pt x="61074" y="224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905" name="Google Shape;1905;p55"/>
          <p:cNvSpPr txBox="1">
            <a:spLocks noGrp="1"/>
          </p:cNvSpPr>
          <p:nvPr>
            <p:ph type="title"/>
          </p:nvPr>
        </p:nvSpPr>
        <p:spPr>
          <a:xfrm>
            <a:off x="2242475" y="1045904"/>
            <a:ext cx="25632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6" name="Google Shape;1906;p55"/>
          <p:cNvSpPr txBox="1">
            <a:spLocks noGrp="1"/>
          </p:cNvSpPr>
          <p:nvPr>
            <p:ph type="subTitle" idx="1"/>
          </p:nvPr>
        </p:nvSpPr>
        <p:spPr>
          <a:xfrm>
            <a:off x="2505425" y="2001804"/>
            <a:ext cx="2037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CUSTOM_19">
    <p:bg>
      <p:bgPr>
        <a:solidFill>
          <a:schemeClr val="accent1"/>
        </a:solidFill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8" name="Google Shape;1908;p56"/>
          <p:cNvGrpSpPr/>
          <p:nvPr/>
        </p:nvGrpSpPr>
        <p:grpSpPr>
          <a:xfrm>
            <a:off x="-1091200" y="-653350"/>
            <a:ext cx="7442519" cy="5760258"/>
            <a:chOff x="-1091200" y="-653350"/>
            <a:chExt cx="7442519" cy="5760258"/>
          </a:xfrm>
        </p:grpSpPr>
        <p:sp>
          <p:nvSpPr>
            <p:cNvPr id="1909" name="Google Shape;1909;p56"/>
            <p:cNvSpPr/>
            <p:nvPr/>
          </p:nvSpPr>
          <p:spPr>
            <a:xfrm>
              <a:off x="5181059" y="904904"/>
              <a:ext cx="498127" cy="661839"/>
            </a:xfrm>
            <a:custGeom>
              <a:avLst/>
              <a:gdLst/>
              <a:ahLst/>
              <a:cxnLst/>
              <a:rect l="l" t="t" r="r" b="b"/>
              <a:pathLst>
                <a:path w="5702" h="7576" extrusionOk="0">
                  <a:moveTo>
                    <a:pt x="1" y="0"/>
                  </a:moveTo>
                  <a:lnTo>
                    <a:pt x="1" y="7576"/>
                  </a:lnTo>
                  <a:lnTo>
                    <a:pt x="5702" y="7576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F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6"/>
            <p:cNvSpPr/>
            <p:nvPr/>
          </p:nvSpPr>
          <p:spPr>
            <a:xfrm>
              <a:off x="-1091200" y="-496013"/>
              <a:ext cx="3962912" cy="3011212"/>
            </a:xfrm>
            <a:custGeom>
              <a:avLst/>
              <a:gdLst/>
              <a:ahLst/>
              <a:cxnLst/>
              <a:rect l="l" t="t" r="r" b="b"/>
              <a:pathLst>
                <a:path w="45363" h="34469" extrusionOk="0">
                  <a:moveTo>
                    <a:pt x="37487" y="1"/>
                  </a:moveTo>
                  <a:cubicBezTo>
                    <a:pt x="36273" y="1"/>
                    <a:pt x="35038" y="289"/>
                    <a:pt x="33882" y="905"/>
                  </a:cubicBezTo>
                  <a:lnTo>
                    <a:pt x="5257" y="16095"/>
                  </a:lnTo>
                  <a:cubicBezTo>
                    <a:pt x="1381" y="18157"/>
                    <a:pt x="0" y="23020"/>
                    <a:pt x="2219" y="26807"/>
                  </a:cubicBezTo>
                  <a:lnTo>
                    <a:pt x="3788" y="29481"/>
                  </a:lnTo>
                  <a:cubicBezTo>
                    <a:pt x="4665" y="30980"/>
                    <a:pt x="6017" y="32134"/>
                    <a:pt x="7624" y="32765"/>
                  </a:cubicBezTo>
                  <a:cubicBezTo>
                    <a:pt x="9839" y="33620"/>
                    <a:pt x="12914" y="34469"/>
                    <a:pt x="16511" y="34469"/>
                  </a:cubicBezTo>
                  <a:cubicBezTo>
                    <a:pt x="17689" y="34469"/>
                    <a:pt x="18923" y="34378"/>
                    <a:pt x="20201" y="34166"/>
                  </a:cubicBezTo>
                  <a:cubicBezTo>
                    <a:pt x="27332" y="32992"/>
                    <a:pt x="31731" y="28721"/>
                    <a:pt x="34967" y="25595"/>
                  </a:cubicBezTo>
                  <a:cubicBezTo>
                    <a:pt x="40284" y="20446"/>
                    <a:pt x="43164" y="14695"/>
                    <a:pt x="44742" y="10335"/>
                  </a:cubicBezTo>
                  <a:cubicBezTo>
                    <a:pt x="45363" y="8619"/>
                    <a:pt x="45353" y="6735"/>
                    <a:pt x="44722" y="5028"/>
                  </a:cubicBezTo>
                  <a:cubicBezTo>
                    <a:pt x="43552" y="1888"/>
                    <a:pt x="40589" y="1"/>
                    <a:pt x="37487" y="1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6"/>
            <p:cNvSpPr/>
            <p:nvPr/>
          </p:nvSpPr>
          <p:spPr>
            <a:xfrm>
              <a:off x="-261445" y="-653350"/>
              <a:ext cx="2581750" cy="4893383"/>
            </a:xfrm>
            <a:custGeom>
              <a:avLst/>
              <a:gdLst/>
              <a:ahLst/>
              <a:cxnLst/>
              <a:rect l="l" t="t" r="r" b="b"/>
              <a:pathLst>
                <a:path w="29553" h="56014" extrusionOk="0">
                  <a:moveTo>
                    <a:pt x="9795" y="1"/>
                  </a:moveTo>
                  <a:cubicBezTo>
                    <a:pt x="8923" y="1"/>
                    <a:pt x="8083" y="132"/>
                    <a:pt x="7310" y="418"/>
                  </a:cubicBezTo>
                  <a:cubicBezTo>
                    <a:pt x="1" y="3121"/>
                    <a:pt x="386" y="19060"/>
                    <a:pt x="790" y="35730"/>
                  </a:cubicBezTo>
                  <a:cubicBezTo>
                    <a:pt x="1135" y="49993"/>
                    <a:pt x="3492" y="54245"/>
                    <a:pt x="6560" y="55586"/>
                  </a:cubicBezTo>
                  <a:cubicBezTo>
                    <a:pt x="7263" y="55893"/>
                    <a:pt x="7924" y="56014"/>
                    <a:pt x="8689" y="56014"/>
                  </a:cubicBezTo>
                  <a:cubicBezTo>
                    <a:pt x="9544" y="56014"/>
                    <a:pt x="10529" y="55863"/>
                    <a:pt x="11847" y="55655"/>
                  </a:cubicBezTo>
                  <a:cubicBezTo>
                    <a:pt x="19294" y="54481"/>
                    <a:pt x="29552" y="49707"/>
                    <a:pt x="29444" y="44390"/>
                  </a:cubicBezTo>
                  <a:cubicBezTo>
                    <a:pt x="29405" y="42122"/>
                    <a:pt x="27511" y="41727"/>
                    <a:pt x="22283" y="36322"/>
                  </a:cubicBezTo>
                  <a:cubicBezTo>
                    <a:pt x="15911" y="29753"/>
                    <a:pt x="12626" y="26360"/>
                    <a:pt x="12508" y="22276"/>
                  </a:cubicBezTo>
                  <a:cubicBezTo>
                    <a:pt x="12321" y="15352"/>
                    <a:pt x="21425" y="12876"/>
                    <a:pt x="20537" y="7520"/>
                  </a:cubicBezTo>
                  <a:cubicBezTo>
                    <a:pt x="19889" y="3694"/>
                    <a:pt x="14417" y="1"/>
                    <a:pt x="9795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6"/>
            <p:cNvSpPr/>
            <p:nvPr/>
          </p:nvSpPr>
          <p:spPr>
            <a:xfrm>
              <a:off x="3922536" y="-483870"/>
              <a:ext cx="2428783" cy="2080304"/>
            </a:xfrm>
            <a:custGeom>
              <a:avLst/>
              <a:gdLst/>
              <a:ahLst/>
              <a:cxnLst/>
              <a:rect l="l" t="t" r="r" b="b"/>
              <a:pathLst>
                <a:path w="27802" h="23813" extrusionOk="0">
                  <a:moveTo>
                    <a:pt x="5858" y="1"/>
                  </a:moveTo>
                  <a:cubicBezTo>
                    <a:pt x="0" y="1"/>
                    <a:pt x="6127" y="12275"/>
                    <a:pt x="10353" y="19675"/>
                  </a:cubicBezTo>
                  <a:cubicBezTo>
                    <a:pt x="11839" y="22276"/>
                    <a:pt x="14586" y="23813"/>
                    <a:pt x="17476" y="23813"/>
                  </a:cubicBezTo>
                  <a:cubicBezTo>
                    <a:pt x="18192" y="23813"/>
                    <a:pt x="18918" y="23718"/>
                    <a:pt x="19634" y="23522"/>
                  </a:cubicBezTo>
                  <a:cubicBezTo>
                    <a:pt x="25927" y="21806"/>
                    <a:pt x="27802" y="13777"/>
                    <a:pt x="22909" y="9457"/>
                  </a:cubicBezTo>
                  <a:cubicBezTo>
                    <a:pt x="19191" y="6172"/>
                    <a:pt x="14456" y="2857"/>
                    <a:pt x="8903" y="707"/>
                  </a:cubicBezTo>
                  <a:cubicBezTo>
                    <a:pt x="7649" y="222"/>
                    <a:pt x="6646" y="1"/>
                    <a:pt x="5858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56"/>
            <p:cNvSpPr/>
            <p:nvPr/>
          </p:nvSpPr>
          <p:spPr>
            <a:xfrm>
              <a:off x="89309" y="-480201"/>
              <a:ext cx="1919911" cy="5587109"/>
            </a:xfrm>
            <a:custGeom>
              <a:avLst/>
              <a:gdLst/>
              <a:ahLst/>
              <a:cxnLst/>
              <a:rect l="l" t="t" r="r" b="b"/>
              <a:pathLst>
                <a:path w="21977" h="63955" extrusionOk="0">
                  <a:moveTo>
                    <a:pt x="9049" y="1"/>
                  </a:moveTo>
                  <a:cubicBezTo>
                    <a:pt x="8836" y="1"/>
                    <a:pt x="8619" y="217"/>
                    <a:pt x="8710" y="537"/>
                  </a:cubicBezTo>
                  <a:cubicBezTo>
                    <a:pt x="10170" y="5864"/>
                    <a:pt x="15092" y="8891"/>
                    <a:pt x="18248" y="13113"/>
                  </a:cubicBezTo>
                  <a:cubicBezTo>
                    <a:pt x="19905" y="15313"/>
                    <a:pt x="21109" y="18104"/>
                    <a:pt x="20635" y="20916"/>
                  </a:cubicBezTo>
                  <a:cubicBezTo>
                    <a:pt x="20191" y="23470"/>
                    <a:pt x="18268" y="25276"/>
                    <a:pt x="16186" y="26637"/>
                  </a:cubicBezTo>
                  <a:cubicBezTo>
                    <a:pt x="14086" y="28018"/>
                    <a:pt x="11797" y="29103"/>
                    <a:pt x="9755" y="30582"/>
                  </a:cubicBezTo>
                  <a:cubicBezTo>
                    <a:pt x="7674" y="32091"/>
                    <a:pt x="5800" y="33906"/>
                    <a:pt x="4301" y="36007"/>
                  </a:cubicBezTo>
                  <a:cubicBezTo>
                    <a:pt x="1105" y="40485"/>
                    <a:pt x="1" y="46068"/>
                    <a:pt x="1717" y="51336"/>
                  </a:cubicBezTo>
                  <a:cubicBezTo>
                    <a:pt x="2605" y="54087"/>
                    <a:pt x="3946" y="56820"/>
                    <a:pt x="5662" y="59157"/>
                  </a:cubicBezTo>
                  <a:cubicBezTo>
                    <a:pt x="7359" y="61456"/>
                    <a:pt x="9578" y="63280"/>
                    <a:pt x="12399" y="63941"/>
                  </a:cubicBezTo>
                  <a:cubicBezTo>
                    <a:pt x="12437" y="63950"/>
                    <a:pt x="12473" y="63954"/>
                    <a:pt x="12506" y="63954"/>
                  </a:cubicBezTo>
                  <a:cubicBezTo>
                    <a:pt x="12944" y="63954"/>
                    <a:pt x="12879" y="63214"/>
                    <a:pt x="12438" y="63122"/>
                  </a:cubicBezTo>
                  <a:cubicBezTo>
                    <a:pt x="7359" y="62037"/>
                    <a:pt x="4449" y="56307"/>
                    <a:pt x="2822" y="51858"/>
                  </a:cubicBezTo>
                  <a:cubicBezTo>
                    <a:pt x="1825" y="49116"/>
                    <a:pt x="1520" y="46255"/>
                    <a:pt x="2092" y="43385"/>
                  </a:cubicBezTo>
                  <a:cubicBezTo>
                    <a:pt x="2614" y="40732"/>
                    <a:pt x="3798" y="38246"/>
                    <a:pt x="5415" y="36086"/>
                  </a:cubicBezTo>
                  <a:cubicBezTo>
                    <a:pt x="7053" y="33906"/>
                    <a:pt x="9134" y="32062"/>
                    <a:pt x="11403" y="30562"/>
                  </a:cubicBezTo>
                  <a:cubicBezTo>
                    <a:pt x="13385" y="29250"/>
                    <a:pt x="15555" y="28254"/>
                    <a:pt x="17488" y="26863"/>
                  </a:cubicBezTo>
                  <a:cubicBezTo>
                    <a:pt x="19244" y="25601"/>
                    <a:pt x="20773" y="23963"/>
                    <a:pt x="21335" y="21833"/>
                  </a:cubicBezTo>
                  <a:cubicBezTo>
                    <a:pt x="21977" y="19367"/>
                    <a:pt x="21306" y="16743"/>
                    <a:pt x="20103" y="14563"/>
                  </a:cubicBezTo>
                  <a:cubicBezTo>
                    <a:pt x="17212" y="9306"/>
                    <a:pt x="11038" y="6298"/>
                    <a:pt x="9371" y="290"/>
                  </a:cubicBezTo>
                  <a:cubicBezTo>
                    <a:pt x="9317" y="88"/>
                    <a:pt x="9184" y="1"/>
                    <a:pt x="9049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56"/>
            <p:cNvSpPr/>
            <p:nvPr/>
          </p:nvSpPr>
          <p:spPr>
            <a:xfrm>
              <a:off x="4286657" y="406336"/>
              <a:ext cx="196822" cy="110161"/>
            </a:xfrm>
            <a:custGeom>
              <a:avLst/>
              <a:gdLst/>
              <a:ahLst/>
              <a:cxnLst/>
              <a:rect l="l" t="t" r="r" b="b"/>
              <a:pathLst>
                <a:path w="2253" h="1261" extrusionOk="0">
                  <a:moveTo>
                    <a:pt x="1209" y="0"/>
                  </a:moveTo>
                  <a:cubicBezTo>
                    <a:pt x="929" y="0"/>
                    <a:pt x="644" y="73"/>
                    <a:pt x="425" y="194"/>
                  </a:cubicBezTo>
                  <a:cubicBezTo>
                    <a:pt x="168" y="332"/>
                    <a:pt x="0" y="608"/>
                    <a:pt x="89" y="904"/>
                  </a:cubicBezTo>
                  <a:cubicBezTo>
                    <a:pt x="166" y="1108"/>
                    <a:pt x="338" y="1261"/>
                    <a:pt x="548" y="1261"/>
                  </a:cubicBezTo>
                  <a:cubicBezTo>
                    <a:pt x="582" y="1261"/>
                    <a:pt x="616" y="1257"/>
                    <a:pt x="651" y="1249"/>
                  </a:cubicBezTo>
                  <a:cubicBezTo>
                    <a:pt x="829" y="1220"/>
                    <a:pt x="908" y="933"/>
                    <a:pt x="701" y="865"/>
                  </a:cubicBezTo>
                  <a:lnTo>
                    <a:pt x="701" y="865"/>
                  </a:lnTo>
                  <a:cubicBezTo>
                    <a:pt x="736" y="876"/>
                    <a:pt x="716" y="898"/>
                    <a:pt x="702" y="898"/>
                  </a:cubicBezTo>
                  <a:cubicBezTo>
                    <a:pt x="692" y="898"/>
                    <a:pt x="685" y="887"/>
                    <a:pt x="701" y="854"/>
                  </a:cubicBezTo>
                  <a:cubicBezTo>
                    <a:pt x="721" y="835"/>
                    <a:pt x="710" y="805"/>
                    <a:pt x="730" y="775"/>
                  </a:cubicBezTo>
                  <a:cubicBezTo>
                    <a:pt x="769" y="726"/>
                    <a:pt x="898" y="707"/>
                    <a:pt x="957" y="696"/>
                  </a:cubicBezTo>
                  <a:cubicBezTo>
                    <a:pt x="1061" y="674"/>
                    <a:pt x="1211" y="634"/>
                    <a:pt x="1345" y="634"/>
                  </a:cubicBezTo>
                  <a:cubicBezTo>
                    <a:pt x="1442" y="634"/>
                    <a:pt x="1531" y="654"/>
                    <a:pt x="1589" y="716"/>
                  </a:cubicBezTo>
                  <a:cubicBezTo>
                    <a:pt x="1657" y="795"/>
                    <a:pt x="1740" y="827"/>
                    <a:pt x="1821" y="827"/>
                  </a:cubicBezTo>
                  <a:cubicBezTo>
                    <a:pt x="2045" y="827"/>
                    <a:pt x="2253" y="576"/>
                    <a:pt x="2071" y="352"/>
                  </a:cubicBezTo>
                  <a:cubicBezTo>
                    <a:pt x="1873" y="104"/>
                    <a:pt x="1545" y="0"/>
                    <a:pt x="1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6"/>
            <p:cNvSpPr/>
            <p:nvPr/>
          </p:nvSpPr>
          <p:spPr>
            <a:xfrm>
              <a:off x="4101364" y="641599"/>
              <a:ext cx="211848" cy="157073"/>
            </a:xfrm>
            <a:custGeom>
              <a:avLst/>
              <a:gdLst/>
              <a:ahLst/>
              <a:cxnLst/>
              <a:rect l="l" t="t" r="r" b="b"/>
              <a:pathLst>
                <a:path w="2425" h="1798" extrusionOk="0">
                  <a:moveTo>
                    <a:pt x="1464" y="0"/>
                  </a:moveTo>
                  <a:cubicBezTo>
                    <a:pt x="1044" y="0"/>
                    <a:pt x="626" y="93"/>
                    <a:pt x="346" y="440"/>
                  </a:cubicBezTo>
                  <a:cubicBezTo>
                    <a:pt x="1" y="864"/>
                    <a:pt x="50" y="1486"/>
                    <a:pt x="543" y="1762"/>
                  </a:cubicBezTo>
                  <a:cubicBezTo>
                    <a:pt x="585" y="1787"/>
                    <a:pt x="632" y="1798"/>
                    <a:pt x="679" y="1798"/>
                  </a:cubicBezTo>
                  <a:cubicBezTo>
                    <a:pt x="800" y="1798"/>
                    <a:pt x="926" y="1728"/>
                    <a:pt x="997" y="1644"/>
                  </a:cubicBezTo>
                  <a:cubicBezTo>
                    <a:pt x="1106" y="1495"/>
                    <a:pt x="1086" y="1328"/>
                    <a:pt x="997" y="1180"/>
                  </a:cubicBezTo>
                  <a:cubicBezTo>
                    <a:pt x="957" y="1111"/>
                    <a:pt x="1027" y="993"/>
                    <a:pt x="1086" y="943"/>
                  </a:cubicBezTo>
                  <a:cubicBezTo>
                    <a:pt x="1169" y="874"/>
                    <a:pt x="1293" y="854"/>
                    <a:pt x="1420" y="854"/>
                  </a:cubicBezTo>
                  <a:cubicBezTo>
                    <a:pt x="1547" y="854"/>
                    <a:pt x="1678" y="874"/>
                    <a:pt x="1776" y="884"/>
                  </a:cubicBezTo>
                  <a:cubicBezTo>
                    <a:pt x="1789" y="885"/>
                    <a:pt x="1801" y="885"/>
                    <a:pt x="1814" y="885"/>
                  </a:cubicBezTo>
                  <a:cubicBezTo>
                    <a:pt x="2333" y="885"/>
                    <a:pt x="2424" y="84"/>
                    <a:pt x="1884" y="26"/>
                  </a:cubicBezTo>
                  <a:cubicBezTo>
                    <a:pt x="1748" y="11"/>
                    <a:pt x="1606" y="0"/>
                    <a:pt x="1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3812723" y="387291"/>
              <a:ext cx="186164" cy="107540"/>
            </a:xfrm>
            <a:custGeom>
              <a:avLst/>
              <a:gdLst/>
              <a:ahLst/>
              <a:cxnLst/>
              <a:rect l="l" t="t" r="r" b="b"/>
              <a:pathLst>
                <a:path w="2131" h="1231" extrusionOk="0">
                  <a:moveTo>
                    <a:pt x="973" y="0"/>
                  </a:moveTo>
                  <a:cubicBezTo>
                    <a:pt x="848" y="0"/>
                    <a:pt x="724" y="20"/>
                    <a:pt x="602" y="66"/>
                  </a:cubicBezTo>
                  <a:cubicBezTo>
                    <a:pt x="237" y="195"/>
                    <a:pt x="0" y="570"/>
                    <a:pt x="59" y="954"/>
                  </a:cubicBezTo>
                  <a:cubicBezTo>
                    <a:pt x="89" y="1134"/>
                    <a:pt x="261" y="1230"/>
                    <a:pt x="423" y="1230"/>
                  </a:cubicBezTo>
                  <a:cubicBezTo>
                    <a:pt x="581" y="1230"/>
                    <a:pt x="730" y="1139"/>
                    <a:pt x="730" y="944"/>
                  </a:cubicBezTo>
                  <a:cubicBezTo>
                    <a:pt x="730" y="752"/>
                    <a:pt x="876" y="695"/>
                    <a:pt x="1047" y="695"/>
                  </a:cubicBezTo>
                  <a:cubicBezTo>
                    <a:pt x="1218" y="695"/>
                    <a:pt x="1416" y="752"/>
                    <a:pt x="1519" y="787"/>
                  </a:cubicBezTo>
                  <a:cubicBezTo>
                    <a:pt x="1558" y="799"/>
                    <a:pt x="1595" y="805"/>
                    <a:pt x="1630" y="805"/>
                  </a:cubicBezTo>
                  <a:cubicBezTo>
                    <a:pt x="1957" y="805"/>
                    <a:pt x="2131" y="318"/>
                    <a:pt x="1766" y="185"/>
                  </a:cubicBezTo>
                  <a:cubicBezTo>
                    <a:pt x="1516" y="90"/>
                    <a:pt x="1243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6"/>
            <p:cNvSpPr/>
            <p:nvPr/>
          </p:nvSpPr>
          <p:spPr>
            <a:xfrm>
              <a:off x="3601571" y="596346"/>
              <a:ext cx="218749" cy="177952"/>
            </a:xfrm>
            <a:custGeom>
              <a:avLst/>
              <a:gdLst/>
              <a:ahLst/>
              <a:cxnLst/>
              <a:rect l="l" t="t" r="r" b="b"/>
              <a:pathLst>
                <a:path w="2504" h="2037" extrusionOk="0">
                  <a:moveTo>
                    <a:pt x="1983" y="1"/>
                  </a:moveTo>
                  <a:cubicBezTo>
                    <a:pt x="1980" y="1"/>
                    <a:pt x="1977" y="1"/>
                    <a:pt x="1974" y="1"/>
                  </a:cubicBezTo>
                  <a:cubicBezTo>
                    <a:pt x="1332" y="11"/>
                    <a:pt x="612" y="80"/>
                    <a:pt x="306" y="741"/>
                  </a:cubicBezTo>
                  <a:cubicBezTo>
                    <a:pt x="1" y="1402"/>
                    <a:pt x="474" y="1915"/>
                    <a:pt x="1115" y="2033"/>
                  </a:cubicBezTo>
                  <a:cubicBezTo>
                    <a:pt x="1128" y="2036"/>
                    <a:pt x="1142" y="2037"/>
                    <a:pt x="1154" y="2037"/>
                  </a:cubicBezTo>
                  <a:cubicBezTo>
                    <a:pt x="1331" y="2037"/>
                    <a:pt x="1452" y="1796"/>
                    <a:pt x="1332" y="1658"/>
                  </a:cubicBezTo>
                  <a:cubicBezTo>
                    <a:pt x="1165" y="1451"/>
                    <a:pt x="928" y="1204"/>
                    <a:pt x="1125" y="948"/>
                  </a:cubicBezTo>
                  <a:cubicBezTo>
                    <a:pt x="1342" y="672"/>
                    <a:pt x="1746" y="682"/>
                    <a:pt x="2062" y="672"/>
                  </a:cubicBezTo>
                  <a:cubicBezTo>
                    <a:pt x="2503" y="672"/>
                    <a:pt x="2409" y="1"/>
                    <a:pt x="1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6"/>
            <p:cNvSpPr/>
            <p:nvPr/>
          </p:nvSpPr>
          <p:spPr>
            <a:xfrm>
              <a:off x="4277222" y="874502"/>
              <a:ext cx="185902" cy="181359"/>
            </a:xfrm>
            <a:custGeom>
              <a:avLst/>
              <a:gdLst/>
              <a:ahLst/>
              <a:cxnLst/>
              <a:rect l="l" t="t" r="r" b="b"/>
              <a:pathLst>
                <a:path w="2128" h="2076" extrusionOk="0">
                  <a:moveTo>
                    <a:pt x="1342" y="1"/>
                  </a:moveTo>
                  <a:cubicBezTo>
                    <a:pt x="915" y="1"/>
                    <a:pt x="496" y="218"/>
                    <a:pt x="286" y="624"/>
                  </a:cubicBezTo>
                  <a:cubicBezTo>
                    <a:pt x="0" y="1167"/>
                    <a:pt x="187" y="2065"/>
                    <a:pt x="927" y="2075"/>
                  </a:cubicBezTo>
                  <a:cubicBezTo>
                    <a:pt x="932" y="2075"/>
                    <a:pt x="937" y="2075"/>
                    <a:pt x="942" y="2075"/>
                  </a:cubicBezTo>
                  <a:cubicBezTo>
                    <a:pt x="1103" y="2075"/>
                    <a:pt x="1230" y="1931"/>
                    <a:pt x="1164" y="1759"/>
                  </a:cubicBezTo>
                  <a:cubicBezTo>
                    <a:pt x="1085" y="1542"/>
                    <a:pt x="917" y="1216"/>
                    <a:pt x="947" y="980"/>
                  </a:cubicBezTo>
                  <a:cubicBezTo>
                    <a:pt x="978" y="721"/>
                    <a:pt x="1227" y="562"/>
                    <a:pt x="1476" y="562"/>
                  </a:cubicBezTo>
                  <a:cubicBezTo>
                    <a:pt x="1541" y="562"/>
                    <a:pt x="1606" y="573"/>
                    <a:pt x="1667" y="595"/>
                  </a:cubicBezTo>
                  <a:cubicBezTo>
                    <a:pt x="1699" y="607"/>
                    <a:pt x="1729" y="612"/>
                    <a:pt x="1758" y="612"/>
                  </a:cubicBezTo>
                  <a:cubicBezTo>
                    <a:pt x="2007" y="612"/>
                    <a:pt x="2128" y="235"/>
                    <a:pt x="1854" y="112"/>
                  </a:cubicBezTo>
                  <a:cubicBezTo>
                    <a:pt x="1691" y="37"/>
                    <a:pt x="1516" y="1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4483131" y="633299"/>
              <a:ext cx="223292" cy="132088"/>
            </a:xfrm>
            <a:custGeom>
              <a:avLst/>
              <a:gdLst/>
              <a:ahLst/>
              <a:cxnLst/>
              <a:rect l="l" t="t" r="r" b="b"/>
              <a:pathLst>
                <a:path w="2556" h="1512" extrusionOk="0">
                  <a:moveTo>
                    <a:pt x="1455" y="0"/>
                  </a:moveTo>
                  <a:cubicBezTo>
                    <a:pt x="1162" y="0"/>
                    <a:pt x="870" y="54"/>
                    <a:pt x="592" y="170"/>
                  </a:cubicBezTo>
                  <a:cubicBezTo>
                    <a:pt x="326" y="288"/>
                    <a:pt x="79" y="485"/>
                    <a:pt x="39" y="801"/>
                  </a:cubicBezTo>
                  <a:cubicBezTo>
                    <a:pt x="0" y="1097"/>
                    <a:pt x="168" y="1373"/>
                    <a:pt x="444" y="1482"/>
                  </a:cubicBezTo>
                  <a:cubicBezTo>
                    <a:pt x="497" y="1503"/>
                    <a:pt x="549" y="1512"/>
                    <a:pt x="599" y="1512"/>
                  </a:cubicBezTo>
                  <a:cubicBezTo>
                    <a:pt x="861" y="1512"/>
                    <a:pt x="1080" y="1263"/>
                    <a:pt x="1074" y="1023"/>
                  </a:cubicBezTo>
                  <a:lnTo>
                    <a:pt x="1074" y="1023"/>
                  </a:lnTo>
                  <a:cubicBezTo>
                    <a:pt x="1077" y="1021"/>
                    <a:pt x="1081" y="1020"/>
                    <a:pt x="1085" y="1018"/>
                  </a:cubicBezTo>
                  <a:cubicBezTo>
                    <a:pt x="1164" y="989"/>
                    <a:pt x="1243" y="969"/>
                    <a:pt x="1332" y="959"/>
                  </a:cubicBezTo>
                  <a:cubicBezTo>
                    <a:pt x="1409" y="946"/>
                    <a:pt x="1487" y="939"/>
                    <a:pt x="1564" y="939"/>
                  </a:cubicBezTo>
                  <a:cubicBezTo>
                    <a:pt x="1664" y="939"/>
                    <a:pt x="1765" y="951"/>
                    <a:pt x="1865" y="979"/>
                  </a:cubicBezTo>
                  <a:cubicBezTo>
                    <a:pt x="1924" y="995"/>
                    <a:pt x="1983" y="1004"/>
                    <a:pt x="2041" y="1004"/>
                  </a:cubicBezTo>
                  <a:cubicBezTo>
                    <a:pt x="2225" y="1004"/>
                    <a:pt x="2391" y="917"/>
                    <a:pt x="2466" y="722"/>
                  </a:cubicBezTo>
                  <a:cubicBezTo>
                    <a:pt x="2555" y="505"/>
                    <a:pt x="2456" y="200"/>
                    <a:pt x="2220" y="121"/>
                  </a:cubicBezTo>
                  <a:cubicBezTo>
                    <a:pt x="1970" y="42"/>
                    <a:pt x="1712" y="0"/>
                    <a:pt x="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4185842" y="93148"/>
              <a:ext cx="232727" cy="160655"/>
            </a:xfrm>
            <a:custGeom>
              <a:avLst/>
              <a:gdLst/>
              <a:ahLst/>
              <a:cxnLst/>
              <a:rect l="l" t="t" r="r" b="b"/>
              <a:pathLst>
                <a:path w="2664" h="1839" extrusionOk="0">
                  <a:moveTo>
                    <a:pt x="1168" y="1"/>
                  </a:moveTo>
                  <a:cubicBezTo>
                    <a:pt x="798" y="1"/>
                    <a:pt x="446" y="151"/>
                    <a:pt x="217" y="524"/>
                  </a:cubicBezTo>
                  <a:cubicBezTo>
                    <a:pt x="0" y="888"/>
                    <a:pt x="60" y="1234"/>
                    <a:pt x="345" y="1530"/>
                  </a:cubicBezTo>
                  <a:cubicBezTo>
                    <a:pt x="505" y="1705"/>
                    <a:pt x="700" y="1839"/>
                    <a:pt x="942" y="1839"/>
                  </a:cubicBezTo>
                  <a:cubicBezTo>
                    <a:pt x="985" y="1839"/>
                    <a:pt x="1029" y="1835"/>
                    <a:pt x="1075" y="1826"/>
                  </a:cubicBezTo>
                  <a:cubicBezTo>
                    <a:pt x="1448" y="1767"/>
                    <a:pt x="1470" y="1190"/>
                    <a:pt x="1072" y="1145"/>
                  </a:cubicBezTo>
                  <a:lnTo>
                    <a:pt x="1072" y="1145"/>
                  </a:lnTo>
                  <a:cubicBezTo>
                    <a:pt x="1089" y="1107"/>
                    <a:pt x="1115" y="1074"/>
                    <a:pt x="1154" y="1056"/>
                  </a:cubicBezTo>
                  <a:cubicBezTo>
                    <a:pt x="1182" y="1045"/>
                    <a:pt x="1211" y="1039"/>
                    <a:pt x="1241" y="1039"/>
                  </a:cubicBezTo>
                  <a:cubicBezTo>
                    <a:pt x="1361" y="1039"/>
                    <a:pt x="1493" y="1121"/>
                    <a:pt x="1588" y="1184"/>
                  </a:cubicBezTo>
                  <a:cubicBezTo>
                    <a:pt x="1687" y="1252"/>
                    <a:pt x="1789" y="1282"/>
                    <a:pt x="1886" y="1282"/>
                  </a:cubicBezTo>
                  <a:cubicBezTo>
                    <a:pt x="2322" y="1282"/>
                    <a:pt x="2664" y="689"/>
                    <a:pt x="2219" y="366"/>
                  </a:cubicBezTo>
                  <a:cubicBezTo>
                    <a:pt x="1916" y="146"/>
                    <a:pt x="1533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4614959" y="253455"/>
              <a:ext cx="217264" cy="148512"/>
            </a:xfrm>
            <a:custGeom>
              <a:avLst/>
              <a:gdLst/>
              <a:ahLst/>
              <a:cxnLst/>
              <a:rect l="l" t="t" r="r" b="b"/>
              <a:pathLst>
                <a:path w="2487" h="1700" extrusionOk="0">
                  <a:moveTo>
                    <a:pt x="1233" y="1030"/>
                  </a:moveTo>
                  <a:cubicBezTo>
                    <a:pt x="1234" y="1030"/>
                    <a:pt x="1232" y="1036"/>
                    <a:pt x="1225" y="1052"/>
                  </a:cubicBezTo>
                  <a:lnTo>
                    <a:pt x="1225" y="1052"/>
                  </a:lnTo>
                  <a:cubicBezTo>
                    <a:pt x="1231" y="1050"/>
                    <a:pt x="1234" y="1049"/>
                    <a:pt x="1235" y="1049"/>
                  </a:cubicBezTo>
                  <a:lnTo>
                    <a:pt x="1235" y="1049"/>
                  </a:lnTo>
                  <a:cubicBezTo>
                    <a:pt x="1236" y="1049"/>
                    <a:pt x="1232" y="1051"/>
                    <a:pt x="1224" y="1056"/>
                  </a:cubicBezTo>
                  <a:lnTo>
                    <a:pt x="1224" y="1056"/>
                  </a:lnTo>
                  <a:cubicBezTo>
                    <a:pt x="1224" y="1054"/>
                    <a:pt x="1225" y="1053"/>
                    <a:pt x="1225" y="1052"/>
                  </a:cubicBezTo>
                  <a:lnTo>
                    <a:pt x="1225" y="1052"/>
                  </a:lnTo>
                  <a:cubicBezTo>
                    <a:pt x="1223" y="1053"/>
                    <a:pt x="1220" y="1054"/>
                    <a:pt x="1216" y="1055"/>
                  </a:cubicBezTo>
                  <a:lnTo>
                    <a:pt x="1216" y="1055"/>
                  </a:lnTo>
                  <a:cubicBezTo>
                    <a:pt x="1224" y="1042"/>
                    <a:pt x="1231" y="1030"/>
                    <a:pt x="1233" y="1030"/>
                  </a:cubicBezTo>
                  <a:close/>
                  <a:moveTo>
                    <a:pt x="1216" y="1055"/>
                  </a:moveTo>
                  <a:lnTo>
                    <a:pt x="1216" y="1055"/>
                  </a:lnTo>
                  <a:cubicBezTo>
                    <a:pt x="1215" y="1056"/>
                    <a:pt x="1215" y="1057"/>
                    <a:pt x="1215" y="1058"/>
                  </a:cubicBezTo>
                  <a:lnTo>
                    <a:pt x="1215" y="1058"/>
                  </a:lnTo>
                  <a:cubicBezTo>
                    <a:pt x="1214" y="1058"/>
                    <a:pt x="1213" y="1058"/>
                    <a:pt x="1212" y="1058"/>
                  </a:cubicBezTo>
                  <a:lnTo>
                    <a:pt x="1212" y="1058"/>
                  </a:lnTo>
                  <a:cubicBezTo>
                    <a:pt x="1213" y="1057"/>
                    <a:pt x="1213" y="1057"/>
                    <a:pt x="1213" y="1056"/>
                  </a:cubicBezTo>
                  <a:cubicBezTo>
                    <a:pt x="1214" y="1056"/>
                    <a:pt x="1215" y="1056"/>
                    <a:pt x="1216" y="1055"/>
                  </a:cubicBezTo>
                  <a:close/>
                  <a:moveTo>
                    <a:pt x="1056" y="1"/>
                  </a:moveTo>
                  <a:cubicBezTo>
                    <a:pt x="780" y="1"/>
                    <a:pt x="518" y="90"/>
                    <a:pt x="306" y="336"/>
                  </a:cubicBezTo>
                  <a:cubicBezTo>
                    <a:pt x="99" y="572"/>
                    <a:pt x="1" y="957"/>
                    <a:pt x="119" y="1263"/>
                  </a:cubicBezTo>
                  <a:cubicBezTo>
                    <a:pt x="214" y="1497"/>
                    <a:pt x="438" y="1700"/>
                    <a:pt x="698" y="1700"/>
                  </a:cubicBezTo>
                  <a:cubicBezTo>
                    <a:pt x="735" y="1700"/>
                    <a:pt x="772" y="1696"/>
                    <a:pt x="809" y="1687"/>
                  </a:cubicBezTo>
                  <a:cubicBezTo>
                    <a:pt x="987" y="1638"/>
                    <a:pt x="1105" y="1500"/>
                    <a:pt x="1086" y="1313"/>
                  </a:cubicBezTo>
                  <a:lnTo>
                    <a:pt x="1086" y="1313"/>
                  </a:lnTo>
                  <a:cubicBezTo>
                    <a:pt x="1088" y="1335"/>
                    <a:pt x="1090" y="1344"/>
                    <a:pt x="1092" y="1344"/>
                  </a:cubicBezTo>
                  <a:cubicBezTo>
                    <a:pt x="1095" y="1344"/>
                    <a:pt x="1095" y="1295"/>
                    <a:pt x="1095" y="1266"/>
                  </a:cubicBezTo>
                  <a:lnTo>
                    <a:pt x="1095" y="1266"/>
                  </a:lnTo>
                  <a:cubicBezTo>
                    <a:pt x="1102" y="1250"/>
                    <a:pt x="1108" y="1237"/>
                    <a:pt x="1115" y="1223"/>
                  </a:cubicBezTo>
                  <a:cubicBezTo>
                    <a:pt x="1122" y="1203"/>
                    <a:pt x="1134" y="1182"/>
                    <a:pt x="1140" y="1164"/>
                  </a:cubicBezTo>
                  <a:lnTo>
                    <a:pt x="1140" y="1164"/>
                  </a:lnTo>
                  <a:cubicBezTo>
                    <a:pt x="1133" y="1181"/>
                    <a:pt x="1120" y="1194"/>
                    <a:pt x="1116" y="1194"/>
                  </a:cubicBezTo>
                  <a:cubicBezTo>
                    <a:pt x="1113" y="1194"/>
                    <a:pt x="1117" y="1186"/>
                    <a:pt x="1135" y="1164"/>
                  </a:cubicBezTo>
                  <a:cubicBezTo>
                    <a:pt x="1137" y="1161"/>
                    <a:pt x="1140" y="1158"/>
                    <a:pt x="1143" y="1155"/>
                  </a:cubicBezTo>
                  <a:lnTo>
                    <a:pt x="1143" y="1155"/>
                  </a:lnTo>
                  <a:cubicBezTo>
                    <a:pt x="1143" y="1158"/>
                    <a:pt x="1142" y="1161"/>
                    <a:pt x="1140" y="1164"/>
                  </a:cubicBezTo>
                  <a:lnTo>
                    <a:pt x="1140" y="1164"/>
                  </a:lnTo>
                  <a:cubicBezTo>
                    <a:pt x="1142" y="1161"/>
                    <a:pt x="1143" y="1158"/>
                    <a:pt x="1144" y="1155"/>
                  </a:cubicBezTo>
                  <a:lnTo>
                    <a:pt x="1144" y="1155"/>
                  </a:lnTo>
                  <a:cubicBezTo>
                    <a:pt x="1143" y="1155"/>
                    <a:pt x="1143" y="1155"/>
                    <a:pt x="1143" y="1155"/>
                  </a:cubicBezTo>
                  <a:cubicBezTo>
                    <a:pt x="1144" y="1151"/>
                    <a:pt x="1145" y="1148"/>
                    <a:pt x="1145" y="1145"/>
                  </a:cubicBezTo>
                  <a:lnTo>
                    <a:pt x="1145" y="1145"/>
                  </a:lnTo>
                  <a:cubicBezTo>
                    <a:pt x="1145" y="1148"/>
                    <a:pt x="1144" y="1151"/>
                    <a:pt x="1144" y="1155"/>
                  </a:cubicBezTo>
                  <a:lnTo>
                    <a:pt x="1144" y="1155"/>
                  </a:lnTo>
                  <a:cubicBezTo>
                    <a:pt x="1160" y="1136"/>
                    <a:pt x="1177" y="1112"/>
                    <a:pt x="1194" y="1096"/>
                  </a:cubicBezTo>
                  <a:cubicBezTo>
                    <a:pt x="1197" y="1090"/>
                    <a:pt x="1203" y="1078"/>
                    <a:pt x="1210" y="1066"/>
                  </a:cubicBezTo>
                  <a:lnTo>
                    <a:pt x="1210" y="1066"/>
                  </a:lnTo>
                  <a:cubicBezTo>
                    <a:pt x="1203" y="1071"/>
                    <a:pt x="1200" y="1075"/>
                    <a:pt x="1200" y="1075"/>
                  </a:cubicBezTo>
                  <a:cubicBezTo>
                    <a:pt x="1200" y="1075"/>
                    <a:pt x="1203" y="1071"/>
                    <a:pt x="1208" y="1063"/>
                  </a:cubicBezTo>
                  <a:lnTo>
                    <a:pt x="1208" y="1063"/>
                  </a:lnTo>
                  <a:cubicBezTo>
                    <a:pt x="1207" y="1064"/>
                    <a:pt x="1205" y="1065"/>
                    <a:pt x="1204" y="1066"/>
                  </a:cubicBezTo>
                  <a:cubicBezTo>
                    <a:pt x="1171" y="1066"/>
                    <a:pt x="1187" y="1063"/>
                    <a:pt x="1212" y="1058"/>
                  </a:cubicBezTo>
                  <a:lnTo>
                    <a:pt x="1212" y="1058"/>
                  </a:lnTo>
                  <a:cubicBezTo>
                    <a:pt x="1211" y="1060"/>
                    <a:pt x="1209" y="1062"/>
                    <a:pt x="1208" y="1063"/>
                  </a:cubicBezTo>
                  <a:lnTo>
                    <a:pt x="1208" y="1063"/>
                  </a:lnTo>
                  <a:cubicBezTo>
                    <a:pt x="1210" y="1063"/>
                    <a:pt x="1211" y="1062"/>
                    <a:pt x="1212" y="1061"/>
                  </a:cubicBezTo>
                  <a:lnTo>
                    <a:pt x="1212" y="1061"/>
                  </a:lnTo>
                  <a:cubicBezTo>
                    <a:pt x="1211" y="1063"/>
                    <a:pt x="1211" y="1064"/>
                    <a:pt x="1210" y="1066"/>
                  </a:cubicBezTo>
                  <a:lnTo>
                    <a:pt x="1210" y="1066"/>
                  </a:lnTo>
                  <a:cubicBezTo>
                    <a:pt x="1213" y="1063"/>
                    <a:pt x="1218" y="1060"/>
                    <a:pt x="1224" y="1056"/>
                  </a:cubicBezTo>
                  <a:cubicBezTo>
                    <a:pt x="1224" y="1056"/>
                    <a:pt x="1224" y="1056"/>
                    <a:pt x="1224" y="1056"/>
                  </a:cubicBezTo>
                  <a:lnTo>
                    <a:pt x="1224" y="1056"/>
                  </a:lnTo>
                  <a:cubicBezTo>
                    <a:pt x="1223" y="1056"/>
                    <a:pt x="1223" y="1056"/>
                    <a:pt x="1223" y="1056"/>
                  </a:cubicBezTo>
                  <a:lnTo>
                    <a:pt x="1223" y="1056"/>
                  </a:lnTo>
                  <a:cubicBezTo>
                    <a:pt x="1223" y="1056"/>
                    <a:pt x="1224" y="1056"/>
                    <a:pt x="1224" y="1056"/>
                  </a:cubicBezTo>
                  <a:lnTo>
                    <a:pt x="1224" y="1056"/>
                  </a:lnTo>
                  <a:cubicBezTo>
                    <a:pt x="1224" y="1056"/>
                    <a:pt x="1224" y="1056"/>
                    <a:pt x="1224" y="1056"/>
                  </a:cubicBezTo>
                  <a:lnTo>
                    <a:pt x="1224" y="1056"/>
                  </a:lnTo>
                  <a:cubicBezTo>
                    <a:pt x="1240" y="1053"/>
                    <a:pt x="1256" y="1049"/>
                    <a:pt x="1263" y="1046"/>
                  </a:cubicBezTo>
                  <a:cubicBezTo>
                    <a:pt x="1273" y="1046"/>
                    <a:pt x="1342" y="1026"/>
                    <a:pt x="1381" y="1026"/>
                  </a:cubicBezTo>
                  <a:cubicBezTo>
                    <a:pt x="1470" y="1036"/>
                    <a:pt x="1667" y="1135"/>
                    <a:pt x="1776" y="1184"/>
                  </a:cubicBezTo>
                  <a:cubicBezTo>
                    <a:pt x="1834" y="1211"/>
                    <a:pt x="1895" y="1223"/>
                    <a:pt x="1956" y="1223"/>
                  </a:cubicBezTo>
                  <a:cubicBezTo>
                    <a:pt x="2141" y="1223"/>
                    <a:pt x="2320" y="1106"/>
                    <a:pt x="2388" y="927"/>
                  </a:cubicBezTo>
                  <a:cubicBezTo>
                    <a:pt x="2486" y="681"/>
                    <a:pt x="2358" y="434"/>
                    <a:pt x="2131" y="316"/>
                  </a:cubicBezTo>
                  <a:cubicBezTo>
                    <a:pt x="1810" y="158"/>
                    <a:pt x="1422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3840242" y="884112"/>
              <a:ext cx="145891" cy="198220"/>
            </a:xfrm>
            <a:custGeom>
              <a:avLst/>
              <a:gdLst/>
              <a:ahLst/>
              <a:cxnLst/>
              <a:rect l="l" t="t" r="r" b="b"/>
              <a:pathLst>
                <a:path w="1670" h="2269" extrusionOk="0">
                  <a:moveTo>
                    <a:pt x="1153" y="885"/>
                  </a:moveTo>
                  <a:cubicBezTo>
                    <a:pt x="1147" y="890"/>
                    <a:pt x="1141" y="895"/>
                    <a:pt x="1135" y="900"/>
                  </a:cubicBezTo>
                  <a:lnTo>
                    <a:pt x="1135" y="889"/>
                  </a:lnTo>
                  <a:cubicBezTo>
                    <a:pt x="1141" y="888"/>
                    <a:pt x="1147" y="887"/>
                    <a:pt x="1153" y="885"/>
                  </a:cubicBezTo>
                  <a:close/>
                  <a:moveTo>
                    <a:pt x="1048" y="0"/>
                  </a:moveTo>
                  <a:cubicBezTo>
                    <a:pt x="1034" y="0"/>
                    <a:pt x="1021" y="1"/>
                    <a:pt x="1007" y="2"/>
                  </a:cubicBezTo>
                  <a:cubicBezTo>
                    <a:pt x="731" y="21"/>
                    <a:pt x="465" y="100"/>
                    <a:pt x="257" y="367"/>
                  </a:cubicBezTo>
                  <a:cubicBezTo>
                    <a:pt x="80" y="604"/>
                    <a:pt x="1" y="919"/>
                    <a:pt x="40" y="1215"/>
                  </a:cubicBezTo>
                  <a:cubicBezTo>
                    <a:pt x="110" y="1723"/>
                    <a:pt x="599" y="2269"/>
                    <a:pt x="1136" y="2269"/>
                  </a:cubicBezTo>
                  <a:cubicBezTo>
                    <a:pt x="1204" y="2269"/>
                    <a:pt x="1273" y="2260"/>
                    <a:pt x="1342" y="2241"/>
                  </a:cubicBezTo>
                  <a:cubicBezTo>
                    <a:pt x="1520" y="2191"/>
                    <a:pt x="1658" y="2024"/>
                    <a:pt x="1579" y="1827"/>
                  </a:cubicBezTo>
                  <a:cubicBezTo>
                    <a:pt x="1471" y="1590"/>
                    <a:pt x="1244" y="1402"/>
                    <a:pt x="1145" y="1156"/>
                  </a:cubicBezTo>
                  <a:cubicBezTo>
                    <a:pt x="1135" y="1097"/>
                    <a:pt x="1145" y="1008"/>
                    <a:pt x="1155" y="978"/>
                  </a:cubicBezTo>
                  <a:cubicBezTo>
                    <a:pt x="1175" y="959"/>
                    <a:pt x="1195" y="929"/>
                    <a:pt x="1204" y="909"/>
                  </a:cubicBezTo>
                  <a:cubicBezTo>
                    <a:pt x="1217" y="890"/>
                    <a:pt x="1229" y="873"/>
                    <a:pt x="1241" y="856"/>
                  </a:cubicBezTo>
                  <a:lnTo>
                    <a:pt x="1241" y="856"/>
                  </a:lnTo>
                  <a:cubicBezTo>
                    <a:pt x="1669" y="669"/>
                    <a:pt x="1556" y="0"/>
                    <a:pt x="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56"/>
          <p:cNvSpPr txBox="1">
            <a:spLocks noGrp="1"/>
          </p:cNvSpPr>
          <p:nvPr>
            <p:ph type="title"/>
          </p:nvPr>
        </p:nvSpPr>
        <p:spPr>
          <a:xfrm>
            <a:off x="2665950" y="1590900"/>
            <a:ext cx="2370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24" name="Google Shape;1924;p56"/>
          <p:cNvSpPr txBox="1">
            <a:spLocks noGrp="1"/>
          </p:cNvSpPr>
          <p:nvPr>
            <p:ph type="subTitle" idx="1"/>
          </p:nvPr>
        </p:nvSpPr>
        <p:spPr>
          <a:xfrm>
            <a:off x="2830625" y="2578650"/>
            <a:ext cx="20412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2">
  <p:cSld name="CUSTOM_21">
    <p:bg>
      <p:bgPr>
        <a:solidFill>
          <a:schemeClr val="accent5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58"/>
          <p:cNvGrpSpPr/>
          <p:nvPr/>
        </p:nvGrpSpPr>
        <p:grpSpPr>
          <a:xfrm>
            <a:off x="2272336" y="-1079800"/>
            <a:ext cx="3365966" cy="5673528"/>
            <a:chOff x="2272336" y="-1079800"/>
            <a:chExt cx="3365966" cy="5673528"/>
          </a:xfrm>
        </p:grpSpPr>
        <p:sp>
          <p:nvSpPr>
            <p:cNvPr id="1954" name="Google Shape;1954;p58"/>
            <p:cNvSpPr/>
            <p:nvPr/>
          </p:nvSpPr>
          <p:spPr>
            <a:xfrm>
              <a:off x="2272336" y="-70423"/>
              <a:ext cx="3078488" cy="2052610"/>
            </a:xfrm>
            <a:custGeom>
              <a:avLst/>
              <a:gdLst/>
              <a:ahLst/>
              <a:cxnLst/>
              <a:rect l="l" t="t" r="r" b="b"/>
              <a:pathLst>
                <a:path w="33143" h="22099" extrusionOk="0">
                  <a:moveTo>
                    <a:pt x="1" y="1"/>
                  </a:moveTo>
                  <a:cubicBezTo>
                    <a:pt x="2112" y="612"/>
                    <a:pt x="4154" y="3004"/>
                    <a:pt x="5155" y="4876"/>
                  </a:cubicBezTo>
                  <a:cubicBezTo>
                    <a:pt x="6297" y="6998"/>
                    <a:pt x="6837" y="9380"/>
                    <a:pt x="7858" y="11552"/>
                  </a:cubicBezTo>
                  <a:cubicBezTo>
                    <a:pt x="8890" y="13724"/>
                    <a:pt x="10611" y="15786"/>
                    <a:pt x="12963" y="16267"/>
                  </a:cubicBezTo>
                  <a:cubicBezTo>
                    <a:pt x="14215" y="16517"/>
                    <a:pt x="15526" y="16287"/>
                    <a:pt x="16767" y="16607"/>
                  </a:cubicBezTo>
                  <a:cubicBezTo>
                    <a:pt x="18649" y="17077"/>
                    <a:pt x="19990" y="18689"/>
                    <a:pt x="21531" y="19860"/>
                  </a:cubicBezTo>
                  <a:cubicBezTo>
                    <a:pt x="23519" y="21360"/>
                    <a:pt x="25997" y="22099"/>
                    <a:pt x="28481" y="22099"/>
                  </a:cubicBezTo>
                  <a:cubicBezTo>
                    <a:pt x="30075" y="22099"/>
                    <a:pt x="31672" y="21794"/>
                    <a:pt x="33143" y="21192"/>
                  </a:cubicBezTo>
                  <a:lnTo>
                    <a:pt x="33143" y="1"/>
                  </a:ln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58"/>
            <p:cNvSpPr/>
            <p:nvPr/>
          </p:nvSpPr>
          <p:spPr>
            <a:xfrm>
              <a:off x="3157529" y="-1079800"/>
              <a:ext cx="1932101" cy="5623199"/>
            </a:xfrm>
            <a:custGeom>
              <a:avLst/>
              <a:gdLst/>
              <a:ahLst/>
              <a:cxnLst/>
              <a:rect l="l" t="t" r="r" b="b"/>
              <a:pathLst>
                <a:path w="20801" h="60541" extrusionOk="0">
                  <a:moveTo>
                    <a:pt x="8564" y="0"/>
                  </a:moveTo>
                  <a:cubicBezTo>
                    <a:pt x="8363" y="0"/>
                    <a:pt x="8158" y="204"/>
                    <a:pt x="8238" y="497"/>
                  </a:cubicBezTo>
                  <a:cubicBezTo>
                    <a:pt x="9619" y="5542"/>
                    <a:pt x="14284" y="8416"/>
                    <a:pt x="17277" y="12409"/>
                  </a:cubicBezTo>
                  <a:cubicBezTo>
                    <a:pt x="18839" y="14491"/>
                    <a:pt x="19980" y="17134"/>
                    <a:pt x="19529" y="19796"/>
                  </a:cubicBezTo>
                  <a:cubicBezTo>
                    <a:pt x="19108" y="22219"/>
                    <a:pt x="17287" y="23920"/>
                    <a:pt x="15325" y="25212"/>
                  </a:cubicBezTo>
                  <a:cubicBezTo>
                    <a:pt x="13333" y="26523"/>
                    <a:pt x="11161" y="27544"/>
                    <a:pt x="9229" y="28945"/>
                  </a:cubicBezTo>
                  <a:cubicBezTo>
                    <a:pt x="7257" y="30377"/>
                    <a:pt x="5485" y="32099"/>
                    <a:pt x="4064" y="34090"/>
                  </a:cubicBezTo>
                  <a:cubicBezTo>
                    <a:pt x="1041" y="38325"/>
                    <a:pt x="0" y="43610"/>
                    <a:pt x="1622" y="48595"/>
                  </a:cubicBezTo>
                  <a:cubicBezTo>
                    <a:pt x="2463" y="51197"/>
                    <a:pt x="3733" y="53789"/>
                    <a:pt x="5355" y="55992"/>
                  </a:cubicBezTo>
                  <a:cubicBezTo>
                    <a:pt x="6967" y="58174"/>
                    <a:pt x="9059" y="59895"/>
                    <a:pt x="11732" y="60526"/>
                  </a:cubicBezTo>
                  <a:cubicBezTo>
                    <a:pt x="11771" y="60536"/>
                    <a:pt x="11807" y="60540"/>
                    <a:pt x="11840" y="60540"/>
                  </a:cubicBezTo>
                  <a:cubicBezTo>
                    <a:pt x="12254" y="60540"/>
                    <a:pt x="12188" y="59838"/>
                    <a:pt x="11772" y="59746"/>
                  </a:cubicBezTo>
                  <a:cubicBezTo>
                    <a:pt x="6957" y="58725"/>
                    <a:pt x="4204" y="53299"/>
                    <a:pt x="2672" y="49085"/>
                  </a:cubicBezTo>
                  <a:cubicBezTo>
                    <a:pt x="1722" y="46493"/>
                    <a:pt x="1431" y="43790"/>
                    <a:pt x="1972" y="41067"/>
                  </a:cubicBezTo>
                  <a:cubicBezTo>
                    <a:pt x="2472" y="38555"/>
                    <a:pt x="3593" y="36203"/>
                    <a:pt x="5125" y="34161"/>
                  </a:cubicBezTo>
                  <a:cubicBezTo>
                    <a:pt x="6676" y="32088"/>
                    <a:pt x="8638" y="30347"/>
                    <a:pt x="10791" y="28925"/>
                  </a:cubicBezTo>
                  <a:cubicBezTo>
                    <a:pt x="12662" y="27684"/>
                    <a:pt x="14724" y="26743"/>
                    <a:pt x="16556" y="25422"/>
                  </a:cubicBezTo>
                  <a:cubicBezTo>
                    <a:pt x="18218" y="24231"/>
                    <a:pt x="19659" y="22690"/>
                    <a:pt x="20189" y="20668"/>
                  </a:cubicBezTo>
                  <a:cubicBezTo>
                    <a:pt x="20800" y="18335"/>
                    <a:pt x="20169" y="15852"/>
                    <a:pt x="19028" y="13781"/>
                  </a:cubicBezTo>
                  <a:cubicBezTo>
                    <a:pt x="16286" y="8806"/>
                    <a:pt x="10440" y="5963"/>
                    <a:pt x="8869" y="277"/>
                  </a:cubicBezTo>
                  <a:cubicBezTo>
                    <a:pt x="8818" y="83"/>
                    <a:pt x="8692" y="0"/>
                    <a:pt x="8564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58"/>
            <p:cNvSpPr/>
            <p:nvPr/>
          </p:nvSpPr>
          <p:spPr>
            <a:xfrm>
              <a:off x="3690224" y="3000528"/>
              <a:ext cx="184191" cy="171275"/>
            </a:xfrm>
            <a:custGeom>
              <a:avLst/>
              <a:gdLst/>
              <a:ahLst/>
              <a:cxnLst/>
              <a:rect l="l" t="t" r="r" b="b"/>
              <a:pathLst>
                <a:path w="1983" h="1844" extrusionOk="0">
                  <a:moveTo>
                    <a:pt x="879" y="1"/>
                  </a:moveTo>
                  <a:cubicBezTo>
                    <a:pt x="865" y="1"/>
                    <a:pt x="852" y="10"/>
                    <a:pt x="841" y="31"/>
                  </a:cubicBezTo>
                  <a:cubicBezTo>
                    <a:pt x="751" y="221"/>
                    <a:pt x="651" y="642"/>
                    <a:pt x="651" y="642"/>
                  </a:cubicBezTo>
                  <a:cubicBezTo>
                    <a:pt x="651" y="642"/>
                    <a:pt x="11" y="772"/>
                    <a:pt x="0" y="902"/>
                  </a:cubicBezTo>
                  <a:cubicBezTo>
                    <a:pt x="0" y="1042"/>
                    <a:pt x="581" y="1102"/>
                    <a:pt x="581" y="1102"/>
                  </a:cubicBezTo>
                  <a:cubicBezTo>
                    <a:pt x="581" y="1102"/>
                    <a:pt x="806" y="1843"/>
                    <a:pt x="917" y="1843"/>
                  </a:cubicBezTo>
                  <a:cubicBezTo>
                    <a:pt x="918" y="1843"/>
                    <a:pt x="920" y="1843"/>
                    <a:pt x="921" y="1843"/>
                  </a:cubicBezTo>
                  <a:cubicBezTo>
                    <a:pt x="1021" y="1823"/>
                    <a:pt x="1222" y="1132"/>
                    <a:pt x="1222" y="1132"/>
                  </a:cubicBezTo>
                  <a:cubicBezTo>
                    <a:pt x="1222" y="1132"/>
                    <a:pt x="1982" y="942"/>
                    <a:pt x="1862" y="892"/>
                  </a:cubicBezTo>
                  <a:cubicBezTo>
                    <a:pt x="1742" y="852"/>
                    <a:pt x="1192" y="531"/>
                    <a:pt x="1192" y="531"/>
                  </a:cubicBezTo>
                  <a:cubicBezTo>
                    <a:pt x="1192" y="531"/>
                    <a:pt x="989" y="1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58"/>
            <p:cNvSpPr/>
            <p:nvPr/>
          </p:nvSpPr>
          <p:spPr>
            <a:xfrm>
              <a:off x="3126784" y="1773894"/>
              <a:ext cx="184191" cy="171554"/>
            </a:xfrm>
            <a:custGeom>
              <a:avLst/>
              <a:gdLst/>
              <a:ahLst/>
              <a:cxnLst/>
              <a:rect l="l" t="t" r="r" b="b"/>
              <a:pathLst>
                <a:path w="1983" h="1847" extrusionOk="0">
                  <a:moveTo>
                    <a:pt x="872" y="1"/>
                  </a:moveTo>
                  <a:cubicBezTo>
                    <a:pt x="856" y="1"/>
                    <a:pt x="843" y="11"/>
                    <a:pt x="832" y="34"/>
                  </a:cubicBezTo>
                  <a:cubicBezTo>
                    <a:pt x="741" y="215"/>
                    <a:pt x="641" y="635"/>
                    <a:pt x="641" y="635"/>
                  </a:cubicBezTo>
                  <a:cubicBezTo>
                    <a:pt x="641" y="635"/>
                    <a:pt x="0" y="765"/>
                    <a:pt x="0" y="905"/>
                  </a:cubicBezTo>
                  <a:cubicBezTo>
                    <a:pt x="0" y="1035"/>
                    <a:pt x="571" y="1105"/>
                    <a:pt x="571" y="1105"/>
                  </a:cubicBezTo>
                  <a:cubicBezTo>
                    <a:pt x="571" y="1105"/>
                    <a:pt x="805" y="1846"/>
                    <a:pt x="908" y="1846"/>
                  </a:cubicBezTo>
                  <a:cubicBezTo>
                    <a:pt x="909" y="1846"/>
                    <a:pt x="910" y="1846"/>
                    <a:pt x="912" y="1846"/>
                  </a:cubicBezTo>
                  <a:cubicBezTo>
                    <a:pt x="1021" y="1826"/>
                    <a:pt x="1212" y="1135"/>
                    <a:pt x="1212" y="1135"/>
                  </a:cubicBezTo>
                  <a:cubicBezTo>
                    <a:pt x="1212" y="1135"/>
                    <a:pt x="1982" y="935"/>
                    <a:pt x="1853" y="895"/>
                  </a:cubicBezTo>
                  <a:cubicBezTo>
                    <a:pt x="1733" y="845"/>
                    <a:pt x="1182" y="524"/>
                    <a:pt x="1182" y="524"/>
                  </a:cubicBezTo>
                  <a:cubicBezTo>
                    <a:pt x="1182" y="524"/>
                    <a:pt x="981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8"/>
            <p:cNvSpPr/>
            <p:nvPr/>
          </p:nvSpPr>
          <p:spPr>
            <a:xfrm>
              <a:off x="3481047" y="2783364"/>
              <a:ext cx="254876" cy="247996"/>
            </a:xfrm>
            <a:custGeom>
              <a:avLst/>
              <a:gdLst/>
              <a:ahLst/>
              <a:cxnLst/>
              <a:rect l="l" t="t" r="r" b="b"/>
              <a:pathLst>
                <a:path w="2744" h="2670" extrusionOk="0">
                  <a:moveTo>
                    <a:pt x="1164" y="1"/>
                  </a:moveTo>
                  <a:cubicBezTo>
                    <a:pt x="1143" y="1"/>
                    <a:pt x="1125" y="15"/>
                    <a:pt x="1111" y="47"/>
                  </a:cubicBezTo>
                  <a:cubicBezTo>
                    <a:pt x="1002" y="307"/>
                    <a:pt x="891" y="907"/>
                    <a:pt x="891" y="907"/>
                  </a:cubicBezTo>
                  <a:cubicBezTo>
                    <a:pt x="891" y="907"/>
                    <a:pt x="1" y="1068"/>
                    <a:pt x="10" y="1258"/>
                  </a:cubicBezTo>
                  <a:cubicBezTo>
                    <a:pt x="10" y="1458"/>
                    <a:pt x="821" y="1579"/>
                    <a:pt x="821" y="1579"/>
                  </a:cubicBezTo>
                  <a:cubicBezTo>
                    <a:pt x="821" y="1579"/>
                    <a:pt x="1172" y="2670"/>
                    <a:pt x="1316" y="2670"/>
                  </a:cubicBezTo>
                  <a:cubicBezTo>
                    <a:pt x="1318" y="2670"/>
                    <a:pt x="1320" y="2670"/>
                    <a:pt x="1322" y="2669"/>
                  </a:cubicBezTo>
                  <a:cubicBezTo>
                    <a:pt x="1462" y="2649"/>
                    <a:pt x="1702" y="1659"/>
                    <a:pt x="1702" y="1659"/>
                  </a:cubicBezTo>
                  <a:cubicBezTo>
                    <a:pt x="1702" y="1659"/>
                    <a:pt x="2743" y="1418"/>
                    <a:pt x="2573" y="1338"/>
                  </a:cubicBezTo>
                  <a:cubicBezTo>
                    <a:pt x="2403" y="1268"/>
                    <a:pt x="1632" y="787"/>
                    <a:pt x="1632" y="787"/>
                  </a:cubicBezTo>
                  <a:cubicBezTo>
                    <a:pt x="1632" y="787"/>
                    <a:pt x="1320" y="1"/>
                    <a:pt x="1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8"/>
            <p:cNvSpPr/>
            <p:nvPr/>
          </p:nvSpPr>
          <p:spPr>
            <a:xfrm>
              <a:off x="3735831" y="2379316"/>
              <a:ext cx="1902471" cy="2214412"/>
            </a:xfrm>
            <a:custGeom>
              <a:avLst/>
              <a:gdLst/>
              <a:ahLst/>
              <a:cxnLst/>
              <a:rect l="l" t="t" r="r" b="b"/>
              <a:pathLst>
                <a:path w="20482" h="23841" extrusionOk="0">
                  <a:moveTo>
                    <a:pt x="17968" y="1"/>
                  </a:moveTo>
                  <a:cubicBezTo>
                    <a:pt x="14454" y="1"/>
                    <a:pt x="7551" y="6141"/>
                    <a:pt x="3073" y="10523"/>
                  </a:cubicBezTo>
                  <a:cubicBezTo>
                    <a:pt x="541" y="12995"/>
                    <a:pt x="0" y="16869"/>
                    <a:pt x="1772" y="19942"/>
                  </a:cubicBezTo>
                  <a:cubicBezTo>
                    <a:pt x="3269" y="22551"/>
                    <a:pt x="5889" y="23841"/>
                    <a:pt x="8505" y="23841"/>
                  </a:cubicBezTo>
                  <a:cubicBezTo>
                    <a:pt x="11259" y="23841"/>
                    <a:pt x="14008" y="22410"/>
                    <a:pt x="15435" y="19582"/>
                  </a:cubicBezTo>
                  <a:cubicBezTo>
                    <a:pt x="17557" y="15387"/>
                    <a:pt x="19459" y="10262"/>
                    <a:pt x="20100" y="4657"/>
                  </a:cubicBezTo>
                  <a:cubicBezTo>
                    <a:pt x="20481" y="1297"/>
                    <a:pt x="19582" y="1"/>
                    <a:pt x="17968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58"/>
            <p:cNvSpPr/>
            <p:nvPr/>
          </p:nvSpPr>
          <p:spPr>
            <a:xfrm>
              <a:off x="4588328" y="2640600"/>
              <a:ext cx="148895" cy="174526"/>
            </a:xfrm>
            <a:custGeom>
              <a:avLst/>
              <a:gdLst/>
              <a:ahLst/>
              <a:cxnLst/>
              <a:rect l="l" t="t" r="r" b="b"/>
              <a:pathLst>
                <a:path w="1603" h="1879" extrusionOk="0">
                  <a:moveTo>
                    <a:pt x="570" y="0"/>
                  </a:moveTo>
                  <a:cubicBezTo>
                    <a:pt x="478" y="0"/>
                    <a:pt x="386" y="25"/>
                    <a:pt x="301" y="82"/>
                  </a:cubicBezTo>
                  <a:cubicBezTo>
                    <a:pt x="101" y="213"/>
                    <a:pt x="1" y="453"/>
                    <a:pt x="111" y="673"/>
                  </a:cubicBezTo>
                  <a:cubicBezTo>
                    <a:pt x="144" y="748"/>
                    <a:pt x="222" y="788"/>
                    <a:pt x="298" y="788"/>
                  </a:cubicBezTo>
                  <a:cubicBezTo>
                    <a:pt x="386" y="788"/>
                    <a:pt x="471" y="735"/>
                    <a:pt x="481" y="623"/>
                  </a:cubicBezTo>
                  <a:lnTo>
                    <a:pt x="481" y="623"/>
                  </a:lnTo>
                  <a:cubicBezTo>
                    <a:pt x="478" y="643"/>
                    <a:pt x="471" y="650"/>
                    <a:pt x="465" y="650"/>
                  </a:cubicBezTo>
                  <a:cubicBezTo>
                    <a:pt x="450" y="650"/>
                    <a:pt x="436" y="620"/>
                    <a:pt x="464" y="620"/>
                  </a:cubicBezTo>
                  <a:cubicBezTo>
                    <a:pt x="468" y="620"/>
                    <a:pt x="474" y="621"/>
                    <a:pt x="481" y="623"/>
                  </a:cubicBezTo>
                  <a:cubicBezTo>
                    <a:pt x="496" y="628"/>
                    <a:pt x="511" y="628"/>
                    <a:pt x="525" y="628"/>
                  </a:cubicBezTo>
                  <a:cubicBezTo>
                    <a:pt x="539" y="628"/>
                    <a:pt x="551" y="628"/>
                    <a:pt x="561" y="633"/>
                  </a:cubicBezTo>
                  <a:cubicBezTo>
                    <a:pt x="621" y="663"/>
                    <a:pt x="672" y="773"/>
                    <a:pt x="692" y="823"/>
                  </a:cubicBezTo>
                  <a:cubicBezTo>
                    <a:pt x="772" y="973"/>
                    <a:pt x="922" y="1243"/>
                    <a:pt x="822" y="1403"/>
                  </a:cubicBezTo>
                  <a:cubicBezTo>
                    <a:pt x="668" y="1630"/>
                    <a:pt x="862" y="1878"/>
                    <a:pt x="1067" y="1878"/>
                  </a:cubicBezTo>
                  <a:cubicBezTo>
                    <a:pt x="1143" y="1878"/>
                    <a:pt x="1220" y="1845"/>
                    <a:pt x="1282" y="1764"/>
                  </a:cubicBezTo>
                  <a:cubicBezTo>
                    <a:pt x="1602" y="1314"/>
                    <a:pt x="1382" y="593"/>
                    <a:pt x="1032" y="213"/>
                  </a:cubicBezTo>
                  <a:cubicBezTo>
                    <a:pt x="903" y="84"/>
                    <a:pt x="736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58"/>
            <p:cNvSpPr/>
            <p:nvPr/>
          </p:nvSpPr>
          <p:spPr>
            <a:xfrm>
              <a:off x="4272241" y="2530717"/>
              <a:ext cx="186420" cy="171461"/>
            </a:xfrm>
            <a:custGeom>
              <a:avLst/>
              <a:gdLst/>
              <a:ahLst/>
              <a:cxnLst/>
              <a:rect l="l" t="t" r="r" b="b"/>
              <a:pathLst>
                <a:path w="2007" h="1846" extrusionOk="0">
                  <a:moveTo>
                    <a:pt x="819" y="0"/>
                  </a:moveTo>
                  <a:cubicBezTo>
                    <a:pt x="465" y="0"/>
                    <a:pt x="143" y="204"/>
                    <a:pt x="40" y="584"/>
                  </a:cubicBezTo>
                  <a:cubicBezTo>
                    <a:pt x="0" y="735"/>
                    <a:pt x="131" y="915"/>
                    <a:pt x="261" y="965"/>
                  </a:cubicBezTo>
                  <a:cubicBezTo>
                    <a:pt x="308" y="986"/>
                    <a:pt x="354" y="995"/>
                    <a:pt x="399" y="995"/>
                  </a:cubicBezTo>
                  <a:cubicBezTo>
                    <a:pt x="506" y="995"/>
                    <a:pt x="607" y="940"/>
                    <a:pt x="692" y="855"/>
                  </a:cubicBezTo>
                  <a:cubicBezTo>
                    <a:pt x="708" y="838"/>
                    <a:pt x="734" y="832"/>
                    <a:pt x="763" y="832"/>
                  </a:cubicBezTo>
                  <a:cubicBezTo>
                    <a:pt x="819" y="832"/>
                    <a:pt x="888" y="858"/>
                    <a:pt x="921" y="885"/>
                  </a:cubicBezTo>
                  <a:cubicBezTo>
                    <a:pt x="1092" y="1005"/>
                    <a:pt x="1112" y="1325"/>
                    <a:pt x="1152" y="1505"/>
                  </a:cubicBezTo>
                  <a:cubicBezTo>
                    <a:pt x="1192" y="1739"/>
                    <a:pt x="1375" y="1845"/>
                    <a:pt x="1557" y="1845"/>
                  </a:cubicBezTo>
                  <a:cubicBezTo>
                    <a:pt x="1782" y="1845"/>
                    <a:pt x="2007" y="1683"/>
                    <a:pt x="1962" y="1396"/>
                  </a:cubicBezTo>
                  <a:cubicBezTo>
                    <a:pt x="1882" y="885"/>
                    <a:pt x="1733" y="324"/>
                    <a:pt x="1212" y="84"/>
                  </a:cubicBezTo>
                  <a:cubicBezTo>
                    <a:pt x="1083" y="28"/>
                    <a:pt x="949" y="0"/>
                    <a:pt x="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8"/>
            <p:cNvSpPr/>
            <p:nvPr/>
          </p:nvSpPr>
          <p:spPr>
            <a:xfrm>
              <a:off x="4481975" y="2174133"/>
              <a:ext cx="135333" cy="157993"/>
            </a:xfrm>
            <a:custGeom>
              <a:avLst/>
              <a:gdLst/>
              <a:ahLst/>
              <a:cxnLst/>
              <a:rect l="l" t="t" r="r" b="b"/>
              <a:pathLst>
                <a:path w="1457" h="1701" extrusionOk="0">
                  <a:moveTo>
                    <a:pt x="585" y="1"/>
                  </a:moveTo>
                  <a:cubicBezTo>
                    <a:pt x="487" y="1"/>
                    <a:pt x="388" y="20"/>
                    <a:pt x="295" y="59"/>
                  </a:cubicBezTo>
                  <a:cubicBezTo>
                    <a:pt x="1" y="188"/>
                    <a:pt x="79" y="682"/>
                    <a:pt x="374" y="682"/>
                  </a:cubicBezTo>
                  <a:cubicBezTo>
                    <a:pt x="399" y="682"/>
                    <a:pt x="427" y="678"/>
                    <a:pt x="455" y="670"/>
                  </a:cubicBezTo>
                  <a:cubicBezTo>
                    <a:pt x="482" y="664"/>
                    <a:pt x="506" y="661"/>
                    <a:pt x="528" y="661"/>
                  </a:cubicBezTo>
                  <a:cubicBezTo>
                    <a:pt x="814" y="661"/>
                    <a:pt x="804" y="1166"/>
                    <a:pt x="785" y="1361"/>
                  </a:cubicBezTo>
                  <a:cubicBezTo>
                    <a:pt x="774" y="1577"/>
                    <a:pt x="953" y="1701"/>
                    <a:pt x="1122" y="1701"/>
                  </a:cubicBezTo>
                  <a:cubicBezTo>
                    <a:pt x="1258" y="1701"/>
                    <a:pt x="1388" y="1620"/>
                    <a:pt x="1406" y="1441"/>
                  </a:cubicBezTo>
                  <a:cubicBezTo>
                    <a:pt x="1436" y="1071"/>
                    <a:pt x="1456" y="660"/>
                    <a:pt x="1236" y="340"/>
                  </a:cubicBezTo>
                  <a:cubicBezTo>
                    <a:pt x="1085" y="124"/>
                    <a:pt x="836" y="1"/>
                    <a:pt x="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8"/>
            <p:cNvSpPr/>
            <p:nvPr/>
          </p:nvSpPr>
          <p:spPr>
            <a:xfrm>
              <a:off x="4179635" y="2042330"/>
              <a:ext cx="202489" cy="168675"/>
            </a:xfrm>
            <a:custGeom>
              <a:avLst/>
              <a:gdLst/>
              <a:ahLst/>
              <a:cxnLst/>
              <a:rect l="l" t="t" r="r" b="b"/>
              <a:pathLst>
                <a:path w="2180" h="1816" extrusionOk="0">
                  <a:moveTo>
                    <a:pt x="846" y="0"/>
                  </a:moveTo>
                  <a:cubicBezTo>
                    <a:pt x="285" y="0"/>
                    <a:pt x="0" y="506"/>
                    <a:pt x="37" y="1068"/>
                  </a:cubicBezTo>
                  <a:cubicBezTo>
                    <a:pt x="43" y="1185"/>
                    <a:pt x="152" y="1257"/>
                    <a:pt x="261" y="1257"/>
                  </a:cubicBezTo>
                  <a:cubicBezTo>
                    <a:pt x="328" y="1257"/>
                    <a:pt x="395" y="1230"/>
                    <a:pt x="437" y="1168"/>
                  </a:cubicBezTo>
                  <a:cubicBezTo>
                    <a:pt x="553" y="1002"/>
                    <a:pt x="690" y="788"/>
                    <a:pt x="893" y="788"/>
                  </a:cubicBezTo>
                  <a:cubicBezTo>
                    <a:pt x="935" y="788"/>
                    <a:pt x="980" y="797"/>
                    <a:pt x="1028" y="818"/>
                  </a:cubicBezTo>
                  <a:cubicBezTo>
                    <a:pt x="1338" y="948"/>
                    <a:pt x="1428" y="1328"/>
                    <a:pt x="1508" y="1609"/>
                  </a:cubicBezTo>
                  <a:cubicBezTo>
                    <a:pt x="1547" y="1755"/>
                    <a:pt x="1649" y="1816"/>
                    <a:pt x="1758" y="1816"/>
                  </a:cubicBezTo>
                  <a:cubicBezTo>
                    <a:pt x="1956" y="1816"/>
                    <a:pt x="2180" y="1616"/>
                    <a:pt x="2109" y="1358"/>
                  </a:cubicBezTo>
                  <a:cubicBezTo>
                    <a:pt x="1938" y="778"/>
                    <a:pt x="1709" y="137"/>
                    <a:pt x="1028" y="17"/>
                  </a:cubicBezTo>
                  <a:cubicBezTo>
                    <a:pt x="964" y="6"/>
                    <a:pt x="90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58"/>
            <p:cNvSpPr/>
            <p:nvPr/>
          </p:nvSpPr>
          <p:spPr>
            <a:xfrm>
              <a:off x="4063157" y="2765808"/>
              <a:ext cx="210106" cy="144061"/>
            </a:xfrm>
            <a:custGeom>
              <a:avLst/>
              <a:gdLst/>
              <a:ahLst/>
              <a:cxnLst/>
              <a:rect l="l" t="t" r="r" b="b"/>
              <a:pathLst>
                <a:path w="2262" h="1551" extrusionOk="0">
                  <a:moveTo>
                    <a:pt x="1092" y="1"/>
                  </a:moveTo>
                  <a:cubicBezTo>
                    <a:pt x="567" y="1"/>
                    <a:pt x="0" y="373"/>
                    <a:pt x="140" y="956"/>
                  </a:cubicBezTo>
                  <a:cubicBezTo>
                    <a:pt x="168" y="1070"/>
                    <a:pt x="262" y="1149"/>
                    <a:pt x="365" y="1149"/>
                  </a:cubicBezTo>
                  <a:cubicBezTo>
                    <a:pt x="406" y="1149"/>
                    <a:pt x="449" y="1136"/>
                    <a:pt x="490" y="1107"/>
                  </a:cubicBezTo>
                  <a:cubicBezTo>
                    <a:pt x="670" y="976"/>
                    <a:pt x="930" y="747"/>
                    <a:pt x="1150" y="716"/>
                  </a:cubicBezTo>
                  <a:cubicBezTo>
                    <a:pt x="1169" y="714"/>
                    <a:pt x="1187" y="713"/>
                    <a:pt x="1205" y="713"/>
                  </a:cubicBezTo>
                  <a:cubicBezTo>
                    <a:pt x="1488" y="713"/>
                    <a:pt x="1700" y="1004"/>
                    <a:pt x="1671" y="1277"/>
                  </a:cubicBezTo>
                  <a:cubicBezTo>
                    <a:pt x="1660" y="1453"/>
                    <a:pt x="1795" y="1551"/>
                    <a:pt x="1927" y="1551"/>
                  </a:cubicBezTo>
                  <a:cubicBezTo>
                    <a:pt x="2034" y="1551"/>
                    <a:pt x="2139" y="1486"/>
                    <a:pt x="2162" y="1347"/>
                  </a:cubicBezTo>
                  <a:cubicBezTo>
                    <a:pt x="2262" y="756"/>
                    <a:pt x="1911" y="156"/>
                    <a:pt x="1321" y="26"/>
                  </a:cubicBezTo>
                  <a:cubicBezTo>
                    <a:pt x="1247" y="9"/>
                    <a:pt x="1170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8"/>
            <p:cNvSpPr/>
            <p:nvPr/>
          </p:nvSpPr>
          <p:spPr>
            <a:xfrm>
              <a:off x="4400515" y="2890367"/>
              <a:ext cx="160041" cy="205456"/>
            </a:xfrm>
            <a:custGeom>
              <a:avLst/>
              <a:gdLst/>
              <a:ahLst/>
              <a:cxnLst/>
              <a:rect l="l" t="t" r="r" b="b"/>
              <a:pathLst>
                <a:path w="1723" h="2212" extrusionOk="0">
                  <a:moveTo>
                    <a:pt x="842" y="756"/>
                  </a:moveTo>
                  <a:lnTo>
                    <a:pt x="842" y="767"/>
                  </a:lnTo>
                  <a:lnTo>
                    <a:pt x="837" y="770"/>
                  </a:lnTo>
                  <a:lnTo>
                    <a:pt x="837" y="770"/>
                  </a:lnTo>
                  <a:cubicBezTo>
                    <a:pt x="838" y="766"/>
                    <a:pt x="840" y="761"/>
                    <a:pt x="842" y="756"/>
                  </a:cubicBezTo>
                  <a:close/>
                  <a:moveTo>
                    <a:pt x="647" y="0"/>
                  </a:moveTo>
                  <a:cubicBezTo>
                    <a:pt x="619" y="0"/>
                    <a:pt x="590" y="2"/>
                    <a:pt x="561" y="6"/>
                  </a:cubicBezTo>
                  <a:cubicBezTo>
                    <a:pt x="281" y="36"/>
                    <a:pt x="61" y="256"/>
                    <a:pt x="31" y="536"/>
                  </a:cubicBezTo>
                  <a:cubicBezTo>
                    <a:pt x="0" y="819"/>
                    <a:pt x="253" y="1015"/>
                    <a:pt x="489" y="1015"/>
                  </a:cubicBezTo>
                  <a:cubicBezTo>
                    <a:pt x="529" y="1015"/>
                    <a:pt x="568" y="1010"/>
                    <a:pt x="605" y="998"/>
                  </a:cubicBezTo>
                  <a:lnTo>
                    <a:pt x="605" y="998"/>
                  </a:lnTo>
                  <a:cubicBezTo>
                    <a:pt x="607" y="1001"/>
                    <a:pt x="610" y="1004"/>
                    <a:pt x="612" y="1007"/>
                  </a:cubicBezTo>
                  <a:cubicBezTo>
                    <a:pt x="652" y="1077"/>
                    <a:pt x="692" y="1147"/>
                    <a:pt x="721" y="1217"/>
                  </a:cubicBezTo>
                  <a:cubicBezTo>
                    <a:pt x="792" y="1377"/>
                    <a:pt x="832" y="1548"/>
                    <a:pt x="832" y="1717"/>
                  </a:cubicBezTo>
                  <a:cubicBezTo>
                    <a:pt x="832" y="1948"/>
                    <a:pt x="952" y="2168"/>
                    <a:pt x="1212" y="2208"/>
                  </a:cubicBezTo>
                  <a:cubicBezTo>
                    <a:pt x="1229" y="2211"/>
                    <a:pt x="1246" y="2212"/>
                    <a:pt x="1263" y="2212"/>
                  </a:cubicBezTo>
                  <a:cubicBezTo>
                    <a:pt x="1471" y="2212"/>
                    <a:pt x="1694" y="2050"/>
                    <a:pt x="1702" y="1828"/>
                  </a:cubicBezTo>
                  <a:cubicBezTo>
                    <a:pt x="1722" y="1307"/>
                    <a:pt x="1593" y="787"/>
                    <a:pt x="1272" y="356"/>
                  </a:cubicBezTo>
                  <a:cubicBezTo>
                    <a:pt x="1119" y="158"/>
                    <a:pt x="901" y="0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8"/>
            <p:cNvSpPr/>
            <p:nvPr/>
          </p:nvSpPr>
          <p:spPr>
            <a:xfrm>
              <a:off x="4826392" y="2468671"/>
              <a:ext cx="186049" cy="197840"/>
            </a:xfrm>
            <a:custGeom>
              <a:avLst/>
              <a:gdLst/>
              <a:ahLst/>
              <a:cxnLst/>
              <a:rect l="l" t="t" r="r" b="b"/>
              <a:pathLst>
                <a:path w="2003" h="2130" extrusionOk="0">
                  <a:moveTo>
                    <a:pt x="860" y="0"/>
                  </a:moveTo>
                  <a:cubicBezTo>
                    <a:pt x="597" y="0"/>
                    <a:pt x="382" y="146"/>
                    <a:pt x="220" y="392"/>
                  </a:cubicBezTo>
                  <a:cubicBezTo>
                    <a:pt x="80" y="622"/>
                    <a:pt x="0" y="863"/>
                    <a:pt x="131" y="1132"/>
                  </a:cubicBezTo>
                  <a:cubicBezTo>
                    <a:pt x="187" y="1265"/>
                    <a:pt x="309" y="1325"/>
                    <a:pt x="431" y="1325"/>
                  </a:cubicBezTo>
                  <a:cubicBezTo>
                    <a:pt x="611" y="1325"/>
                    <a:pt x="790" y="1193"/>
                    <a:pt x="753" y="969"/>
                  </a:cubicBezTo>
                  <a:lnTo>
                    <a:pt x="753" y="969"/>
                  </a:lnTo>
                  <a:cubicBezTo>
                    <a:pt x="792" y="976"/>
                    <a:pt x="829" y="991"/>
                    <a:pt x="851" y="1023"/>
                  </a:cubicBezTo>
                  <a:cubicBezTo>
                    <a:pt x="941" y="1143"/>
                    <a:pt x="892" y="1323"/>
                    <a:pt x="841" y="1453"/>
                  </a:cubicBezTo>
                  <a:cubicBezTo>
                    <a:pt x="705" y="1835"/>
                    <a:pt x="1026" y="2129"/>
                    <a:pt x="1332" y="2129"/>
                  </a:cubicBezTo>
                  <a:cubicBezTo>
                    <a:pt x="1499" y="2129"/>
                    <a:pt x="1661" y="2042"/>
                    <a:pt x="1742" y="1833"/>
                  </a:cubicBezTo>
                  <a:cubicBezTo>
                    <a:pt x="2002" y="1172"/>
                    <a:pt x="1902" y="272"/>
                    <a:pt x="1112" y="42"/>
                  </a:cubicBezTo>
                  <a:cubicBezTo>
                    <a:pt x="1023" y="14"/>
                    <a:pt x="939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8"/>
            <p:cNvSpPr/>
            <p:nvPr/>
          </p:nvSpPr>
          <p:spPr>
            <a:xfrm>
              <a:off x="4784594" y="2926034"/>
              <a:ext cx="175738" cy="199512"/>
            </a:xfrm>
            <a:custGeom>
              <a:avLst/>
              <a:gdLst/>
              <a:ahLst/>
              <a:cxnLst/>
              <a:rect l="l" t="t" r="r" b="b"/>
              <a:pathLst>
                <a:path w="1892" h="2148" extrusionOk="0">
                  <a:moveTo>
                    <a:pt x="843" y="0"/>
                  </a:moveTo>
                  <a:cubicBezTo>
                    <a:pt x="669" y="0"/>
                    <a:pt x="496" y="45"/>
                    <a:pt x="361" y="143"/>
                  </a:cubicBezTo>
                  <a:cubicBezTo>
                    <a:pt x="140" y="303"/>
                    <a:pt x="0" y="613"/>
                    <a:pt x="140" y="873"/>
                  </a:cubicBezTo>
                  <a:cubicBezTo>
                    <a:pt x="202" y="989"/>
                    <a:pt x="312" y="1064"/>
                    <a:pt x="437" y="1064"/>
                  </a:cubicBezTo>
                  <a:cubicBezTo>
                    <a:pt x="465" y="1064"/>
                    <a:pt x="494" y="1060"/>
                    <a:pt x="523" y="1052"/>
                  </a:cubicBezTo>
                  <a:lnTo>
                    <a:pt x="523" y="1052"/>
                  </a:lnTo>
                  <a:cubicBezTo>
                    <a:pt x="523" y="1052"/>
                    <a:pt x="523" y="1052"/>
                    <a:pt x="524" y="1052"/>
                  </a:cubicBezTo>
                  <a:cubicBezTo>
                    <a:pt x="530" y="1052"/>
                    <a:pt x="574" y="1043"/>
                    <a:pt x="601" y="1043"/>
                  </a:cubicBezTo>
                  <a:cubicBezTo>
                    <a:pt x="605" y="1042"/>
                    <a:pt x="609" y="1041"/>
                    <a:pt x="612" y="1040"/>
                  </a:cubicBezTo>
                  <a:lnTo>
                    <a:pt x="612" y="1040"/>
                  </a:lnTo>
                  <a:cubicBezTo>
                    <a:pt x="622" y="1042"/>
                    <a:pt x="633" y="1043"/>
                    <a:pt x="641" y="1043"/>
                  </a:cubicBezTo>
                  <a:cubicBezTo>
                    <a:pt x="654" y="1050"/>
                    <a:pt x="671" y="1052"/>
                    <a:pt x="690" y="1053"/>
                  </a:cubicBezTo>
                  <a:lnTo>
                    <a:pt x="690" y="1053"/>
                  </a:lnTo>
                  <a:cubicBezTo>
                    <a:pt x="690" y="1053"/>
                    <a:pt x="690" y="1053"/>
                    <a:pt x="690" y="1053"/>
                  </a:cubicBezTo>
                  <a:cubicBezTo>
                    <a:pt x="721" y="1064"/>
                    <a:pt x="751" y="1073"/>
                    <a:pt x="771" y="1084"/>
                  </a:cubicBezTo>
                  <a:cubicBezTo>
                    <a:pt x="777" y="1087"/>
                    <a:pt x="792" y="1091"/>
                    <a:pt x="807" y="1095"/>
                  </a:cubicBezTo>
                  <a:lnTo>
                    <a:pt x="807" y="1095"/>
                  </a:lnTo>
                  <a:cubicBezTo>
                    <a:pt x="798" y="1089"/>
                    <a:pt x="792" y="1087"/>
                    <a:pt x="793" y="1087"/>
                  </a:cubicBezTo>
                  <a:lnTo>
                    <a:pt x="793" y="1087"/>
                  </a:lnTo>
                  <a:cubicBezTo>
                    <a:pt x="793" y="1087"/>
                    <a:pt x="798" y="1089"/>
                    <a:pt x="811" y="1093"/>
                  </a:cubicBezTo>
                  <a:cubicBezTo>
                    <a:pt x="805" y="1078"/>
                    <a:pt x="804" y="1071"/>
                    <a:pt x="804" y="1071"/>
                  </a:cubicBezTo>
                  <a:lnTo>
                    <a:pt x="804" y="1071"/>
                  </a:lnTo>
                  <a:cubicBezTo>
                    <a:pt x="804" y="1071"/>
                    <a:pt x="809" y="1083"/>
                    <a:pt x="814" y="1097"/>
                  </a:cubicBezTo>
                  <a:lnTo>
                    <a:pt x="814" y="1097"/>
                  </a:lnTo>
                  <a:cubicBezTo>
                    <a:pt x="812" y="1096"/>
                    <a:pt x="810" y="1096"/>
                    <a:pt x="807" y="1095"/>
                  </a:cubicBezTo>
                  <a:lnTo>
                    <a:pt x="807" y="1095"/>
                  </a:lnTo>
                  <a:cubicBezTo>
                    <a:pt x="810" y="1096"/>
                    <a:pt x="812" y="1098"/>
                    <a:pt x="815" y="1100"/>
                  </a:cubicBezTo>
                  <a:lnTo>
                    <a:pt x="815" y="1100"/>
                  </a:lnTo>
                  <a:cubicBezTo>
                    <a:pt x="815" y="1099"/>
                    <a:pt x="815" y="1098"/>
                    <a:pt x="814" y="1097"/>
                  </a:cubicBezTo>
                  <a:lnTo>
                    <a:pt x="814" y="1097"/>
                  </a:lnTo>
                  <a:cubicBezTo>
                    <a:pt x="834" y="1102"/>
                    <a:pt x="851" y="1106"/>
                    <a:pt x="844" y="1106"/>
                  </a:cubicBezTo>
                  <a:cubicBezTo>
                    <a:pt x="841" y="1106"/>
                    <a:pt x="834" y="1105"/>
                    <a:pt x="821" y="1104"/>
                  </a:cubicBezTo>
                  <a:lnTo>
                    <a:pt x="821" y="1104"/>
                  </a:lnTo>
                  <a:cubicBezTo>
                    <a:pt x="821" y="1104"/>
                    <a:pt x="821" y="1104"/>
                    <a:pt x="821" y="1104"/>
                  </a:cubicBezTo>
                  <a:lnTo>
                    <a:pt x="821" y="1104"/>
                  </a:lnTo>
                  <a:cubicBezTo>
                    <a:pt x="819" y="1102"/>
                    <a:pt x="817" y="1101"/>
                    <a:pt x="815" y="1100"/>
                  </a:cubicBezTo>
                  <a:lnTo>
                    <a:pt x="815" y="1100"/>
                  </a:lnTo>
                  <a:cubicBezTo>
                    <a:pt x="821" y="1115"/>
                    <a:pt x="827" y="1133"/>
                    <a:pt x="831" y="1144"/>
                  </a:cubicBezTo>
                  <a:cubicBezTo>
                    <a:pt x="841" y="1144"/>
                    <a:pt x="871" y="1204"/>
                    <a:pt x="881" y="1244"/>
                  </a:cubicBezTo>
                  <a:cubicBezTo>
                    <a:pt x="891" y="1324"/>
                    <a:pt x="851" y="1524"/>
                    <a:pt x="831" y="1644"/>
                  </a:cubicBezTo>
                  <a:cubicBezTo>
                    <a:pt x="791" y="1874"/>
                    <a:pt x="981" y="2105"/>
                    <a:pt x="1211" y="2145"/>
                  </a:cubicBezTo>
                  <a:cubicBezTo>
                    <a:pt x="1229" y="2147"/>
                    <a:pt x="1247" y="2148"/>
                    <a:pt x="1265" y="2148"/>
                  </a:cubicBezTo>
                  <a:cubicBezTo>
                    <a:pt x="1490" y="2148"/>
                    <a:pt x="1665" y="1977"/>
                    <a:pt x="1711" y="1754"/>
                  </a:cubicBezTo>
                  <a:cubicBezTo>
                    <a:pt x="1832" y="1173"/>
                    <a:pt x="1892" y="403"/>
                    <a:pt x="1261" y="92"/>
                  </a:cubicBezTo>
                  <a:cubicBezTo>
                    <a:pt x="1137" y="33"/>
                    <a:pt x="990" y="0"/>
                    <a:pt x="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8"/>
            <p:cNvSpPr/>
            <p:nvPr/>
          </p:nvSpPr>
          <p:spPr>
            <a:xfrm>
              <a:off x="3923644" y="2329437"/>
              <a:ext cx="220973" cy="157807"/>
            </a:xfrm>
            <a:custGeom>
              <a:avLst/>
              <a:gdLst/>
              <a:ahLst/>
              <a:cxnLst/>
              <a:rect l="l" t="t" r="r" b="b"/>
              <a:pathLst>
                <a:path w="2379" h="1699" extrusionOk="0">
                  <a:moveTo>
                    <a:pt x="1482" y="1010"/>
                  </a:moveTo>
                  <a:cubicBezTo>
                    <a:pt x="1484" y="1015"/>
                    <a:pt x="1487" y="1020"/>
                    <a:pt x="1489" y="1025"/>
                  </a:cubicBezTo>
                  <a:lnTo>
                    <a:pt x="1489" y="1025"/>
                  </a:lnTo>
                  <a:cubicBezTo>
                    <a:pt x="1483" y="1020"/>
                    <a:pt x="1477" y="1015"/>
                    <a:pt x="1471" y="1010"/>
                  </a:cubicBezTo>
                  <a:close/>
                  <a:moveTo>
                    <a:pt x="1326" y="0"/>
                  </a:moveTo>
                  <a:cubicBezTo>
                    <a:pt x="1187" y="0"/>
                    <a:pt x="1048" y="25"/>
                    <a:pt x="921" y="79"/>
                  </a:cubicBezTo>
                  <a:cubicBezTo>
                    <a:pt x="421" y="289"/>
                    <a:pt x="0" y="1000"/>
                    <a:pt x="300" y="1521"/>
                  </a:cubicBezTo>
                  <a:cubicBezTo>
                    <a:pt x="360" y="1627"/>
                    <a:pt x="460" y="1699"/>
                    <a:pt x="568" y="1699"/>
                  </a:cubicBezTo>
                  <a:cubicBezTo>
                    <a:pt x="621" y="1699"/>
                    <a:pt x="677" y="1681"/>
                    <a:pt x="730" y="1641"/>
                  </a:cubicBezTo>
                  <a:cubicBezTo>
                    <a:pt x="921" y="1481"/>
                    <a:pt x="1041" y="1230"/>
                    <a:pt x="1241" y="1090"/>
                  </a:cubicBezTo>
                  <a:cubicBezTo>
                    <a:pt x="1291" y="1060"/>
                    <a:pt x="1371" y="1050"/>
                    <a:pt x="1402" y="1050"/>
                  </a:cubicBezTo>
                  <a:cubicBezTo>
                    <a:pt x="1411" y="1052"/>
                    <a:pt x="1418" y="1054"/>
                    <a:pt x="1423" y="1055"/>
                  </a:cubicBezTo>
                  <a:lnTo>
                    <a:pt x="1423" y="1055"/>
                  </a:lnTo>
                  <a:cubicBezTo>
                    <a:pt x="1442" y="1064"/>
                    <a:pt x="1465" y="1072"/>
                    <a:pt x="1482" y="1080"/>
                  </a:cubicBezTo>
                  <a:cubicBezTo>
                    <a:pt x="1500" y="1086"/>
                    <a:pt x="1519" y="1093"/>
                    <a:pt x="1537" y="1099"/>
                  </a:cubicBezTo>
                  <a:lnTo>
                    <a:pt x="1537" y="1099"/>
                  </a:lnTo>
                  <a:cubicBezTo>
                    <a:pt x="1623" y="1210"/>
                    <a:pt x="1741" y="1259"/>
                    <a:pt x="1858" y="1259"/>
                  </a:cubicBezTo>
                  <a:cubicBezTo>
                    <a:pt x="2121" y="1259"/>
                    <a:pt x="2378" y="1015"/>
                    <a:pt x="2262" y="680"/>
                  </a:cubicBezTo>
                  <a:cubicBezTo>
                    <a:pt x="2182" y="440"/>
                    <a:pt x="2042" y="199"/>
                    <a:pt x="1751" y="79"/>
                  </a:cubicBezTo>
                  <a:cubicBezTo>
                    <a:pt x="1618" y="28"/>
                    <a:pt x="1472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9" name="Google Shape;1969;p58"/>
          <p:cNvSpPr txBox="1">
            <a:spLocks noGrp="1"/>
          </p:cNvSpPr>
          <p:nvPr>
            <p:ph type="title"/>
          </p:nvPr>
        </p:nvSpPr>
        <p:spPr>
          <a:xfrm>
            <a:off x="432075" y="806963"/>
            <a:ext cx="2029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58"/>
          <p:cNvSpPr txBox="1">
            <a:spLocks noGrp="1"/>
          </p:cNvSpPr>
          <p:nvPr>
            <p:ph type="subTitle" idx="1"/>
          </p:nvPr>
        </p:nvSpPr>
        <p:spPr>
          <a:xfrm>
            <a:off x="432075" y="2047838"/>
            <a:ext cx="24540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3">
  <p:cSld name="CUSTOM_22">
    <p:bg>
      <p:bgPr>
        <a:solidFill>
          <a:schemeClr val="accent1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59"/>
          <p:cNvGrpSpPr/>
          <p:nvPr/>
        </p:nvGrpSpPr>
        <p:grpSpPr>
          <a:xfrm>
            <a:off x="-1457249" y="295557"/>
            <a:ext cx="5506881" cy="4759470"/>
            <a:chOff x="-1457249" y="295557"/>
            <a:chExt cx="5506881" cy="4759470"/>
          </a:xfrm>
        </p:grpSpPr>
        <p:sp>
          <p:nvSpPr>
            <p:cNvPr id="1973" name="Google Shape;1973;p59"/>
            <p:cNvSpPr/>
            <p:nvPr/>
          </p:nvSpPr>
          <p:spPr>
            <a:xfrm>
              <a:off x="-72762" y="1083023"/>
              <a:ext cx="4122394" cy="2749263"/>
            </a:xfrm>
            <a:custGeom>
              <a:avLst/>
              <a:gdLst/>
              <a:ahLst/>
              <a:cxnLst/>
              <a:rect l="l" t="t" r="r" b="b"/>
              <a:pathLst>
                <a:path w="43964" h="29320" extrusionOk="0">
                  <a:moveTo>
                    <a:pt x="6183" y="1"/>
                  </a:moveTo>
                  <a:cubicBezTo>
                    <a:pt x="4068" y="1"/>
                    <a:pt x="1949" y="404"/>
                    <a:pt x="1" y="1203"/>
                  </a:cubicBezTo>
                  <a:lnTo>
                    <a:pt x="1" y="29320"/>
                  </a:lnTo>
                  <a:lnTo>
                    <a:pt x="43963" y="29320"/>
                  </a:lnTo>
                  <a:cubicBezTo>
                    <a:pt x="41151" y="28499"/>
                    <a:pt x="38448" y="25326"/>
                    <a:pt x="37117" y="22844"/>
                  </a:cubicBezTo>
                  <a:cubicBezTo>
                    <a:pt x="35615" y="20031"/>
                    <a:pt x="34895" y="16878"/>
                    <a:pt x="33533" y="13995"/>
                  </a:cubicBezTo>
                  <a:cubicBezTo>
                    <a:pt x="32172" y="11112"/>
                    <a:pt x="29890" y="8370"/>
                    <a:pt x="26767" y="7739"/>
                  </a:cubicBezTo>
                  <a:cubicBezTo>
                    <a:pt x="25115" y="7409"/>
                    <a:pt x="23363" y="7709"/>
                    <a:pt x="21722" y="7289"/>
                  </a:cubicBezTo>
                  <a:cubicBezTo>
                    <a:pt x="19230" y="6658"/>
                    <a:pt x="17448" y="4526"/>
                    <a:pt x="15396" y="2974"/>
                  </a:cubicBezTo>
                  <a:cubicBezTo>
                    <a:pt x="12768" y="981"/>
                    <a:pt x="9479" y="1"/>
                    <a:pt x="6183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9"/>
            <p:cNvSpPr/>
            <p:nvPr/>
          </p:nvSpPr>
          <p:spPr>
            <a:xfrm>
              <a:off x="-1457249" y="2319168"/>
              <a:ext cx="3831528" cy="2404855"/>
            </a:xfrm>
            <a:custGeom>
              <a:avLst/>
              <a:gdLst/>
              <a:ahLst/>
              <a:cxnLst/>
              <a:rect l="l" t="t" r="r" b="b"/>
              <a:pathLst>
                <a:path w="40862" h="25647" extrusionOk="0">
                  <a:moveTo>
                    <a:pt x="18123" y="1"/>
                  </a:moveTo>
                  <a:cubicBezTo>
                    <a:pt x="15888" y="1"/>
                    <a:pt x="13660" y="333"/>
                    <a:pt x="11562" y="1082"/>
                  </a:cubicBezTo>
                  <a:cubicBezTo>
                    <a:pt x="7619" y="2483"/>
                    <a:pt x="1713" y="6878"/>
                    <a:pt x="912" y="11403"/>
                  </a:cubicBezTo>
                  <a:cubicBezTo>
                    <a:pt x="1" y="16537"/>
                    <a:pt x="7118" y="17388"/>
                    <a:pt x="10622" y="17889"/>
                  </a:cubicBezTo>
                  <a:cubicBezTo>
                    <a:pt x="15196" y="18550"/>
                    <a:pt x="19661" y="19981"/>
                    <a:pt x="23765" y="22103"/>
                  </a:cubicBezTo>
                  <a:cubicBezTo>
                    <a:pt x="26789" y="23655"/>
                    <a:pt x="30043" y="25646"/>
                    <a:pt x="33287" y="25646"/>
                  </a:cubicBezTo>
                  <a:cubicBezTo>
                    <a:pt x="34058" y="25646"/>
                    <a:pt x="34829" y="25534"/>
                    <a:pt x="35596" y="25276"/>
                  </a:cubicBezTo>
                  <a:cubicBezTo>
                    <a:pt x="38900" y="24165"/>
                    <a:pt x="40861" y="20451"/>
                    <a:pt x="40701" y="16958"/>
                  </a:cubicBezTo>
                  <a:cubicBezTo>
                    <a:pt x="40541" y="13474"/>
                    <a:pt x="38629" y="10271"/>
                    <a:pt x="36217" y="7749"/>
                  </a:cubicBezTo>
                  <a:cubicBezTo>
                    <a:pt x="32283" y="3635"/>
                    <a:pt x="26897" y="962"/>
                    <a:pt x="21262" y="212"/>
                  </a:cubicBezTo>
                  <a:cubicBezTo>
                    <a:pt x="20223" y="74"/>
                    <a:pt x="19172" y="1"/>
                    <a:pt x="18123" y="1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9"/>
            <p:cNvSpPr/>
            <p:nvPr/>
          </p:nvSpPr>
          <p:spPr>
            <a:xfrm>
              <a:off x="-41725" y="2937382"/>
              <a:ext cx="1947645" cy="2117645"/>
            </a:xfrm>
            <a:custGeom>
              <a:avLst/>
              <a:gdLst/>
              <a:ahLst/>
              <a:cxnLst/>
              <a:rect l="l" t="t" r="r" b="b"/>
              <a:pathLst>
                <a:path w="20771" h="22584" extrusionOk="0">
                  <a:moveTo>
                    <a:pt x="8995" y="548"/>
                  </a:moveTo>
                  <a:cubicBezTo>
                    <a:pt x="10769" y="548"/>
                    <a:pt x="12535" y="1013"/>
                    <a:pt x="14074" y="1916"/>
                  </a:cubicBezTo>
                  <a:cubicBezTo>
                    <a:pt x="15825" y="2937"/>
                    <a:pt x="17337" y="4569"/>
                    <a:pt x="18328" y="6501"/>
                  </a:cubicBezTo>
                  <a:cubicBezTo>
                    <a:pt x="20200" y="10155"/>
                    <a:pt x="20100" y="14829"/>
                    <a:pt x="18058" y="18392"/>
                  </a:cubicBezTo>
                  <a:cubicBezTo>
                    <a:pt x="17007" y="20254"/>
                    <a:pt x="15565" y="21495"/>
                    <a:pt x="14034" y="21886"/>
                  </a:cubicBezTo>
                  <a:cubicBezTo>
                    <a:pt x="13640" y="21987"/>
                    <a:pt x="13248" y="22034"/>
                    <a:pt x="12860" y="22034"/>
                  </a:cubicBezTo>
                  <a:cubicBezTo>
                    <a:pt x="10229" y="22034"/>
                    <a:pt x="7792" y="19871"/>
                    <a:pt x="6396" y="17472"/>
                  </a:cubicBezTo>
                  <a:cubicBezTo>
                    <a:pt x="5756" y="16350"/>
                    <a:pt x="5235" y="15140"/>
                    <a:pt x="4745" y="13968"/>
                  </a:cubicBezTo>
                  <a:cubicBezTo>
                    <a:pt x="4494" y="13388"/>
                    <a:pt x="4234" y="12777"/>
                    <a:pt x="3964" y="12186"/>
                  </a:cubicBezTo>
                  <a:cubicBezTo>
                    <a:pt x="3524" y="11245"/>
                    <a:pt x="2953" y="10385"/>
                    <a:pt x="2403" y="9564"/>
                  </a:cubicBezTo>
                  <a:cubicBezTo>
                    <a:pt x="1922" y="8854"/>
                    <a:pt x="1431" y="8113"/>
                    <a:pt x="1041" y="7342"/>
                  </a:cubicBezTo>
                  <a:cubicBezTo>
                    <a:pt x="601" y="6461"/>
                    <a:pt x="570" y="5580"/>
                    <a:pt x="951" y="4719"/>
                  </a:cubicBezTo>
                  <a:cubicBezTo>
                    <a:pt x="1772" y="2888"/>
                    <a:pt x="4334" y="1456"/>
                    <a:pt x="6376" y="895"/>
                  </a:cubicBezTo>
                  <a:cubicBezTo>
                    <a:pt x="7233" y="663"/>
                    <a:pt x="8115" y="548"/>
                    <a:pt x="8995" y="548"/>
                  </a:cubicBezTo>
                  <a:close/>
                  <a:moveTo>
                    <a:pt x="8985" y="0"/>
                  </a:moveTo>
                  <a:cubicBezTo>
                    <a:pt x="8061" y="0"/>
                    <a:pt x="7135" y="121"/>
                    <a:pt x="6236" y="365"/>
                  </a:cubicBezTo>
                  <a:cubicBezTo>
                    <a:pt x="4004" y="975"/>
                    <a:pt x="1342" y="2487"/>
                    <a:pt x="450" y="4499"/>
                  </a:cubicBezTo>
                  <a:cubicBezTo>
                    <a:pt x="0" y="5510"/>
                    <a:pt x="30" y="6551"/>
                    <a:pt x="550" y="7582"/>
                  </a:cubicBezTo>
                  <a:cubicBezTo>
                    <a:pt x="951" y="8393"/>
                    <a:pt x="1451" y="9143"/>
                    <a:pt x="1942" y="9864"/>
                  </a:cubicBezTo>
                  <a:cubicBezTo>
                    <a:pt x="2483" y="10675"/>
                    <a:pt x="3043" y="11516"/>
                    <a:pt x="3464" y="12417"/>
                  </a:cubicBezTo>
                  <a:cubicBezTo>
                    <a:pt x="3734" y="13007"/>
                    <a:pt x="3984" y="13608"/>
                    <a:pt x="4234" y="14188"/>
                  </a:cubicBezTo>
                  <a:cubicBezTo>
                    <a:pt x="4745" y="15369"/>
                    <a:pt x="5265" y="16601"/>
                    <a:pt x="5926" y="17742"/>
                  </a:cubicBezTo>
                  <a:cubicBezTo>
                    <a:pt x="7257" y="20044"/>
                    <a:pt x="9510" y="22126"/>
                    <a:pt x="12022" y="22516"/>
                  </a:cubicBezTo>
                  <a:cubicBezTo>
                    <a:pt x="12301" y="22561"/>
                    <a:pt x="12584" y="22584"/>
                    <a:pt x="12868" y="22584"/>
                  </a:cubicBezTo>
                  <a:cubicBezTo>
                    <a:pt x="13297" y="22584"/>
                    <a:pt x="13731" y="22531"/>
                    <a:pt x="14164" y="22416"/>
                  </a:cubicBezTo>
                  <a:cubicBezTo>
                    <a:pt x="15856" y="21996"/>
                    <a:pt x="17407" y="20655"/>
                    <a:pt x="18538" y="18673"/>
                  </a:cubicBezTo>
                  <a:cubicBezTo>
                    <a:pt x="20660" y="14939"/>
                    <a:pt x="20770" y="10064"/>
                    <a:pt x="18819" y="6251"/>
                  </a:cubicBezTo>
                  <a:cubicBezTo>
                    <a:pt x="17758" y="4199"/>
                    <a:pt x="16216" y="2527"/>
                    <a:pt x="14354" y="1446"/>
                  </a:cubicBezTo>
                  <a:cubicBezTo>
                    <a:pt x="12725" y="494"/>
                    <a:pt x="10858" y="0"/>
                    <a:pt x="8985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9"/>
            <p:cNvSpPr/>
            <p:nvPr/>
          </p:nvSpPr>
          <p:spPr>
            <a:xfrm>
              <a:off x="95271" y="1676013"/>
              <a:ext cx="241264" cy="202632"/>
            </a:xfrm>
            <a:custGeom>
              <a:avLst/>
              <a:gdLst/>
              <a:ahLst/>
              <a:cxnLst/>
              <a:rect l="l" t="t" r="r" b="b"/>
              <a:pathLst>
                <a:path w="2573" h="2161" extrusionOk="0">
                  <a:moveTo>
                    <a:pt x="1603" y="1"/>
                  </a:moveTo>
                  <a:cubicBezTo>
                    <a:pt x="1298" y="1"/>
                    <a:pt x="984" y="148"/>
                    <a:pt x="761" y="364"/>
                  </a:cubicBezTo>
                  <a:cubicBezTo>
                    <a:pt x="481" y="634"/>
                    <a:pt x="311" y="994"/>
                    <a:pt x="161" y="1355"/>
                  </a:cubicBezTo>
                  <a:cubicBezTo>
                    <a:pt x="1" y="1765"/>
                    <a:pt x="21" y="1946"/>
                    <a:pt x="471" y="2015"/>
                  </a:cubicBezTo>
                  <a:cubicBezTo>
                    <a:pt x="1002" y="2095"/>
                    <a:pt x="1552" y="2106"/>
                    <a:pt x="2092" y="2155"/>
                  </a:cubicBezTo>
                  <a:cubicBezTo>
                    <a:pt x="2123" y="2158"/>
                    <a:pt x="2155" y="2160"/>
                    <a:pt x="2187" y="2160"/>
                  </a:cubicBezTo>
                  <a:cubicBezTo>
                    <a:pt x="2271" y="2160"/>
                    <a:pt x="2355" y="2146"/>
                    <a:pt x="2413" y="2095"/>
                  </a:cubicBezTo>
                  <a:cubicBezTo>
                    <a:pt x="2513" y="2026"/>
                    <a:pt x="2523" y="1886"/>
                    <a:pt x="2533" y="1765"/>
                  </a:cubicBezTo>
                  <a:cubicBezTo>
                    <a:pt x="2553" y="1455"/>
                    <a:pt x="2573" y="1145"/>
                    <a:pt x="2503" y="834"/>
                  </a:cubicBezTo>
                  <a:cubicBezTo>
                    <a:pt x="2443" y="534"/>
                    <a:pt x="2263" y="244"/>
                    <a:pt x="1992" y="93"/>
                  </a:cubicBezTo>
                  <a:cubicBezTo>
                    <a:pt x="1870" y="29"/>
                    <a:pt x="1737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9"/>
            <p:cNvSpPr/>
            <p:nvPr/>
          </p:nvSpPr>
          <p:spPr>
            <a:xfrm>
              <a:off x="445307" y="1467472"/>
              <a:ext cx="253547" cy="235169"/>
            </a:xfrm>
            <a:custGeom>
              <a:avLst/>
              <a:gdLst/>
              <a:ahLst/>
              <a:cxnLst/>
              <a:rect l="l" t="t" r="r" b="b"/>
              <a:pathLst>
                <a:path w="2704" h="2508" extrusionOk="0">
                  <a:moveTo>
                    <a:pt x="1680" y="1"/>
                  </a:moveTo>
                  <a:cubicBezTo>
                    <a:pt x="1476" y="1"/>
                    <a:pt x="1282" y="110"/>
                    <a:pt x="1112" y="235"/>
                  </a:cubicBezTo>
                  <a:cubicBezTo>
                    <a:pt x="512" y="706"/>
                    <a:pt x="71" y="1387"/>
                    <a:pt x="1" y="2157"/>
                  </a:cubicBezTo>
                  <a:cubicBezTo>
                    <a:pt x="1" y="2188"/>
                    <a:pt x="1" y="2208"/>
                    <a:pt x="11" y="2228"/>
                  </a:cubicBezTo>
                  <a:cubicBezTo>
                    <a:pt x="31" y="2248"/>
                    <a:pt x="51" y="2257"/>
                    <a:pt x="81" y="2268"/>
                  </a:cubicBezTo>
                  <a:cubicBezTo>
                    <a:pt x="653" y="2424"/>
                    <a:pt x="1249" y="2508"/>
                    <a:pt x="1846" y="2508"/>
                  </a:cubicBezTo>
                  <a:cubicBezTo>
                    <a:pt x="2012" y="2508"/>
                    <a:pt x="2178" y="2501"/>
                    <a:pt x="2343" y="2488"/>
                  </a:cubicBezTo>
                  <a:cubicBezTo>
                    <a:pt x="2584" y="1837"/>
                    <a:pt x="2704" y="1167"/>
                    <a:pt x="2363" y="516"/>
                  </a:cubicBezTo>
                  <a:cubicBezTo>
                    <a:pt x="2234" y="266"/>
                    <a:pt x="2023" y="35"/>
                    <a:pt x="1753" y="6"/>
                  </a:cubicBezTo>
                  <a:cubicBezTo>
                    <a:pt x="1729" y="2"/>
                    <a:pt x="1704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9"/>
            <p:cNvSpPr/>
            <p:nvPr/>
          </p:nvSpPr>
          <p:spPr>
            <a:xfrm>
              <a:off x="348726" y="1796036"/>
              <a:ext cx="195318" cy="233294"/>
            </a:xfrm>
            <a:custGeom>
              <a:avLst/>
              <a:gdLst/>
              <a:ahLst/>
              <a:cxnLst/>
              <a:rect l="l" t="t" r="r" b="b"/>
              <a:pathLst>
                <a:path w="2083" h="2488" extrusionOk="0">
                  <a:moveTo>
                    <a:pt x="1443" y="0"/>
                  </a:moveTo>
                  <a:cubicBezTo>
                    <a:pt x="1171" y="0"/>
                    <a:pt x="937" y="213"/>
                    <a:pt x="771" y="425"/>
                  </a:cubicBezTo>
                  <a:cubicBezTo>
                    <a:pt x="401" y="895"/>
                    <a:pt x="0" y="1506"/>
                    <a:pt x="10" y="2117"/>
                  </a:cubicBezTo>
                  <a:cubicBezTo>
                    <a:pt x="10" y="2137"/>
                    <a:pt x="10" y="2147"/>
                    <a:pt x="20" y="2167"/>
                  </a:cubicBezTo>
                  <a:cubicBezTo>
                    <a:pt x="30" y="2177"/>
                    <a:pt x="50" y="2187"/>
                    <a:pt x="60" y="2187"/>
                  </a:cubicBezTo>
                  <a:cubicBezTo>
                    <a:pt x="581" y="2397"/>
                    <a:pt x="1231" y="2437"/>
                    <a:pt x="1792" y="2487"/>
                  </a:cubicBezTo>
                  <a:cubicBezTo>
                    <a:pt x="1922" y="1997"/>
                    <a:pt x="2052" y="1506"/>
                    <a:pt x="2072" y="996"/>
                  </a:cubicBezTo>
                  <a:cubicBezTo>
                    <a:pt x="2082" y="586"/>
                    <a:pt x="1922" y="65"/>
                    <a:pt x="1511" y="5"/>
                  </a:cubicBezTo>
                  <a:cubicBezTo>
                    <a:pt x="1488" y="2"/>
                    <a:pt x="1465" y="0"/>
                    <a:pt x="1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9"/>
            <p:cNvSpPr/>
            <p:nvPr/>
          </p:nvSpPr>
          <p:spPr>
            <a:xfrm>
              <a:off x="214450" y="1338916"/>
              <a:ext cx="202819" cy="252985"/>
            </a:xfrm>
            <a:custGeom>
              <a:avLst/>
              <a:gdLst/>
              <a:ahLst/>
              <a:cxnLst/>
              <a:rect l="l" t="t" r="r" b="b"/>
              <a:pathLst>
                <a:path w="2163" h="2698" extrusionOk="0">
                  <a:moveTo>
                    <a:pt x="1403" y="1"/>
                  </a:moveTo>
                  <a:cubicBezTo>
                    <a:pt x="1275" y="1"/>
                    <a:pt x="1156" y="54"/>
                    <a:pt x="1052" y="115"/>
                  </a:cubicBezTo>
                  <a:cubicBezTo>
                    <a:pt x="351" y="545"/>
                    <a:pt x="31" y="1646"/>
                    <a:pt x="1" y="2418"/>
                  </a:cubicBezTo>
                  <a:cubicBezTo>
                    <a:pt x="1" y="2487"/>
                    <a:pt x="1642" y="2687"/>
                    <a:pt x="1782" y="2698"/>
                  </a:cubicBezTo>
                  <a:cubicBezTo>
                    <a:pt x="2113" y="2037"/>
                    <a:pt x="2163" y="1236"/>
                    <a:pt x="1933" y="536"/>
                  </a:cubicBezTo>
                  <a:cubicBezTo>
                    <a:pt x="1853" y="305"/>
                    <a:pt x="1702" y="55"/>
                    <a:pt x="1462" y="5"/>
                  </a:cubicBezTo>
                  <a:cubicBezTo>
                    <a:pt x="1442" y="2"/>
                    <a:pt x="1422" y="1"/>
                    <a:pt x="1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59"/>
            <p:cNvSpPr/>
            <p:nvPr/>
          </p:nvSpPr>
          <p:spPr>
            <a:xfrm>
              <a:off x="1945223" y="600679"/>
              <a:ext cx="479715" cy="647746"/>
            </a:xfrm>
            <a:custGeom>
              <a:avLst/>
              <a:gdLst/>
              <a:ahLst/>
              <a:cxnLst/>
              <a:rect l="l" t="t" r="r" b="b"/>
              <a:pathLst>
                <a:path w="5116" h="6908" extrusionOk="0">
                  <a:moveTo>
                    <a:pt x="5116" y="1"/>
                  </a:moveTo>
                  <a:lnTo>
                    <a:pt x="1" y="4735"/>
                  </a:lnTo>
                  <a:lnTo>
                    <a:pt x="211" y="690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59"/>
            <p:cNvSpPr/>
            <p:nvPr/>
          </p:nvSpPr>
          <p:spPr>
            <a:xfrm>
              <a:off x="1965009" y="600679"/>
              <a:ext cx="459930" cy="647746"/>
            </a:xfrm>
            <a:custGeom>
              <a:avLst/>
              <a:gdLst/>
              <a:ahLst/>
              <a:cxnLst/>
              <a:rect l="l" t="t" r="r" b="b"/>
              <a:pathLst>
                <a:path w="4905" h="6908" extrusionOk="0">
                  <a:moveTo>
                    <a:pt x="4905" y="1"/>
                  </a:moveTo>
                  <a:lnTo>
                    <a:pt x="710" y="5035"/>
                  </a:lnTo>
                  <a:lnTo>
                    <a:pt x="0" y="6907"/>
                  </a:lnTo>
                  <a:lnTo>
                    <a:pt x="4905" y="1"/>
                  </a:ln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59"/>
            <p:cNvSpPr/>
            <p:nvPr/>
          </p:nvSpPr>
          <p:spPr>
            <a:xfrm>
              <a:off x="1700301" y="600679"/>
              <a:ext cx="724635" cy="554729"/>
            </a:xfrm>
            <a:custGeom>
              <a:avLst/>
              <a:gdLst/>
              <a:ahLst/>
              <a:cxnLst/>
              <a:rect l="l" t="t" r="r" b="b"/>
              <a:pathLst>
                <a:path w="7728" h="5916" extrusionOk="0">
                  <a:moveTo>
                    <a:pt x="7728" y="1"/>
                  </a:moveTo>
                  <a:lnTo>
                    <a:pt x="0" y="3884"/>
                  </a:lnTo>
                  <a:lnTo>
                    <a:pt x="6227" y="5916"/>
                  </a:lnTo>
                  <a:lnTo>
                    <a:pt x="7728" y="1"/>
                  </a:ln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59"/>
            <p:cNvSpPr/>
            <p:nvPr/>
          </p:nvSpPr>
          <p:spPr>
            <a:xfrm>
              <a:off x="1945223" y="600679"/>
              <a:ext cx="479715" cy="472213"/>
            </a:xfrm>
            <a:custGeom>
              <a:avLst/>
              <a:gdLst/>
              <a:ahLst/>
              <a:cxnLst/>
              <a:rect l="l" t="t" r="r" b="b"/>
              <a:pathLst>
                <a:path w="5116" h="5036" extrusionOk="0">
                  <a:moveTo>
                    <a:pt x="5116" y="1"/>
                  </a:moveTo>
                  <a:lnTo>
                    <a:pt x="1" y="4735"/>
                  </a:lnTo>
                  <a:lnTo>
                    <a:pt x="921" y="5035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59"/>
            <p:cNvSpPr/>
            <p:nvPr/>
          </p:nvSpPr>
          <p:spPr>
            <a:xfrm>
              <a:off x="-499782" y="564016"/>
              <a:ext cx="2424452" cy="995061"/>
            </a:xfrm>
            <a:custGeom>
              <a:avLst/>
              <a:gdLst/>
              <a:ahLst/>
              <a:cxnLst/>
              <a:rect l="l" t="t" r="r" b="b"/>
              <a:pathLst>
                <a:path w="25856" h="10612" extrusionOk="0">
                  <a:moveTo>
                    <a:pt x="7568" y="1"/>
                  </a:moveTo>
                  <a:cubicBezTo>
                    <a:pt x="7468" y="11"/>
                    <a:pt x="7357" y="41"/>
                    <a:pt x="7248" y="81"/>
                  </a:cubicBezTo>
                  <a:cubicBezTo>
                    <a:pt x="7217" y="91"/>
                    <a:pt x="7208" y="121"/>
                    <a:pt x="7217" y="151"/>
                  </a:cubicBezTo>
                  <a:cubicBezTo>
                    <a:pt x="7225" y="173"/>
                    <a:pt x="7243" y="185"/>
                    <a:pt x="7265" y="185"/>
                  </a:cubicBezTo>
                  <a:cubicBezTo>
                    <a:pt x="7272" y="185"/>
                    <a:pt x="7280" y="184"/>
                    <a:pt x="7288" y="181"/>
                  </a:cubicBezTo>
                  <a:cubicBezTo>
                    <a:pt x="7388" y="141"/>
                    <a:pt x="7488" y="121"/>
                    <a:pt x="7578" y="111"/>
                  </a:cubicBezTo>
                  <a:cubicBezTo>
                    <a:pt x="7608" y="101"/>
                    <a:pt x="7628" y="81"/>
                    <a:pt x="7628" y="51"/>
                  </a:cubicBezTo>
                  <a:cubicBezTo>
                    <a:pt x="7628" y="21"/>
                    <a:pt x="7598" y="1"/>
                    <a:pt x="7568" y="1"/>
                  </a:cubicBezTo>
                  <a:close/>
                  <a:moveTo>
                    <a:pt x="7884" y="23"/>
                  </a:moveTo>
                  <a:cubicBezTo>
                    <a:pt x="7878" y="23"/>
                    <a:pt x="7873" y="26"/>
                    <a:pt x="7868" y="31"/>
                  </a:cubicBezTo>
                  <a:cubicBezTo>
                    <a:pt x="7858" y="31"/>
                    <a:pt x="7848" y="51"/>
                    <a:pt x="7838" y="61"/>
                  </a:cubicBezTo>
                  <a:cubicBezTo>
                    <a:pt x="7838" y="91"/>
                    <a:pt x="7848" y="121"/>
                    <a:pt x="7878" y="131"/>
                  </a:cubicBezTo>
                  <a:cubicBezTo>
                    <a:pt x="7928" y="141"/>
                    <a:pt x="7968" y="161"/>
                    <a:pt x="8018" y="181"/>
                  </a:cubicBezTo>
                  <a:cubicBezTo>
                    <a:pt x="8068" y="201"/>
                    <a:pt x="8108" y="221"/>
                    <a:pt x="8148" y="251"/>
                  </a:cubicBezTo>
                  <a:cubicBezTo>
                    <a:pt x="8156" y="259"/>
                    <a:pt x="8166" y="262"/>
                    <a:pt x="8177" y="262"/>
                  </a:cubicBezTo>
                  <a:cubicBezTo>
                    <a:pt x="8194" y="262"/>
                    <a:pt x="8212" y="253"/>
                    <a:pt x="8218" y="241"/>
                  </a:cubicBezTo>
                  <a:cubicBezTo>
                    <a:pt x="8238" y="221"/>
                    <a:pt x="8238" y="181"/>
                    <a:pt x="8209" y="171"/>
                  </a:cubicBezTo>
                  <a:cubicBezTo>
                    <a:pt x="8169" y="131"/>
                    <a:pt x="8118" y="101"/>
                    <a:pt x="8058" y="81"/>
                  </a:cubicBezTo>
                  <a:cubicBezTo>
                    <a:pt x="8008" y="61"/>
                    <a:pt x="7958" y="41"/>
                    <a:pt x="7908" y="31"/>
                  </a:cubicBezTo>
                  <a:cubicBezTo>
                    <a:pt x="7898" y="26"/>
                    <a:pt x="7891" y="23"/>
                    <a:pt x="7884" y="23"/>
                  </a:cubicBezTo>
                  <a:close/>
                  <a:moveTo>
                    <a:pt x="6985" y="227"/>
                  </a:moveTo>
                  <a:cubicBezTo>
                    <a:pt x="6979" y="227"/>
                    <a:pt x="6973" y="229"/>
                    <a:pt x="6967" y="231"/>
                  </a:cubicBezTo>
                  <a:lnTo>
                    <a:pt x="6957" y="231"/>
                  </a:lnTo>
                  <a:cubicBezTo>
                    <a:pt x="6867" y="291"/>
                    <a:pt x="6787" y="361"/>
                    <a:pt x="6697" y="432"/>
                  </a:cubicBezTo>
                  <a:cubicBezTo>
                    <a:pt x="6677" y="452"/>
                    <a:pt x="6677" y="492"/>
                    <a:pt x="6697" y="512"/>
                  </a:cubicBezTo>
                  <a:cubicBezTo>
                    <a:pt x="6707" y="522"/>
                    <a:pt x="6719" y="527"/>
                    <a:pt x="6732" y="527"/>
                  </a:cubicBezTo>
                  <a:cubicBezTo>
                    <a:pt x="6745" y="527"/>
                    <a:pt x="6757" y="522"/>
                    <a:pt x="6767" y="512"/>
                  </a:cubicBezTo>
                  <a:cubicBezTo>
                    <a:pt x="6847" y="441"/>
                    <a:pt x="6927" y="381"/>
                    <a:pt x="7017" y="321"/>
                  </a:cubicBezTo>
                  <a:cubicBezTo>
                    <a:pt x="7037" y="311"/>
                    <a:pt x="7047" y="271"/>
                    <a:pt x="7027" y="251"/>
                  </a:cubicBezTo>
                  <a:cubicBezTo>
                    <a:pt x="7020" y="237"/>
                    <a:pt x="7002" y="227"/>
                    <a:pt x="6985" y="227"/>
                  </a:cubicBezTo>
                  <a:close/>
                  <a:moveTo>
                    <a:pt x="8375" y="408"/>
                  </a:moveTo>
                  <a:cubicBezTo>
                    <a:pt x="8369" y="408"/>
                    <a:pt x="8363" y="409"/>
                    <a:pt x="8358" y="412"/>
                  </a:cubicBezTo>
                  <a:lnTo>
                    <a:pt x="8349" y="412"/>
                  </a:lnTo>
                  <a:cubicBezTo>
                    <a:pt x="8329" y="421"/>
                    <a:pt x="8318" y="452"/>
                    <a:pt x="8329" y="481"/>
                  </a:cubicBezTo>
                  <a:cubicBezTo>
                    <a:pt x="8358" y="561"/>
                    <a:pt x="8369" y="661"/>
                    <a:pt x="8358" y="762"/>
                  </a:cubicBezTo>
                  <a:cubicBezTo>
                    <a:pt x="8358" y="792"/>
                    <a:pt x="8378" y="822"/>
                    <a:pt x="8409" y="822"/>
                  </a:cubicBezTo>
                  <a:cubicBezTo>
                    <a:pt x="8413" y="823"/>
                    <a:pt x="8417" y="824"/>
                    <a:pt x="8421" y="824"/>
                  </a:cubicBezTo>
                  <a:cubicBezTo>
                    <a:pt x="8444" y="824"/>
                    <a:pt x="8460" y="799"/>
                    <a:pt x="8469" y="782"/>
                  </a:cubicBezTo>
                  <a:cubicBezTo>
                    <a:pt x="8478" y="652"/>
                    <a:pt x="8458" y="541"/>
                    <a:pt x="8418" y="441"/>
                  </a:cubicBezTo>
                  <a:cubicBezTo>
                    <a:pt x="8411" y="419"/>
                    <a:pt x="8392" y="408"/>
                    <a:pt x="8375" y="408"/>
                  </a:cubicBezTo>
                  <a:close/>
                  <a:moveTo>
                    <a:pt x="6487" y="652"/>
                  </a:moveTo>
                  <a:cubicBezTo>
                    <a:pt x="6487" y="661"/>
                    <a:pt x="6476" y="661"/>
                    <a:pt x="6467" y="672"/>
                  </a:cubicBezTo>
                  <a:cubicBezTo>
                    <a:pt x="6407" y="752"/>
                    <a:pt x="6336" y="832"/>
                    <a:pt x="6276" y="932"/>
                  </a:cubicBezTo>
                  <a:cubicBezTo>
                    <a:pt x="6256" y="952"/>
                    <a:pt x="6267" y="982"/>
                    <a:pt x="6287" y="1002"/>
                  </a:cubicBezTo>
                  <a:cubicBezTo>
                    <a:pt x="6294" y="1009"/>
                    <a:pt x="6305" y="1013"/>
                    <a:pt x="6316" y="1013"/>
                  </a:cubicBezTo>
                  <a:cubicBezTo>
                    <a:pt x="6333" y="1013"/>
                    <a:pt x="6350" y="1004"/>
                    <a:pt x="6356" y="992"/>
                  </a:cubicBezTo>
                  <a:cubicBezTo>
                    <a:pt x="6416" y="902"/>
                    <a:pt x="6487" y="812"/>
                    <a:pt x="6557" y="742"/>
                  </a:cubicBezTo>
                  <a:cubicBezTo>
                    <a:pt x="6567" y="721"/>
                    <a:pt x="6567" y="681"/>
                    <a:pt x="6547" y="661"/>
                  </a:cubicBezTo>
                  <a:cubicBezTo>
                    <a:pt x="6527" y="652"/>
                    <a:pt x="6507" y="652"/>
                    <a:pt x="6487" y="652"/>
                  </a:cubicBezTo>
                  <a:close/>
                  <a:moveTo>
                    <a:pt x="8328" y="1024"/>
                  </a:moveTo>
                  <a:cubicBezTo>
                    <a:pt x="8321" y="1024"/>
                    <a:pt x="8313" y="1027"/>
                    <a:pt x="8309" y="1032"/>
                  </a:cubicBezTo>
                  <a:cubicBezTo>
                    <a:pt x="8298" y="1032"/>
                    <a:pt x="8289" y="1042"/>
                    <a:pt x="8278" y="1062"/>
                  </a:cubicBezTo>
                  <a:cubicBezTo>
                    <a:pt x="8249" y="1152"/>
                    <a:pt x="8198" y="1242"/>
                    <a:pt x="8138" y="1332"/>
                  </a:cubicBezTo>
                  <a:cubicBezTo>
                    <a:pt x="8128" y="1362"/>
                    <a:pt x="8138" y="1393"/>
                    <a:pt x="8158" y="1413"/>
                  </a:cubicBezTo>
                  <a:cubicBezTo>
                    <a:pt x="8166" y="1415"/>
                    <a:pt x="8174" y="1416"/>
                    <a:pt x="8182" y="1416"/>
                  </a:cubicBezTo>
                  <a:cubicBezTo>
                    <a:pt x="8203" y="1416"/>
                    <a:pt x="8221" y="1407"/>
                    <a:pt x="8229" y="1393"/>
                  </a:cubicBezTo>
                  <a:cubicBezTo>
                    <a:pt x="8298" y="1292"/>
                    <a:pt x="8349" y="1192"/>
                    <a:pt x="8378" y="1102"/>
                  </a:cubicBezTo>
                  <a:cubicBezTo>
                    <a:pt x="8389" y="1072"/>
                    <a:pt x="8378" y="1042"/>
                    <a:pt x="8349" y="1032"/>
                  </a:cubicBezTo>
                  <a:cubicBezTo>
                    <a:pt x="8343" y="1027"/>
                    <a:pt x="8336" y="1024"/>
                    <a:pt x="8328" y="1024"/>
                  </a:cubicBezTo>
                  <a:close/>
                  <a:moveTo>
                    <a:pt x="6147" y="1175"/>
                  </a:moveTo>
                  <a:cubicBezTo>
                    <a:pt x="6139" y="1175"/>
                    <a:pt x="6131" y="1177"/>
                    <a:pt x="6127" y="1182"/>
                  </a:cubicBezTo>
                  <a:cubicBezTo>
                    <a:pt x="6116" y="1182"/>
                    <a:pt x="6107" y="1192"/>
                    <a:pt x="6107" y="1202"/>
                  </a:cubicBezTo>
                  <a:cubicBezTo>
                    <a:pt x="6046" y="1292"/>
                    <a:pt x="5996" y="1393"/>
                    <a:pt x="5956" y="1493"/>
                  </a:cubicBezTo>
                  <a:cubicBezTo>
                    <a:pt x="5946" y="1513"/>
                    <a:pt x="5956" y="1553"/>
                    <a:pt x="5976" y="1562"/>
                  </a:cubicBezTo>
                  <a:cubicBezTo>
                    <a:pt x="5984" y="1565"/>
                    <a:pt x="5991" y="1566"/>
                    <a:pt x="5999" y="1566"/>
                  </a:cubicBezTo>
                  <a:cubicBezTo>
                    <a:pt x="6020" y="1566"/>
                    <a:pt x="6039" y="1555"/>
                    <a:pt x="6046" y="1533"/>
                  </a:cubicBezTo>
                  <a:cubicBezTo>
                    <a:pt x="6096" y="1442"/>
                    <a:pt x="6147" y="1342"/>
                    <a:pt x="6196" y="1252"/>
                  </a:cubicBezTo>
                  <a:cubicBezTo>
                    <a:pt x="6207" y="1232"/>
                    <a:pt x="6196" y="1192"/>
                    <a:pt x="6176" y="1182"/>
                  </a:cubicBezTo>
                  <a:cubicBezTo>
                    <a:pt x="6166" y="1177"/>
                    <a:pt x="6156" y="1175"/>
                    <a:pt x="6147" y="1175"/>
                  </a:cubicBezTo>
                  <a:close/>
                  <a:moveTo>
                    <a:pt x="7978" y="1573"/>
                  </a:moveTo>
                  <a:cubicBezTo>
                    <a:pt x="7978" y="1582"/>
                    <a:pt x="7968" y="1582"/>
                    <a:pt x="7958" y="1593"/>
                  </a:cubicBezTo>
                  <a:cubicBezTo>
                    <a:pt x="7898" y="1673"/>
                    <a:pt x="7828" y="1753"/>
                    <a:pt x="7758" y="1823"/>
                  </a:cubicBezTo>
                  <a:cubicBezTo>
                    <a:pt x="7738" y="1843"/>
                    <a:pt x="7738" y="1883"/>
                    <a:pt x="7758" y="1903"/>
                  </a:cubicBezTo>
                  <a:cubicBezTo>
                    <a:pt x="7768" y="1913"/>
                    <a:pt x="7780" y="1918"/>
                    <a:pt x="7793" y="1918"/>
                  </a:cubicBezTo>
                  <a:cubicBezTo>
                    <a:pt x="7806" y="1918"/>
                    <a:pt x="7818" y="1913"/>
                    <a:pt x="7828" y="1903"/>
                  </a:cubicBezTo>
                  <a:cubicBezTo>
                    <a:pt x="7908" y="1823"/>
                    <a:pt x="7978" y="1742"/>
                    <a:pt x="8048" y="1653"/>
                  </a:cubicBezTo>
                  <a:cubicBezTo>
                    <a:pt x="8068" y="1633"/>
                    <a:pt x="8058" y="1602"/>
                    <a:pt x="8038" y="1582"/>
                  </a:cubicBezTo>
                  <a:cubicBezTo>
                    <a:pt x="8018" y="1573"/>
                    <a:pt x="7998" y="1573"/>
                    <a:pt x="7978" y="1573"/>
                  </a:cubicBezTo>
                  <a:close/>
                  <a:moveTo>
                    <a:pt x="5896" y="1753"/>
                  </a:moveTo>
                  <a:cubicBezTo>
                    <a:pt x="5886" y="1753"/>
                    <a:pt x="5876" y="1753"/>
                    <a:pt x="5856" y="1762"/>
                  </a:cubicBezTo>
                  <a:cubicBezTo>
                    <a:pt x="5846" y="1762"/>
                    <a:pt x="5836" y="1773"/>
                    <a:pt x="5836" y="1793"/>
                  </a:cubicBezTo>
                  <a:cubicBezTo>
                    <a:pt x="5796" y="1893"/>
                    <a:pt x="5766" y="1993"/>
                    <a:pt x="5736" y="2093"/>
                  </a:cubicBezTo>
                  <a:cubicBezTo>
                    <a:pt x="5726" y="2123"/>
                    <a:pt x="5746" y="2153"/>
                    <a:pt x="5766" y="2163"/>
                  </a:cubicBezTo>
                  <a:cubicBezTo>
                    <a:pt x="5772" y="2165"/>
                    <a:pt x="5777" y="2166"/>
                    <a:pt x="5782" y="2166"/>
                  </a:cubicBezTo>
                  <a:cubicBezTo>
                    <a:pt x="5806" y="2166"/>
                    <a:pt x="5828" y="2148"/>
                    <a:pt x="5836" y="2123"/>
                  </a:cubicBezTo>
                  <a:cubicBezTo>
                    <a:pt x="5866" y="2023"/>
                    <a:pt x="5896" y="1923"/>
                    <a:pt x="5936" y="1823"/>
                  </a:cubicBezTo>
                  <a:cubicBezTo>
                    <a:pt x="5946" y="1793"/>
                    <a:pt x="5926" y="1762"/>
                    <a:pt x="5896" y="1753"/>
                  </a:cubicBezTo>
                  <a:close/>
                  <a:moveTo>
                    <a:pt x="7555" y="2029"/>
                  </a:moveTo>
                  <a:cubicBezTo>
                    <a:pt x="7549" y="2029"/>
                    <a:pt x="7543" y="2030"/>
                    <a:pt x="7538" y="2033"/>
                  </a:cubicBezTo>
                  <a:lnTo>
                    <a:pt x="7528" y="2043"/>
                  </a:lnTo>
                  <a:cubicBezTo>
                    <a:pt x="7448" y="2113"/>
                    <a:pt x="7368" y="2183"/>
                    <a:pt x="7288" y="2243"/>
                  </a:cubicBezTo>
                  <a:cubicBezTo>
                    <a:pt x="7257" y="2263"/>
                    <a:pt x="7257" y="2293"/>
                    <a:pt x="7277" y="2323"/>
                  </a:cubicBezTo>
                  <a:cubicBezTo>
                    <a:pt x="7283" y="2335"/>
                    <a:pt x="7300" y="2340"/>
                    <a:pt x="7316" y="2340"/>
                  </a:cubicBezTo>
                  <a:cubicBezTo>
                    <a:pt x="7328" y="2340"/>
                    <a:pt x="7340" y="2337"/>
                    <a:pt x="7348" y="2333"/>
                  </a:cubicBezTo>
                  <a:cubicBezTo>
                    <a:pt x="7437" y="2263"/>
                    <a:pt x="7517" y="2193"/>
                    <a:pt x="7598" y="2123"/>
                  </a:cubicBezTo>
                  <a:cubicBezTo>
                    <a:pt x="7618" y="2103"/>
                    <a:pt x="7618" y="2073"/>
                    <a:pt x="7598" y="2053"/>
                  </a:cubicBezTo>
                  <a:cubicBezTo>
                    <a:pt x="7591" y="2039"/>
                    <a:pt x="7572" y="2029"/>
                    <a:pt x="7555" y="2029"/>
                  </a:cubicBezTo>
                  <a:close/>
                  <a:moveTo>
                    <a:pt x="7055" y="2419"/>
                  </a:moveTo>
                  <a:cubicBezTo>
                    <a:pt x="7048" y="2419"/>
                    <a:pt x="7042" y="2421"/>
                    <a:pt x="7037" y="2423"/>
                  </a:cubicBezTo>
                  <a:cubicBezTo>
                    <a:pt x="7037" y="2423"/>
                    <a:pt x="7027" y="2423"/>
                    <a:pt x="7027" y="2434"/>
                  </a:cubicBezTo>
                  <a:cubicBezTo>
                    <a:pt x="6937" y="2483"/>
                    <a:pt x="6857" y="2543"/>
                    <a:pt x="6757" y="2603"/>
                  </a:cubicBezTo>
                  <a:cubicBezTo>
                    <a:pt x="6737" y="2614"/>
                    <a:pt x="6727" y="2643"/>
                    <a:pt x="6747" y="2674"/>
                  </a:cubicBezTo>
                  <a:cubicBezTo>
                    <a:pt x="6754" y="2688"/>
                    <a:pt x="6772" y="2698"/>
                    <a:pt x="6793" y="2698"/>
                  </a:cubicBezTo>
                  <a:cubicBezTo>
                    <a:pt x="6801" y="2698"/>
                    <a:pt x="6809" y="2696"/>
                    <a:pt x="6817" y="2694"/>
                  </a:cubicBezTo>
                  <a:lnTo>
                    <a:pt x="7087" y="2514"/>
                  </a:lnTo>
                  <a:cubicBezTo>
                    <a:pt x="7107" y="2503"/>
                    <a:pt x="7117" y="2463"/>
                    <a:pt x="7097" y="2443"/>
                  </a:cubicBezTo>
                  <a:cubicBezTo>
                    <a:pt x="7090" y="2428"/>
                    <a:pt x="7072" y="2419"/>
                    <a:pt x="7055" y="2419"/>
                  </a:cubicBezTo>
                  <a:close/>
                  <a:moveTo>
                    <a:pt x="5701" y="2366"/>
                  </a:moveTo>
                  <a:cubicBezTo>
                    <a:pt x="5696" y="2366"/>
                    <a:pt x="5691" y="2368"/>
                    <a:pt x="5686" y="2373"/>
                  </a:cubicBezTo>
                  <a:cubicBezTo>
                    <a:pt x="5676" y="2383"/>
                    <a:pt x="5666" y="2394"/>
                    <a:pt x="5656" y="2414"/>
                  </a:cubicBezTo>
                  <a:cubicBezTo>
                    <a:pt x="5636" y="2514"/>
                    <a:pt x="5616" y="2623"/>
                    <a:pt x="5606" y="2734"/>
                  </a:cubicBezTo>
                  <a:cubicBezTo>
                    <a:pt x="5606" y="2763"/>
                    <a:pt x="5626" y="2783"/>
                    <a:pt x="5656" y="2794"/>
                  </a:cubicBezTo>
                  <a:cubicBezTo>
                    <a:pt x="5686" y="2794"/>
                    <a:pt x="5706" y="2774"/>
                    <a:pt x="5716" y="2743"/>
                  </a:cubicBezTo>
                  <a:cubicBezTo>
                    <a:pt x="5726" y="2634"/>
                    <a:pt x="5746" y="2534"/>
                    <a:pt x="5766" y="2434"/>
                  </a:cubicBezTo>
                  <a:cubicBezTo>
                    <a:pt x="5766" y="2403"/>
                    <a:pt x="5746" y="2373"/>
                    <a:pt x="5716" y="2373"/>
                  </a:cubicBezTo>
                  <a:cubicBezTo>
                    <a:pt x="5711" y="2368"/>
                    <a:pt x="5706" y="2366"/>
                    <a:pt x="5701" y="2366"/>
                  </a:cubicBezTo>
                  <a:close/>
                  <a:moveTo>
                    <a:pt x="6511" y="2750"/>
                  </a:moveTo>
                  <a:cubicBezTo>
                    <a:pt x="6503" y="2750"/>
                    <a:pt x="6495" y="2751"/>
                    <a:pt x="6487" y="2754"/>
                  </a:cubicBezTo>
                  <a:cubicBezTo>
                    <a:pt x="6396" y="2804"/>
                    <a:pt x="6296" y="2854"/>
                    <a:pt x="6207" y="2894"/>
                  </a:cubicBezTo>
                  <a:cubicBezTo>
                    <a:pt x="6176" y="2904"/>
                    <a:pt x="6167" y="2944"/>
                    <a:pt x="6176" y="2964"/>
                  </a:cubicBezTo>
                  <a:cubicBezTo>
                    <a:pt x="6184" y="2987"/>
                    <a:pt x="6203" y="2998"/>
                    <a:pt x="6224" y="2998"/>
                  </a:cubicBezTo>
                  <a:cubicBezTo>
                    <a:pt x="6232" y="2998"/>
                    <a:pt x="6239" y="2996"/>
                    <a:pt x="6247" y="2994"/>
                  </a:cubicBezTo>
                  <a:cubicBezTo>
                    <a:pt x="6347" y="2944"/>
                    <a:pt x="6447" y="2894"/>
                    <a:pt x="6537" y="2854"/>
                  </a:cubicBezTo>
                  <a:cubicBezTo>
                    <a:pt x="6557" y="2834"/>
                    <a:pt x="6567" y="2804"/>
                    <a:pt x="6557" y="2774"/>
                  </a:cubicBezTo>
                  <a:cubicBezTo>
                    <a:pt x="6550" y="2759"/>
                    <a:pt x="6531" y="2750"/>
                    <a:pt x="6511" y="2750"/>
                  </a:cubicBezTo>
                  <a:close/>
                  <a:moveTo>
                    <a:pt x="41" y="3014"/>
                  </a:moveTo>
                  <a:lnTo>
                    <a:pt x="10" y="3044"/>
                  </a:lnTo>
                  <a:cubicBezTo>
                    <a:pt x="1" y="3074"/>
                    <a:pt x="21" y="3104"/>
                    <a:pt x="41" y="3114"/>
                  </a:cubicBezTo>
                  <a:cubicBezTo>
                    <a:pt x="130" y="3144"/>
                    <a:pt x="210" y="3174"/>
                    <a:pt x="290" y="3204"/>
                  </a:cubicBezTo>
                  <a:cubicBezTo>
                    <a:pt x="296" y="3206"/>
                    <a:pt x="301" y="3207"/>
                    <a:pt x="307" y="3207"/>
                  </a:cubicBezTo>
                  <a:cubicBezTo>
                    <a:pt x="331" y="3207"/>
                    <a:pt x="352" y="3189"/>
                    <a:pt x="361" y="3164"/>
                  </a:cubicBezTo>
                  <a:cubicBezTo>
                    <a:pt x="371" y="3134"/>
                    <a:pt x="350" y="3104"/>
                    <a:pt x="330" y="3094"/>
                  </a:cubicBezTo>
                  <a:cubicBezTo>
                    <a:pt x="241" y="3074"/>
                    <a:pt x="161" y="3044"/>
                    <a:pt x="81" y="3014"/>
                  </a:cubicBezTo>
                  <a:close/>
                  <a:moveTo>
                    <a:pt x="591" y="3194"/>
                  </a:moveTo>
                  <a:cubicBezTo>
                    <a:pt x="581" y="3204"/>
                    <a:pt x="571" y="3214"/>
                    <a:pt x="561" y="3234"/>
                  </a:cubicBezTo>
                  <a:cubicBezTo>
                    <a:pt x="551" y="3254"/>
                    <a:pt x="571" y="3284"/>
                    <a:pt x="601" y="3294"/>
                  </a:cubicBezTo>
                  <a:cubicBezTo>
                    <a:pt x="701" y="3324"/>
                    <a:pt x="811" y="3354"/>
                    <a:pt x="911" y="3384"/>
                  </a:cubicBezTo>
                  <a:cubicBezTo>
                    <a:pt x="941" y="3384"/>
                    <a:pt x="961" y="3374"/>
                    <a:pt x="971" y="3344"/>
                  </a:cubicBezTo>
                  <a:cubicBezTo>
                    <a:pt x="982" y="3314"/>
                    <a:pt x="961" y="3284"/>
                    <a:pt x="931" y="3274"/>
                  </a:cubicBezTo>
                  <a:cubicBezTo>
                    <a:pt x="831" y="3254"/>
                    <a:pt x="731" y="3224"/>
                    <a:pt x="631" y="3194"/>
                  </a:cubicBezTo>
                  <a:close/>
                  <a:moveTo>
                    <a:pt x="5616" y="3004"/>
                  </a:moveTo>
                  <a:cubicBezTo>
                    <a:pt x="5596" y="3014"/>
                    <a:pt x="5586" y="3034"/>
                    <a:pt x="5586" y="3054"/>
                  </a:cubicBezTo>
                  <a:cubicBezTo>
                    <a:pt x="5576" y="3164"/>
                    <a:pt x="5576" y="3264"/>
                    <a:pt x="5586" y="3374"/>
                  </a:cubicBezTo>
                  <a:cubicBezTo>
                    <a:pt x="5586" y="3404"/>
                    <a:pt x="5616" y="3424"/>
                    <a:pt x="5646" y="3424"/>
                  </a:cubicBezTo>
                  <a:cubicBezTo>
                    <a:pt x="5666" y="3424"/>
                    <a:pt x="5696" y="3404"/>
                    <a:pt x="5696" y="3374"/>
                  </a:cubicBezTo>
                  <a:cubicBezTo>
                    <a:pt x="5686" y="3324"/>
                    <a:pt x="5686" y="3274"/>
                    <a:pt x="5686" y="3224"/>
                  </a:cubicBezTo>
                  <a:cubicBezTo>
                    <a:pt x="5776" y="3194"/>
                    <a:pt x="5866" y="3154"/>
                    <a:pt x="5956" y="3124"/>
                  </a:cubicBezTo>
                  <a:cubicBezTo>
                    <a:pt x="5986" y="3104"/>
                    <a:pt x="5996" y="3084"/>
                    <a:pt x="5986" y="3054"/>
                  </a:cubicBezTo>
                  <a:cubicBezTo>
                    <a:pt x="5971" y="3031"/>
                    <a:pt x="5950" y="3020"/>
                    <a:pt x="5932" y="3020"/>
                  </a:cubicBezTo>
                  <a:cubicBezTo>
                    <a:pt x="5926" y="3020"/>
                    <a:pt x="5921" y="3021"/>
                    <a:pt x="5916" y="3024"/>
                  </a:cubicBezTo>
                  <a:cubicBezTo>
                    <a:pt x="5836" y="3054"/>
                    <a:pt x="5766" y="3084"/>
                    <a:pt x="5686" y="3114"/>
                  </a:cubicBezTo>
                  <a:lnTo>
                    <a:pt x="5686" y="3054"/>
                  </a:lnTo>
                  <a:cubicBezTo>
                    <a:pt x="5686" y="3024"/>
                    <a:pt x="5666" y="3004"/>
                    <a:pt x="5636" y="3004"/>
                  </a:cubicBezTo>
                  <a:close/>
                  <a:moveTo>
                    <a:pt x="5332" y="3232"/>
                  </a:moveTo>
                  <a:cubicBezTo>
                    <a:pt x="5326" y="3232"/>
                    <a:pt x="5321" y="3232"/>
                    <a:pt x="5315" y="3234"/>
                  </a:cubicBezTo>
                  <a:lnTo>
                    <a:pt x="5015" y="3324"/>
                  </a:lnTo>
                  <a:lnTo>
                    <a:pt x="5005" y="3324"/>
                  </a:lnTo>
                  <a:cubicBezTo>
                    <a:pt x="4975" y="3334"/>
                    <a:pt x="4965" y="3364"/>
                    <a:pt x="4975" y="3384"/>
                  </a:cubicBezTo>
                  <a:cubicBezTo>
                    <a:pt x="4984" y="3409"/>
                    <a:pt x="4998" y="3427"/>
                    <a:pt x="5020" y="3427"/>
                  </a:cubicBezTo>
                  <a:cubicBezTo>
                    <a:pt x="5025" y="3427"/>
                    <a:pt x="5030" y="3426"/>
                    <a:pt x="5035" y="3424"/>
                  </a:cubicBezTo>
                  <a:cubicBezTo>
                    <a:pt x="5146" y="3394"/>
                    <a:pt x="5246" y="3364"/>
                    <a:pt x="5346" y="3334"/>
                  </a:cubicBezTo>
                  <a:cubicBezTo>
                    <a:pt x="5375" y="3324"/>
                    <a:pt x="5395" y="3294"/>
                    <a:pt x="5386" y="3274"/>
                  </a:cubicBezTo>
                  <a:cubicBezTo>
                    <a:pt x="5377" y="3249"/>
                    <a:pt x="5356" y="3232"/>
                    <a:pt x="5332" y="3232"/>
                  </a:cubicBezTo>
                  <a:close/>
                  <a:moveTo>
                    <a:pt x="1232" y="3350"/>
                  </a:moveTo>
                  <a:cubicBezTo>
                    <a:pt x="1225" y="3350"/>
                    <a:pt x="1218" y="3354"/>
                    <a:pt x="1211" y="3354"/>
                  </a:cubicBezTo>
                  <a:cubicBezTo>
                    <a:pt x="1191" y="3364"/>
                    <a:pt x="1182" y="3374"/>
                    <a:pt x="1182" y="3394"/>
                  </a:cubicBezTo>
                  <a:cubicBezTo>
                    <a:pt x="1171" y="3424"/>
                    <a:pt x="1191" y="3444"/>
                    <a:pt x="1222" y="3455"/>
                  </a:cubicBezTo>
                  <a:cubicBezTo>
                    <a:pt x="1322" y="3475"/>
                    <a:pt x="1432" y="3504"/>
                    <a:pt x="1532" y="3524"/>
                  </a:cubicBezTo>
                  <a:cubicBezTo>
                    <a:pt x="1562" y="3524"/>
                    <a:pt x="1592" y="3504"/>
                    <a:pt x="1602" y="3475"/>
                  </a:cubicBezTo>
                  <a:cubicBezTo>
                    <a:pt x="1602" y="3444"/>
                    <a:pt x="1582" y="3424"/>
                    <a:pt x="1552" y="3415"/>
                  </a:cubicBezTo>
                  <a:cubicBezTo>
                    <a:pt x="1452" y="3394"/>
                    <a:pt x="1351" y="3374"/>
                    <a:pt x="1242" y="3354"/>
                  </a:cubicBezTo>
                  <a:cubicBezTo>
                    <a:pt x="1238" y="3351"/>
                    <a:pt x="1235" y="3350"/>
                    <a:pt x="1232" y="3350"/>
                  </a:cubicBezTo>
                  <a:close/>
                  <a:moveTo>
                    <a:pt x="4721" y="3392"/>
                  </a:moveTo>
                  <a:cubicBezTo>
                    <a:pt x="4716" y="3392"/>
                    <a:pt x="4711" y="3393"/>
                    <a:pt x="4705" y="3394"/>
                  </a:cubicBezTo>
                  <a:cubicBezTo>
                    <a:pt x="4605" y="3415"/>
                    <a:pt x="4495" y="3435"/>
                    <a:pt x="4394" y="3455"/>
                  </a:cubicBezTo>
                  <a:lnTo>
                    <a:pt x="4374" y="3455"/>
                  </a:lnTo>
                  <a:cubicBezTo>
                    <a:pt x="4354" y="3464"/>
                    <a:pt x="4345" y="3495"/>
                    <a:pt x="4345" y="3515"/>
                  </a:cubicBezTo>
                  <a:cubicBezTo>
                    <a:pt x="4353" y="3539"/>
                    <a:pt x="4375" y="3557"/>
                    <a:pt x="4399" y="3557"/>
                  </a:cubicBezTo>
                  <a:cubicBezTo>
                    <a:pt x="4404" y="3557"/>
                    <a:pt x="4409" y="3556"/>
                    <a:pt x="4414" y="3555"/>
                  </a:cubicBezTo>
                  <a:cubicBezTo>
                    <a:pt x="4515" y="3544"/>
                    <a:pt x="4625" y="3524"/>
                    <a:pt x="4725" y="3495"/>
                  </a:cubicBezTo>
                  <a:cubicBezTo>
                    <a:pt x="4755" y="3495"/>
                    <a:pt x="4775" y="3464"/>
                    <a:pt x="4765" y="3435"/>
                  </a:cubicBezTo>
                  <a:cubicBezTo>
                    <a:pt x="4765" y="3410"/>
                    <a:pt x="4745" y="3392"/>
                    <a:pt x="4721" y="3392"/>
                  </a:cubicBezTo>
                  <a:close/>
                  <a:moveTo>
                    <a:pt x="1872" y="3464"/>
                  </a:moveTo>
                  <a:cubicBezTo>
                    <a:pt x="1852" y="3464"/>
                    <a:pt x="1842" y="3464"/>
                    <a:pt x="1842" y="3475"/>
                  </a:cubicBezTo>
                  <a:cubicBezTo>
                    <a:pt x="1822" y="3475"/>
                    <a:pt x="1812" y="3495"/>
                    <a:pt x="1802" y="3515"/>
                  </a:cubicBezTo>
                  <a:cubicBezTo>
                    <a:pt x="1802" y="3544"/>
                    <a:pt x="1822" y="3564"/>
                    <a:pt x="1852" y="3575"/>
                  </a:cubicBezTo>
                  <a:cubicBezTo>
                    <a:pt x="1962" y="3584"/>
                    <a:pt x="2063" y="3604"/>
                    <a:pt x="2172" y="3615"/>
                  </a:cubicBezTo>
                  <a:cubicBezTo>
                    <a:pt x="2203" y="3615"/>
                    <a:pt x="2223" y="3595"/>
                    <a:pt x="2232" y="3564"/>
                  </a:cubicBezTo>
                  <a:cubicBezTo>
                    <a:pt x="2232" y="3535"/>
                    <a:pt x="2212" y="3515"/>
                    <a:pt x="2183" y="3504"/>
                  </a:cubicBezTo>
                  <a:cubicBezTo>
                    <a:pt x="2083" y="3495"/>
                    <a:pt x="1972" y="3484"/>
                    <a:pt x="1872" y="3464"/>
                  </a:cubicBezTo>
                  <a:close/>
                  <a:moveTo>
                    <a:pt x="13073" y="3424"/>
                  </a:moveTo>
                  <a:cubicBezTo>
                    <a:pt x="13063" y="3424"/>
                    <a:pt x="13053" y="3424"/>
                    <a:pt x="13043" y="3435"/>
                  </a:cubicBezTo>
                  <a:cubicBezTo>
                    <a:pt x="13033" y="3435"/>
                    <a:pt x="13013" y="3455"/>
                    <a:pt x="13013" y="3475"/>
                  </a:cubicBezTo>
                  <a:cubicBezTo>
                    <a:pt x="13013" y="3504"/>
                    <a:pt x="13033" y="3524"/>
                    <a:pt x="13063" y="3535"/>
                  </a:cubicBezTo>
                  <a:cubicBezTo>
                    <a:pt x="13093" y="3535"/>
                    <a:pt x="13133" y="3544"/>
                    <a:pt x="13163" y="3555"/>
                  </a:cubicBezTo>
                  <a:cubicBezTo>
                    <a:pt x="13233" y="3564"/>
                    <a:pt x="13294" y="3595"/>
                    <a:pt x="13343" y="3624"/>
                  </a:cubicBezTo>
                  <a:cubicBezTo>
                    <a:pt x="13351" y="3628"/>
                    <a:pt x="13359" y="3631"/>
                    <a:pt x="13369" y="3631"/>
                  </a:cubicBezTo>
                  <a:cubicBezTo>
                    <a:pt x="13384" y="3631"/>
                    <a:pt x="13401" y="3623"/>
                    <a:pt x="13414" y="3604"/>
                  </a:cubicBezTo>
                  <a:cubicBezTo>
                    <a:pt x="13423" y="3584"/>
                    <a:pt x="13423" y="3544"/>
                    <a:pt x="13394" y="3535"/>
                  </a:cubicBezTo>
                  <a:cubicBezTo>
                    <a:pt x="13334" y="3495"/>
                    <a:pt x="13273" y="3464"/>
                    <a:pt x="13193" y="3444"/>
                  </a:cubicBezTo>
                  <a:cubicBezTo>
                    <a:pt x="13153" y="3435"/>
                    <a:pt x="13113" y="3424"/>
                    <a:pt x="13073" y="3424"/>
                  </a:cubicBezTo>
                  <a:close/>
                  <a:moveTo>
                    <a:pt x="4090" y="3502"/>
                  </a:moveTo>
                  <a:cubicBezTo>
                    <a:pt x="4085" y="3502"/>
                    <a:pt x="4079" y="3503"/>
                    <a:pt x="4074" y="3504"/>
                  </a:cubicBezTo>
                  <a:cubicBezTo>
                    <a:pt x="3974" y="3515"/>
                    <a:pt x="3874" y="3524"/>
                    <a:pt x="3764" y="3535"/>
                  </a:cubicBezTo>
                  <a:lnTo>
                    <a:pt x="3744" y="3535"/>
                  </a:lnTo>
                  <a:cubicBezTo>
                    <a:pt x="3724" y="3544"/>
                    <a:pt x="3714" y="3564"/>
                    <a:pt x="3714" y="3595"/>
                  </a:cubicBezTo>
                  <a:cubicBezTo>
                    <a:pt x="3714" y="3612"/>
                    <a:pt x="3737" y="3637"/>
                    <a:pt x="3762" y="3637"/>
                  </a:cubicBezTo>
                  <a:cubicBezTo>
                    <a:pt x="3766" y="3637"/>
                    <a:pt x="3770" y="3636"/>
                    <a:pt x="3774" y="3635"/>
                  </a:cubicBezTo>
                  <a:cubicBezTo>
                    <a:pt x="3884" y="3635"/>
                    <a:pt x="3984" y="3615"/>
                    <a:pt x="4094" y="3604"/>
                  </a:cubicBezTo>
                  <a:cubicBezTo>
                    <a:pt x="4125" y="3604"/>
                    <a:pt x="4145" y="3575"/>
                    <a:pt x="4134" y="3544"/>
                  </a:cubicBezTo>
                  <a:cubicBezTo>
                    <a:pt x="4134" y="3520"/>
                    <a:pt x="4114" y="3502"/>
                    <a:pt x="4090" y="3502"/>
                  </a:cubicBezTo>
                  <a:close/>
                  <a:moveTo>
                    <a:pt x="2493" y="3535"/>
                  </a:moveTo>
                  <a:cubicBezTo>
                    <a:pt x="2493" y="3535"/>
                    <a:pt x="2483" y="3535"/>
                    <a:pt x="2473" y="3544"/>
                  </a:cubicBezTo>
                  <a:cubicBezTo>
                    <a:pt x="2453" y="3555"/>
                    <a:pt x="2443" y="3564"/>
                    <a:pt x="2443" y="3584"/>
                  </a:cubicBezTo>
                  <a:cubicBezTo>
                    <a:pt x="2443" y="3615"/>
                    <a:pt x="2463" y="3644"/>
                    <a:pt x="2493" y="3644"/>
                  </a:cubicBezTo>
                  <a:cubicBezTo>
                    <a:pt x="2593" y="3655"/>
                    <a:pt x="2703" y="3655"/>
                    <a:pt x="2813" y="3664"/>
                  </a:cubicBezTo>
                  <a:cubicBezTo>
                    <a:pt x="2843" y="3664"/>
                    <a:pt x="2863" y="3644"/>
                    <a:pt x="2863" y="3615"/>
                  </a:cubicBezTo>
                  <a:cubicBezTo>
                    <a:pt x="2863" y="3584"/>
                    <a:pt x="2843" y="3555"/>
                    <a:pt x="2813" y="3555"/>
                  </a:cubicBezTo>
                  <a:cubicBezTo>
                    <a:pt x="2713" y="3555"/>
                    <a:pt x="2603" y="3544"/>
                    <a:pt x="2493" y="3535"/>
                  </a:cubicBezTo>
                  <a:close/>
                  <a:moveTo>
                    <a:pt x="3444" y="3555"/>
                  </a:moveTo>
                  <a:cubicBezTo>
                    <a:pt x="3344" y="3555"/>
                    <a:pt x="3233" y="3564"/>
                    <a:pt x="3133" y="3564"/>
                  </a:cubicBezTo>
                  <a:lnTo>
                    <a:pt x="3113" y="3564"/>
                  </a:lnTo>
                  <a:cubicBezTo>
                    <a:pt x="3093" y="3575"/>
                    <a:pt x="3073" y="3595"/>
                    <a:pt x="3073" y="3615"/>
                  </a:cubicBezTo>
                  <a:cubicBezTo>
                    <a:pt x="3073" y="3644"/>
                    <a:pt x="3104" y="3664"/>
                    <a:pt x="3133" y="3664"/>
                  </a:cubicBezTo>
                  <a:cubicBezTo>
                    <a:pt x="3244" y="3664"/>
                    <a:pt x="3344" y="3664"/>
                    <a:pt x="3454" y="3655"/>
                  </a:cubicBezTo>
                  <a:cubicBezTo>
                    <a:pt x="3484" y="3655"/>
                    <a:pt x="3504" y="3635"/>
                    <a:pt x="3504" y="3604"/>
                  </a:cubicBezTo>
                  <a:cubicBezTo>
                    <a:pt x="3504" y="3575"/>
                    <a:pt x="3474" y="3555"/>
                    <a:pt x="3444" y="3555"/>
                  </a:cubicBezTo>
                  <a:close/>
                  <a:moveTo>
                    <a:pt x="12760" y="3500"/>
                  </a:moveTo>
                  <a:cubicBezTo>
                    <a:pt x="12754" y="3500"/>
                    <a:pt x="12748" y="3502"/>
                    <a:pt x="12743" y="3504"/>
                  </a:cubicBezTo>
                  <a:cubicBezTo>
                    <a:pt x="12743" y="3515"/>
                    <a:pt x="12733" y="3515"/>
                    <a:pt x="12733" y="3515"/>
                  </a:cubicBezTo>
                  <a:cubicBezTo>
                    <a:pt x="12653" y="3575"/>
                    <a:pt x="12582" y="3675"/>
                    <a:pt x="12542" y="3804"/>
                  </a:cubicBezTo>
                  <a:cubicBezTo>
                    <a:pt x="12533" y="3835"/>
                    <a:pt x="12553" y="3865"/>
                    <a:pt x="12582" y="3875"/>
                  </a:cubicBezTo>
                  <a:cubicBezTo>
                    <a:pt x="12602" y="3875"/>
                    <a:pt x="12633" y="3865"/>
                    <a:pt x="12642" y="3835"/>
                  </a:cubicBezTo>
                  <a:cubicBezTo>
                    <a:pt x="12683" y="3735"/>
                    <a:pt x="12733" y="3655"/>
                    <a:pt x="12803" y="3595"/>
                  </a:cubicBezTo>
                  <a:cubicBezTo>
                    <a:pt x="12823" y="3584"/>
                    <a:pt x="12823" y="3544"/>
                    <a:pt x="12813" y="3524"/>
                  </a:cubicBezTo>
                  <a:cubicBezTo>
                    <a:pt x="12798" y="3510"/>
                    <a:pt x="12778" y="3500"/>
                    <a:pt x="12760" y="3500"/>
                  </a:cubicBezTo>
                  <a:close/>
                  <a:moveTo>
                    <a:pt x="5656" y="3635"/>
                  </a:moveTo>
                  <a:lnTo>
                    <a:pt x="5646" y="3644"/>
                  </a:lnTo>
                  <a:cubicBezTo>
                    <a:pt x="5626" y="3655"/>
                    <a:pt x="5616" y="3675"/>
                    <a:pt x="5616" y="3695"/>
                  </a:cubicBezTo>
                  <a:cubicBezTo>
                    <a:pt x="5626" y="3804"/>
                    <a:pt x="5646" y="3915"/>
                    <a:pt x="5666" y="4015"/>
                  </a:cubicBezTo>
                  <a:cubicBezTo>
                    <a:pt x="5674" y="4040"/>
                    <a:pt x="5696" y="4058"/>
                    <a:pt x="5720" y="4058"/>
                  </a:cubicBezTo>
                  <a:cubicBezTo>
                    <a:pt x="5726" y="4058"/>
                    <a:pt x="5731" y="4057"/>
                    <a:pt x="5736" y="4055"/>
                  </a:cubicBezTo>
                  <a:cubicBezTo>
                    <a:pt x="5766" y="4055"/>
                    <a:pt x="5776" y="4025"/>
                    <a:pt x="5776" y="3995"/>
                  </a:cubicBezTo>
                  <a:cubicBezTo>
                    <a:pt x="5756" y="3895"/>
                    <a:pt x="5736" y="3784"/>
                    <a:pt x="5716" y="3684"/>
                  </a:cubicBezTo>
                  <a:cubicBezTo>
                    <a:pt x="5716" y="3655"/>
                    <a:pt x="5686" y="3635"/>
                    <a:pt x="5656" y="3635"/>
                  </a:cubicBezTo>
                  <a:close/>
                  <a:moveTo>
                    <a:pt x="13566" y="3771"/>
                  </a:moveTo>
                  <a:cubicBezTo>
                    <a:pt x="13559" y="3771"/>
                    <a:pt x="13551" y="3772"/>
                    <a:pt x="13543" y="3775"/>
                  </a:cubicBezTo>
                  <a:cubicBezTo>
                    <a:pt x="13514" y="3784"/>
                    <a:pt x="13503" y="3815"/>
                    <a:pt x="13514" y="3835"/>
                  </a:cubicBezTo>
                  <a:cubicBezTo>
                    <a:pt x="13543" y="3925"/>
                    <a:pt x="13543" y="4015"/>
                    <a:pt x="13534" y="4135"/>
                  </a:cubicBezTo>
                  <a:cubicBezTo>
                    <a:pt x="13534" y="4155"/>
                    <a:pt x="13554" y="4185"/>
                    <a:pt x="13583" y="4185"/>
                  </a:cubicBezTo>
                  <a:cubicBezTo>
                    <a:pt x="13589" y="4187"/>
                    <a:pt x="13594" y="4188"/>
                    <a:pt x="13599" y="4188"/>
                  </a:cubicBezTo>
                  <a:cubicBezTo>
                    <a:pt x="13621" y="4188"/>
                    <a:pt x="13636" y="4170"/>
                    <a:pt x="13643" y="4145"/>
                  </a:cubicBezTo>
                  <a:cubicBezTo>
                    <a:pt x="13654" y="4015"/>
                    <a:pt x="13643" y="3905"/>
                    <a:pt x="13614" y="3804"/>
                  </a:cubicBezTo>
                  <a:cubicBezTo>
                    <a:pt x="13606" y="3782"/>
                    <a:pt x="13588" y="3771"/>
                    <a:pt x="13566" y="3771"/>
                  </a:cubicBezTo>
                  <a:close/>
                  <a:moveTo>
                    <a:pt x="12542" y="4075"/>
                  </a:moveTo>
                  <a:cubicBezTo>
                    <a:pt x="12533" y="4075"/>
                    <a:pt x="12522" y="4085"/>
                    <a:pt x="12522" y="4085"/>
                  </a:cubicBezTo>
                  <a:cubicBezTo>
                    <a:pt x="12502" y="4095"/>
                    <a:pt x="12493" y="4105"/>
                    <a:pt x="12482" y="4125"/>
                  </a:cubicBezTo>
                  <a:cubicBezTo>
                    <a:pt x="12482" y="4225"/>
                    <a:pt x="12482" y="4335"/>
                    <a:pt x="12493" y="4456"/>
                  </a:cubicBezTo>
                  <a:cubicBezTo>
                    <a:pt x="12493" y="4485"/>
                    <a:pt x="12522" y="4505"/>
                    <a:pt x="12553" y="4505"/>
                  </a:cubicBezTo>
                  <a:cubicBezTo>
                    <a:pt x="12573" y="4505"/>
                    <a:pt x="12602" y="4476"/>
                    <a:pt x="12593" y="4445"/>
                  </a:cubicBezTo>
                  <a:cubicBezTo>
                    <a:pt x="12593" y="4335"/>
                    <a:pt x="12582" y="4235"/>
                    <a:pt x="12593" y="4135"/>
                  </a:cubicBezTo>
                  <a:cubicBezTo>
                    <a:pt x="12593" y="4105"/>
                    <a:pt x="12573" y="4085"/>
                    <a:pt x="12542" y="4075"/>
                  </a:cubicBezTo>
                  <a:close/>
                  <a:moveTo>
                    <a:pt x="5808" y="4261"/>
                  </a:moveTo>
                  <a:cubicBezTo>
                    <a:pt x="5801" y="4261"/>
                    <a:pt x="5794" y="4263"/>
                    <a:pt x="5786" y="4265"/>
                  </a:cubicBezTo>
                  <a:cubicBezTo>
                    <a:pt x="5756" y="4275"/>
                    <a:pt x="5746" y="4305"/>
                    <a:pt x="5756" y="4325"/>
                  </a:cubicBezTo>
                  <a:cubicBezTo>
                    <a:pt x="5786" y="4436"/>
                    <a:pt x="5826" y="4536"/>
                    <a:pt x="5866" y="4636"/>
                  </a:cubicBezTo>
                  <a:cubicBezTo>
                    <a:pt x="5874" y="4652"/>
                    <a:pt x="5896" y="4668"/>
                    <a:pt x="5919" y="4668"/>
                  </a:cubicBezTo>
                  <a:cubicBezTo>
                    <a:pt x="5925" y="4668"/>
                    <a:pt x="5930" y="4667"/>
                    <a:pt x="5936" y="4665"/>
                  </a:cubicBezTo>
                  <a:cubicBezTo>
                    <a:pt x="5966" y="4645"/>
                    <a:pt x="5976" y="4616"/>
                    <a:pt x="5966" y="4596"/>
                  </a:cubicBezTo>
                  <a:cubicBezTo>
                    <a:pt x="5926" y="4496"/>
                    <a:pt x="5886" y="4395"/>
                    <a:pt x="5856" y="4295"/>
                  </a:cubicBezTo>
                  <a:cubicBezTo>
                    <a:pt x="5849" y="4272"/>
                    <a:pt x="5830" y="4261"/>
                    <a:pt x="5808" y="4261"/>
                  </a:cubicBezTo>
                  <a:close/>
                  <a:moveTo>
                    <a:pt x="13511" y="4391"/>
                  </a:moveTo>
                  <a:cubicBezTo>
                    <a:pt x="13501" y="4391"/>
                    <a:pt x="13490" y="4395"/>
                    <a:pt x="13483" y="4395"/>
                  </a:cubicBezTo>
                  <a:lnTo>
                    <a:pt x="13454" y="4425"/>
                  </a:lnTo>
                  <a:cubicBezTo>
                    <a:pt x="13423" y="4516"/>
                    <a:pt x="13383" y="4616"/>
                    <a:pt x="13323" y="4705"/>
                  </a:cubicBezTo>
                  <a:cubicBezTo>
                    <a:pt x="13314" y="4736"/>
                    <a:pt x="13323" y="4765"/>
                    <a:pt x="13343" y="4776"/>
                  </a:cubicBezTo>
                  <a:cubicBezTo>
                    <a:pt x="13354" y="4783"/>
                    <a:pt x="13364" y="4786"/>
                    <a:pt x="13374" y="4786"/>
                  </a:cubicBezTo>
                  <a:cubicBezTo>
                    <a:pt x="13392" y="4786"/>
                    <a:pt x="13407" y="4775"/>
                    <a:pt x="13414" y="4756"/>
                  </a:cubicBezTo>
                  <a:cubicBezTo>
                    <a:pt x="13474" y="4656"/>
                    <a:pt x="13523" y="4556"/>
                    <a:pt x="13554" y="4465"/>
                  </a:cubicBezTo>
                  <a:cubicBezTo>
                    <a:pt x="13563" y="4436"/>
                    <a:pt x="13554" y="4405"/>
                    <a:pt x="13523" y="4395"/>
                  </a:cubicBezTo>
                  <a:cubicBezTo>
                    <a:pt x="13520" y="4392"/>
                    <a:pt x="13516" y="4391"/>
                    <a:pt x="13511" y="4391"/>
                  </a:cubicBezTo>
                  <a:close/>
                  <a:moveTo>
                    <a:pt x="12589" y="4713"/>
                  </a:moveTo>
                  <a:cubicBezTo>
                    <a:pt x="12584" y="4713"/>
                    <a:pt x="12578" y="4714"/>
                    <a:pt x="12573" y="4716"/>
                  </a:cubicBezTo>
                  <a:lnTo>
                    <a:pt x="12562" y="4716"/>
                  </a:lnTo>
                  <a:cubicBezTo>
                    <a:pt x="12542" y="4725"/>
                    <a:pt x="12533" y="4756"/>
                    <a:pt x="12533" y="4776"/>
                  </a:cubicBezTo>
                  <a:cubicBezTo>
                    <a:pt x="12553" y="4876"/>
                    <a:pt x="12573" y="4986"/>
                    <a:pt x="12602" y="5096"/>
                  </a:cubicBezTo>
                  <a:cubicBezTo>
                    <a:pt x="12602" y="5126"/>
                    <a:pt x="12633" y="5136"/>
                    <a:pt x="12663" y="5136"/>
                  </a:cubicBezTo>
                  <a:cubicBezTo>
                    <a:pt x="12693" y="5126"/>
                    <a:pt x="12713" y="5096"/>
                    <a:pt x="12703" y="5066"/>
                  </a:cubicBezTo>
                  <a:cubicBezTo>
                    <a:pt x="12673" y="4956"/>
                    <a:pt x="12653" y="4856"/>
                    <a:pt x="12633" y="4756"/>
                  </a:cubicBezTo>
                  <a:cubicBezTo>
                    <a:pt x="12633" y="4731"/>
                    <a:pt x="12613" y="4713"/>
                    <a:pt x="12589" y="4713"/>
                  </a:cubicBezTo>
                  <a:close/>
                  <a:moveTo>
                    <a:pt x="6057" y="4845"/>
                  </a:moveTo>
                  <a:cubicBezTo>
                    <a:pt x="6048" y="4845"/>
                    <a:pt x="6037" y="4849"/>
                    <a:pt x="6026" y="4856"/>
                  </a:cubicBezTo>
                  <a:cubicBezTo>
                    <a:pt x="6006" y="4866"/>
                    <a:pt x="5996" y="4896"/>
                    <a:pt x="6006" y="4926"/>
                  </a:cubicBezTo>
                  <a:cubicBezTo>
                    <a:pt x="6056" y="5016"/>
                    <a:pt x="6107" y="5116"/>
                    <a:pt x="6167" y="5206"/>
                  </a:cubicBezTo>
                  <a:cubicBezTo>
                    <a:pt x="6179" y="5218"/>
                    <a:pt x="6195" y="5227"/>
                    <a:pt x="6213" y="5227"/>
                  </a:cubicBezTo>
                  <a:cubicBezTo>
                    <a:pt x="6224" y="5227"/>
                    <a:pt x="6235" y="5224"/>
                    <a:pt x="6247" y="5216"/>
                  </a:cubicBezTo>
                  <a:cubicBezTo>
                    <a:pt x="6267" y="5206"/>
                    <a:pt x="6276" y="5166"/>
                    <a:pt x="6256" y="5146"/>
                  </a:cubicBezTo>
                  <a:cubicBezTo>
                    <a:pt x="6207" y="5056"/>
                    <a:pt x="6147" y="4966"/>
                    <a:pt x="6096" y="4876"/>
                  </a:cubicBezTo>
                  <a:cubicBezTo>
                    <a:pt x="6090" y="4856"/>
                    <a:pt x="6075" y="4845"/>
                    <a:pt x="6057" y="4845"/>
                  </a:cubicBezTo>
                  <a:close/>
                  <a:moveTo>
                    <a:pt x="13205" y="4948"/>
                  </a:moveTo>
                  <a:cubicBezTo>
                    <a:pt x="13196" y="4948"/>
                    <a:pt x="13188" y="4951"/>
                    <a:pt x="13183" y="4956"/>
                  </a:cubicBezTo>
                  <a:cubicBezTo>
                    <a:pt x="13173" y="4956"/>
                    <a:pt x="13163" y="4966"/>
                    <a:pt x="13163" y="4976"/>
                  </a:cubicBezTo>
                  <a:cubicBezTo>
                    <a:pt x="13103" y="5056"/>
                    <a:pt x="13033" y="5146"/>
                    <a:pt x="12973" y="5226"/>
                  </a:cubicBezTo>
                  <a:cubicBezTo>
                    <a:pt x="12953" y="5246"/>
                    <a:pt x="12953" y="5276"/>
                    <a:pt x="12973" y="5296"/>
                  </a:cubicBezTo>
                  <a:cubicBezTo>
                    <a:pt x="12988" y="5306"/>
                    <a:pt x="13003" y="5311"/>
                    <a:pt x="13017" y="5311"/>
                  </a:cubicBezTo>
                  <a:cubicBezTo>
                    <a:pt x="13031" y="5311"/>
                    <a:pt x="13043" y="5306"/>
                    <a:pt x="13053" y="5296"/>
                  </a:cubicBezTo>
                  <a:cubicBezTo>
                    <a:pt x="13123" y="5206"/>
                    <a:pt x="13183" y="5116"/>
                    <a:pt x="13243" y="5036"/>
                  </a:cubicBezTo>
                  <a:cubicBezTo>
                    <a:pt x="13263" y="5006"/>
                    <a:pt x="13253" y="4976"/>
                    <a:pt x="13233" y="4956"/>
                  </a:cubicBezTo>
                  <a:cubicBezTo>
                    <a:pt x="13223" y="4951"/>
                    <a:pt x="13213" y="4948"/>
                    <a:pt x="13205" y="4948"/>
                  </a:cubicBezTo>
                  <a:close/>
                  <a:moveTo>
                    <a:pt x="6394" y="5382"/>
                  </a:moveTo>
                  <a:cubicBezTo>
                    <a:pt x="6388" y="5382"/>
                    <a:pt x="6382" y="5383"/>
                    <a:pt x="6376" y="5386"/>
                  </a:cubicBezTo>
                  <a:cubicBezTo>
                    <a:pt x="6376" y="5386"/>
                    <a:pt x="6367" y="5386"/>
                    <a:pt x="6367" y="5396"/>
                  </a:cubicBezTo>
                  <a:cubicBezTo>
                    <a:pt x="6347" y="5406"/>
                    <a:pt x="6336" y="5446"/>
                    <a:pt x="6356" y="5466"/>
                  </a:cubicBezTo>
                  <a:cubicBezTo>
                    <a:pt x="6416" y="5557"/>
                    <a:pt x="6487" y="5637"/>
                    <a:pt x="6567" y="5717"/>
                  </a:cubicBezTo>
                  <a:cubicBezTo>
                    <a:pt x="6577" y="5727"/>
                    <a:pt x="6589" y="5732"/>
                    <a:pt x="6602" y="5732"/>
                  </a:cubicBezTo>
                  <a:cubicBezTo>
                    <a:pt x="6614" y="5732"/>
                    <a:pt x="6627" y="5727"/>
                    <a:pt x="6637" y="5717"/>
                  </a:cubicBezTo>
                  <a:cubicBezTo>
                    <a:pt x="6657" y="5697"/>
                    <a:pt x="6667" y="5666"/>
                    <a:pt x="6647" y="5646"/>
                  </a:cubicBezTo>
                  <a:lnTo>
                    <a:pt x="6436" y="5406"/>
                  </a:lnTo>
                  <a:cubicBezTo>
                    <a:pt x="6429" y="5391"/>
                    <a:pt x="6411" y="5382"/>
                    <a:pt x="6394" y="5382"/>
                  </a:cubicBezTo>
                  <a:close/>
                  <a:moveTo>
                    <a:pt x="12739" y="5334"/>
                  </a:moveTo>
                  <a:cubicBezTo>
                    <a:pt x="12734" y="5334"/>
                    <a:pt x="12728" y="5334"/>
                    <a:pt x="12723" y="5336"/>
                  </a:cubicBezTo>
                  <a:lnTo>
                    <a:pt x="12713" y="5336"/>
                  </a:lnTo>
                  <a:cubicBezTo>
                    <a:pt x="12693" y="5346"/>
                    <a:pt x="12683" y="5376"/>
                    <a:pt x="12683" y="5406"/>
                  </a:cubicBezTo>
                  <a:cubicBezTo>
                    <a:pt x="12693" y="5436"/>
                    <a:pt x="12703" y="5466"/>
                    <a:pt x="12723" y="5506"/>
                  </a:cubicBezTo>
                  <a:cubicBezTo>
                    <a:pt x="12663" y="5566"/>
                    <a:pt x="12593" y="5626"/>
                    <a:pt x="12533" y="5686"/>
                  </a:cubicBezTo>
                  <a:cubicBezTo>
                    <a:pt x="12513" y="5706"/>
                    <a:pt x="12513" y="5737"/>
                    <a:pt x="12533" y="5757"/>
                  </a:cubicBezTo>
                  <a:cubicBezTo>
                    <a:pt x="12543" y="5767"/>
                    <a:pt x="12555" y="5772"/>
                    <a:pt x="12568" y="5772"/>
                  </a:cubicBezTo>
                  <a:cubicBezTo>
                    <a:pt x="12580" y="5772"/>
                    <a:pt x="12592" y="5767"/>
                    <a:pt x="12602" y="5757"/>
                  </a:cubicBezTo>
                  <a:cubicBezTo>
                    <a:pt x="12653" y="5717"/>
                    <a:pt x="12703" y="5666"/>
                    <a:pt x="12753" y="5617"/>
                  </a:cubicBezTo>
                  <a:cubicBezTo>
                    <a:pt x="12763" y="5646"/>
                    <a:pt x="12773" y="5677"/>
                    <a:pt x="12793" y="5706"/>
                  </a:cubicBezTo>
                  <a:cubicBezTo>
                    <a:pt x="12800" y="5729"/>
                    <a:pt x="12819" y="5740"/>
                    <a:pt x="12837" y="5740"/>
                  </a:cubicBezTo>
                  <a:cubicBezTo>
                    <a:pt x="12843" y="5740"/>
                    <a:pt x="12848" y="5739"/>
                    <a:pt x="12853" y="5737"/>
                  </a:cubicBezTo>
                  <a:cubicBezTo>
                    <a:pt x="12883" y="5726"/>
                    <a:pt x="12903" y="5697"/>
                    <a:pt x="12893" y="5666"/>
                  </a:cubicBezTo>
                  <a:cubicBezTo>
                    <a:pt x="12873" y="5626"/>
                    <a:pt x="12853" y="5577"/>
                    <a:pt x="12843" y="5526"/>
                  </a:cubicBezTo>
                  <a:cubicBezTo>
                    <a:pt x="12853" y="5506"/>
                    <a:pt x="12853" y="5477"/>
                    <a:pt x="12833" y="5457"/>
                  </a:cubicBezTo>
                  <a:cubicBezTo>
                    <a:pt x="12823" y="5457"/>
                    <a:pt x="12823" y="5446"/>
                    <a:pt x="12813" y="5446"/>
                  </a:cubicBezTo>
                  <a:cubicBezTo>
                    <a:pt x="12803" y="5416"/>
                    <a:pt x="12793" y="5396"/>
                    <a:pt x="12783" y="5376"/>
                  </a:cubicBezTo>
                  <a:cubicBezTo>
                    <a:pt x="12783" y="5352"/>
                    <a:pt x="12763" y="5334"/>
                    <a:pt x="12739" y="5334"/>
                  </a:cubicBezTo>
                  <a:close/>
                  <a:moveTo>
                    <a:pt x="6825" y="5853"/>
                  </a:moveTo>
                  <a:cubicBezTo>
                    <a:pt x="6819" y="5853"/>
                    <a:pt x="6813" y="5854"/>
                    <a:pt x="6807" y="5857"/>
                  </a:cubicBezTo>
                  <a:cubicBezTo>
                    <a:pt x="6797" y="5857"/>
                    <a:pt x="6797" y="5867"/>
                    <a:pt x="6787" y="5867"/>
                  </a:cubicBezTo>
                  <a:cubicBezTo>
                    <a:pt x="6767" y="5887"/>
                    <a:pt x="6767" y="5927"/>
                    <a:pt x="6787" y="5947"/>
                  </a:cubicBezTo>
                  <a:cubicBezTo>
                    <a:pt x="6867" y="6017"/>
                    <a:pt x="6947" y="6087"/>
                    <a:pt x="7037" y="6157"/>
                  </a:cubicBezTo>
                  <a:cubicBezTo>
                    <a:pt x="7046" y="6166"/>
                    <a:pt x="7057" y="6171"/>
                    <a:pt x="7068" y="6171"/>
                  </a:cubicBezTo>
                  <a:cubicBezTo>
                    <a:pt x="7082" y="6171"/>
                    <a:pt x="7096" y="6164"/>
                    <a:pt x="7107" y="6147"/>
                  </a:cubicBezTo>
                  <a:cubicBezTo>
                    <a:pt x="7128" y="6127"/>
                    <a:pt x="7128" y="6097"/>
                    <a:pt x="7097" y="6077"/>
                  </a:cubicBezTo>
                  <a:cubicBezTo>
                    <a:pt x="7017" y="6007"/>
                    <a:pt x="6937" y="5937"/>
                    <a:pt x="6867" y="5867"/>
                  </a:cubicBezTo>
                  <a:cubicBezTo>
                    <a:pt x="6853" y="5860"/>
                    <a:pt x="6839" y="5853"/>
                    <a:pt x="6825" y="5853"/>
                  </a:cubicBezTo>
                  <a:close/>
                  <a:moveTo>
                    <a:pt x="12313" y="5877"/>
                  </a:moveTo>
                  <a:cubicBezTo>
                    <a:pt x="12302" y="5887"/>
                    <a:pt x="12302" y="5887"/>
                    <a:pt x="12293" y="5887"/>
                  </a:cubicBezTo>
                  <a:cubicBezTo>
                    <a:pt x="12212" y="5957"/>
                    <a:pt x="12132" y="6017"/>
                    <a:pt x="12042" y="6077"/>
                  </a:cubicBezTo>
                  <a:cubicBezTo>
                    <a:pt x="12022" y="6097"/>
                    <a:pt x="12012" y="6127"/>
                    <a:pt x="12032" y="6157"/>
                  </a:cubicBezTo>
                  <a:cubicBezTo>
                    <a:pt x="12045" y="6169"/>
                    <a:pt x="12060" y="6178"/>
                    <a:pt x="12076" y="6178"/>
                  </a:cubicBezTo>
                  <a:cubicBezTo>
                    <a:pt x="12085" y="6178"/>
                    <a:pt x="12094" y="6175"/>
                    <a:pt x="12102" y="6167"/>
                  </a:cubicBezTo>
                  <a:cubicBezTo>
                    <a:pt x="12192" y="6107"/>
                    <a:pt x="12282" y="6037"/>
                    <a:pt x="12362" y="5967"/>
                  </a:cubicBezTo>
                  <a:cubicBezTo>
                    <a:pt x="12382" y="5957"/>
                    <a:pt x="12393" y="5917"/>
                    <a:pt x="12373" y="5897"/>
                  </a:cubicBezTo>
                  <a:cubicBezTo>
                    <a:pt x="12353" y="5877"/>
                    <a:pt x="12333" y="5877"/>
                    <a:pt x="12313" y="5877"/>
                  </a:cubicBezTo>
                  <a:close/>
                  <a:moveTo>
                    <a:pt x="12955" y="5933"/>
                  </a:moveTo>
                  <a:cubicBezTo>
                    <a:pt x="12948" y="5933"/>
                    <a:pt x="12941" y="5934"/>
                    <a:pt x="12933" y="5937"/>
                  </a:cubicBezTo>
                  <a:cubicBezTo>
                    <a:pt x="12903" y="5947"/>
                    <a:pt x="12893" y="5977"/>
                    <a:pt x="12903" y="6007"/>
                  </a:cubicBezTo>
                  <a:cubicBezTo>
                    <a:pt x="12933" y="6067"/>
                    <a:pt x="12953" y="6127"/>
                    <a:pt x="12983" y="6187"/>
                  </a:cubicBezTo>
                  <a:cubicBezTo>
                    <a:pt x="13003" y="6227"/>
                    <a:pt x="13013" y="6267"/>
                    <a:pt x="13033" y="6297"/>
                  </a:cubicBezTo>
                  <a:cubicBezTo>
                    <a:pt x="13040" y="6319"/>
                    <a:pt x="13065" y="6331"/>
                    <a:pt x="13085" y="6331"/>
                  </a:cubicBezTo>
                  <a:cubicBezTo>
                    <a:pt x="13092" y="6331"/>
                    <a:pt x="13098" y="6330"/>
                    <a:pt x="13103" y="6327"/>
                  </a:cubicBezTo>
                  <a:cubicBezTo>
                    <a:pt x="13133" y="6317"/>
                    <a:pt x="13143" y="6287"/>
                    <a:pt x="13133" y="6257"/>
                  </a:cubicBezTo>
                  <a:cubicBezTo>
                    <a:pt x="13113" y="6217"/>
                    <a:pt x="13093" y="6187"/>
                    <a:pt x="13083" y="6147"/>
                  </a:cubicBezTo>
                  <a:cubicBezTo>
                    <a:pt x="13053" y="6087"/>
                    <a:pt x="13033" y="6027"/>
                    <a:pt x="13003" y="5967"/>
                  </a:cubicBezTo>
                  <a:cubicBezTo>
                    <a:pt x="12996" y="5944"/>
                    <a:pt x="12977" y="5933"/>
                    <a:pt x="12955" y="5933"/>
                  </a:cubicBezTo>
                  <a:close/>
                  <a:moveTo>
                    <a:pt x="11817" y="6251"/>
                  </a:moveTo>
                  <a:cubicBezTo>
                    <a:pt x="11808" y="6251"/>
                    <a:pt x="11799" y="6253"/>
                    <a:pt x="11792" y="6257"/>
                  </a:cubicBezTo>
                  <a:lnTo>
                    <a:pt x="11782" y="6257"/>
                  </a:lnTo>
                  <a:cubicBezTo>
                    <a:pt x="11692" y="6317"/>
                    <a:pt x="11601" y="6367"/>
                    <a:pt x="11512" y="6417"/>
                  </a:cubicBezTo>
                  <a:cubicBezTo>
                    <a:pt x="11481" y="6437"/>
                    <a:pt x="11472" y="6467"/>
                    <a:pt x="11492" y="6487"/>
                  </a:cubicBezTo>
                  <a:cubicBezTo>
                    <a:pt x="11498" y="6507"/>
                    <a:pt x="11517" y="6518"/>
                    <a:pt x="11535" y="6518"/>
                  </a:cubicBezTo>
                  <a:cubicBezTo>
                    <a:pt x="11545" y="6518"/>
                    <a:pt x="11554" y="6514"/>
                    <a:pt x="11561" y="6507"/>
                  </a:cubicBezTo>
                  <a:cubicBezTo>
                    <a:pt x="11652" y="6457"/>
                    <a:pt x="11752" y="6407"/>
                    <a:pt x="11842" y="6347"/>
                  </a:cubicBezTo>
                  <a:cubicBezTo>
                    <a:pt x="11862" y="6327"/>
                    <a:pt x="11872" y="6297"/>
                    <a:pt x="11852" y="6277"/>
                  </a:cubicBezTo>
                  <a:cubicBezTo>
                    <a:pt x="11846" y="6258"/>
                    <a:pt x="11831" y="6251"/>
                    <a:pt x="11817" y="6251"/>
                  </a:cubicBezTo>
                  <a:close/>
                  <a:moveTo>
                    <a:pt x="7297" y="6257"/>
                  </a:moveTo>
                  <a:lnTo>
                    <a:pt x="7277" y="6277"/>
                  </a:lnTo>
                  <a:cubicBezTo>
                    <a:pt x="7257" y="6307"/>
                    <a:pt x="7268" y="6337"/>
                    <a:pt x="7288" y="6357"/>
                  </a:cubicBezTo>
                  <a:lnTo>
                    <a:pt x="7377" y="6417"/>
                  </a:lnTo>
                  <a:cubicBezTo>
                    <a:pt x="7437" y="6457"/>
                    <a:pt x="7497" y="6498"/>
                    <a:pt x="7558" y="6527"/>
                  </a:cubicBezTo>
                  <a:cubicBezTo>
                    <a:pt x="7568" y="6534"/>
                    <a:pt x="7579" y="6538"/>
                    <a:pt x="7589" y="6538"/>
                  </a:cubicBezTo>
                  <a:cubicBezTo>
                    <a:pt x="7608" y="6538"/>
                    <a:pt x="7625" y="6527"/>
                    <a:pt x="7638" y="6507"/>
                  </a:cubicBezTo>
                  <a:cubicBezTo>
                    <a:pt x="7648" y="6487"/>
                    <a:pt x="7638" y="6457"/>
                    <a:pt x="7618" y="6437"/>
                  </a:cubicBezTo>
                  <a:cubicBezTo>
                    <a:pt x="7558" y="6407"/>
                    <a:pt x="7497" y="6367"/>
                    <a:pt x="7437" y="6327"/>
                  </a:cubicBezTo>
                  <a:cubicBezTo>
                    <a:pt x="7408" y="6307"/>
                    <a:pt x="7377" y="6287"/>
                    <a:pt x="7357" y="6267"/>
                  </a:cubicBezTo>
                  <a:cubicBezTo>
                    <a:pt x="7337" y="6257"/>
                    <a:pt x="7317" y="6257"/>
                    <a:pt x="7297" y="6257"/>
                  </a:cubicBezTo>
                  <a:close/>
                  <a:moveTo>
                    <a:pt x="11250" y="6554"/>
                  </a:moveTo>
                  <a:cubicBezTo>
                    <a:pt x="11243" y="6554"/>
                    <a:pt x="11237" y="6555"/>
                    <a:pt x="11232" y="6558"/>
                  </a:cubicBezTo>
                  <a:cubicBezTo>
                    <a:pt x="11131" y="6607"/>
                    <a:pt x="11041" y="6647"/>
                    <a:pt x="10941" y="6687"/>
                  </a:cubicBezTo>
                  <a:cubicBezTo>
                    <a:pt x="10911" y="6698"/>
                    <a:pt x="10901" y="6727"/>
                    <a:pt x="10911" y="6758"/>
                  </a:cubicBezTo>
                  <a:cubicBezTo>
                    <a:pt x="10919" y="6774"/>
                    <a:pt x="10940" y="6790"/>
                    <a:pt x="10964" y="6790"/>
                  </a:cubicBezTo>
                  <a:cubicBezTo>
                    <a:pt x="10970" y="6790"/>
                    <a:pt x="10975" y="6789"/>
                    <a:pt x="10981" y="6787"/>
                  </a:cubicBezTo>
                  <a:cubicBezTo>
                    <a:pt x="11081" y="6747"/>
                    <a:pt x="11181" y="6707"/>
                    <a:pt x="11272" y="6658"/>
                  </a:cubicBezTo>
                  <a:cubicBezTo>
                    <a:pt x="11301" y="6647"/>
                    <a:pt x="11312" y="6618"/>
                    <a:pt x="11301" y="6587"/>
                  </a:cubicBezTo>
                  <a:cubicBezTo>
                    <a:pt x="11294" y="6565"/>
                    <a:pt x="11270" y="6554"/>
                    <a:pt x="11250" y="6554"/>
                  </a:cubicBezTo>
                  <a:close/>
                  <a:moveTo>
                    <a:pt x="7848" y="6587"/>
                  </a:moveTo>
                  <a:lnTo>
                    <a:pt x="7818" y="6618"/>
                  </a:lnTo>
                  <a:cubicBezTo>
                    <a:pt x="7808" y="6638"/>
                    <a:pt x="7818" y="6678"/>
                    <a:pt x="7848" y="6687"/>
                  </a:cubicBezTo>
                  <a:cubicBezTo>
                    <a:pt x="7938" y="6738"/>
                    <a:pt x="8038" y="6778"/>
                    <a:pt x="8138" y="6818"/>
                  </a:cubicBezTo>
                  <a:cubicBezTo>
                    <a:pt x="8146" y="6820"/>
                    <a:pt x="8153" y="6821"/>
                    <a:pt x="8160" y="6821"/>
                  </a:cubicBezTo>
                  <a:cubicBezTo>
                    <a:pt x="8182" y="6821"/>
                    <a:pt x="8201" y="6810"/>
                    <a:pt x="8209" y="6787"/>
                  </a:cubicBezTo>
                  <a:cubicBezTo>
                    <a:pt x="8218" y="6758"/>
                    <a:pt x="8209" y="6727"/>
                    <a:pt x="8178" y="6718"/>
                  </a:cubicBezTo>
                  <a:cubicBezTo>
                    <a:pt x="8078" y="6678"/>
                    <a:pt x="7988" y="6638"/>
                    <a:pt x="7888" y="6587"/>
                  </a:cubicBezTo>
                  <a:close/>
                  <a:moveTo>
                    <a:pt x="13221" y="6513"/>
                  </a:moveTo>
                  <a:cubicBezTo>
                    <a:pt x="13215" y="6513"/>
                    <a:pt x="13208" y="6515"/>
                    <a:pt x="13203" y="6518"/>
                  </a:cubicBezTo>
                  <a:cubicBezTo>
                    <a:pt x="13173" y="6527"/>
                    <a:pt x="13163" y="6567"/>
                    <a:pt x="13173" y="6587"/>
                  </a:cubicBezTo>
                  <a:cubicBezTo>
                    <a:pt x="13223" y="6687"/>
                    <a:pt x="13273" y="6778"/>
                    <a:pt x="13334" y="6878"/>
                  </a:cubicBezTo>
                  <a:cubicBezTo>
                    <a:pt x="13341" y="6893"/>
                    <a:pt x="13359" y="6902"/>
                    <a:pt x="13380" y="6902"/>
                  </a:cubicBezTo>
                  <a:cubicBezTo>
                    <a:pt x="13387" y="6902"/>
                    <a:pt x="13395" y="6900"/>
                    <a:pt x="13403" y="6898"/>
                  </a:cubicBezTo>
                  <a:cubicBezTo>
                    <a:pt x="13423" y="6878"/>
                    <a:pt x="13434" y="6847"/>
                    <a:pt x="13423" y="6818"/>
                  </a:cubicBezTo>
                  <a:cubicBezTo>
                    <a:pt x="13374" y="6727"/>
                    <a:pt x="13323" y="6638"/>
                    <a:pt x="13273" y="6538"/>
                  </a:cubicBezTo>
                  <a:cubicBezTo>
                    <a:pt x="13259" y="6523"/>
                    <a:pt x="13239" y="6513"/>
                    <a:pt x="13221" y="6513"/>
                  </a:cubicBezTo>
                  <a:close/>
                  <a:moveTo>
                    <a:pt x="10656" y="6785"/>
                  </a:moveTo>
                  <a:cubicBezTo>
                    <a:pt x="10651" y="6785"/>
                    <a:pt x="10646" y="6786"/>
                    <a:pt x="10641" y="6787"/>
                  </a:cubicBezTo>
                  <a:cubicBezTo>
                    <a:pt x="10540" y="6818"/>
                    <a:pt x="10440" y="6847"/>
                    <a:pt x="10340" y="6867"/>
                  </a:cubicBezTo>
                  <a:lnTo>
                    <a:pt x="10331" y="6878"/>
                  </a:lnTo>
                  <a:cubicBezTo>
                    <a:pt x="10311" y="6887"/>
                    <a:pt x="10291" y="6908"/>
                    <a:pt x="10300" y="6938"/>
                  </a:cubicBezTo>
                  <a:cubicBezTo>
                    <a:pt x="10300" y="6968"/>
                    <a:pt x="10331" y="6978"/>
                    <a:pt x="10360" y="6978"/>
                  </a:cubicBezTo>
                  <a:cubicBezTo>
                    <a:pt x="10471" y="6948"/>
                    <a:pt x="10571" y="6928"/>
                    <a:pt x="10671" y="6887"/>
                  </a:cubicBezTo>
                  <a:cubicBezTo>
                    <a:pt x="10701" y="6878"/>
                    <a:pt x="10721" y="6858"/>
                    <a:pt x="10711" y="6827"/>
                  </a:cubicBezTo>
                  <a:cubicBezTo>
                    <a:pt x="10702" y="6803"/>
                    <a:pt x="10681" y="6785"/>
                    <a:pt x="10656" y="6785"/>
                  </a:cubicBezTo>
                  <a:close/>
                  <a:moveTo>
                    <a:pt x="8455" y="6820"/>
                  </a:moveTo>
                  <a:cubicBezTo>
                    <a:pt x="8449" y="6820"/>
                    <a:pt x="8444" y="6823"/>
                    <a:pt x="8438" y="6827"/>
                  </a:cubicBezTo>
                  <a:cubicBezTo>
                    <a:pt x="8418" y="6838"/>
                    <a:pt x="8409" y="6847"/>
                    <a:pt x="8409" y="6858"/>
                  </a:cubicBezTo>
                  <a:cubicBezTo>
                    <a:pt x="8398" y="6887"/>
                    <a:pt x="8418" y="6918"/>
                    <a:pt x="8438" y="6928"/>
                  </a:cubicBezTo>
                  <a:cubicBezTo>
                    <a:pt x="8549" y="6958"/>
                    <a:pt x="8649" y="6988"/>
                    <a:pt x="8759" y="7008"/>
                  </a:cubicBezTo>
                  <a:cubicBezTo>
                    <a:pt x="8789" y="7008"/>
                    <a:pt x="8819" y="6988"/>
                    <a:pt x="8819" y="6968"/>
                  </a:cubicBezTo>
                  <a:cubicBezTo>
                    <a:pt x="8829" y="6938"/>
                    <a:pt x="8809" y="6908"/>
                    <a:pt x="8779" y="6898"/>
                  </a:cubicBezTo>
                  <a:cubicBezTo>
                    <a:pt x="8679" y="6878"/>
                    <a:pt x="8579" y="6858"/>
                    <a:pt x="8478" y="6827"/>
                  </a:cubicBezTo>
                  <a:cubicBezTo>
                    <a:pt x="8468" y="6823"/>
                    <a:pt x="8461" y="6820"/>
                    <a:pt x="8455" y="6820"/>
                  </a:cubicBezTo>
                  <a:close/>
                  <a:moveTo>
                    <a:pt x="10030" y="6928"/>
                  </a:moveTo>
                  <a:cubicBezTo>
                    <a:pt x="9930" y="6948"/>
                    <a:pt x="9820" y="6958"/>
                    <a:pt x="9720" y="6968"/>
                  </a:cubicBezTo>
                  <a:lnTo>
                    <a:pt x="9700" y="6968"/>
                  </a:lnTo>
                  <a:cubicBezTo>
                    <a:pt x="9680" y="6978"/>
                    <a:pt x="9670" y="6998"/>
                    <a:pt x="9670" y="7018"/>
                  </a:cubicBezTo>
                  <a:cubicBezTo>
                    <a:pt x="9670" y="7048"/>
                    <a:pt x="9690" y="7068"/>
                    <a:pt x="9720" y="7068"/>
                  </a:cubicBezTo>
                  <a:cubicBezTo>
                    <a:pt x="9830" y="7068"/>
                    <a:pt x="9940" y="7048"/>
                    <a:pt x="10040" y="7038"/>
                  </a:cubicBezTo>
                  <a:cubicBezTo>
                    <a:pt x="10070" y="7028"/>
                    <a:pt x="10090" y="7008"/>
                    <a:pt x="10090" y="6978"/>
                  </a:cubicBezTo>
                  <a:cubicBezTo>
                    <a:pt x="10090" y="6948"/>
                    <a:pt x="10060" y="6928"/>
                    <a:pt x="10030" y="6928"/>
                  </a:cubicBezTo>
                  <a:close/>
                  <a:moveTo>
                    <a:pt x="9089" y="6948"/>
                  </a:moveTo>
                  <a:cubicBezTo>
                    <a:pt x="9079" y="6948"/>
                    <a:pt x="9069" y="6948"/>
                    <a:pt x="9059" y="6958"/>
                  </a:cubicBezTo>
                  <a:cubicBezTo>
                    <a:pt x="9049" y="6958"/>
                    <a:pt x="9029" y="6978"/>
                    <a:pt x="9029" y="6998"/>
                  </a:cubicBezTo>
                  <a:cubicBezTo>
                    <a:pt x="9029" y="7028"/>
                    <a:pt x="9049" y="7048"/>
                    <a:pt x="9079" y="7058"/>
                  </a:cubicBezTo>
                  <a:cubicBezTo>
                    <a:pt x="9179" y="7068"/>
                    <a:pt x="9290" y="7078"/>
                    <a:pt x="9399" y="7078"/>
                  </a:cubicBezTo>
                  <a:cubicBezTo>
                    <a:pt x="9430" y="7078"/>
                    <a:pt x="9450" y="7058"/>
                    <a:pt x="9450" y="7028"/>
                  </a:cubicBezTo>
                  <a:cubicBezTo>
                    <a:pt x="9459" y="6998"/>
                    <a:pt x="9430" y="6968"/>
                    <a:pt x="9399" y="6968"/>
                  </a:cubicBezTo>
                  <a:cubicBezTo>
                    <a:pt x="9299" y="6968"/>
                    <a:pt x="9190" y="6958"/>
                    <a:pt x="9089" y="6948"/>
                  </a:cubicBezTo>
                  <a:close/>
                  <a:moveTo>
                    <a:pt x="13542" y="7068"/>
                  </a:moveTo>
                  <a:cubicBezTo>
                    <a:pt x="13534" y="7068"/>
                    <a:pt x="13524" y="7071"/>
                    <a:pt x="13514" y="7078"/>
                  </a:cubicBezTo>
                  <a:cubicBezTo>
                    <a:pt x="13483" y="7088"/>
                    <a:pt x="13474" y="7128"/>
                    <a:pt x="13494" y="7148"/>
                  </a:cubicBezTo>
                  <a:cubicBezTo>
                    <a:pt x="13543" y="7238"/>
                    <a:pt x="13603" y="7328"/>
                    <a:pt x="13663" y="7418"/>
                  </a:cubicBezTo>
                  <a:cubicBezTo>
                    <a:pt x="13676" y="7437"/>
                    <a:pt x="13693" y="7444"/>
                    <a:pt x="13709" y="7444"/>
                  </a:cubicBezTo>
                  <a:cubicBezTo>
                    <a:pt x="13718" y="7444"/>
                    <a:pt x="13727" y="7442"/>
                    <a:pt x="13734" y="7438"/>
                  </a:cubicBezTo>
                  <a:cubicBezTo>
                    <a:pt x="13764" y="7418"/>
                    <a:pt x="13774" y="7388"/>
                    <a:pt x="13754" y="7358"/>
                  </a:cubicBezTo>
                  <a:cubicBezTo>
                    <a:pt x="13694" y="7268"/>
                    <a:pt x="13634" y="7188"/>
                    <a:pt x="13583" y="7098"/>
                  </a:cubicBezTo>
                  <a:cubicBezTo>
                    <a:pt x="13571" y="7079"/>
                    <a:pt x="13558" y="7068"/>
                    <a:pt x="13542" y="7068"/>
                  </a:cubicBezTo>
                  <a:close/>
                  <a:moveTo>
                    <a:pt x="13899" y="7602"/>
                  </a:moveTo>
                  <a:cubicBezTo>
                    <a:pt x="13890" y="7602"/>
                    <a:pt x="13882" y="7604"/>
                    <a:pt x="13874" y="7608"/>
                  </a:cubicBezTo>
                  <a:lnTo>
                    <a:pt x="13864" y="7608"/>
                  </a:lnTo>
                  <a:cubicBezTo>
                    <a:pt x="13834" y="7628"/>
                    <a:pt x="13834" y="7659"/>
                    <a:pt x="13844" y="7688"/>
                  </a:cubicBezTo>
                  <a:cubicBezTo>
                    <a:pt x="13914" y="7768"/>
                    <a:pt x="13974" y="7859"/>
                    <a:pt x="14044" y="7939"/>
                  </a:cubicBezTo>
                  <a:cubicBezTo>
                    <a:pt x="14050" y="7955"/>
                    <a:pt x="14064" y="7963"/>
                    <a:pt x="14080" y="7963"/>
                  </a:cubicBezTo>
                  <a:cubicBezTo>
                    <a:pt x="14092" y="7963"/>
                    <a:pt x="14105" y="7958"/>
                    <a:pt x="14114" y="7949"/>
                  </a:cubicBezTo>
                  <a:cubicBezTo>
                    <a:pt x="14134" y="7929"/>
                    <a:pt x="14144" y="7899"/>
                    <a:pt x="14124" y="7879"/>
                  </a:cubicBezTo>
                  <a:cubicBezTo>
                    <a:pt x="14054" y="7788"/>
                    <a:pt x="13994" y="7708"/>
                    <a:pt x="13934" y="7619"/>
                  </a:cubicBezTo>
                  <a:cubicBezTo>
                    <a:pt x="13922" y="7607"/>
                    <a:pt x="13910" y="7602"/>
                    <a:pt x="13899" y="7602"/>
                  </a:cubicBezTo>
                  <a:close/>
                  <a:moveTo>
                    <a:pt x="25797" y="7681"/>
                  </a:moveTo>
                  <a:cubicBezTo>
                    <a:pt x="25788" y="7681"/>
                    <a:pt x="25780" y="7683"/>
                    <a:pt x="25775" y="7688"/>
                  </a:cubicBezTo>
                  <a:cubicBezTo>
                    <a:pt x="25766" y="7688"/>
                    <a:pt x="25755" y="7699"/>
                    <a:pt x="25746" y="7699"/>
                  </a:cubicBezTo>
                  <a:cubicBezTo>
                    <a:pt x="25746" y="7699"/>
                    <a:pt x="25686" y="7799"/>
                    <a:pt x="25545" y="7939"/>
                  </a:cubicBezTo>
                  <a:cubicBezTo>
                    <a:pt x="25525" y="7969"/>
                    <a:pt x="25535" y="7999"/>
                    <a:pt x="25555" y="8019"/>
                  </a:cubicBezTo>
                  <a:cubicBezTo>
                    <a:pt x="25565" y="8029"/>
                    <a:pt x="25578" y="8034"/>
                    <a:pt x="25590" y="8034"/>
                  </a:cubicBezTo>
                  <a:cubicBezTo>
                    <a:pt x="25603" y="8034"/>
                    <a:pt x="25616" y="8029"/>
                    <a:pt x="25626" y="8019"/>
                  </a:cubicBezTo>
                  <a:cubicBezTo>
                    <a:pt x="25766" y="7859"/>
                    <a:pt x="25835" y="7768"/>
                    <a:pt x="25835" y="7768"/>
                  </a:cubicBezTo>
                  <a:cubicBezTo>
                    <a:pt x="25855" y="7739"/>
                    <a:pt x="25846" y="7708"/>
                    <a:pt x="25826" y="7688"/>
                  </a:cubicBezTo>
                  <a:cubicBezTo>
                    <a:pt x="25816" y="7683"/>
                    <a:pt x="25806" y="7681"/>
                    <a:pt x="25797" y="7681"/>
                  </a:cubicBezTo>
                  <a:close/>
                  <a:moveTo>
                    <a:pt x="14289" y="8102"/>
                  </a:moveTo>
                  <a:cubicBezTo>
                    <a:pt x="14280" y="8102"/>
                    <a:pt x="14272" y="8105"/>
                    <a:pt x="14264" y="8109"/>
                  </a:cubicBezTo>
                  <a:cubicBezTo>
                    <a:pt x="14254" y="8109"/>
                    <a:pt x="14254" y="8109"/>
                    <a:pt x="14244" y="8119"/>
                  </a:cubicBezTo>
                  <a:cubicBezTo>
                    <a:pt x="14224" y="8139"/>
                    <a:pt x="14224" y="8169"/>
                    <a:pt x="14244" y="8189"/>
                  </a:cubicBezTo>
                  <a:lnTo>
                    <a:pt x="14455" y="8429"/>
                  </a:lnTo>
                  <a:cubicBezTo>
                    <a:pt x="14467" y="8441"/>
                    <a:pt x="14483" y="8450"/>
                    <a:pt x="14501" y="8450"/>
                  </a:cubicBezTo>
                  <a:cubicBezTo>
                    <a:pt x="14512" y="8450"/>
                    <a:pt x="14523" y="8447"/>
                    <a:pt x="14535" y="8439"/>
                  </a:cubicBezTo>
                  <a:cubicBezTo>
                    <a:pt x="14555" y="8419"/>
                    <a:pt x="14555" y="8379"/>
                    <a:pt x="14535" y="8359"/>
                  </a:cubicBezTo>
                  <a:lnTo>
                    <a:pt x="14324" y="8119"/>
                  </a:lnTo>
                  <a:cubicBezTo>
                    <a:pt x="14312" y="8107"/>
                    <a:pt x="14300" y="8102"/>
                    <a:pt x="14289" y="8102"/>
                  </a:cubicBezTo>
                  <a:close/>
                  <a:moveTo>
                    <a:pt x="25345" y="8159"/>
                  </a:moveTo>
                  <a:cubicBezTo>
                    <a:pt x="25345" y="8169"/>
                    <a:pt x="25335" y="8169"/>
                    <a:pt x="25335" y="8169"/>
                  </a:cubicBezTo>
                  <a:cubicBezTo>
                    <a:pt x="25255" y="8249"/>
                    <a:pt x="25185" y="8319"/>
                    <a:pt x="25105" y="8389"/>
                  </a:cubicBezTo>
                  <a:cubicBezTo>
                    <a:pt x="25085" y="8409"/>
                    <a:pt x="25085" y="8449"/>
                    <a:pt x="25105" y="8469"/>
                  </a:cubicBezTo>
                  <a:cubicBezTo>
                    <a:pt x="25115" y="8479"/>
                    <a:pt x="25127" y="8484"/>
                    <a:pt x="25140" y="8484"/>
                  </a:cubicBezTo>
                  <a:cubicBezTo>
                    <a:pt x="25152" y="8484"/>
                    <a:pt x="25165" y="8479"/>
                    <a:pt x="25175" y="8469"/>
                  </a:cubicBezTo>
                  <a:cubicBezTo>
                    <a:pt x="25255" y="8399"/>
                    <a:pt x="25335" y="8319"/>
                    <a:pt x="25405" y="8249"/>
                  </a:cubicBezTo>
                  <a:cubicBezTo>
                    <a:pt x="25425" y="8229"/>
                    <a:pt x="25425" y="8199"/>
                    <a:pt x="25405" y="8169"/>
                  </a:cubicBezTo>
                  <a:cubicBezTo>
                    <a:pt x="25395" y="8159"/>
                    <a:pt x="25365" y="8159"/>
                    <a:pt x="25345" y="8159"/>
                  </a:cubicBezTo>
                  <a:close/>
                  <a:moveTo>
                    <a:pt x="24908" y="8593"/>
                  </a:moveTo>
                  <a:cubicBezTo>
                    <a:pt x="24898" y="8593"/>
                    <a:pt x="24887" y="8595"/>
                    <a:pt x="24874" y="8600"/>
                  </a:cubicBezTo>
                  <a:lnTo>
                    <a:pt x="24865" y="8600"/>
                  </a:lnTo>
                  <a:cubicBezTo>
                    <a:pt x="24794" y="8669"/>
                    <a:pt x="24705" y="8740"/>
                    <a:pt x="24625" y="8800"/>
                  </a:cubicBezTo>
                  <a:cubicBezTo>
                    <a:pt x="24594" y="8820"/>
                    <a:pt x="24594" y="8860"/>
                    <a:pt x="24614" y="8880"/>
                  </a:cubicBezTo>
                  <a:cubicBezTo>
                    <a:pt x="24621" y="8892"/>
                    <a:pt x="24638" y="8900"/>
                    <a:pt x="24655" y="8900"/>
                  </a:cubicBezTo>
                  <a:cubicBezTo>
                    <a:pt x="24666" y="8900"/>
                    <a:pt x="24677" y="8897"/>
                    <a:pt x="24685" y="8889"/>
                  </a:cubicBezTo>
                  <a:cubicBezTo>
                    <a:pt x="24774" y="8820"/>
                    <a:pt x="24854" y="8749"/>
                    <a:pt x="24934" y="8689"/>
                  </a:cubicBezTo>
                  <a:cubicBezTo>
                    <a:pt x="24954" y="8669"/>
                    <a:pt x="24965" y="8629"/>
                    <a:pt x="24945" y="8609"/>
                  </a:cubicBezTo>
                  <a:cubicBezTo>
                    <a:pt x="24933" y="8598"/>
                    <a:pt x="24922" y="8593"/>
                    <a:pt x="24908" y="8593"/>
                  </a:cubicBezTo>
                  <a:close/>
                  <a:moveTo>
                    <a:pt x="14720" y="8573"/>
                  </a:moveTo>
                  <a:cubicBezTo>
                    <a:pt x="14712" y="8573"/>
                    <a:pt x="14703" y="8575"/>
                    <a:pt x="14695" y="8580"/>
                  </a:cubicBezTo>
                  <a:cubicBezTo>
                    <a:pt x="14684" y="8580"/>
                    <a:pt x="14684" y="8580"/>
                    <a:pt x="14675" y="8589"/>
                  </a:cubicBezTo>
                  <a:cubicBezTo>
                    <a:pt x="14655" y="8609"/>
                    <a:pt x="14655" y="8640"/>
                    <a:pt x="14675" y="8660"/>
                  </a:cubicBezTo>
                  <a:lnTo>
                    <a:pt x="14905" y="8889"/>
                  </a:lnTo>
                  <a:cubicBezTo>
                    <a:pt x="14914" y="8898"/>
                    <a:pt x="14927" y="8903"/>
                    <a:pt x="14940" y="8903"/>
                  </a:cubicBezTo>
                  <a:cubicBezTo>
                    <a:pt x="14957" y="8903"/>
                    <a:pt x="14974" y="8896"/>
                    <a:pt x="14985" y="8880"/>
                  </a:cubicBezTo>
                  <a:cubicBezTo>
                    <a:pt x="15005" y="8860"/>
                    <a:pt x="15005" y="8829"/>
                    <a:pt x="14985" y="8809"/>
                  </a:cubicBezTo>
                  <a:cubicBezTo>
                    <a:pt x="14905" y="8740"/>
                    <a:pt x="14825" y="8660"/>
                    <a:pt x="14755" y="8589"/>
                  </a:cubicBezTo>
                  <a:cubicBezTo>
                    <a:pt x="14743" y="8578"/>
                    <a:pt x="14732" y="8573"/>
                    <a:pt x="14720" y="8573"/>
                  </a:cubicBezTo>
                  <a:close/>
                  <a:moveTo>
                    <a:pt x="24399" y="8984"/>
                  </a:moveTo>
                  <a:cubicBezTo>
                    <a:pt x="24390" y="8984"/>
                    <a:pt x="24381" y="8986"/>
                    <a:pt x="24374" y="8990"/>
                  </a:cubicBezTo>
                  <a:lnTo>
                    <a:pt x="24364" y="8990"/>
                  </a:lnTo>
                  <a:cubicBezTo>
                    <a:pt x="24284" y="9050"/>
                    <a:pt x="24194" y="9110"/>
                    <a:pt x="24104" y="9170"/>
                  </a:cubicBezTo>
                  <a:cubicBezTo>
                    <a:pt x="24084" y="9190"/>
                    <a:pt x="24074" y="9220"/>
                    <a:pt x="24094" y="9250"/>
                  </a:cubicBezTo>
                  <a:cubicBezTo>
                    <a:pt x="24100" y="9262"/>
                    <a:pt x="24118" y="9271"/>
                    <a:pt x="24136" y="9271"/>
                  </a:cubicBezTo>
                  <a:cubicBezTo>
                    <a:pt x="24146" y="9271"/>
                    <a:pt x="24157" y="9268"/>
                    <a:pt x="24164" y="9260"/>
                  </a:cubicBezTo>
                  <a:cubicBezTo>
                    <a:pt x="24254" y="9200"/>
                    <a:pt x="24344" y="9140"/>
                    <a:pt x="24424" y="9080"/>
                  </a:cubicBezTo>
                  <a:cubicBezTo>
                    <a:pt x="24454" y="9060"/>
                    <a:pt x="24454" y="9030"/>
                    <a:pt x="24444" y="9010"/>
                  </a:cubicBezTo>
                  <a:cubicBezTo>
                    <a:pt x="24432" y="8991"/>
                    <a:pt x="24415" y="8984"/>
                    <a:pt x="24399" y="8984"/>
                  </a:cubicBezTo>
                  <a:close/>
                  <a:moveTo>
                    <a:pt x="15178" y="9006"/>
                  </a:moveTo>
                  <a:cubicBezTo>
                    <a:pt x="15173" y="9006"/>
                    <a:pt x="15168" y="9007"/>
                    <a:pt x="15165" y="9010"/>
                  </a:cubicBezTo>
                  <a:cubicBezTo>
                    <a:pt x="15155" y="9010"/>
                    <a:pt x="15145" y="9020"/>
                    <a:pt x="15145" y="9030"/>
                  </a:cubicBezTo>
                  <a:cubicBezTo>
                    <a:pt x="15125" y="9050"/>
                    <a:pt x="15125" y="9080"/>
                    <a:pt x="15145" y="9100"/>
                  </a:cubicBezTo>
                  <a:cubicBezTo>
                    <a:pt x="15235" y="9170"/>
                    <a:pt x="15315" y="9240"/>
                    <a:pt x="15396" y="9300"/>
                  </a:cubicBezTo>
                  <a:cubicBezTo>
                    <a:pt x="15409" y="9309"/>
                    <a:pt x="15422" y="9314"/>
                    <a:pt x="15435" y="9314"/>
                  </a:cubicBezTo>
                  <a:cubicBezTo>
                    <a:pt x="15450" y="9314"/>
                    <a:pt x="15465" y="9307"/>
                    <a:pt x="15476" y="9290"/>
                  </a:cubicBezTo>
                  <a:cubicBezTo>
                    <a:pt x="15496" y="9270"/>
                    <a:pt x="15485" y="9240"/>
                    <a:pt x="15465" y="9220"/>
                  </a:cubicBezTo>
                  <a:cubicBezTo>
                    <a:pt x="15385" y="9160"/>
                    <a:pt x="15295" y="9090"/>
                    <a:pt x="15215" y="9020"/>
                  </a:cubicBezTo>
                  <a:cubicBezTo>
                    <a:pt x="15208" y="9013"/>
                    <a:pt x="15191" y="9006"/>
                    <a:pt x="15178" y="9006"/>
                  </a:cubicBezTo>
                  <a:close/>
                  <a:moveTo>
                    <a:pt x="23862" y="9336"/>
                  </a:moveTo>
                  <a:cubicBezTo>
                    <a:pt x="23855" y="9336"/>
                    <a:pt x="23849" y="9337"/>
                    <a:pt x="23844" y="9340"/>
                  </a:cubicBezTo>
                  <a:lnTo>
                    <a:pt x="23833" y="9340"/>
                  </a:lnTo>
                  <a:cubicBezTo>
                    <a:pt x="23744" y="9390"/>
                    <a:pt x="23653" y="9450"/>
                    <a:pt x="23564" y="9500"/>
                  </a:cubicBezTo>
                  <a:cubicBezTo>
                    <a:pt x="23533" y="9510"/>
                    <a:pt x="23523" y="9540"/>
                    <a:pt x="23544" y="9570"/>
                  </a:cubicBezTo>
                  <a:cubicBezTo>
                    <a:pt x="23550" y="9590"/>
                    <a:pt x="23564" y="9601"/>
                    <a:pt x="23582" y="9601"/>
                  </a:cubicBezTo>
                  <a:cubicBezTo>
                    <a:pt x="23592" y="9601"/>
                    <a:pt x="23603" y="9597"/>
                    <a:pt x="23613" y="9590"/>
                  </a:cubicBezTo>
                  <a:cubicBezTo>
                    <a:pt x="23713" y="9540"/>
                    <a:pt x="23804" y="9490"/>
                    <a:pt x="23893" y="9430"/>
                  </a:cubicBezTo>
                  <a:cubicBezTo>
                    <a:pt x="23913" y="9420"/>
                    <a:pt x="23924" y="9380"/>
                    <a:pt x="23913" y="9360"/>
                  </a:cubicBezTo>
                  <a:cubicBezTo>
                    <a:pt x="23899" y="9346"/>
                    <a:pt x="23879" y="9336"/>
                    <a:pt x="23862" y="9336"/>
                  </a:cubicBezTo>
                  <a:close/>
                  <a:moveTo>
                    <a:pt x="15690" y="9393"/>
                  </a:moveTo>
                  <a:cubicBezTo>
                    <a:pt x="15682" y="9393"/>
                    <a:pt x="15674" y="9396"/>
                    <a:pt x="15665" y="9400"/>
                  </a:cubicBezTo>
                  <a:cubicBezTo>
                    <a:pt x="15656" y="9400"/>
                    <a:pt x="15656" y="9410"/>
                    <a:pt x="15645" y="9420"/>
                  </a:cubicBezTo>
                  <a:cubicBezTo>
                    <a:pt x="15625" y="9440"/>
                    <a:pt x="15636" y="9480"/>
                    <a:pt x="15656" y="9490"/>
                  </a:cubicBezTo>
                  <a:lnTo>
                    <a:pt x="15926" y="9670"/>
                  </a:lnTo>
                  <a:cubicBezTo>
                    <a:pt x="15937" y="9677"/>
                    <a:pt x="15947" y="9681"/>
                    <a:pt x="15957" y="9681"/>
                  </a:cubicBezTo>
                  <a:cubicBezTo>
                    <a:pt x="15975" y="9681"/>
                    <a:pt x="15989" y="9670"/>
                    <a:pt x="15996" y="9650"/>
                  </a:cubicBezTo>
                  <a:cubicBezTo>
                    <a:pt x="16016" y="9630"/>
                    <a:pt x="16006" y="9601"/>
                    <a:pt x="15986" y="9581"/>
                  </a:cubicBezTo>
                  <a:cubicBezTo>
                    <a:pt x="15896" y="9520"/>
                    <a:pt x="15806" y="9470"/>
                    <a:pt x="15716" y="9410"/>
                  </a:cubicBezTo>
                  <a:cubicBezTo>
                    <a:pt x="15710" y="9398"/>
                    <a:pt x="15701" y="9393"/>
                    <a:pt x="15690" y="9393"/>
                  </a:cubicBezTo>
                  <a:close/>
                  <a:moveTo>
                    <a:pt x="23306" y="9637"/>
                  </a:moveTo>
                  <a:cubicBezTo>
                    <a:pt x="23298" y="9637"/>
                    <a:pt x="23291" y="9638"/>
                    <a:pt x="23283" y="9641"/>
                  </a:cubicBezTo>
                  <a:lnTo>
                    <a:pt x="23283" y="9650"/>
                  </a:lnTo>
                  <a:cubicBezTo>
                    <a:pt x="23193" y="9690"/>
                    <a:pt x="23093" y="9741"/>
                    <a:pt x="22993" y="9781"/>
                  </a:cubicBezTo>
                  <a:cubicBezTo>
                    <a:pt x="22973" y="9790"/>
                    <a:pt x="22953" y="9821"/>
                    <a:pt x="22973" y="9850"/>
                  </a:cubicBezTo>
                  <a:cubicBezTo>
                    <a:pt x="22980" y="9873"/>
                    <a:pt x="22999" y="9884"/>
                    <a:pt x="23021" y="9884"/>
                  </a:cubicBezTo>
                  <a:cubicBezTo>
                    <a:pt x="23028" y="9884"/>
                    <a:pt x="23035" y="9883"/>
                    <a:pt x="23043" y="9881"/>
                  </a:cubicBezTo>
                  <a:cubicBezTo>
                    <a:pt x="23133" y="9830"/>
                    <a:pt x="23233" y="9790"/>
                    <a:pt x="23333" y="9741"/>
                  </a:cubicBezTo>
                  <a:cubicBezTo>
                    <a:pt x="23353" y="9730"/>
                    <a:pt x="23363" y="9701"/>
                    <a:pt x="23353" y="9670"/>
                  </a:cubicBezTo>
                  <a:cubicBezTo>
                    <a:pt x="23346" y="9648"/>
                    <a:pt x="23327" y="9637"/>
                    <a:pt x="23306" y="9637"/>
                  </a:cubicBezTo>
                  <a:close/>
                  <a:moveTo>
                    <a:pt x="16231" y="9733"/>
                  </a:moveTo>
                  <a:cubicBezTo>
                    <a:pt x="16224" y="9733"/>
                    <a:pt x="16216" y="9735"/>
                    <a:pt x="16206" y="9741"/>
                  </a:cubicBezTo>
                  <a:cubicBezTo>
                    <a:pt x="16196" y="9741"/>
                    <a:pt x="16186" y="9750"/>
                    <a:pt x="16186" y="9761"/>
                  </a:cubicBezTo>
                  <a:cubicBezTo>
                    <a:pt x="16166" y="9790"/>
                    <a:pt x="16176" y="9821"/>
                    <a:pt x="16206" y="9830"/>
                  </a:cubicBezTo>
                  <a:cubicBezTo>
                    <a:pt x="16296" y="9890"/>
                    <a:pt x="16397" y="9941"/>
                    <a:pt x="16486" y="9981"/>
                  </a:cubicBezTo>
                  <a:cubicBezTo>
                    <a:pt x="16497" y="9988"/>
                    <a:pt x="16508" y="9991"/>
                    <a:pt x="16517" y="9991"/>
                  </a:cubicBezTo>
                  <a:cubicBezTo>
                    <a:pt x="16535" y="9991"/>
                    <a:pt x="16550" y="9980"/>
                    <a:pt x="16557" y="9961"/>
                  </a:cubicBezTo>
                  <a:cubicBezTo>
                    <a:pt x="16577" y="9930"/>
                    <a:pt x="16566" y="9901"/>
                    <a:pt x="16537" y="9890"/>
                  </a:cubicBezTo>
                  <a:cubicBezTo>
                    <a:pt x="16446" y="9841"/>
                    <a:pt x="16346" y="9790"/>
                    <a:pt x="16256" y="9741"/>
                  </a:cubicBezTo>
                  <a:cubicBezTo>
                    <a:pt x="16246" y="9735"/>
                    <a:pt x="16239" y="9733"/>
                    <a:pt x="16231" y="9733"/>
                  </a:cubicBezTo>
                  <a:close/>
                  <a:moveTo>
                    <a:pt x="22728" y="9902"/>
                  </a:moveTo>
                  <a:cubicBezTo>
                    <a:pt x="22720" y="9902"/>
                    <a:pt x="22711" y="9905"/>
                    <a:pt x="22703" y="9910"/>
                  </a:cubicBezTo>
                  <a:cubicBezTo>
                    <a:pt x="22603" y="9941"/>
                    <a:pt x="22512" y="9981"/>
                    <a:pt x="22402" y="10021"/>
                  </a:cubicBezTo>
                  <a:cubicBezTo>
                    <a:pt x="22382" y="10031"/>
                    <a:pt x="22362" y="10061"/>
                    <a:pt x="22372" y="10091"/>
                  </a:cubicBezTo>
                  <a:cubicBezTo>
                    <a:pt x="22381" y="10107"/>
                    <a:pt x="22402" y="10124"/>
                    <a:pt x="22426" y="10124"/>
                  </a:cubicBezTo>
                  <a:cubicBezTo>
                    <a:pt x="22432" y="10124"/>
                    <a:pt x="22437" y="10123"/>
                    <a:pt x="22442" y="10121"/>
                  </a:cubicBezTo>
                  <a:lnTo>
                    <a:pt x="22743" y="10001"/>
                  </a:lnTo>
                  <a:cubicBezTo>
                    <a:pt x="22772" y="9991"/>
                    <a:pt x="22783" y="9961"/>
                    <a:pt x="22772" y="9930"/>
                  </a:cubicBezTo>
                  <a:cubicBezTo>
                    <a:pt x="22766" y="9916"/>
                    <a:pt x="22748" y="9902"/>
                    <a:pt x="22728" y="9902"/>
                  </a:cubicBezTo>
                  <a:close/>
                  <a:moveTo>
                    <a:pt x="16809" y="10016"/>
                  </a:moveTo>
                  <a:cubicBezTo>
                    <a:pt x="16799" y="10016"/>
                    <a:pt x="16790" y="10021"/>
                    <a:pt x="16777" y="10021"/>
                  </a:cubicBezTo>
                  <a:cubicBezTo>
                    <a:pt x="16767" y="10031"/>
                    <a:pt x="16757" y="10041"/>
                    <a:pt x="16757" y="10051"/>
                  </a:cubicBezTo>
                  <a:cubicBezTo>
                    <a:pt x="16746" y="10081"/>
                    <a:pt x="16757" y="10111"/>
                    <a:pt x="16777" y="10121"/>
                  </a:cubicBezTo>
                  <a:lnTo>
                    <a:pt x="17077" y="10241"/>
                  </a:lnTo>
                  <a:cubicBezTo>
                    <a:pt x="17082" y="10243"/>
                    <a:pt x="17087" y="10244"/>
                    <a:pt x="17092" y="10244"/>
                  </a:cubicBezTo>
                  <a:cubicBezTo>
                    <a:pt x="17117" y="10244"/>
                    <a:pt x="17139" y="10226"/>
                    <a:pt x="17147" y="10201"/>
                  </a:cubicBezTo>
                  <a:cubicBezTo>
                    <a:pt x="17157" y="10181"/>
                    <a:pt x="17147" y="10151"/>
                    <a:pt x="17117" y="10141"/>
                  </a:cubicBezTo>
                  <a:cubicBezTo>
                    <a:pt x="17017" y="10101"/>
                    <a:pt x="16917" y="10061"/>
                    <a:pt x="16827" y="10021"/>
                  </a:cubicBezTo>
                  <a:cubicBezTo>
                    <a:pt x="16820" y="10017"/>
                    <a:pt x="16814" y="10016"/>
                    <a:pt x="16809" y="10016"/>
                  </a:cubicBezTo>
                  <a:close/>
                  <a:moveTo>
                    <a:pt x="22119" y="10118"/>
                  </a:moveTo>
                  <a:cubicBezTo>
                    <a:pt x="22113" y="10118"/>
                    <a:pt x="22108" y="10119"/>
                    <a:pt x="22102" y="10121"/>
                  </a:cubicBezTo>
                  <a:cubicBezTo>
                    <a:pt x="22012" y="10151"/>
                    <a:pt x="21902" y="10181"/>
                    <a:pt x="21802" y="10211"/>
                  </a:cubicBezTo>
                  <a:lnTo>
                    <a:pt x="21791" y="10211"/>
                  </a:lnTo>
                  <a:cubicBezTo>
                    <a:pt x="21771" y="10221"/>
                    <a:pt x="21762" y="10251"/>
                    <a:pt x="21762" y="10271"/>
                  </a:cubicBezTo>
                  <a:cubicBezTo>
                    <a:pt x="21770" y="10296"/>
                    <a:pt x="21791" y="10314"/>
                    <a:pt x="21815" y="10314"/>
                  </a:cubicBezTo>
                  <a:cubicBezTo>
                    <a:pt x="21821" y="10314"/>
                    <a:pt x="21826" y="10313"/>
                    <a:pt x="21831" y="10311"/>
                  </a:cubicBezTo>
                  <a:cubicBezTo>
                    <a:pt x="21932" y="10281"/>
                    <a:pt x="22042" y="10251"/>
                    <a:pt x="22142" y="10221"/>
                  </a:cubicBezTo>
                  <a:cubicBezTo>
                    <a:pt x="22162" y="10211"/>
                    <a:pt x="22182" y="10181"/>
                    <a:pt x="22172" y="10151"/>
                  </a:cubicBezTo>
                  <a:cubicBezTo>
                    <a:pt x="22164" y="10134"/>
                    <a:pt x="22142" y="10118"/>
                    <a:pt x="22119" y="10118"/>
                  </a:cubicBezTo>
                  <a:close/>
                  <a:moveTo>
                    <a:pt x="17397" y="10233"/>
                  </a:moveTo>
                  <a:cubicBezTo>
                    <a:pt x="17390" y="10233"/>
                    <a:pt x="17382" y="10236"/>
                    <a:pt x="17377" y="10241"/>
                  </a:cubicBezTo>
                  <a:cubicBezTo>
                    <a:pt x="17367" y="10241"/>
                    <a:pt x="17357" y="10261"/>
                    <a:pt x="17347" y="10271"/>
                  </a:cubicBezTo>
                  <a:cubicBezTo>
                    <a:pt x="17337" y="10301"/>
                    <a:pt x="17357" y="10331"/>
                    <a:pt x="17387" y="10341"/>
                  </a:cubicBezTo>
                  <a:cubicBezTo>
                    <a:pt x="17487" y="10371"/>
                    <a:pt x="17598" y="10401"/>
                    <a:pt x="17698" y="10421"/>
                  </a:cubicBezTo>
                  <a:cubicBezTo>
                    <a:pt x="17703" y="10423"/>
                    <a:pt x="17708" y="10424"/>
                    <a:pt x="17713" y="10424"/>
                  </a:cubicBezTo>
                  <a:cubicBezTo>
                    <a:pt x="17737" y="10424"/>
                    <a:pt x="17758" y="10406"/>
                    <a:pt x="17758" y="10381"/>
                  </a:cubicBezTo>
                  <a:cubicBezTo>
                    <a:pt x="17767" y="10351"/>
                    <a:pt x="17747" y="10331"/>
                    <a:pt x="17718" y="10321"/>
                  </a:cubicBezTo>
                  <a:cubicBezTo>
                    <a:pt x="17618" y="10291"/>
                    <a:pt x="17518" y="10271"/>
                    <a:pt x="17418" y="10241"/>
                  </a:cubicBezTo>
                  <a:cubicBezTo>
                    <a:pt x="17412" y="10236"/>
                    <a:pt x="17405" y="10233"/>
                    <a:pt x="17397" y="10233"/>
                  </a:cubicBezTo>
                  <a:close/>
                  <a:moveTo>
                    <a:pt x="21507" y="10288"/>
                  </a:moveTo>
                  <a:cubicBezTo>
                    <a:pt x="21502" y="10288"/>
                    <a:pt x="21497" y="10289"/>
                    <a:pt x="21491" y="10291"/>
                  </a:cubicBezTo>
                  <a:cubicBezTo>
                    <a:pt x="21391" y="10311"/>
                    <a:pt x="21291" y="10331"/>
                    <a:pt x="21181" y="10351"/>
                  </a:cubicBezTo>
                  <a:lnTo>
                    <a:pt x="21171" y="10351"/>
                  </a:lnTo>
                  <a:cubicBezTo>
                    <a:pt x="21151" y="10361"/>
                    <a:pt x="21141" y="10391"/>
                    <a:pt x="21141" y="10411"/>
                  </a:cubicBezTo>
                  <a:cubicBezTo>
                    <a:pt x="21151" y="10441"/>
                    <a:pt x="21181" y="10461"/>
                    <a:pt x="21201" y="10461"/>
                  </a:cubicBezTo>
                  <a:cubicBezTo>
                    <a:pt x="21311" y="10431"/>
                    <a:pt x="21421" y="10411"/>
                    <a:pt x="21522" y="10391"/>
                  </a:cubicBezTo>
                  <a:cubicBezTo>
                    <a:pt x="21551" y="10381"/>
                    <a:pt x="21562" y="10351"/>
                    <a:pt x="21562" y="10321"/>
                  </a:cubicBezTo>
                  <a:cubicBezTo>
                    <a:pt x="21553" y="10305"/>
                    <a:pt x="21531" y="10288"/>
                    <a:pt x="21507" y="10288"/>
                  </a:cubicBezTo>
                  <a:close/>
                  <a:moveTo>
                    <a:pt x="18028" y="10381"/>
                  </a:moveTo>
                  <a:cubicBezTo>
                    <a:pt x="18018" y="10381"/>
                    <a:pt x="18008" y="10381"/>
                    <a:pt x="17998" y="10391"/>
                  </a:cubicBezTo>
                  <a:cubicBezTo>
                    <a:pt x="17988" y="10401"/>
                    <a:pt x="17968" y="10411"/>
                    <a:pt x="17968" y="10431"/>
                  </a:cubicBezTo>
                  <a:cubicBezTo>
                    <a:pt x="17968" y="10461"/>
                    <a:pt x="17988" y="10481"/>
                    <a:pt x="18008" y="10491"/>
                  </a:cubicBezTo>
                  <a:cubicBezTo>
                    <a:pt x="18118" y="10511"/>
                    <a:pt x="18228" y="10521"/>
                    <a:pt x="18328" y="10541"/>
                  </a:cubicBezTo>
                  <a:cubicBezTo>
                    <a:pt x="18358" y="10541"/>
                    <a:pt x="18388" y="10521"/>
                    <a:pt x="18388" y="10491"/>
                  </a:cubicBezTo>
                  <a:cubicBezTo>
                    <a:pt x="18388" y="10461"/>
                    <a:pt x="18368" y="10441"/>
                    <a:pt x="18338" y="10431"/>
                  </a:cubicBezTo>
                  <a:cubicBezTo>
                    <a:pt x="18238" y="10421"/>
                    <a:pt x="18138" y="10401"/>
                    <a:pt x="18028" y="10381"/>
                  </a:cubicBezTo>
                  <a:close/>
                  <a:moveTo>
                    <a:pt x="20871" y="10401"/>
                  </a:moveTo>
                  <a:cubicBezTo>
                    <a:pt x="20770" y="10421"/>
                    <a:pt x="20661" y="10431"/>
                    <a:pt x="20561" y="10451"/>
                  </a:cubicBezTo>
                  <a:lnTo>
                    <a:pt x="20541" y="10451"/>
                  </a:lnTo>
                  <a:cubicBezTo>
                    <a:pt x="20521" y="10461"/>
                    <a:pt x="20510" y="10481"/>
                    <a:pt x="20510" y="10511"/>
                  </a:cubicBezTo>
                  <a:cubicBezTo>
                    <a:pt x="20510" y="10528"/>
                    <a:pt x="20533" y="10553"/>
                    <a:pt x="20558" y="10553"/>
                  </a:cubicBezTo>
                  <a:cubicBezTo>
                    <a:pt x="20562" y="10553"/>
                    <a:pt x="20566" y="10553"/>
                    <a:pt x="20570" y="10551"/>
                  </a:cubicBezTo>
                  <a:cubicBezTo>
                    <a:pt x="20681" y="10541"/>
                    <a:pt x="20781" y="10531"/>
                    <a:pt x="20891" y="10511"/>
                  </a:cubicBezTo>
                  <a:cubicBezTo>
                    <a:pt x="20921" y="10511"/>
                    <a:pt x="20941" y="10481"/>
                    <a:pt x="20931" y="10451"/>
                  </a:cubicBezTo>
                  <a:cubicBezTo>
                    <a:pt x="20931" y="10421"/>
                    <a:pt x="20901" y="10401"/>
                    <a:pt x="20871" y="10401"/>
                  </a:cubicBezTo>
                  <a:close/>
                  <a:moveTo>
                    <a:pt x="18649" y="10467"/>
                  </a:moveTo>
                  <a:cubicBezTo>
                    <a:pt x="18642" y="10467"/>
                    <a:pt x="18635" y="10471"/>
                    <a:pt x="18628" y="10471"/>
                  </a:cubicBezTo>
                  <a:cubicBezTo>
                    <a:pt x="18619" y="10481"/>
                    <a:pt x="18599" y="10491"/>
                    <a:pt x="18599" y="10511"/>
                  </a:cubicBezTo>
                  <a:cubicBezTo>
                    <a:pt x="18599" y="10541"/>
                    <a:pt x="18619" y="10571"/>
                    <a:pt x="18648" y="10571"/>
                  </a:cubicBezTo>
                  <a:cubicBezTo>
                    <a:pt x="18759" y="10582"/>
                    <a:pt x="18859" y="10591"/>
                    <a:pt x="18969" y="10602"/>
                  </a:cubicBezTo>
                  <a:cubicBezTo>
                    <a:pt x="18999" y="10602"/>
                    <a:pt x="19019" y="10571"/>
                    <a:pt x="19029" y="10551"/>
                  </a:cubicBezTo>
                  <a:cubicBezTo>
                    <a:pt x="19029" y="10521"/>
                    <a:pt x="19009" y="10491"/>
                    <a:pt x="18979" y="10491"/>
                  </a:cubicBezTo>
                  <a:cubicBezTo>
                    <a:pt x="18869" y="10481"/>
                    <a:pt x="18768" y="10481"/>
                    <a:pt x="18659" y="10471"/>
                  </a:cubicBezTo>
                  <a:cubicBezTo>
                    <a:pt x="18655" y="10468"/>
                    <a:pt x="18652" y="10467"/>
                    <a:pt x="18649" y="10467"/>
                  </a:cubicBezTo>
                  <a:close/>
                  <a:moveTo>
                    <a:pt x="20252" y="10479"/>
                  </a:moveTo>
                  <a:cubicBezTo>
                    <a:pt x="20248" y="10479"/>
                    <a:pt x="20244" y="10480"/>
                    <a:pt x="20240" y="10481"/>
                  </a:cubicBezTo>
                  <a:cubicBezTo>
                    <a:pt x="20140" y="10491"/>
                    <a:pt x="20030" y="10491"/>
                    <a:pt x="19930" y="10501"/>
                  </a:cubicBezTo>
                  <a:lnTo>
                    <a:pt x="19910" y="10501"/>
                  </a:lnTo>
                  <a:cubicBezTo>
                    <a:pt x="19890" y="10511"/>
                    <a:pt x="19870" y="10531"/>
                    <a:pt x="19880" y="10551"/>
                  </a:cubicBezTo>
                  <a:cubicBezTo>
                    <a:pt x="19880" y="10582"/>
                    <a:pt x="19900" y="10602"/>
                    <a:pt x="19930" y="10602"/>
                  </a:cubicBezTo>
                  <a:cubicBezTo>
                    <a:pt x="20040" y="10602"/>
                    <a:pt x="20150" y="10591"/>
                    <a:pt x="20250" y="10582"/>
                  </a:cubicBezTo>
                  <a:cubicBezTo>
                    <a:pt x="20280" y="10582"/>
                    <a:pt x="20300" y="10561"/>
                    <a:pt x="20300" y="10531"/>
                  </a:cubicBezTo>
                  <a:cubicBezTo>
                    <a:pt x="20300" y="10505"/>
                    <a:pt x="20278" y="10479"/>
                    <a:pt x="20252" y="10479"/>
                  </a:cubicBezTo>
                  <a:close/>
                  <a:moveTo>
                    <a:pt x="19289" y="10501"/>
                  </a:moveTo>
                  <a:cubicBezTo>
                    <a:pt x="19279" y="10501"/>
                    <a:pt x="19279" y="10501"/>
                    <a:pt x="19269" y="10511"/>
                  </a:cubicBezTo>
                  <a:cubicBezTo>
                    <a:pt x="19249" y="10511"/>
                    <a:pt x="19239" y="10531"/>
                    <a:pt x="19239" y="10551"/>
                  </a:cubicBezTo>
                  <a:cubicBezTo>
                    <a:pt x="19239" y="10582"/>
                    <a:pt x="19259" y="10611"/>
                    <a:pt x="19289" y="10611"/>
                  </a:cubicBezTo>
                  <a:lnTo>
                    <a:pt x="19609" y="10611"/>
                  </a:lnTo>
                  <a:cubicBezTo>
                    <a:pt x="19640" y="10611"/>
                    <a:pt x="19660" y="10591"/>
                    <a:pt x="19660" y="10561"/>
                  </a:cubicBezTo>
                  <a:cubicBezTo>
                    <a:pt x="19660" y="10531"/>
                    <a:pt x="19640" y="10501"/>
                    <a:pt x="19609" y="10501"/>
                  </a:cubicBezTo>
                  <a:cubicBezTo>
                    <a:pt x="19576" y="10505"/>
                    <a:pt x="19541" y="10506"/>
                    <a:pt x="19506" y="10506"/>
                  </a:cubicBezTo>
                  <a:cubicBezTo>
                    <a:pt x="19436" y="10506"/>
                    <a:pt x="19363" y="10501"/>
                    <a:pt x="19289" y="1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59"/>
            <p:cNvSpPr/>
            <p:nvPr/>
          </p:nvSpPr>
          <p:spPr>
            <a:xfrm>
              <a:off x="1336105" y="641656"/>
              <a:ext cx="185941" cy="173189"/>
            </a:xfrm>
            <a:custGeom>
              <a:avLst/>
              <a:gdLst/>
              <a:ahLst/>
              <a:cxnLst/>
              <a:rect l="l" t="t" r="r" b="b"/>
              <a:pathLst>
                <a:path w="1983" h="1847" extrusionOk="0">
                  <a:moveTo>
                    <a:pt x="1112" y="1"/>
                  </a:moveTo>
                  <a:cubicBezTo>
                    <a:pt x="1000" y="1"/>
                    <a:pt x="791" y="534"/>
                    <a:pt x="791" y="534"/>
                  </a:cubicBezTo>
                  <a:cubicBezTo>
                    <a:pt x="791" y="534"/>
                    <a:pt x="250" y="845"/>
                    <a:pt x="121" y="894"/>
                  </a:cubicBezTo>
                  <a:cubicBezTo>
                    <a:pt x="1" y="945"/>
                    <a:pt x="761" y="1135"/>
                    <a:pt x="761" y="1135"/>
                  </a:cubicBezTo>
                  <a:cubicBezTo>
                    <a:pt x="761" y="1135"/>
                    <a:pt x="962" y="1826"/>
                    <a:pt x="1062" y="1846"/>
                  </a:cubicBezTo>
                  <a:cubicBezTo>
                    <a:pt x="1063" y="1846"/>
                    <a:pt x="1065" y="1846"/>
                    <a:pt x="1066" y="1846"/>
                  </a:cubicBezTo>
                  <a:cubicBezTo>
                    <a:pt x="1177" y="1846"/>
                    <a:pt x="1402" y="1105"/>
                    <a:pt x="1402" y="1105"/>
                  </a:cubicBezTo>
                  <a:cubicBezTo>
                    <a:pt x="1402" y="1105"/>
                    <a:pt x="1983" y="1045"/>
                    <a:pt x="1983" y="905"/>
                  </a:cubicBezTo>
                  <a:cubicBezTo>
                    <a:pt x="1983" y="765"/>
                    <a:pt x="1332" y="645"/>
                    <a:pt x="1332" y="645"/>
                  </a:cubicBezTo>
                  <a:cubicBezTo>
                    <a:pt x="1332" y="645"/>
                    <a:pt x="1242" y="224"/>
                    <a:pt x="1151" y="34"/>
                  </a:cubicBezTo>
                  <a:cubicBezTo>
                    <a:pt x="1141" y="11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59"/>
            <p:cNvSpPr/>
            <p:nvPr/>
          </p:nvSpPr>
          <p:spPr>
            <a:xfrm>
              <a:off x="1041392" y="295557"/>
              <a:ext cx="299493" cy="293023"/>
            </a:xfrm>
            <a:custGeom>
              <a:avLst/>
              <a:gdLst/>
              <a:ahLst/>
              <a:cxnLst/>
              <a:rect l="l" t="t" r="r" b="b"/>
              <a:pathLst>
                <a:path w="3194" h="3125" extrusionOk="0">
                  <a:moveTo>
                    <a:pt x="1592" y="1"/>
                  </a:moveTo>
                  <a:cubicBezTo>
                    <a:pt x="1512" y="1"/>
                    <a:pt x="1432" y="472"/>
                    <a:pt x="1412" y="1122"/>
                  </a:cubicBezTo>
                  <a:cubicBezTo>
                    <a:pt x="964" y="693"/>
                    <a:pt x="583" y="414"/>
                    <a:pt x="474" y="414"/>
                  </a:cubicBezTo>
                  <a:cubicBezTo>
                    <a:pt x="464" y="414"/>
                    <a:pt x="456" y="416"/>
                    <a:pt x="451" y="421"/>
                  </a:cubicBezTo>
                  <a:cubicBezTo>
                    <a:pt x="391" y="481"/>
                    <a:pt x="691" y="882"/>
                    <a:pt x="1142" y="1373"/>
                  </a:cubicBezTo>
                  <a:cubicBezTo>
                    <a:pt x="481" y="1393"/>
                    <a:pt x="1" y="1473"/>
                    <a:pt x="1" y="1563"/>
                  </a:cubicBezTo>
                  <a:cubicBezTo>
                    <a:pt x="1" y="1653"/>
                    <a:pt x="481" y="1723"/>
                    <a:pt x="1142" y="1753"/>
                  </a:cubicBezTo>
                  <a:cubicBezTo>
                    <a:pt x="701" y="2234"/>
                    <a:pt x="411" y="2624"/>
                    <a:pt x="481" y="2684"/>
                  </a:cubicBezTo>
                  <a:cubicBezTo>
                    <a:pt x="486" y="2689"/>
                    <a:pt x="494" y="2691"/>
                    <a:pt x="504" y="2691"/>
                  </a:cubicBezTo>
                  <a:cubicBezTo>
                    <a:pt x="610" y="2691"/>
                    <a:pt x="973" y="2414"/>
                    <a:pt x="1412" y="2003"/>
                  </a:cubicBezTo>
                  <a:cubicBezTo>
                    <a:pt x="1432" y="2654"/>
                    <a:pt x="1512" y="3124"/>
                    <a:pt x="1592" y="3124"/>
                  </a:cubicBezTo>
                  <a:cubicBezTo>
                    <a:pt x="1682" y="3124"/>
                    <a:pt x="1752" y="2654"/>
                    <a:pt x="1782" y="2003"/>
                  </a:cubicBezTo>
                  <a:cubicBezTo>
                    <a:pt x="2231" y="2424"/>
                    <a:pt x="2604" y="2711"/>
                    <a:pt x="2710" y="2711"/>
                  </a:cubicBezTo>
                  <a:cubicBezTo>
                    <a:pt x="2720" y="2711"/>
                    <a:pt x="2728" y="2709"/>
                    <a:pt x="2733" y="2704"/>
                  </a:cubicBezTo>
                  <a:cubicBezTo>
                    <a:pt x="2803" y="2644"/>
                    <a:pt x="2503" y="2243"/>
                    <a:pt x="2043" y="1753"/>
                  </a:cubicBezTo>
                  <a:cubicBezTo>
                    <a:pt x="2703" y="1723"/>
                    <a:pt x="3193" y="1653"/>
                    <a:pt x="3193" y="1563"/>
                  </a:cubicBezTo>
                  <a:cubicBezTo>
                    <a:pt x="3193" y="1473"/>
                    <a:pt x="2703" y="1393"/>
                    <a:pt x="2043" y="1373"/>
                  </a:cubicBezTo>
                  <a:cubicBezTo>
                    <a:pt x="2493" y="892"/>
                    <a:pt x="2773" y="501"/>
                    <a:pt x="2713" y="441"/>
                  </a:cubicBezTo>
                  <a:cubicBezTo>
                    <a:pt x="2708" y="436"/>
                    <a:pt x="2700" y="434"/>
                    <a:pt x="2690" y="434"/>
                  </a:cubicBezTo>
                  <a:cubicBezTo>
                    <a:pt x="2584" y="434"/>
                    <a:pt x="2221" y="712"/>
                    <a:pt x="1782" y="1122"/>
                  </a:cubicBezTo>
                  <a:cubicBezTo>
                    <a:pt x="1752" y="472"/>
                    <a:pt x="1682" y="1"/>
                    <a:pt x="1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59"/>
            <p:cNvSpPr/>
            <p:nvPr/>
          </p:nvSpPr>
          <p:spPr>
            <a:xfrm>
              <a:off x="3210438" y="3455170"/>
              <a:ext cx="234794" cy="237794"/>
            </a:xfrm>
            <a:custGeom>
              <a:avLst/>
              <a:gdLst/>
              <a:ahLst/>
              <a:cxnLst/>
              <a:rect l="l" t="t" r="r" b="b"/>
              <a:pathLst>
                <a:path w="2504" h="2536" extrusionOk="0">
                  <a:moveTo>
                    <a:pt x="1575" y="0"/>
                  </a:moveTo>
                  <a:cubicBezTo>
                    <a:pt x="1034" y="0"/>
                    <a:pt x="408" y="325"/>
                    <a:pt x="191" y="789"/>
                  </a:cubicBezTo>
                  <a:cubicBezTo>
                    <a:pt x="181" y="799"/>
                    <a:pt x="181" y="809"/>
                    <a:pt x="171" y="809"/>
                  </a:cubicBezTo>
                  <a:cubicBezTo>
                    <a:pt x="41" y="959"/>
                    <a:pt x="1" y="1159"/>
                    <a:pt x="141" y="1319"/>
                  </a:cubicBezTo>
                  <a:cubicBezTo>
                    <a:pt x="481" y="1700"/>
                    <a:pt x="842" y="2070"/>
                    <a:pt x="1212" y="2431"/>
                  </a:cubicBezTo>
                  <a:cubicBezTo>
                    <a:pt x="1287" y="2501"/>
                    <a:pt x="1376" y="2536"/>
                    <a:pt x="1462" y="2536"/>
                  </a:cubicBezTo>
                  <a:cubicBezTo>
                    <a:pt x="1559" y="2536"/>
                    <a:pt x="1654" y="2491"/>
                    <a:pt x="1722" y="2400"/>
                  </a:cubicBezTo>
                  <a:cubicBezTo>
                    <a:pt x="2023" y="2020"/>
                    <a:pt x="2313" y="1750"/>
                    <a:pt x="2413" y="1249"/>
                  </a:cubicBezTo>
                  <a:cubicBezTo>
                    <a:pt x="2503" y="839"/>
                    <a:pt x="2474" y="338"/>
                    <a:pt x="2073" y="118"/>
                  </a:cubicBezTo>
                  <a:cubicBezTo>
                    <a:pt x="1929" y="37"/>
                    <a:pt x="1757" y="0"/>
                    <a:pt x="1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59"/>
            <p:cNvSpPr/>
            <p:nvPr/>
          </p:nvSpPr>
          <p:spPr>
            <a:xfrm>
              <a:off x="2506520" y="3700468"/>
              <a:ext cx="276052" cy="232168"/>
            </a:xfrm>
            <a:custGeom>
              <a:avLst/>
              <a:gdLst/>
              <a:ahLst/>
              <a:cxnLst/>
              <a:rect l="l" t="t" r="r" b="b"/>
              <a:pathLst>
                <a:path w="2944" h="2476" extrusionOk="0">
                  <a:moveTo>
                    <a:pt x="1461" y="1"/>
                  </a:moveTo>
                  <a:cubicBezTo>
                    <a:pt x="1104" y="1"/>
                    <a:pt x="754" y="196"/>
                    <a:pt x="491" y="465"/>
                  </a:cubicBezTo>
                  <a:cubicBezTo>
                    <a:pt x="221" y="625"/>
                    <a:pt x="0" y="836"/>
                    <a:pt x="51" y="1105"/>
                  </a:cubicBezTo>
                  <a:cubicBezTo>
                    <a:pt x="91" y="1366"/>
                    <a:pt x="331" y="1476"/>
                    <a:pt x="511" y="1636"/>
                  </a:cubicBezTo>
                  <a:cubicBezTo>
                    <a:pt x="732" y="1837"/>
                    <a:pt x="912" y="2057"/>
                    <a:pt x="1061" y="2297"/>
                  </a:cubicBezTo>
                  <a:cubicBezTo>
                    <a:pt x="1125" y="2398"/>
                    <a:pt x="1256" y="2476"/>
                    <a:pt x="1380" y="2476"/>
                  </a:cubicBezTo>
                  <a:cubicBezTo>
                    <a:pt x="1452" y="2476"/>
                    <a:pt x="1521" y="2449"/>
                    <a:pt x="1572" y="2387"/>
                  </a:cubicBezTo>
                  <a:cubicBezTo>
                    <a:pt x="2062" y="1797"/>
                    <a:pt x="2943" y="945"/>
                    <a:pt x="2093" y="235"/>
                  </a:cubicBezTo>
                  <a:cubicBezTo>
                    <a:pt x="1891" y="70"/>
                    <a:pt x="1675" y="1"/>
                    <a:pt x="1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59"/>
            <p:cNvSpPr/>
            <p:nvPr/>
          </p:nvSpPr>
          <p:spPr>
            <a:xfrm>
              <a:off x="2730907" y="3466422"/>
              <a:ext cx="238451" cy="222041"/>
            </a:xfrm>
            <a:custGeom>
              <a:avLst/>
              <a:gdLst/>
              <a:ahLst/>
              <a:cxnLst/>
              <a:rect l="l" t="t" r="r" b="b"/>
              <a:pathLst>
                <a:path w="2543" h="2368" extrusionOk="0">
                  <a:moveTo>
                    <a:pt x="1758" y="0"/>
                  </a:moveTo>
                  <a:cubicBezTo>
                    <a:pt x="1546" y="0"/>
                    <a:pt x="1367" y="160"/>
                    <a:pt x="1181" y="249"/>
                  </a:cubicBezTo>
                  <a:cubicBezTo>
                    <a:pt x="921" y="389"/>
                    <a:pt x="650" y="478"/>
                    <a:pt x="370" y="538"/>
                  </a:cubicBezTo>
                  <a:cubicBezTo>
                    <a:pt x="180" y="569"/>
                    <a:pt x="0" y="789"/>
                    <a:pt x="110" y="979"/>
                  </a:cubicBezTo>
                  <a:cubicBezTo>
                    <a:pt x="419" y="1525"/>
                    <a:pt x="801" y="2368"/>
                    <a:pt x="1450" y="2368"/>
                  </a:cubicBezTo>
                  <a:cubicBezTo>
                    <a:pt x="1599" y="2368"/>
                    <a:pt x="1762" y="2323"/>
                    <a:pt x="1942" y="2220"/>
                  </a:cubicBezTo>
                  <a:cubicBezTo>
                    <a:pt x="2543" y="1880"/>
                    <a:pt x="2543" y="1199"/>
                    <a:pt x="2292" y="639"/>
                  </a:cubicBezTo>
                  <a:cubicBezTo>
                    <a:pt x="2232" y="338"/>
                    <a:pt x="2112" y="58"/>
                    <a:pt x="1842" y="8"/>
                  </a:cubicBezTo>
                  <a:cubicBezTo>
                    <a:pt x="1813" y="3"/>
                    <a:pt x="1786" y="0"/>
                    <a:pt x="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59"/>
            <p:cNvSpPr/>
            <p:nvPr/>
          </p:nvSpPr>
          <p:spPr>
            <a:xfrm>
              <a:off x="2325360" y="3435197"/>
              <a:ext cx="195318" cy="187066"/>
            </a:xfrm>
            <a:custGeom>
              <a:avLst/>
              <a:gdLst/>
              <a:ahLst/>
              <a:cxnLst/>
              <a:rect l="l" t="t" r="r" b="b"/>
              <a:pathLst>
                <a:path w="2083" h="1995" extrusionOk="0">
                  <a:moveTo>
                    <a:pt x="1173" y="1"/>
                  </a:moveTo>
                  <a:cubicBezTo>
                    <a:pt x="965" y="1"/>
                    <a:pt x="758" y="66"/>
                    <a:pt x="591" y="191"/>
                  </a:cubicBezTo>
                  <a:cubicBezTo>
                    <a:pt x="582" y="201"/>
                    <a:pt x="561" y="221"/>
                    <a:pt x="531" y="241"/>
                  </a:cubicBezTo>
                  <a:cubicBezTo>
                    <a:pt x="401" y="291"/>
                    <a:pt x="281" y="331"/>
                    <a:pt x="181" y="441"/>
                  </a:cubicBezTo>
                  <a:cubicBezTo>
                    <a:pt x="31" y="602"/>
                    <a:pt x="1" y="822"/>
                    <a:pt x="71" y="1012"/>
                  </a:cubicBezTo>
                  <a:cubicBezTo>
                    <a:pt x="221" y="1432"/>
                    <a:pt x="622" y="1752"/>
                    <a:pt x="1002" y="1953"/>
                  </a:cubicBezTo>
                  <a:cubicBezTo>
                    <a:pt x="1058" y="1981"/>
                    <a:pt x="1114" y="1994"/>
                    <a:pt x="1168" y="1994"/>
                  </a:cubicBezTo>
                  <a:cubicBezTo>
                    <a:pt x="1251" y="1994"/>
                    <a:pt x="1330" y="1963"/>
                    <a:pt x="1402" y="1903"/>
                  </a:cubicBezTo>
                  <a:cubicBezTo>
                    <a:pt x="1683" y="1663"/>
                    <a:pt x="1992" y="1312"/>
                    <a:pt x="2033" y="932"/>
                  </a:cubicBezTo>
                  <a:cubicBezTo>
                    <a:pt x="2083" y="571"/>
                    <a:pt x="1903" y="251"/>
                    <a:pt x="1582" y="91"/>
                  </a:cubicBezTo>
                  <a:cubicBezTo>
                    <a:pt x="1453" y="30"/>
                    <a:pt x="1313" y="1"/>
                    <a:pt x="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59"/>
            <p:cNvSpPr/>
            <p:nvPr/>
          </p:nvSpPr>
          <p:spPr>
            <a:xfrm>
              <a:off x="2429536" y="3126044"/>
              <a:ext cx="195318" cy="186785"/>
            </a:xfrm>
            <a:custGeom>
              <a:avLst/>
              <a:gdLst/>
              <a:ahLst/>
              <a:cxnLst/>
              <a:rect l="l" t="t" r="r" b="b"/>
              <a:pathLst>
                <a:path w="2083" h="1992" extrusionOk="0">
                  <a:moveTo>
                    <a:pt x="1158" y="1"/>
                  </a:moveTo>
                  <a:cubicBezTo>
                    <a:pt x="956" y="1"/>
                    <a:pt x="755" y="62"/>
                    <a:pt x="592" y="185"/>
                  </a:cubicBezTo>
                  <a:lnTo>
                    <a:pt x="532" y="245"/>
                  </a:lnTo>
                  <a:cubicBezTo>
                    <a:pt x="401" y="285"/>
                    <a:pt x="281" y="335"/>
                    <a:pt x="181" y="445"/>
                  </a:cubicBezTo>
                  <a:cubicBezTo>
                    <a:pt x="31" y="605"/>
                    <a:pt x="1" y="816"/>
                    <a:pt x="71" y="1016"/>
                  </a:cubicBezTo>
                  <a:cubicBezTo>
                    <a:pt x="221" y="1426"/>
                    <a:pt x="621" y="1757"/>
                    <a:pt x="1002" y="1946"/>
                  </a:cubicBezTo>
                  <a:cubicBezTo>
                    <a:pt x="1061" y="1976"/>
                    <a:pt x="1121" y="1992"/>
                    <a:pt x="1179" y="1992"/>
                  </a:cubicBezTo>
                  <a:cubicBezTo>
                    <a:pt x="1257" y="1992"/>
                    <a:pt x="1333" y="1964"/>
                    <a:pt x="1402" y="1906"/>
                  </a:cubicBezTo>
                  <a:cubicBezTo>
                    <a:pt x="1682" y="1666"/>
                    <a:pt x="1993" y="1316"/>
                    <a:pt x="2033" y="925"/>
                  </a:cubicBezTo>
                  <a:cubicBezTo>
                    <a:pt x="2083" y="575"/>
                    <a:pt x="1902" y="255"/>
                    <a:pt x="1582" y="95"/>
                  </a:cubicBezTo>
                  <a:cubicBezTo>
                    <a:pt x="1449" y="32"/>
                    <a:pt x="1303" y="1"/>
                    <a:pt x="1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59"/>
            <p:cNvSpPr/>
            <p:nvPr/>
          </p:nvSpPr>
          <p:spPr>
            <a:xfrm>
              <a:off x="3002085" y="3798549"/>
              <a:ext cx="296680" cy="250734"/>
            </a:xfrm>
            <a:custGeom>
              <a:avLst/>
              <a:gdLst/>
              <a:ahLst/>
              <a:cxnLst/>
              <a:rect l="l" t="t" r="r" b="b"/>
              <a:pathLst>
                <a:path w="3164" h="2674" extrusionOk="0">
                  <a:moveTo>
                    <a:pt x="1475" y="0"/>
                  </a:moveTo>
                  <a:cubicBezTo>
                    <a:pt x="1249" y="0"/>
                    <a:pt x="1027" y="45"/>
                    <a:pt x="832" y="140"/>
                  </a:cubicBezTo>
                  <a:cubicBezTo>
                    <a:pt x="121" y="490"/>
                    <a:pt x="1" y="1221"/>
                    <a:pt x="61" y="1941"/>
                  </a:cubicBezTo>
                  <a:cubicBezTo>
                    <a:pt x="71" y="2032"/>
                    <a:pt x="111" y="2121"/>
                    <a:pt x="171" y="2192"/>
                  </a:cubicBezTo>
                  <a:lnTo>
                    <a:pt x="161" y="2192"/>
                  </a:lnTo>
                  <a:cubicBezTo>
                    <a:pt x="71" y="2232"/>
                    <a:pt x="111" y="2392"/>
                    <a:pt x="211" y="2392"/>
                  </a:cubicBezTo>
                  <a:cubicBezTo>
                    <a:pt x="241" y="2392"/>
                    <a:pt x="271" y="2382"/>
                    <a:pt x="311" y="2382"/>
                  </a:cubicBezTo>
                  <a:cubicBezTo>
                    <a:pt x="341" y="2402"/>
                    <a:pt x="371" y="2412"/>
                    <a:pt x="411" y="2422"/>
                  </a:cubicBezTo>
                  <a:cubicBezTo>
                    <a:pt x="1162" y="2562"/>
                    <a:pt x="1933" y="2632"/>
                    <a:pt x="2694" y="2672"/>
                  </a:cubicBezTo>
                  <a:cubicBezTo>
                    <a:pt x="2700" y="2673"/>
                    <a:pt x="2707" y="2673"/>
                    <a:pt x="2713" y="2673"/>
                  </a:cubicBezTo>
                  <a:cubicBezTo>
                    <a:pt x="2865" y="2673"/>
                    <a:pt x="2996" y="2566"/>
                    <a:pt x="3034" y="2422"/>
                  </a:cubicBezTo>
                  <a:cubicBezTo>
                    <a:pt x="3144" y="2072"/>
                    <a:pt x="3164" y="1691"/>
                    <a:pt x="3064" y="1351"/>
                  </a:cubicBezTo>
                  <a:cubicBezTo>
                    <a:pt x="3044" y="1131"/>
                    <a:pt x="2974" y="920"/>
                    <a:pt x="2843" y="760"/>
                  </a:cubicBezTo>
                  <a:cubicBezTo>
                    <a:pt x="2823" y="700"/>
                    <a:pt x="2794" y="650"/>
                    <a:pt x="2754" y="600"/>
                  </a:cubicBezTo>
                  <a:cubicBezTo>
                    <a:pt x="2479" y="215"/>
                    <a:pt x="1968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3" name="Google Shape;1993;p59"/>
          <p:cNvSpPr txBox="1">
            <a:spLocks noGrp="1"/>
          </p:cNvSpPr>
          <p:nvPr>
            <p:ph type="title"/>
          </p:nvPr>
        </p:nvSpPr>
        <p:spPr>
          <a:xfrm>
            <a:off x="2640625" y="414050"/>
            <a:ext cx="22554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94" name="Google Shape;1994;p59"/>
          <p:cNvSpPr txBox="1">
            <a:spLocks noGrp="1"/>
          </p:cNvSpPr>
          <p:nvPr>
            <p:ph type="subTitle" idx="1"/>
          </p:nvPr>
        </p:nvSpPr>
        <p:spPr>
          <a:xfrm>
            <a:off x="2640525" y="1578350"/>
            <a:ext cx="225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4">
  <p:cSld name="CUSTOM_23">
    <p:bg>
      <p:bgPr>
        <a:solidFill>
          <a:schemeClr val="accent5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Google Shape;1996;p60"/>
          <p:cNvGrpSpPr/>
          <p:nvPr/>
        </p:nvGrpSpPr>
        <p:grpSpPr>
          <a:xfrm>
            <a:off x="-829300" y="-650125"/>
            <a:ext cx="6174990" cy="4566551"/>
            <a:chOff x="-829300" y="-650125"/>
            <a:chExt cx="6174990" cy="4566551"/>
          </a:xfrm>
        </p:grpSpPr>
        <p:sp>
          <p:nvSpPr>
            <p:cNvPr id="1997" name="Google Shape;1997;p60"/>
            <p:cNvSpPr/>
            <p:nvPr/>
          </p:nvSpPr>
          <p:spPr>
            <a:xfrm>
              <a:off x="-583903" y="-529523"/>
              <a:ext cx="2367839" cy="1927096"/>
            </a:xfrm>
            <a:custGeom>
              <a:avLst/>
              <a:gdLst/>
              <a:ahLst/>
              <a:cxnLst/>
              <a:rect l="l" t="t" r="r" b="b"/>
              <a:pathLst>
                <a:path w="25406" h="20677" extrusionOk="0">
                  <a:moveTo>
                    <a:pt x="15104" y="0"/>
                  </a:moveTo>
                  <a:cubicBezTo>
                    <a:pt x="14111" y="0"/>
                    <a:pt x="13118" y="134"/>
                    <a:pt x="12162" y="402"/>
                  </a:cubicBezTo>
                  <a:cubicBezTo>
                    <a:pt x="9750" y="1072"/>
                    <a:pt x="7027" y="1573"/>
                    <a:pt x="4885" y="2945"/>
                  </a:cubicBezTo>
                  <a:cubicBezTo>
                    <a:pt x="801" y="5557"/>
                    <a:pt x="0" y="11042"/>
                    <a:pt x="1732" y="15346"/>
                  </a:cubicBezTo>
                  <a:cubicBezTo>
                    <a:pt x="2813" y="18059"/>
                    <a:pt x="5125" y="20011"/>
                    <a:pt x="8038" y="20391"/>
                  </a:cubicBezTo>
                  <a:cubicBezTo>
                    <a:pt x="9323" y="20563"/>
                    <a:pt x="10633" y="20677"/>
                    <a:pt x="11936" y="20677"/>
                  </a:cubicBezTo>
                  <a:cubicBezTo>
                    <a:pt x="14051" y="20677"/>
                    <a:pt x="16145" y="20377"/>
                    <a:pt x="18078" y="19541"/>
                  </a:cubicBezTo>
                  <a:cubicBezTo>
                    <a:pt x="20180" y="18640"/>
                    <a:pt x="22162" y="17088"/>
                    <a:pt x="23423" y="15166"/>
                  </a:cubicBezTo>
                  <a:cubicBezTo>
                    <a:pt x="25405" y="12143"/>
                    <a:pt x="24914" y="6498"/>
                    <a:pt x="22903" y="3615"/>
                  </a:cubicBezTo>
                  <a:cubicBezTo>
                    <a:pt x="22442" y="2954"/>
                    <a:pt x="21851" y="2384"/>
                    <a:pt x="21201" y="1904"/>
                  </a:cubicBezTo>
                  <a:cubicBezTo>
                    <a:pt x="20660" y="1503"/>
                    <a:pt x="20069" y="1172"/>
                    <a:pt x="19449" y="903"/>
                  </a:cubicBezTo>
                  <a:cubicBezTo>
                    <a:pt x="18085" y="302"/>
                    <a:pt x="16595" y="0"/>
                    <a:pt x="15104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60"/>
            <p:cNvSpPr/>
            <p:nvPr/>
          </p:nvSpPr>
          <p:spPr>
            <a:xfrm>
              <a:off x="1465874" y="1594201"/>
              <a:ext cx="3879816" cy="2219141"/>
            </a:xfrm>
            <a:custGeom>
              <a:avLst/>
              <a:gdLst/>
              <a:ahLst/>
              <a:cxnLst/>
              <a:rect l="l" t="t" r="r" b="b"/>
              <a:pathLst>
                <a:path w="48478" h="27728" extrusionOk="0">
                  <a:moveTo>
                    <a:pt x="48478" y="1"/>
                  </a:moveTo>
                  <a:cubicBezTo>
                    <a:pt x="43753" y="852"/>
                    <a:pt x="39239" y="2743"/>
                    <a:pt x="35435" y="5726"/>
                  </a:cubicBezTo>
                  <a:cubicBezTo>
                    <a:pt x="31412" y="8889"/>
                    <a:pt x="27958" y="13174"/>
                    <a:pt x="23013" y="14525"/>
                  </a:cubicBezTo>
                  <a:cubicBezTo>
                    <a:pt x="19760" y="15406"/>
                    <a:pt x="16277" y="14875"/>
                    <a:pt x="12983" y="15586"/>
                  </a:cubicBezTo>
                  <a:cubicBezTo>
                    <a:pt x="6988" y="16908"/>
                    <a:pt x="2633" y="22153"/>
                    <a:pt x="1" y="27728"/>
                  </a:cubicBezTo>
                  <a:lnTo>
                    <a:pt x="48478" y="27728"/>
                  </a:lnTo>
                  <a:lnTo>
                    <a:pt x="48478" y="1"/>
                  </a:ln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60"/>
            <p:cNvSpPr/>
            <p:nvPr/>
          </p:nvSpPr>
          <p:spPr>
            <a:xfrm>
              <a:off x="1065466" y="-650125"/>
              <a:ext cx="27121" cy="35882"/>
            </a:xfrm>
            <a:custGeom>
              <a:avLst/>
              <a:gdLst/>
              <a:ahLst/>
              <a:cxnLst/>
              <a:rect l="l" t="t" r="r" b="b"/>
              <a:pathLst>
                <a:path w="291" h="385" extrusionOk="0">
                  <a:moveTo>
                    <a:pt x="75" y="0"/>
                  </a:moveTo>
                  <a:cubicBezTo>
                    <a:pt x="66" y="0"/>
                    <a:pt x="58" y="2"/>
                    <a:pt x="50" y="4"/>
                  </a:cubicBezTo>
                  <a:cubicBezTo>
                    <a:pt x="21" y="24"/>
                    <a:pt x="1" y="64"/>
                    <a:pt x="21" y="104"/>
                  </a:cubicBezTo>
                  <a:cubicBezTo>
                    <a:pt x="21" y="104"/>
                    <a:pt x="70" y="184"/>
                    <a:pt x="150" y="344"/>
                  </a:cubicBezTo>
                  <a:cubicBezTo>
                    <a:pt x="161" y="364"/>
                    <a:pt x="181" y="384"/>
                    <a:pt x="210" y="384"/>
                  </a:cubicBezTo>
                  <a:cubicBezTo>
                    <a:pt x="221" y="384"/>
                    <a:pt x="230" y="375"/>
                    <a:pt x="241" y="375"/>
                  </a:cubicBezTo>
                  <a:cubicBezTo>
                    <a:pt x="270" y="355"/>
                    <a:pt x="290" y="315"/>
                    <a:pt x="270" y="284"/>
                  </a:cubicBezTo>
                  <a:cubicBezTo>
                    <a:pt x="190" y="124"/>
                    <a:pt x="141" y="34"/>
                    <a:pt x="141" y="34"/>
                  </a:cubicBezTo>
                  <a:cubicBezTo>
                    <a:pt x="133" y="12"/>
                    <a:pt x="103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60"/>
            <p:cNvSpPr/>
            <p:nvPr/>
          </p:nvSpPr>
          <p:spPr>
            <a:xfrm>
              <a:off x="-754646" y="-581063"/>
              <a:ext cx="2029150" cy="1992243"/>
            </a:xfrm>
            <a:custGeom>
              <a:avLst/>
              <a:gdLst/>
              <a:ahLst/>
              <a:cxnLst/>
              <a:rect l="l" t="t" r="r" b="b"/>
              <a:pathLst>
                <a:path w="21772" h="21376" extrusionOk="0">
                  <a:moveTo>
                    <a:pt x="19967" y="0"/>
                  </a:moveTo>
                  <a:cubicBezTo>
                    <a:pt x="19958" y="0"/>
                    <a:pt x="19949" y="2"/>
                    <a:pt x="19940" y="4"/>
                  </a:cubicBezTo>
                  <a:cubicBezTo>
                    <a:pt x="19910" y="24"/>
                    <a:pt x="19890" y="64"/>
                    <a:pt x="19910" y="94"/>
                  </a:cubicBezTo>
                  <a:cubicBezTo>
                    <a:pt x="19980" y="244"/>
                    <a:pt x="20050" y="415"/>
                    <a:pt x="20130" y="595"/>
                  </a:cubicBezTo>
                  <a:cubicBezTo>
                    <a:pt x="20140" y="624"/>
                    <a:pt x="20170" y="644"/>
                    <a:pt x="20190" y="644"/>
                  </a:cubicBezTo>
                  <a:cubicBezTo>
                    <a:pt x="20200" y="644"/>
                    <a:pt x="20210" y="635"/>
                    <a:pt x="20220" y="635"/>
                  </a:cubicBezTo>
                  <a:cubicBezTo>
                    <a:pt x="20260" y="624"/>
                    <a:pt x="20270" y="584"/>
                    <a:pt x="20260" y="544"/>
                  </a:cubicBezTo>
                  <a:cubicBezTo>
                    <a:pt x="20180" y="355"/>
                    <a:pt x="20100" y="184"/>
                    <a:pt x="20030" y="44"/>
                  </a:cubicBezTo>
                  <a:cubicBezTo>
                    <a:pt x="20022" y="13"/>
                    <a:pt x="19997" y="0"/>
                    <a:pt x="19967" y="0"/>
                  </a:cubicBezTo>
                  <a:close/>
                  <a:moveTo>
                    <a:pt x="20397" y="1012"/>
                  </a:moveTo>
                  <a:cubicBezTo>
                    <a:pt x="20391" y="1012"/>
                    <a:pt x="20386" y="1013"/>
                    <a:pt x="20380" y="1015"/>
                  </a:cubicBezTo>
                  <a:cubicBezTo>
                    <a:pt x="20340" y="1035"/>
                    <a:pt x="20320" y="1075"/>
                    <a:pt x="20340" y="1105"/>
                  </a:cubicBezTo>
                  <a:cubicBezTo>
                    <a:pt x="20400" y="1265"/>
                    <a:pt x="20470" y="1436"/>
                    <a:pt x="20531" y="1616"/>
                  </a:cubicBezTo>
                  <a:cubicBezTo>
                    <a:pt x="20540" y="1645"/>
                    <a:pt x="20571" y="1665"/>
                    <a:pt x="20600" y="1665"/>
                  </a:cubicBezTo>
                  <a:cubicBezTo>
                    <a:pt x="20611" y="1665"/>
                    <a:pt x="20611" y="1665"/>
                    <a:pt x="20620" y="1656"/>
                  </a:cubicBezTo>
                  <a:cubicBezTo>
                    <a:pt x="20660" y="1645"/>
                    <a:pt x="20671" y="1605"/>
                    <a:pt x="20660" y="1576"/>
                  </a:cubicBezTo>
                  <a:cubicBezTo>
                    <a:pt x="20600" y="1396"/>
                    <a:pt x="20531" y="1215"/>
                    <a:pt x="20470" y="1055"/>
                  </a:cubicBezTo>
                  <a:cubicBezTo>
                    <a:pt x="20454" y="1030"/>
                    <a:pt x="20424" y="1012"/>
                    <a:pt x="20397" y="1012"/>
                  </a:cubicBezTo>
                  <a:close/>
                  <a:moveTo>
                    <a:pt x="20776" y="2043"/>
                  </a:moveTo>
                  <a:cubicBezTo>
                    <a:pt x="20771" y="2043"/>
                    <a:pt x="20765" y="2044"/>
                    <a:pt x="20760" y="2046"/>
                  </a:cubicBezTo>
                  <a:cubicBezTo>
                    <a:pt x="20720" y="2066"/>
                    <a:pt x="20700" y="2096"/>
                    <a:pt x="20720" y="2136"/>
                  </a:cubicBezTo>
                  <a:cubicBezTo>
                    <a:pt x="20771" y="2306"/>
                    <a:pt x="20831" y="2477"/>
                    <a:pt x="20880" y="2657"/>
                  </a:cubicBezTo>
                  <a:cubicBezTo>
                    <a:pt x="20891" y="2686"/>
                    <a:pt x="20921" y="2706"/>
                    <a:pt x="20951" y="2706"/>
                  </a:cubicBezTo>
                  <a:lnTo>
                    <a:pt x="20971" y="2706"/>
                  </a:lnTo>
                  <a:cubicBezTo>
                    <a:pt x="21011" y="2697"/>
                    <a:pt x="21031" y="2657"/>
                    <a:pt x="21021" y="2617"/>
                  </a:cubicBezTo>
                  <a:cubicBezTo>
                    <a:pt x="20961" y="2437"/>
                    <a:pt x="20900" y="2266"/>
                    <a:pt x="20851" y="2096"/>
                  </a:cubicBezTo>
                  <a:cubicBezTo>
                    <a:pt x="20834" y="2063"/>
                    <a:pt x="20804" y="2043"/>
                    <a:pt x="20776" y="2043"/>
                  </a:cubicBezTo>
                  <a:close/>
                  <a:moveTo>
                    <a:pt x="21108" y="3094"/>
                  </a:moveTo>
                  <a:cubicBezTo>
                    <a:pt x="21102" y="3094"/>
                    <a:pt x="21096" y="3095"/>
                    <a:pt x="21091" y="3097"/>
                  </a:cubicBezTo>
                  <a:cubicBezTo>
                    <a:pt x="21051" y="3107"/>
                    <a:pt x="21031" y="3147"/>
                    <a:pt x="21041" y="3187"/>
                  </a:cubicBezTo>
                  <a:cubicBezTo>
                    <a:pt x="21091" y="3357"/>
                    <a:pt x="21131" y="3538"/>
                    <a:pt x="21181" y="3718"/>
                  </a:cubicBezTo>
                  <a:cubicBezTo>
                    <a:pt x="21191" y="3747"/>
                    <a:pt x="21211" y="3767"/>
                    <a:pt x="21251" y="3767"/>
                  </a:cubicBezTo>
                  <a:lnTo>
                    <a:pt x="21261" y="3767"/>
                  </a:lnTo>
                  <a:cubicBezTo>
                    <a:pt x="21301" y="3758"/>
                    <a:pt x="21321" y="3718"/>
                    <a:pt x="21311" y="3678"/>
                  </a:cubicBezTo>
                  <a:cubicBezTo>
                    <a:pt x="21271" y="3498"/>
                    <a:pt x="21221" y="3317"/>
                    <a:pt x="21171" y="3147"/>
                  </a:cubicBezTo>
                  <a:cubicBezTo>
                    <a:pt x="21163" y="3114"/>
                    <a:pt x="21134" y="3094"/>
                    <a:pt x="21108" y="3094"/>
                  </a:cubicBezTo>
                  <a:close/>
                  <a:moveTo>
                    <a:pt x="21377" y="4165"/>
                  </a:moveTo>
                  <a:cubicBezTo>
                    <a:pt x="21371" y="4165"/>
                    <a:pt x="21366" y="4166"/>
                    <a:pt x="21361" y="4168"/>
                  </a:cubicBezTo>
                  <a:cubicBezTo>
                    <a:pt x="21321" y="4178"/>
                    <a:pt x="21291" y="4208"/>
                    <a:pt x="21301" y="4248"/>
                  </a:cubicBezTo>
                  <a:cubicBezTo>
                    <a:pt x="21341" y="4428"/>
                    <a:pt x="21381" y="4608"/>
                    <a:pt x="21411" y="4788"/>
                  </a:cubicBezTo>
                  <a:cubicBezTo>
                    <a:pt x="21421" y="4819"/>
                    <a:pt x="21441" y="4839"/>
                    <a:pt x="21481" y="4839"/>
                  </a:cubicBezTo>
                  <a:lnTo>
                    <a:pt x="21491" y="4839"/>
                  </a:lnTo>
                  <a:cubicBezTo>
                    <a:pt x="21532" y="4828"/>
                    <a:pt x="21552" y="4799"/>
                    <a:pt x="21541" y="4759"/>
                  </a:cubicBezTo>
                  <a:cubicBezTo>
                    <a:pt x="21511" y="4579"/>
                    <a:pt x="21481" y="4398"/>
                    <a:pt x="21441" y="4218"/>
                  </a:cubicBezTo>
                  <a:cubicBezTo>
                    <a:pt x="21433" y="4185"/>
                    <a:pt x="21404" y="4165"/>
                    <a:pt x="21377" y="4165"/>
                  </a:cubicBezTo>
                  <a:close/>
                  <a:moveTo>
                    <a:pt x="21573" y="5247"/>
                  </a:moveTo>
                  <a:cubicBezTo>
                    <a:pt x="21569" y="5247"/>
                    <a:pt x="21565" y="5248"/>
                    <a:pt x="21561" y="5249"/>
                  </a:cubicBezTo>
                  <a:cubicBezTo>
                    <a:pt x="21521" y="5249"/>
                    <a:pt x="21491" y="5289"/>
                    <a:pt x="21501" y="5329"/>
                  </a:cubicBezTo>
                  <a:cubicBezTo>
                    <a:pt x="21521" y="5509"/>
                    <a:pt x="21552" y="5689"/>
                    <a:pt x="21561" y="5870"/>
                  </a:cubicBezTo>
                  <a:cubicBezTo>
                    <a:pt x="21572" y="5900"/>
                    <a:pt x="21601" y="5930"/>
                    <a:pt x="21632" y="5930"/>
                  </a:cubicBezTo>
                  <a:lnTo>
                    <a:pt x="21641" y="5930"/>
                  </a:lnTo>
                  <a:cubicBezTo>
                    <a:pt x="21681" y="5930"/>
                    <a:pt x="21701" y="5890"/>
                    <a:pt x="21701" y="5849"/>
                  </a:cubicBezTo>
                  <a:cubicBezTo>
                    <a:pt x="21681" y="5680"/>
                    <a:pt x="21661" y="5489"/>
                    <a:pt x="21632" y="5309"/>
                  </a:cubicBezTo>
                  <a:cubicBezTo>
                    <a:pt x="21632" y="5274"/>
                    <a:pt x="21601" y="5247"/>
                    <a:pt x="21573" y="5247"/>
                  </a:cubicBezTo>
                  <a:close/>
                  <a:moveTo>
                    <a:pt x="21672" y="6340"/>
                  </a:moveTo>
                  <a:cubicBezTo>
                    <a:pt x="21641" y="6340"/>
                    <a:pt x="21612" y="6370"/>
                    <a:pt x="21612" y="6410"/>
                  </a:cubicBezTo>
                  <a:cubicBezTo>
                    <a:pt x="21621" y="6601"/>
                    <a:pt x="21632" y="6781"/>
                    <a:pt x="21632" y="6961"/>
                  </a:cubicBezTo>
                  <a:cubicBezTo>
                    <a:pt x="21632" y="7001"/>
                    <a:pt x="21661" y="7031"/>
                    <a:pt x="21701" y="7031"/>
                  </a:cubicBezTo>
                  <a:cubicBezTo>
                    <a:pt x="21741" y="7031"/>
                    <a:pt x="21772" y="6991"/>
                    <a:pt x="21772" y="6961"/>
                  </a:cubicBezTo>
                  <a:cubicBezTo>
                    <a:pt x="21761" y="6781"/>
                    <a:pt x="21761" y="6590"/>
                    <a:pt x="21752" y="6400"/>
                  </a:cubicBezTo>
                  <a:cubicBezTo>
                    <a:pt x="21741" y="6370"/>
                    <a:pt x="21712" y="6340"/>
                    <a:pt x="21672" y="6340"/>
                  </a:cubicBezTo>
                  <a:close/>
                  <a:moveTo>
                    <a:pt x="21692" y="7441"/>
                  </a:moveTo>
                  <a:cubicBezTo>
                    <a:pt x="21661" y="7441"/>
                    <a:pt x="21621" y="7471"/>
                    <a:pt x="21621" y="7502"/>
                  </a:cubicBezTo>
                  <a:cubicBezTo>
                    <a:pt x="21621" y="7691"/>
                    <a:pt x="21601" y="7871"/>
                    <a:pt x="21592" y="8052"/>
                  </a:cubicBezTo>
                  <a:cubicBezTo>
                    <a:pt x="21581" y="8092"/>
                    <a:pt x="21612" y="8122"/>
                    <a:pt x="21652" y="8122"/>
                  </a:cubicBezTo>
                  <a:cubicBezTo>
                    <a:pt x="21692" y="8122"/>
                    <a:pt x="21721" y="8102"/>
                    <a:pt x="21721" y="8062"/>
                  </a:cubicBezTo>
                  <a:cubicBezTo>
                    <a:pt x="21741" y="7882"/>
                    <a:pt x="21752" y="7702"/>
                    <a:pt x="21761" y="7511"/>
                  </a:cubicBezTo>
                  <a:cubicBezTo>
                    <a:pt x="21761" y="7471"/>
                    <a:pt x="21732" y="7441"/>
                    <a:pt x="21692" y="7441"/>
                  </a:cubicBezTo>
                  <a:close/>
                  <a:moveTo>
                    <a:pt x="21601" y="8532"/>
                  </a:moveTo>
                  <a:cubicBezTo>
                    <a:pt x="21561" y="8532"/>
                    <a:pt x="21521" y="8552"/>
                    <a:pt x="21521" y="8592"/>
                  </a:cubicBezTo>
                  <a:cubicBezTo>
                    <a:pt x="21491" y="8772"/>
                    <a:pt x="21451" y="8953"/>
                    <a:pt x="21411" y="9123"/>
                  </a:cubicBezTo>
                  <a:cubicBezTo>
                    <a:pt x="21401" y="9163"/>
                    <a:pt x="21431" y="9203"/>
                    <a:pt x="21461" y="9213"/>
                  </a:cubicBezTo>
                  <a:lnTo>
                    <a:pt x="21481" y="9213"/>
                  </a:lnTo>
                  <a:cubicBezTo>
                    <a:pt x="21511" y="9213"/>
                    <a:pt x="21541" y="9193"/>
                    <a:pt x="21552" y="9153"/>
                  </a:cubicBezTo>
                  <a:cubicBezTo>
                    <a:pt x="21592" y="8983"/>
                    <a:pt x="21621" y="8792"/>
                    <a:pt x="21652" y="8612"/>
                  </a:cubicBezTo>
                  <a:cubicBezTo>
                    <a:pt x="21661" y="8572"/>
                    <a:pt x="21632" y="8543"/>
                    <a:pt x="21601" y="8532"/>
                  </a:cubicBezTo>
                  <a:close/>
                  <a:moveTo>
                    <a:pt x="21340" y="9601"/>
                  </a:moveTo>
                  <a:cubicBezTo>
                    <a:pt x="21308" y="9601"/>
                    <a:pt x="21279" y="9620"/>
                    <a:pt x="21271" y="9653"/>
                  </a:cubicBezTo>
                  <a:cubicBezTo>
                    <a:pt x="21221" y="9824"/>
                    <a:pt x="21161" y="9994"/>
                    <a:pt x="21091" y="10164"/>
                  </a:cubicBezTo>
                  <a:cubicBezTo>
                    <a:pt x="21071" y="10204"/>
                    <a:pt x="21091" y="10244"/>
                    <a:pt x="21131" y="10254"/>
                  </a:cubicBezTo>
                  <a:lnTo>
                    <a:pt x="21151" y="10254"/>
                  </a:lnTo>
                  <a:cubicBezTo>
                    <a:pt x="21181" y="10254"/>
                    <a:pt x="21211" y="10244"/>
                    <a:pt x="21221" y="10214"/>
                  </a:cubicBezTo>
                  <a:cubicBezTo>
                    <a:pt x="21281" y="10044"/>
                    <a:pt x="21351" y="9873"/>
                    <a:pt x="21401" y="9693"/>
                  </a:cubicBezTo>
                  <a:cubicBezTo>
                    <a:pt x="21411" y="9653"/>
                    <a:pt x="21391" y="9613"/>
                    <a:pt x="21361" y="9604"/>
                  </a:cubicBezTo>
                  <a:cubicBezTo>
                    <a:pt x="21354" y="9602"/>
                    <a:pt x="21347" y="9601"/>
                    <a:pt x="21340" y="9601"/>
                  </a:cubicBezTo>
                  <a:close/>
                  <a:moveTo>
                    <a:pt x="20922" y="10624"/>
                  </a:moveTo>
                  <a:cubicBezTo>
                    <a:pt x="20897" y="10624"/>
                    <a:pt x="20877" y="10638"/>
                    <a:pt x="20871" y="10665"/>
                  </a:cubicBezTo>
                  <a:cubicBezTo>
                    <a:pt x="20780" y="10825"/>
                    <a:pt x="20691" y="10985"/>
                    <a:pt x="20600" y="11135"/>
                  </a:cubicBezTo>
                  <a:cubicBezTo>
                    <a:pt x="20580" y="11165"/>
                    <a:pt x="20591" y="11205"/>
                    <a:pt x="20620" y="11225"/>
                  </a:cubicBezTo>
                  <a:cubicBezTo>
                    <a:pt x="20631" y="11235"/>
                    <a:pt x="20651" y="11235"/>
                    <a:pt x="20660" y="11235"/>
                  </a:cubicBezTo>
                  <a:cubicBezTo>
                    <a:pt x="20680" y="11235"/>
                    <a:pt x="20700" y="11225"/>
                    <a:pt x="20720" y="11205"/>
                  </a:cubicBezTo>
                  <a:cubicBezTo>
                    <a:pt x="20811" y="11055"/>
                    <a:pt x="20900" y="10885"/>
                    <a:pt x="20991" y="10725"/>
                  </a:cubicBezTo>
                  <a:cubicBezTo>
                    <a:pt x="21001" y="10685"/>
                    <a:pt x="20991" y="10645"/>
                    <a:pt x="20961" y="10634"/>
                  </a:cubicBezTo>
                  <a:cubicBezTo>
                    <a:pt x="20947" y="10628"/>
                    <a:pt x="20934" y="10624"/>
                    <a:pt x="20922" y="10624"/>
                  </a:cubicBezTo>
                  <a:close/>
                  <a:moveTo>
                    <a:pt x="11942" y="11345"/>
                  </a:moveTo>
                  <a:cubicBezTo>
                    <a:pt x="11842" y="11365"/>
                    <a:pt x="11742" y="11385"/>
                    <a:pt x="11662" y="11415"/>
                  </a:cubicBezTo>
                  <a:cubicBezTo>
                    <a:pt x="11631" y="11425"/>
                    <a:pt x="11611" y="11465"/>
                    <a:pt x="11622" y="11505"/>
                  </a:cubicBezTo>
                  <a:cubicBezTo>
                    <a:pt x="11638" y="11530"/>
                    <a:pt x="11669" y="11548"/>
                    <a:pt x="11695" y="11548"/>
                  </a:cubicBezTo>
                  <a:cubicBezTo>
                    <a:pt x="11701" y="11548"/>
                    <a:pt x="11706" y="11547"/>
                    <a:pt x="11712" y="11545"/>
                  </a:cubicBezTo>
                  <a:cubicBezTo>
                    <a:pt x="11782" y="11515"/>
                    <a:pt x="11862" y="11495"/>
                    <a:pt x="11972" y="11485"/>
                  </a:cubicBezTo>
                  <a:cubicBezTo>
                    <a:pt x="12022" y="11485"/>
                    <a:pt x="12072" y="11525"/>
                    <a:pt x="12122" y="11595"/>
                  </a:cubicBezTo>
                  <a:cubicBezTo>
                    <a:pt x="12132" y="11615"/>
                    <a:pt x="12152" y="11626"/>
                    <a:pt x="12182" y="11626"/>
                  </a:cubicBezTo>
                  <a:cubicBezTo>
                    <a:pt x="12192" y="11626"/>
                    <a:pt x="12202" y="11615"/>
                    <a:pt x="12212" y="11615"/>
                  </a:cubicBezTo>
                  <a:cubicBezTo>
                    <a:pt x="12252" y="11595"/>
                    <a:pt x="12262" y="11545"/>
                    <a:pt x="12232" y="11515"/>
                  </a:cubicBezTo>
                  <a:cubicBezTo>
                    <a:pt x="12142" y="11375"/>
                    <a:pt x="12042" y="11345"/>
                    <a:pt x="11972" y="11345"/>
                  </a:cubicBezTo>
                  <a:close/>
                  <a:moveTo>
                    <a:pt x="20355" y="11555"/>
                  </a:moveTo>
                  <a:cubicBezTo>
                    <a:pt x="20333" y="11555"/>
                    <a:pt x="20309" y="11566"/>
                    <a:pt x="20290" y="11585"/>
                  </a:cubicBezTo>
                  <a:cubicBezTo>
                    <a:pt x="20180" y="11726"/>
                    <a:pt x="20070" y="11866"/>
                    <a:pt x="19950" y="12006"/>
                  </a:cubicBezTo>
                  <a:cubicBezTo>
                    <a:pt x="19920" y="12026"/>
                    <a:pt x="19920" y="12076"/>
                    <a:pt x="19950" y="12096"/>
                  </a:cubicBezTo>
                  <a:cubicBezTo>
                    <a:pt x="19970" y="12106"/>
                    <a:pt x="19980" y="12116"/>
                    <a:pt x="20000" y="12116"/>
                  </a:cubicBezTo>
                  <a:cubicBezTo>
                    <a:pt x="20020" y="12116"/>
                    <a:pt x="20040" y="12106"/>
                    <a:pt x="20050" y="12096"/>
                  </a:cubicBezTo>
                  <a:cubicBezTo>
                    <a:pt x="20170" y="11955"/>
                    <a:pt x="20290" y="11815"/>
                    <a:pt x="20400" y="11666"/>
                  </a:cubicBezTo>
                  <a:cubicBezTo>
                    <a:pt x="20430" y="11635"/>
                    <a:pt x="20420" y="11595"/>
                    <a:pt x="20390" y="11565"/>
                  </a:cubicBezTo>
                  <a:cubicBezTo>
                    <a:pt x="20380" y="11558"/>
                    <a:pt x="20367" y="11555"/>
                    <a:pt x="20355" y="11555"/>
                  </a:cubicBezTo>
                  <a:close/>
                  <a:moveTo>
                    <a:pt x="11426" y="11833"/>
                  </a:moveTo>
                  <a:cubicBezTo>
                    <a:pt x="11422" y="11833"/>
                    <a:pt x="11416" y="11834"/>
                    <a:pt x="11411" y="11835"/>
                  </a:cubicBezTo>
                  <a:cubicBezTo>
                    <a:pt x="11371" y="11835"/>
                    <a:pt x="11351" y="11875"/>
                    <a:pt x="11351" y="11915"/>
                  </a:cubicBezTo>
                  <a:cubicBezTo>
                    <a:pt x="11382" y="12066"/>
                    <a:pt x="11471" y="12236"/>
                    <a:pt x="11622" y="12426"/>
                  </a:cubicBezTo>
                  <a:cubicBezTo>
                    <a:pt x="11631" y="12446"/>
                    <a:pt x="11651" y="12456"/>
                    <a:pt x="11671" y="12456"/>
                  </a:cubicBezTo>
                  <a:cubicBezTo>
                    <a:pt x="11692" y="12456"/>
                    <a:pt x="11702" y="12446"/>
                    <a:pt x="11722" y="12436"/>
                  </a:cubicBezTo>
                  <a:cubicBezTo>
                    <a:pt x="11742" y="12416"/>
                    <a:pt x="11752" y="12366"/>
                    <a:pt x="11732" y="12336"/>
                  </a:cubicBezTo>
                  <a:cubicBezTo>
                    <a:pt x="11591" y="12176"/>
                    <a:pt x="11511" y="12016"/>
                    <a:pt x="11491" y="11886"/>
                  </a:cubicBezTo>
                  <a:cubicBezTo>
                    <a:pt x="11483" y="11859"/>
                    <a:pt x="11459" y="11833"/>
                    <a:pt x="11426" y="11833"/>
                  </a:cubicBezTo>
                  <a:close/>
                  <a:moveTo>
                    <a:pt x="12355" y="12004"/>
                  </a:moveTo>
                  <a:cubicBezTo>
                    <a:pt x="12351" y="12004"/>
                    <a:pt x="12347" y="12004"/>
                    <a:pt x="12343" y="12006"/>
                  </a:cubicBezTo>
                  <a:cubicBezTo>
                    <a:pt x="12303" y="12016"/>
                    <a:pt x="12272" y="12046"/>
                    <a:pt x="12282" y="12086"/>
                  </a:cubicBezTo>
                  <a:cubicBezTo>
                    <a:pt x="12303" y="12246"/>
                    <a:pt x="12323" y="12426"/>
                    <a:pt x="12332" y="12627"/>
                  </a:cubicBezTo>
                  <a:cubicBezTo>
                    <a:pt x="12332" y="12656"/>
                    <a:pt x="12363" y="12687"/>
                    <a:pt x="12392" y="12687"/>
                  </a:cubicBezTo>
                  <a:lnTo>
                    <a:pt x="12403" y="12687"/>
                  </a:lnTo>
                  <a:cubicBezTo>
                    <a:pt x="12432" y="12687"/>
                    <a:pt x="12463" y="12656"/>
                    <a:pt x="12463" y="12616"/>
                  </a:cubicBezTo>
                  <a:cubicBezTo>
                    <a:pt x="12463" y="12416"/>
                    <a:pt x="12443" y="12226"/>
                    <a:pt x="12412" y="12066"/>
                  </a:cubicBezTo>
                  <a:cubicBezTo>
                    <a:pt x="12412" y="12031"/>
                    <a:pt x="12382" y="12004"/>
                    <a:pt x="12355" y="12004"/>
                  </a:cubicBezTo>
                  <a:close/>
                  <a:moveTo>
                    <a:pt x="19609" y="12372"/>
                  </a:moveTo>
                  <a:cubicBezTo>
                    <a:pt x="19594" y="12372"/>
                    <a:pt x="19579" y="12377"/>
                    <a:pt x="19570" y="12386"/>
                  </a:cubicBezTo>
                  <a:cubicBezTo>
                    <a:pt x="19429" y="12516"/>
                    <a:pt x="19289" y="12636"/>
                    <a:pt x="19159" y="12747"/>
                  </a:cubicBezTo>
                  <a:cubicBezTo>
                    <a:pt x="19129" y="12767"/>
                    <a:pt x="19119" y="12816"/>
                    <a:pt x="19139" y="12847"/>
                  </a:cubicBezTo>
                  <a:cubicBezTo>
                    <a:pt x="19159" y="12856"/>
                    <a:pt x="19179" y="12867"/>
                    <a:pt x="19199" y="12867"/>
                  </a:cubicBezTo>
                  <a:cubicBezTo>
                    <a:pt x="19209" y="12867"/>
                    <a:pt x="19229" y="12867"/>
                    <a:pt x="19239" y="12856"/>
                  </a:cubicBezTo>
                  <a:cubicBezTo>
                    <a:pt x="19379" y="12736"/>
                    <a:pt x="19519" y="12616"/>
                    <a:pt x="19659" y="12486"/>
                  </a:cubicBezTo>
                  <a:cubicBezTo>
                    <a:pt x="19690" y="12466"/>
                    <a:pt x="19690" y="12416"/>
                    <a:pt x="19659" y="12396"/>
                  </a:cubicBezTo>
                  <a:cubicBezTo>
                    <a:pt x="19648" y="12380"/>
                    <a:pt x="19628" y="12372"/>
                    <a:pt x="19609" y="12372"/>
                  </a:cubicBezTo>
                  <a:close/>
                  <a:moveTo>
                    <a:pt x="18759" y="13054"/>
                  </a:moveTo>
                  <a:cubicBezTo>
                    <a:pt x="18745" y="13054"/>
                    <a:pt x="18731" y="13059"/>
                    <a:pt x="18718" y="13067"/>
                  </a:cubicBezTo>
                  <a:cubicBezTo>
                    <a:pt x="18558" y="13167"/>
                    <a:pt x="18408" y="13257"/>
                    <a:pt x="18248" y="13337"/>
                  </a:cubicBezTo>
                  <a:cubicBezTo>
                    <a:pt x="18218" y="13357"/>
                    <a:pt x="18198" y="13397"/>
                    <a:pt x="18218" y="13437"/>
                  </a:cubicBezTo>
                  <a:cubicBezTo>
                    <a:pt x="18228" y="13457"/>
                    <a:pt x="18258" y="13467"/>
                    <a:pt x="18278" y="13467"/>
                  </a:cubicBezTo>
                  <a:cubicBezTo>
                    <a:pt x="18288" y="13467"/>
                    <a:pt x="18298" y="13467"/>
                    <a:pt x="18308" y="13457"/>
                  </a:cubicBezTo>
                  <a:cubicBezTo>
                    <a:pt x="18469" y="13377"/>
                    <a:pt x="18638" y="13277"/>
                    <a:pt x="18789" y="13177"/>
                  </a:cubicBezTo>
                  <a:cubicBezTo>
                    <a:pt x="18818" y="13157"/>
                    <a:pt x="18829" y="13117"/>
                    <a:pt x="18809" y="13087"/>
                  </a:cubicBezTo>
                  <a:cubicBezTo>
                    <a:pt x="18797" y="13063"/>
                    <a:pt x="18779" y="13054"/>
                    <a:pt x="18759" y="13054"/>
                  </a:cubicBezTo>
                  <a:close/>
                  <a:moveTo>
                    <a:pt x="12981" y="13297"/>
                  </a:moveTo>
                  <a:cubicBezTo>
                    <a:pt x="12959" y="13297"/>
                    <a:pt x="12936" y="13310"/>
                    <a:pt x="12923" y="13337"/>
                  </a:cubicBezTo>
                  <a:cubicBezTo>
                    <a:pt x="12913" y="13367"/>
                    <a:pt x="12923" y="13407"/>
                    <a:pt x="12953" y="13427"/>
                  </a:cubicBezTo>
                  <a:cubicBezTo>
                    <a:pt x="13123" y="13507"/>
                    <a:pt x="13293" y="13587"/>
                    <a:pt x="13464" y="13657"/>
                  </a:cubicBezTo>
                  <a:lnTo>
                    <a:pt x="13484" y="13657"/>
                  </a:lnTo>
                  <a:cubicBezTo>
                    <a:pt x="13513" y="13657"/>
                    <a:pt x="13544" y="13647"/>
                    <a:pt x="13553" y="13617"/>
                  </a:cubicBezTo>
                  <a:cubicBezTo>
                    <a:pt x="13564" y="13577"/>
                    <a:pt x="13544" y="13537"/>
                    <a:pt x="13513" y="13527"/>
                  </a:cubicBezTo>
                  <a:cubicBezTo>
                    <a:pt x="13344" y="13457"/>
                    <a:pt x="13173" y="13387"/>
                    <a:pt x="13013" y="13307"/>
                  </a:cubicBezTo>
                  <a:cubicBezTo>
                    <a:pt x="13003" y="13300"/>
                    <a:pt x="12992" y="13297"/>
                    <a:pt x="12981" y="13297"/>
                  </a:cubicBezTo>
                  <a:close/>
                  <a:moveTo>
                    <a:pt x="12064" y="12702"/>
                  </a:moveTo>
                  <a:cubicBezTo>
                    <a:pt x="12043" y="12702"/>
                    <a:pt x="12023" y="12710"/>
                    <a:pt x="12012" y="12727"/>
                  </a:cubicBezTo>
                  <a:cubicBezTo>
                    <a:pt x="11982" y="12756"/>
                    <a:pt x="11992" y="12796"/>
                    <a:pt x="12022" y="12827"/>
                  </a:cubicBezTo>
                  <a:cubicBezTo>
                    <a:pt x="12132" y="12916"/>
                    <a:pt x="12262" y="13016"/>
                    <a:pt x="12403" y="13107"/>
                  </a:cubicBezTo>
                  <a:lnTo>
                    <a:pt x="12392" y="13107"/>
                  </a:lnTo>
                  <a:cubicBezTo>
                    <a:pt x="12387" y="13106"/>
                    <a:pt x="12382" y="13105"/>
                    <a:pt x="12377" y="13105"/>
                  </a:cubicBezTo>
                  <a:cubicBezTo>
                    <a:pt x="12345" y="13105"/>
                    <a:pt x="12323" y="13132"/>
                    <a:pt x="12323" y="13167"/>
                  </a:cubicBezTo>
                  <a:cubicBezTo>
                    <a:pt x="12312" y="13347"/>
                    <a:pt x="12292" y="13527"/>
                    <a:pt x="12272" y="13708"/>
                  </a:cubicBezTo>
                  <a:cubicBezTo>
                    <a:pt x="12262" y="13748"/>
                    <a:pt x="12292" y="13788"/>
                    <a:pt x="12332" y="13788"/>
                  </a:cubicBezTo>
                  <a:lnTo>
                    <a:pt x="12343" y="13788"/>
                  </a:lnTo>
                  <a:cubicBezTo>
                    <a:pt x="12372" y="13788"/>
                    <a:pt x="12403" y="13768"/>
                    <a:pt x="12403" y="13728"/>
                  </a:cubicBezTo>
                  <a:cubicBezTo>
                    <a:pt x="12432" y="13537"/>
                    <a:pt x="12443" y="13357"/>
                    <a:pt x="12452" y="13177"/>
                  </a:cubicBezTo>
                  <a:cubicBezTo>
                    <a:pt x="12463" y="13157"/>
                    <a:pt x="12452" y="13147"/>
                    <a:pt x="12443" y="13137"/>
                  </a:cubicBezTo>
                  <a:cubicBezTo>
                    <a:pt x="12452" y="13137"/>
                    <a:pt x="12463" y="13147"/>
                    <a:pt x="12472" y="13147"/>
                  </a:cubicBezTo>
                  <a:cubicBezTo>
                    <a:pt x="12485" y="13155"/>
                    <a:pt x="12499" y="13160"/>
                    <a:pt x="12513" y="13160"/>
                  </a:cubicBezTo>
                  <a:cubicBezTo>
                    <a:pt x="12532" y="13160"/>
                    <a:pt x="12551" y="13150"/>
                    <a:pt x="12563" y="13127"/>
                  </a:cubicBezTo>
                  <a:cubicBezTo>
                    <a:pt x="12583" y="13097"/>
                    <a:pt x="12572" y="13057"/>
                    <a:pt x="12543" y="13037"/>
                  </a:cubicBezTo>
                  <a:cubicBezTo>
                    <a:pt x="12383" y="12936"/>
                    <a:pt x="12242" y="12827"/>
                    <a:pt x="12112" y="12716"/>
                  </a:cubicBezTo>
                  <a:cubicBezTo>
                    <a:pt x="12099" y="12707"/>
                    <a:pt x="12081" y="12702"/>
                    <a:pt x="12064" y="12702"/>
                  </a:cubicBezTo>
                  <a:close/>
                  <a:moveTo>
                    <a:pt x="17780" y="13564"/>
                  </a:moveTo>
                  <a:cubicBezTo>
                    <a:pt x="17772" y="13564"/>
                    <a:pt x="17765" y="13565"/>
                    <a:pt x="17757" y="13567"/>
                  </a:cubicBezTo>
                  <a:cubicBezTo>
                    <a:pt x="17588" y="13637"/>
                    <a:pt x="17417" y="13697"/>
                    <a:pt x="17247" y="13748"/>
                  </a:cubicBezTo>
                  <a:cubicBezTo>
                    <a:pt x="17207" y="13757"/>
                    <a:pt x="17187" y="13797"/>
                    <a:pt x="17197" y="13828"/>
                  </a:cubicBezTo>
                  <a:cubicBezTo>
                    <a:pt x="17207" y="13857"/>
                    <a:pt x="17227" y="13877"/>
                    <a:pt x="17257" y="13877"/>
                  </a:cubicBezTo>
                  <a:lnTo>
                    <a:pt x="17277" y="13877"/>
                  </a:lnTo>
                  <a:cubicBezTo>
                    <a:pt x="17457" y="13828"/>
                    <a:pt x="17637" y="13768"/>
                    <a:pt x="17808" y="13697"/>
                  </a:cubicBezTo>
                  <a:cubicBezTo>
                    <a:pt x="17838" y="13677"/>
                    <a:pt x="17858" y="13637"/>
                    <a:pt x="17848" y="13607"/>
                  </a:cubicBezTo>
                  <a:cubicBezTo>
                    <a:pt x="17833" y="13577"/>
                    <a:pt x="17806" y="13564"/>
                    <a:pt x="17780" y="13564"/>
                  </a:cubicBezTo>
                  <a:close/>
                  <a:moveTo>
                    <a:pt x="14007" y="13705"/>
                  </a:moveTo>
                  <a:cubicBezTo>
                    <a:pt x="13980" y="13705"/>
                    <a:pt x="13952" y="13723"/>
                    <a:pt x="13944" y="13748"/>
                  </a:cubicBezTo>
                  <a:cubicBezTo>
                    <a:pt x="13934" y="13788"/>
                    <a:pt x="13954" y="13828"/>
                    <a:pt x="13984" y="13837"/>
                  </a:cubicBezTo>
                  <a:cubicBezTo>
                    <a:pt x="14164" y="13888"/>
                    <a:pt x="14345" y="13937"/>
                    <a:pt x="14525" y="13977"/>
                  </a:cubicBezTo>
                  <a:lnTo>
                    <a:pt x="14545" y="13977"/>
                  </a:lnTo>
                  <a:cubicBezTo>
                    <a:pt x="14574" y="13977"/>
                    <a:pt x="14605" y="13948"/>
                    <a:pt x="14605" y="13917"/>
                  </a:cubicBezTo>
                  <a:cubicBezTo>
                    <a:pt x="14614" y="13877"/>
                    <a:pt x="14594" y="13848"/>
                    <a:pt x="14554" y="13837"/>
                  </a:cubicBezTo>
                  <a:cubicBezTo>
                    <a:pt x="14374" y="13797"/>
                    <a:pt x="14204" y="13757"/>
                    <a:pt x="14024" y="13708"/>
                  </a:cubicBezTo>
                  <a:cubicBezTo>
                    <a:pt x="14019" y="13706"/>
                    <a:pt x="14013" y="13705"/>
                    <a:pt x="14007" y="13705"/>
                  </a:cubicBezTo>
                  <a:close/>
                  <a:moveTo>
                    <a:pt x="16716" y="13868"/>
                  </a:moveTo>
                  <a:cubicBezTo>
                    <a:pt x="16536" y="13908"/>
                    <a:pt x="16356" y="13928"/>
                    <a:pt x="16176" y="13937"/>
                  </a:cubicBezTo>
                  <a:cubicBezTo>
                    <a:pt x="16136" y="13948"/>
                    <a:pt x="16106" y="13977"/>
                    <a:pt x="16116" y="14017"/>
                  </a:cubicBezTo>
                  <a:cubicBezTo>
                    <a:pt x="16116" y="14048"/>
                    <a:pt x="16146" y="14078"/>
                    <a:pt x="16186" y="14078"/>
                  </a:cubicBezTo>
                  <a:cubicBezTo>
                    <a:pt x="16376" y="14068"/>
                    <a:pt x="16556" y="14037"/>
                    <a:pt x="16736" y="14008"/>
                  </a:cubicBezTo>
                  <a:cubicBezTo>
                    <a:pt x="16776" y="13997"/>
                    <a:pt x="16796" y="13968"/>
                    <a:pt x="16796" y="13928"/>
                  </a:cubicBezTo>
                  <a:cubicBezTo>
                    <a:pt x="16787" y="13888"/>
                    <a:pt x="16747" y="13868"/>
                    <a:pt x="16716" y="13868"/>
                  </a:cubicBezTo>
                  <a:close/>
                  <a:moveTo>
                    <a:pt x="15079" y="13926"/>
                  </a:moveTo>
                  <a:cubicBezTo>
                    <a:pt x="15045" y="13926"/>
                    <a:pt x="15015" y="13953"/>
                    <a:pt x="15015" y="13988"/>
                  </a:cubicBezTo>
                  <a:cubicBezTo>
                    <a:pt x="15015" y="14017"/>
                    <a:pt x="15035" y="14057"/>
                    <a:pt x="15075" y="14057"/>
                  </a:cubicBezTo>
                  <a:cubicBezTo>
                    <a:pt x="15265" y="14078"/>
                    <a:pt x="15446" y="14088"/>
                    <a:pt x="15635" y="14098"/>
                  </a:cubicBezTo>
                  <a:cubicBezTo>
                    <a:pt x="15666" y="14098"/>
                    <a:pt x="15695" y="14068"/>
                    <a:pt x="15706" y="14028"/>
                  </a:cubicBezTo>
                  <a:cubicBezTo>
                    <a:pt x="15706" y="13988"/>
                    <a:pt x="15675" y="13957"/>
                    <a:pt x="15635" y="13957"/>
                  </a:cubicBezTo>
                  <a:cubicBezTo>
                    <a:pt x="15455" y="13957"/>
                    <a:pt x="15275" y="13948"/>
                    <a:pt x="15095" y="13928"/>
                  </a:cubicBezTo>
                  <a:cubicBezTo>
                    <a:pt x="15089" y="13926"/>
                    <a:pt x="15084" y="13926"/>
                    <a:pt x="15079" y="13926"/>
                  </a:cubicBezTo>
                  <a:close/>
                  <a:moveTo>
                    <a:pt x="12256" y="14196"/>
                  </a:moveTo>
                  <a:cubicBezTo>
                    <a:pt x="12222" y="14196"/>
                    <a:pt x="12192" y="14222"/>
                    <a:pt x="12192" y="14248"/>
                  </a:cubicBezTo>
                  <a:cubicBezTo>
                    <a:pt x="12152" y="14428"/>
                    <a:pt x="12122" y="14608"/>
                    <a:pt x="12072" y="14789"/>
                  </a:cubicBezTo>
                  <a:cubicBezTo>
                    <a:pt x="12062" y="14818"/>
                    <a:pt x="12092" y="14858"/>
                    <a:pt x="12122" y="14869"/>
                  </a:cubicBezTo>
                  <a:lnTo>
                    <a:pt x="12142" y="14869"/>
                  </a:lnTo>
                  <a:cubicBezTo>
                    <a:pt x="12172" y="14869"/>
                    <a:pt x="12202" y="14849"/>
                    <a:pt x="12212" y="14818"/>
                  </a:cubicBezTo>
                  <a:cubicBezTo>
                    <a:pt x="12252" y="14638"/>
                    <a:pt x="12292" y="14458"/>
                    <a:pt x="12323" y="14278"/>
                  </a:cubicBezTo>
                  <a:cubicBezTo>
                    <a:pt x="12332" y="14238"/>
                    <a:pt x="12303" y="14208"/>
                    <a:pt x="12272" y="14198"/>
                  </a:cubicBezTo>
                  <a:cubicBezTo>
                    <a:pt x="12267" y="14196"/>
                    <a:pt x="12262" y="14196"/>
                    <a:pt x="12256" y="14196"/>
                  </a:cubicBezTo>
                  <a:close/>
                  <a:moveTo>
                    <a:pt x="12001" y="15266"/>
                  </a:moveTo>
                  <a:cubicBezTo>
                    <a:pt x="11969" y="15266"/>
                    <a:pt x="11940" y="15286"/>
                    <a:pt x="11932" y="15319"/>
                  </a:cubicBezTo>
                  <a:cubicBezTo>
                    <a:pt x="11882" y="15489"/>
                    <a:pt x="11822" y="15659"/>
                    <a:pt x="11762" y="15839"/>
                  </a:cubicBezTo>
                  <a:cubicBezTo>
                    <a:pt x="11752" y="15870"/>
                    <a:pt x="11772" y="15910"/>
                    <a:pt x="11812" y="15919"/>
                  </a:cubicBezTo>
                  <a:cubicBezTo>
                    <a:pt x="11812" y="15930"/>
                    <a:pt x="11822" y="15930"/>
                    <a:pt x="11832" y="15930"/>
                  </a:cubicBezTo>
                  <a:cubicBezTo>
                    <a:pt x="11862" y="15930"/>
                    <a:pt x="11882" y="15910"/>
                    <a:pt x="11892" y="15879"/>
                  </a:cubicBezTo>
                  <a:cubicBezTo>
                    <a:pt x="11952" y="15710"/>
                    <a:pt x="12012" y="15529"/>
                    <a:pt x="12062" y="15349"/>
                  </a:cubicBezTo>
                  <a:cubicBezTo>
                    <a:pt x="12072" y="15319"/>
                    <a:pt x="12052" y="15279"/>
                    <a:pt x="12022" y="15269"/>
                  </a:cubicBezTo>
                  <a:cubicBezTo>
                    <a:pt x="12015" y="15267"/>
                    <a:pt x="12008" y="15266"/>
                    <a:pt x="12001" y="15266"/>
                  </a:cubicBezTo>
                  <a:close/>
                  <a:moveTo>
                    <a:pt x="11629" y="16302"/>
                  </a:moveTo>
                  <a:cubicBezTo>
                    <a:pt x="11602" y="16302"/>
                    <a:pt x="11579" y="16318"/>
                    <a:pt x="11571" y="16340"/>
                  </a:cubicBezTo>
                  <a:cubicBezTo>
                    <a:pt x="11502" y="16510"/>
                    <a:pt x="11422" y="16680"/>
                    <a:pt x="11342" y="16840"/>
                  </a:cubicBezTo>
                  <a:cubicBezTo>
                    <a:pt x="11331" y="16880"/>
                    <a:pt x="11342" y="16920"/>
                    <a:pt x="11382" y="16931"/>
                  </a:cubicBezTo>
                  <a:cubicBezTo>
                    <a:pt x="11391" y="16940"/>
                    <a:pt x="11402" y="16940"/>
                    <a:pt x="11411" y="16940"/>
                  </a:cubicBezTo>
                  <a:cubicBezTo>
                    <a:pt x="11431" y="16940"/>
                    <a:pt x="11462" y="16931"/>
                    <a:pt x="11471" y="16900"/>
                  </a:cubicBezTo>
                  <a:cubicBezTo>
                    <a:pt x="11551" y="16740"/>
                    <a:pt x="11622" y="16570"/>
                    <a:pt x="11692" y="16400"/>
                  </a:cubicBezTo>
                  <a:cubicBezTo>
                    <a:pt x="11712" y="16360"/>
                    <a:pt x="11692" y="16320"/>
                    <a:pt x="11662" y="16310"/>
                  </a:cubicBezTo>
                  <a:cubicBezTo>
                    <a:pt x="11651" y="16304"/>
                    <a:pt x="11639" y="16302"/>
                    <a:pt x="11629" y="16302"/>
                  </a:cubicBezTo>
                  <a:close/>
                  <a:moveTo>
                    <a:pt x="11152" y="17291"/>
                  </a:moveTo>
                  <a:cubicBezTo>
                    <a:pt x="11127" y="17291"/>
                    <a:pt x="11104" y="17304"/>
                    <a:pt x="11091" y="17331"/>
                  </a:cubicBezTo>
                  <a:cubicBezTo>
                    <a:pt x="11001" y="17491"/>
                    <a:pt x="10911" y="17641"/>
                    <a:pt x="10811" y="17792"/>
                  </a:cubicBezTo>
                  <a:cubicBezTo>
                    <a:pt x="10791" y="17832"/>
                    <a:pt x="10801" y="17872"/>
                    <a:pt x="10831" y="17892"/>
                  </a:cubicBezTo>
                  <a:cubicBezTo>
                    <a:pt x="10841" y="17901"/>
                    <a:pt x="10861" y="17901"/>
                    <a:pt x="10871" y="17901"/>
                  </a:cubicBezTo>
                  <a:cubicBezTo>
                    <a:pt x="10891" y="17901"/>
                    <a:pt x="10911" y="17892"/>
                    <a:pt x="10931" y="17872"/>
                  </a:cubicBezTo>
                  <a:cubicBezTo>
                    <a:pt x="11031" y="17711"/>
                    <a:pt x="11121" y="17551"/>
                    <a:pt x="11211" y="17391"/>
                  </a:cubicBezTo>
                  <a:cubicBezTo>
                    <a:pt x="11231" y="17361"/>
                    <a:pt x="11221" y="17321"/>
                    <a:pt x="11191" y="17301"/>
                  </a:cubicBezTo>
                  <a:cubicBezTo>
                    <a:pt x="11178" y="17294"/>
                    <a:pt x="11165" y="17291"/>
                    <a:pt x="11152" y="17291"/>
                  </a:cubicBezTo>
                  <a:close/>
                  <a:moveTo>
                    <a:pt x="10556" y="18218"/>
                  </a:moveTo>
                  <a:cubicBezTo>
                    <a:pt x="10536" y="18218"/>
                    <a:pt x="10517" y="18225"/>
                    <a:pt x="10501" y="18242"/>
                  </a:cubicBezTo>
                  <a:cubicBezTo>
                    <a:pt x="10401" y="18392"/>
                    <a:pt x="10281" y="18532"/>
                    <a:pt x="10170" y="18672"/>
                  </a:cubicBezTo>
                  <a:cubicBezTo>
                    <a:pt x="10140" y="18702"/>
                    <a:pt x="10140" y="18742"/>
                    <a:pt x="10170" y="18772"/>
                  </a:cubicBezTo>
                  <a:cubicBezTo>
                    <a:pt x="10190" y="18782"/>
                    <a:pt x="10200" y="18782"/>
                    <a:pt x="10220" y="18782"/>
                  </a:cubicBezTo>
                  <a:cubicBezTo>
                    <a:pt x="10240" y="18782"/>
                    <a:pt x="10261" y="18772"/>
                    <a:pt x="10270" y="18762"/>
                  </a:cubicBezTo>
                  <a:cubicBezTo>
                    <a:pt x="10390" y="18622"/>
                    <a:pt x="10501" y="18472"/>
                    <a:pt x="10610" y="18322"/>
                  </a:cubicBezTo>
                  <a:cubicBezTo>
                    <a:pt x="10641" y="18292"/>
                    <a:pt x="10630" y="18252"/>
                    <a:pt x="10601" y="18232"/>
                  </a:cubicBezTo>
                  <a:cubicBezTo>
                    <a:pt x="10587" y="18223"/>
                    <a:pt x="10571" y="18218"/>
                    <a:pt x="10556" y="18218"/>
                  </a:cubicBezTo>
                  <a:close/>
                  <a:moveTo>
                    <a:pt x="9850" y="19050"/>
                  </a:moveTo>
                  <a:cubicBezTo>
                    <a:pt x="9832" y="19050"/>
                    <a:pt x="9815" y="19058"/>
                    <a:pt x="9800" y="19073"/>
                  </a:cubicBezTo>
                  <a:cubicBezTo>
                    <a:pt x="9670" y="19203"/>
                    <a:pt x="9540" y="19333"/>
                    <a:pt x="9400" y="19453"/>
                  </a:cubicBezTo>
                  <a:cubicBezTo>
                    <a:pt x="9380" y="19473"/>
                    <a:pt x="9369" y="19513"/>
                    <a:pt x="9400" y="19543"/>
                  </a:cubicBezTo>
                  <a:cubicBezTo>
                    <a:pt x="9409" y="19563"/>
                    <a:pt x="9429" y="19573"/>
                    <a:pt x="9449" y="19573"/>
                  </a:cubicBezTo>
                  <a:cubicBezTo>
                    <a:pt x="9460" y="19573"/>
                    <a:pt x="9480" y="19563"/>
                    <a:pt x="9489" y="19553"/>
                  </a:cubicBezTo>
                  <a:cubicBezTo>
                    <a:pt x="9630" y="19433"/>
                    <a:pt x="9770" y="19303"/>
                    <a:pt x="9900" y="19173"/>
                  </a:cubicBezTo>
                  <a:cubicBezTo>
                    <a:pt x="9920" y="19142"/>
                    <a:pt x="9920" y="19102"/>
                    <a:pt x="9900" y="19073"/>
                  </a:cubicBezTo>
                  <a:cubicBezTo>
                    <a:pt x="9885" y="19058"/>
                    <a:pt x="9867" y="19050"/>
                    <a:pt x="9850" y="19050"/>
                  </a:cubicBezTo>
                  <a:close/>
                  <a:moveTo>
                    <a:pt x="9027" y="19780"/>
                  </a:moveTo>
                  <a:cubicBezTo>
                    <a:pt x="9010" y="19780"/>
                    <a:pt x="8993" y="19784"/>
                    <a:pt x="8979" y="19793"/>
                  </a:cubicBezTo>
                  <a:cubicBezTo>
                    <a:pt x="8839" y="19903"/>
                    <a:pt x="8689" y="20003"/>
                    <a:pt x="8528" y="20103"/>
                  </a:cubicBezTo>
                  <a:cubicBezTo>
                    <a:pt x="8499" y="20123"/>
                    <a:pt x="8488" y="20163"/>
                    <a:pt x="8508" y="20194"/>
                  </a:cubicBezTo>
                  <a:cubicBezTo>
                    <a:pt x="8528" y="20214"/>
                    <a:pt x="8548" y="20224"/>
                    <a:pt x="8568" y="20224"/>
                  </a:cubicBezTo>
                  <a:cubicBezTo>
                    <a:pt x="8579" y="20224"/>
                    <a:pt x="8599" y="20224"/>
                    <a:pt x="8609" y="20214"/>
                  </a:cubicBezTo>
                  <a:cubicBezTo>
                    <a:pt x="8759" y="20114"/>
                    <a:pt x="8919" y="20014"/>
                    <a:pt x="9059" y="19903"/>
                  </a:cubicBezTo>
                  <a:cubicBezTo>
                    <a:pt x="9089" y="19883"/>
                    <a:pt x="9099" y="19834"/>
                    <a:pt x="9079" y="19803"/>
                  </a:cubicBezTo>
                  <a:cubicBezTo>
                    <a:pt x="9068" y="19787"/>
                    <a:pt x="9048" y="19780"/>
                    <a:pt x="9027" y="19780"/>
                  </a:cubicBezTo>
                  <a:close/>
                  <a:moveTo>
                    <a:pt x="8098" y="20364"/>
                  </a:moveTo>
                  <a:cubicBezTo>
                    <a:pt x="8085" y="20364"/>
                    <a:pt x="8072" y="20367"/>
                    <a:pt x="8058" y="20374"/>
                  </a:cubicBezTo>
                  <a:cubicBezTo>
                    <a:pt x="7908" y="20454"/>
                    <a:pt x="7738" y="20534"/>
                    <a:pt x="7567" y="20604"/>
                  </a:cubicBezTo>
                  <a:cubicBezTo>
                    <a:pt x="7538" y="20624"/>
                    <a:pt x="7518" y="20664"/>
                    <a:pt x="7538" y="20694"/>
                  </a:cubicBezTo>
                  <a:cubicBezTo>
                    <a:pt x="7547" y="20724"/>
                    <a:pt x="7578" y="20744"/>
                    <a:pt x="7598" y="20744"/>
                  </a:cubicBezTo>
                  <a:cubicBezTo>
                    <a:pt x="7608" y="20744"/>
                    <a:pt x="7618" y="20734"/>
                    <a:pt x="7628" y="20734"/>
                  </a:cubicBezTo>
                  <a:cubicBezTo>
                    <a:pt x="7798" y="20664"/>
                    <a:pt x="7968" y="20584"/>
                    <a:pt x="8128" y="20494"/>
                  </a:cubicBezTo>
                  <a:cubicBezTo>
                    <a:pt x="8158" y="20474"/>
                    <a:pt x="8178" y="20434"/>
                    <a:pt x="8158" y="20404"/>
                  </a:cubicBezTo>
                  <a:cubicBezTo>
                    <a:pt x="8145" y="20377"/>
                    <a:pt x="8123" y="20364"/>
                    <a:pt x="8098" y="20364"/>
                  </a:cubicBezTo>
                  <a:close/>
                  <a:moveTo>
                    <a:pt x="73" y="20491"/>
                  </a:moveTo>
                  <a:cubicBezTo>
                    <a:pt x="47" y="20491"/>
                    <a:pt x="18" y="20509"/>
                    <a:pt x="11" y="20534"/>
                  </a:cubicBezTo>
                  <a:cubicBezTo>
                    <a:pt x="0" y="20574"/>
                    <a:pt x="20" y="20614"/>
                    <a:pt x="51" y="20624"/>
                  </a:cubicBezTo>
                  <a:cubicBezTo>
                    <a:pt x="231" y="20684"/>
                    <a:pt x="411" y="20734"/>
                    <a:pt x="581" y="20784"/>
                  </a:cubicBezTo>
                  <a:lnTo>
                    <a:pt x="601" y="20784"/>
                  </a:lnTo>
                  <a:cubicBezTo>
                    <a:pt x="631" y="20784"/>
                    <a:pt x="651" y="20764"/>
                    <a:pt x="661" y="20734"/>
                  </a:cubicBezTo>
                  <a:cubicBezTo>
                    <a:pt x="671" y="20704"/>
                    <a:pt x="651" y="20664"/>
                    <a:pt x="621" y="20654"/>
                  </a:cubicBezTo>
                  <a:cubicBezTo>
                    <a:pt x="451" y="20604"/>
                    <a:pt x="271" y="20544"/>
                    <a:pt x="91" y="20494"/>
                  </a:cubicBezTo>
                  <a:cubicBezTo>
                    <a:pt x="85" y="20492"/>
                    <a:pt x="79" y="20491"/>
                    <a:pt x="73" y="20491"/>
                  </a:cubicBezTo>
                  <a:close/>
                  <a:moveTo>
                    <a:pt x="1129" y="20792"/>
                  </a:moveTo>
                  <a:cubicBezTo>
                    <a:pt x="1101" y="20792"/>
                    <a:pt x="1070" y="20819"/>
                    <a:pt x="1061" y="20844"/>
                  </a:cubicBezTo>
                  <a:cubicBezTo>
                    <a:pt x="1052" y="20884"/>
                    <a:pt x="1072" y="20924"/>
                    <a:pt x="1112" y="20935"/>
                  </a:cubicBezTo>
                  <a:cubicBezTo>
                    <a:pt x="1292" y="20975"/>
                    <a:pt x="1472" y="21024"/>
                    <a:pt x="1652" y="21064"/>
                  </a:cubicBezTo>
                  <a:lnTo>
                    <a:pt x="1662" y="21064"/>
                  </a:lnTo>
                  <a:cubicBezTo>
                    <a:pt x="1692" y="21064"/>
                    <a:pt x="1722" y="21035"/>
                    <a:pt x="1732" y="21004"/>
                  </a:cubicBezTo>
                  <a:cubicBezTo>
                    <a:pt x="1742" y="20975"/>
                    <a:pt x="1712" y="20935"/>
                    <a:pt x="1682" y="20924"/>
                  </a:cubicBezTo>
                  <a:cubicBezTo>
                    <a:pt x="1502" y="20884"/>
                    <a:pt x="1321" y="20844"/>
                    <a:pt x="1141" y="20794"/>
                  </a:cubicBezTo>
                  <a:cubicBezTo>
                    <a:pt x="1137" y="20793"/>
                    <a:pt x="1133" y="20792"/>
                    <a:pt x="1129" y="20792"/>
                  </a:cubicBezTo>
                  <a:close/>
                  <a:moveTo>
                    <a:pt x="7083" y="20802"/>
                  </a:moveTo>
                  <a:cubicBezTo>
                    <a:pt x="7078" y="20802"/>
                    <a:pt x="7072" y="20802"/>
                    <a:pt x="7067" y="20804"/>
                  </a:cubicBezTo>
                  <a:cubicBezTo>
                    <a:pt x="6897" y="20864"/>
                    <a:pt x="6717" y="20915"/>
                    <a:pt x="6546" y="20964"/>
                  </a:cubicBezTo>
                  <a:cubicBezTo>
                    <a:pt x="6506" y="20975"/>
                    <a:pt x="6486" y="21004"/>
                    <a:pt x="6497" y="21044"/>
                  </a:cubicBezTo>
                  <a:cubicBezTo>
                    <a:pt x="6506" y="21075"/>
                    <a:pt x="6537" y="21095"/>
                    <a:pt x="6567" y="21095"/>
                  </a:cubicBezTo>
                  <a:lnTo>
                    <a:pt x="6577" y="21095"/>
                  </a:lnTo>
                  <a:cubicBezTo>
                    <a:pt x="6757" y="21044"/>
                    <a:pt x="6937" y="20995"/>
                    <a:pt x="7107" y="20935"/>
                  </a:cubicBezTo>
                  <a:cubicBezTo>
                    <a:pt x="7147" y="20924"/>
                    <a:pt x="7167" y="20884"/>
                    <a:pt x="7157" y="20844"/>
                  </a:cubicBezTo>
                  <a:cubicBezTo>
                    <a:pt x="7141" y="20820"/>
                    <a:pt x="7111" y="20802"/>
                    <a:pt x="7083" y="20802"/>
                  </a:cubicBezTo>
                  <a:close/>
                  <a:moveTo>
                    <a:pt x="2197" y="21033"/>
                  </a:moveTo>
                  <a:cubicBezTo>
                    <a:pt x="2165" y="21033"/>
                    <a:pt x="2141" y="21059"/>
                    <a:pt x="2133" y="21084"/>
                  </a:cubicBezTo>
                  <a:cubicBezTo>
                    <a:pt x="2133" y="21124"/>
                    <a:pt x="2153" y="21164"/>
                    <a:pt x="2193" y="21164"/>
                  </a:cubicBezTo>
                  <a:cubicBezTo>
                    <a:pt x="2373" y="21204"/>
                    <a:pt x="2553" y="21235"/>
                    <a:pt x="2733" y="21255"/>
                  </a:cubicBezTo>
                  <a:lnTo>
                    <a:pt x="2743" y="21255"/>
                  </a:lnTo>
                  <a:cubicBezTo>
                    <a:pt x="2783" y="21255"/>
                    <a:pt x="2813" y="21235"/>
                    <a:pt x="2813" y="21195"/>
                  </a:cubicBezTo>
                  <a:cubicBezTo>
                    <a:pt x="2823" y="21164"/>
                    <a:pt x="2793" y="21124"/>
                    <a:pt x="2753" y="21124"/>
                  </a:cubicBezTo>
                  <a:lnTo>
                    <a:pt x="2213" y="21035"/>
                  </a:lnTo>
                  <a:cubicBezTo>
                    <a:pt x="2207" y="21033"/>
                    <a:pt x="2202" y="21033"/>
                    <a:pt x="2197" y="21033"/>
                  </a:cubicBezTo>
                  <a:close/>
                  <a:moveTo>
                    <a:pt x="6032" y="21083"/>
                  </a:moveTo>
                  <a:cubicBezTo>
                    <a:pt x="6027" y="21083"/>
                    <a:pt x="6022" y="21083"/>
                    <a:pt x="6016" y="21084"/>
                  </a:cubicBezTo>
                  <a:cubicBezTo>
                    <a:pt x="5836" y="21115"/>
                    <a:pt x="5656" y="21144"/>
                    <a:pt x="5476" y="21164"/>
                  </a:cubicBezTo>
                  <a:cubicBezTo>
                    <a:pt x="5436" y="21175"/>
                    <a:pt x="5416" y="21204"/>
                    <a:pt x="5416" y="21245"/>
                  </a:cubicBezTo>
                  <a:cubicBezTo>
                    <a:pt x="5425" y="21275"/>
                    <a:pt x="5456" y="21305"/>
                    <a:pt x="5485" y="21305"/>
                  </a:cubicBezTo>
                  <a:lnTo>
                    <a:pt x="5496" y="21305"/>
                  </a:lnTo>
                  <a:cubicBezTo>
                    <a:pt x="5676" y="21285"/>
                    <a:pt x="5866" y="21255"/>
                    <a:pt x="6036" y="21215"/>
                  </a:cubicBezTo>
                  <a:cubicBezTo>
                    <a:pt x="6076" y="21215"/>
                    <a:pt x="6106" y="21175"/>
                    <a:pt x="6096" y="21135"/>
                  </a:cubicBezTo>
                  <a:cubicBezTo>
                    <a:pt x="6087" y="21108"/>
                    <a:pt x="6064" y="21083"/>
                    <a:pt x="6032" y="21083"/>
                  </a:cubicBezTo>
                  <a:close/>
                  <a:moveTo>
                    <a:pt x="3294" y="21184"/>
                  </a:moveTo>
                  <a:cubicBezTo>
                    <a:pt x="3263" y="21184"/>
                    <a:pt x="3223" y="21204"/>
                    <a:pt x="3223" y="21245"/>
                  </a:cubicBezTo>
                  <a:cubicBezTo>
                    <a:pt x="3223" y="21285"/>
                    <a:pt x="3243" y="21315"/>
                    <a:pt x="3283" y="21325"/>
                  </a:cubicBezTo>
                  <a:cubicBezTo>
                    <a:pt x="3474" y="21335"/>
                    <a:pt x="3654" y="21355"/>
                    <a:pt x="3834" y="21365"/>
                  </a:cubicBezTo>
                  <a:lnTo>
                    <a:pt x="3844" y="21365"/>
                  </a:lnTo>
                  <a:cubicBezTo>
                    <a:pt x="3874" y="21365"/>
                    <a:pt x="3904" y="21335"/>
                    <a:pt x="3904" y="21295"/>
                  </a:cubicBezTo>
                  <a:cubicBezTo>
                    <a:pt x="3914" y="21255"/>
                    <a:pt x="3884" y="21224"/>
                    <a:pt x="3844" y="21224"/>
                  </a:cubicBezTo>
                  <a:cubicBezTo>
                    <a:pt x="3664" y="21215"/>
                    <a:pt x="3484" y="21204"/>
                    <a:pt x="3294" y="21184"/>
                  </a:cubicBezTo>
                  <a:close/>
                  <a:moveTo>
                    <a:pt x="4935" y="21215"/>
                  </a:moveTo>
                  <a:cubicBezTo>
                    <a:pt x="4755" y="21224"/>
                    <a:pt x="4575" y="21235"/>
                    <a:pt x="4384" y="21235"/>
                  </a:cubicBezTo>
                  <a:cubicBezTo>
                    <a:pt x="4355" y="21235"/>
                    <a:pt x="4324" y="21265"/>
                    <a:pt x="4324" y="21305"/>
                  </a:cubicBezTo>
                  <a:cubicBezTo>
                    <a:pt x="4324" y="21345"/>
                    <a:pt x="4355" y="21375"/>
                    <a:pt x="4384" y="21375"/>
                  </a:cubicBezTo>
                  <a:lnTo>
                    <a:pt x="4395" y="21375"/>
                  </a:lnTo>
                  <a:cubicBezTo>
                    <a:pt x="4575" y="21375"/>
                    <a:pt x="4765" y="21365"/>
                    <a:pt x="4945" y="21355"/>
                  </a:cubicBezTo>
                  <a:cubicBezTo>
                    <a:pt x="4985" y="21355"/>
                    <a:pt x="5005" y="21315"/>
                    <a:pt x="5005" y="21285"/>
                  </a:cubicBezTo>
                  <a:cubicBezTo>
                    <a:pt x="5005" y="21245"/>
                    <a:pt x="4975" y="21215"/>
                    <a:pt x="4935" y="21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60"/>
            <p:cNvSpPr/>
            <p:nvPr/>
          </p:nvSpPr>
          <p:spPr>
            <a:xfrm>
              <a:off x="-829300" y="1302614"/>
              <a:ext cx="39237" cy="21716"/>
            </a:xfrm>
            <a:custGeom>
              <a:avLst/>
              <a:gdLst/>
              <a:ahLst/>
              <a:cxnLst/>
              <a:rect l="l" t="t" r="r" b="b"/>
              <a:pathLst>
                <a:path w="421" h="233" extrusionOk="0">
                  <a:moveTo>
                    <a:pt x="89" y="0"/>
                  </a:moveTo>
                  <a:cubicBezTo>
                    <a:pt x="57" y="0"/>
                    <a:pt x="29" y="18"/>
                    <a:pt x="20" y="43"/>
                  </a:cubicBezTo>
                  <a:cubicBezTo>
                    <a:pt x="0" y="83"/>
                    <a:pt x="20" y="123"/>
                    <a:pt x="60" y="133"/>
                  </a:cubicBezTo>
                  <a:cubicBezTo>
                    <a:pt x="140" y="163"/>
                    <a:pt x="231" y="203"/>
                    <a:pt x="321" y="233"/>
                  </a:cubicBezTo>
                  <a:lnTo>
                    <a:pt x="341" y="233"/>
                  </a:lnTo>
                  <a:cubicBezTo>
                    <a:pt x="371" y="233"/>
                    <a:pt x="391" y="213"/>
                    <a:pt x="401" y="183"/>
                  </a:cubicBezTo>
                  <a:cubicBezTo>
                    <a:pt x="421" y="153"/>
                    <a:pt x="401" y="113"/>
                    <a:pt x="361" y="103"/>
                  </a:cubicBezTo>
                  <a:cubicBezTo>
                    <a:pt x="281" y="73"/>
                    <a:pt x="191" y="43"/>
                    <a:pt x="111" y="3"/>
                  </a:cubicBezTo>
                  <a:cubicBezTo>
                    <a:pt x="104" y="1"/>
                    <a:pt x="96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60"/>
            <p:cNvSpPr/>
            <p:nvPr/>
          </p:nvSpPr>
          <p:spPr>
            <a:xfrm>
              <a:off x="138121" y="220648"/>
              <a:ext cx="495451" cy="499272"/>
            </a:xfrm>
            <a:custGeom>
              <a:avLst/>
              <a:gdLst/>
              <a:ahLst/>
              <a:cxnLst/>
              <a:rect l="l" t="t" r="r" b="b"/>
              <a:pathLst>
                <a:path w="5316" h="5357" extrusionOk="0">
                  <a:moveTo>
                    <a:pt x="2904" y="0"/>
                  </a:moveTo>
                  <a:cubicBezTo>
                    <a:pt x="2901" y="0"/>
                    <a:pt x="2897" y="1"/>
                    <a:pt x="2893" y="1"/>
                  </a:cubicBezTo>
                  <a:cubicBezTo>
                    <a:pt x="2443" y="10"/>
                    <a:pt x="2303" y="671"/>
                    <a:pt x="2233" y="1011"/>
                  </a:cubicBezTo>
                  <a:cubicBezTo>
                    <a:pt x="2173" y="1302"/>
                    <a:pt x="2153" y="1592"/>
                    <a:pt x="2163" y="1882"/>
                  </a:cubicBezTo>
                  <a:cubicBezTo>
                    <a:pt x="2063" y="1732"/>
                    <a:pt x="1943" y="1572"/>
                    <a:pt x="1812" y="1442"/>
                  </a:cubicBezTo>
                  <a:cubicBezTo>
                    <a:pt x="1605" y="1234"/>
                    <a:pt x="1276" y="938"/>
                    <a:pt x="954" y="938"/>
                  </a:cubicBezTo>
                  <a:cubicBezTo>
                    <a:pt x="872" y="938"/>
                    <a:pt x="790" y="957"/>
                    <a:pt x="711" y="1002"/>
                  </a:cubicBezTo>
                  <a:cubicBezTo>
                    <a:pt x="251" y="1242"/>
                    <a:pt x="621" y="1772"/>
                    <a:pt x="842" y="2032"/>
                  </a:cubicBezTo>
                  <a:cubicBezTo>
                    <a:pt x="1051" y="2292"/>
                    <a:pt x="1302" y="2513"/>
                    <a:pt x="1572" y="2713"/>
                  </a:cubicBezTo>
                  <a:cubicBezTo>
                    <a:pt x="1302" y="2713"/>
                    <a:pt x="1042" y="2753"/>
                    <a:pt x="782" y="2843"/>
                  </a:cubicBezTo>
                  <a:cubicBezTo>
                    <a:pt x="491" y="2953"/>
                    <a:pt x="1" y="3184"/>
                    <a:pt x="111" y="3574"/>
                  </a:cubicBezTo>
                  <a:cubicBezTo>
                    <a:pt x="182" y="3849"/>
                    <a:pt x="487" y="3889"/>
                    <a:pt x="750" y="3889"/>
                  </a:cubicBezTo>
                  <a:cubicBezTo>
                    <a:pt x="822" y="3889"/>
                    <a:pt x="891" y="3886"/>
                    <a:pt x="951" y="3884"/>
                  </a:cubicBezTo>
                  <a:cubicBezTo>
                    <a:pt x="1262" y="3864"/>
                    <a:pt x="1572" y="3804"/>
                    <a:pt x="1872" y="3724"/>
                  </a:cubicBezTo>
                  <a:lnTo>
                    <a:pt x="1872" y="3724"/>
                  </a:lnTo>
                  <a:cubicBezTo>
                    <a:pt x="1732" y="3894"/>
                    <a:pt x="1622" y="4085"/>
                    <a:pt x="1542" y="4294"/>
                  </a:cubicBezTo>
                  <a:cubicBezTo>
                    <a:pt x="1442" y="4575"/>
                    <a:pt x="1362" y="5005"/>
                    <a:pt x="1622" y="5226"/>
                  </a:cubicBezTo>
                  <a:cubicBezTo>
                    <a:pt x="1700" y="5294"/>
                    <a:pt x="1778" y="5322"/>
                    <a:pt x="1854" y="5322"/>
                  </a:cubicBezTo>
                  <a:cubicBezTo>
                    <a:pt x="2100" y="5322"/>
                    <a:pt x="2323" y="5026"/>
                    <a:pt x="2453" y="4835"/>
                  </a:cubicBezTo>
                  <a:cubicBezTo>
                    <a:pt x="2613" y="4595"/>
                    <a:pt x="2744" y="4334"/>
                    <a:pt x="2853" y="4054"/>
                  </a:cubicBezTo>
                  <a:cubicBezTo>
                    <a:pt x="2913" y="4314"/>
                    <a:pt x="3024" y="4555"/>
                    <a:pt x="3164" y="4785"/>
                  </a:cubicBezTo>
                  <a:cubicBezTo>
                    <a:pt x="3322" y="5013"/>
                    <a:pt x="3595" y="5357"/>
                    <a:pt x="3910" y="5357"/>
                  </a:cubicBezTo>
                  <a:cubicBezTo>
                    <a:pt x="3954" y="5357"/>
                    <a:pt x="3999" y="5350"/>
                    <a:pt x="4045" y="5335"/>
                  </a:cubicBezTo>
                  <a:cubicBezTo>
                    <a:pt x="4445" y="5206"/>
                    <a:pt x="4265" y="4665"/>
                    <a:pt x="4155" y="4385"/>
                  </a:cubicBezTo>
                  <a:cubicBezTo>
                    <a:pt x="4034" y="4074"/>
                    <a:pt x="3865" y="3794"/>
                    <a:pt x="3654" y="3544"/>
                  </a:cubicBezTo>
                  <a:lnTo>
                    <a:pt x="3654" y="3544"/>
                  </a:lnTo>
                  <a:cubicBezTo>
                    <a:pt x="3669" y="3544"/>
                    <a:pt x="3684" y="3545"/>
                    <a:pt x="3699" y="3545"/>
                  </a:cubicBezTo>
                  <a:cubicBezTo>
                    <a:pt x="4024" y="3545"/>
                    <a:pt x="4348" y="3446"/>
                    <a:pt x="4635" y="3273"/>
                  </a:cubicBezTo>
                  <a:cubicBezTo>
                    <a:pt x="4935" y="3073"/>
                    <a:pt x="5316" y="2653"/>
                    <a:pt x="5035" y="2303"/>
                  </a:cubicBezTo>
                  <a:cubicBezTo>
                    <a:pt x="4907" y="2138"/>
                    <a:pt x="4708" y="2087"/>
                    <a:pt x="4498" y="2087"/>
                  </a:cubicBezTo>
                  <a:cubicBezTo>
                    <a:pt x="4299" y="2087"/>
                    <a:pt x="4090" y="2133"/>
                    <a:pt x="3925" y="2172"/>
                  </a:cubicBezTo>
                  <a:cubicBezTo>
                    <a:pt x="3604" y="2252"/>
                    <a:pt x="3294" y="2383"/>
                    <a:pt x="3013" y="2563"/>
                  </a:cubicBezTo>
                  <a:cubicBezTo>
                    <a:pt x="3164" y="2112"/>
                    <a:pt x="3274" y="1642"/>
                    <a:pt x="3324" y="1171"/>
                  </a:cubicBezTo>
                  <a:cubicBezTo>
                    <a:pt x="3364" y="813"/>
                    <a:pt x="3472" y="0"/>
                    <a:pt x="2904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60"/>
            <p:cNvSpPr/>
            <p:nvPr/>
          </p:nvSpPr>
          <p:spPr>
            <a:xfrm>
              <a:off x="679243" y="224190"/>
              <a:ext cx="208116" cy="214080"/>
            </a:xfrm>
            <a:custGeom>
              <a:avLst/>
              <a:gdLst/>
              <a:ahLst/>
              <a:cxnLst/>
              <a:rect l="l" t="t" r="r" b="b"/>
              <a:pathLst>
                <a:path w="2233" h="2297" extrusionOk="0">
                  <a:moveTo>
                    <a:pt x="1085" y="1"/>
                  </a:moveTo>
                  <a:cubicBezTo>
                    <a:pt x="1074" y="1"/>
                    <a:pt x="1063" y="1"/>
                    <a:pt x="1051" y="3"/>
                  </a:cubicBezTo>
                  <a:cubicBezTo>
                    <a:pt x="871" y="32"/>
                    <a:pt x="801" y="212"/>
                    <a:pt x="811" y="373"/>
                  </a:cubicBezTo>
                  <a:cubicBezTo>
                    <a:pt x="811" y="463"/>
                    <a:pt x="821" y="553"/>
                    <a:pt x="831" y="653"/>
                  </a:cubicBezTo>
                  <a:cubicBezTo>
                    <a:pt x="791" y="563"/>
                    <a:pt x="731" y="493"/>
                    <a:pt x="651" y="443"/>
                  </a:cubicBezTo>
                  <a:cubicBezTo>
                    <a:pt x="588" y="407"/>
                    <a:pt x="509" y="387"/>
                    <a:pt x="430" y="387"/>
                  </a:cubicBezTo>
                  <a:cubicBezTo>
                    <a:pt x="333" y="387"/>
                    <a:pt x="236" y="417"/>
                    <a:pt x="170" y="483"/>
                  </a:cubicBezTo>
                  <a:cubicBezTo>
                    <a:pt x="1" y="643"/>
                    <a:pt x="90" y="863"/>
                    <a:pt x="210" y="1024"/>
                  </a:cubicBezTo>
                  <a:cubicBezTo>
                    <a:pt x="301" y="1144"/>
                    <a:pt x="421" y="1244"/>
                    <a:pt x="551" y="1334"/>
                  </a:cubicBezTo>
                  <a:cubicBezTo>
                    <a:pt x="451" y="1374"/>
                    <a:pt x="361" y="1434"/>
                    <a:pt x="301" y="1524"/>
                  </a:cubicBezTo>
                  <a:cubicBezTo>
                    <a:pt x="210" y="1654"/>
                    <a:pt x="190" y="1844"/>
                    <a:pt x="281" y="1974"/>
                  </a:cubicBezTo>
                  <a:cubicBezTo>
                    <a:pt x="340" y="2069"/>
                    <a:pt x="434" y="2111"/>
                    <a:pt x="533" y="2111"/>
                  </a:cubicBezTo>
                  <a:cubicBezTo>
                    <a:pt x="600" y="2111"/>
                    <a:pt x="670" y="2091"/>
                    <a:pt x="731" y="2054"/>
                  </a:cubicBezTo>
                  <a:cubicBezTo>
                    <a:pt x="821" y="2005"/>
                    <a:pt x="891" y="1934"/>
                    <a:pt x="951" y="1864"/>
                  </a:cubicBezTo>
                  <a:cubicBezTo>
                    <a:pt x="981" y="1834"/>
                    <a:pt x="1011" y="1794"/>
                    <a:pt x="1042" y="1764"/>
                  </a:cubicBezTo>
                  <a:cubicBezTo>
                    <a:pt x="1042" y="1914"/>
                    <a:pt x="1062" y="2065"/>
                    <a:pt x="1171" y="2174"/>
                  </a:cubicBezTo>
                  <a:cubicBezTo>
                    <a:pt x="1242" y="2251"/>
                    <a:pt x="1351" y="2297"/>
                    <a:pt x="1457" y="2297"/>
                  </a:cubicBezTo>
                  <a:cubicBezTo>
                    <a:pt x="1531" y="2297"/>
                    <a:pt x="1604" y="2274"/>
                    <a:pt x="1662" y="2225"/>
                  </a:cubicBezTo>
                  <a:cubicBezTo>
                    <a:pt x="1882" y="2034"/>
                    <a:pt x="1822" y="1694"/>
                    <a:pt x="1642" y="1474"/>
                  </a:cubicBezTo>
                  <a:cubicBezTo>
                    <a:pt x="1772" y="1434"/>
                    <a:pt x="1882" y="1384"/>
                    <a:pt x="1982" y="1304"/>
                  </a:cubicBezTo>
                  <a:cubicBezTo>
                    <a:pt x="2132" y="1193"/>
                    <a:pt x="2232" y="1004"/>
                    <a:pt x="2143" y="813"/>
                  </a:cubicBezTo>
                  <a:cubicBezTo>
                    <a:pt x="2072" y="663"/>
                    <a:pt x="1892" y="583"/>
                    <a:pt x="1732" y="583"/>
                  </a:cubicBezTo>
                  <a:cubicBezTo>
                    <a:pt x="1602" y="593"/>
                    <a:pt x="1482" y="653"/>
                    <a:pt x="1382" y="723"/>
                  </a:cubicBezTo>
                  <a:cubicBezTo>
                    <a:pt x="1402" y="583"/>
                    <a:pt x="1452" y="443"/>
                    <a:pt x="1422" y="303"/>
                  </a:cubicBezTo>
                  <a:cubicBezTo>
                    <a:pt x="1393" y="143"/>
                    <a:pt x="1259" y="1"/>
                    <a:pt x="1085" y="1"/>
                  </a:cubicBezTo>
                  <a:close/>
                </a:path>
              </a:pathLst>
            </a:custGeom>
            <a:solidFill>
              <a:srgbClr val="EA4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60"/>
            <p:cNvSpPr/>
            <p:nvPr/>
          </p:nvSpPr>
          <p:spPr>
            <a:xfrm>
              <a:off x="488927" y="821140"/>
              <a:ext cx="184816" cy="172140"/>
            </a:xfrm>
            <a:custGeom>
              <a:avLst/>
              <a:gdLst/>
              <a:ahLst/>
              <a:cxnLst/>
              <a:rect l="l" t="t" r="r" b="b"/>
              <a:pathLst>
                <a:path w="1983" h="1847" extrusionOk="0">
                  <a:moveTo>
                    <a:pt x="1112" y="0"/>
                  </a:moveTo>
                  <a:cubicBezTo>
                    <a:pt x="1000" y="0"/>
                    <a:pt x="791" y="534"/>
                    <a:pt x="791" y="534"/>
                  </a:cubicBezTo>
                  <a:cubicBezTo>
                    <a:pt x="791" y="534"/>
                    <a:pt x="250" y="845"/>
                    <a:pt x="130" y="894"/>
                  </a:cubicBezTo>
                  <a:cubicBezTo>
                    <a:pt x="1" y="945"/>
                    <a:pt x="771" y="1135"/>
                    <a:pt x="771" y="1135"/>
                  </a:cubicBezTo>
                  <a:cubicBezTo>
                    <a:pt x="771" y="1135"/>
                    <a:pt x="961" y="1826"/>
                    <a:pt x="1071" y="1846"/>
                  </a:cubicBezTo>
                  <a:cubicBezTo>
                    <a:pt x="1072" y="1846"/>
                    <a:pt x="1074" y="1846"/>
                    <a:pt x="1075" y="1846"/>
                  </a:cubicBezTo>
                  <a:cubicBezTo>
                    <a:pt x="1177" y="1846"/>
                    <a:pt x="1402" y="1105"/>
                    <a:pt x="1402" y="1105"/>
                  </a:cubicBezTo>
                  <a:cubicBezTo>
                    <a:pt x="1402" y="1105"/>
                    <a:pt x="1982" y="1034"/>
                    <a:pt x="1982" y="905"/>
                  </a:cubicBezTo>
                  <a:cubicBezTo>
                    <a:pt x="1982" y="765"/>
                    <a:pt x="1331" y="634"/>
                    <a:pt x="1331" y="634"/>
                  </a:cubicBezTo>
                  <a:cubicBezTo>
                    <a:pt x="1331" y="634"/>
                    <a:pt x="1242" y="214"/>
                    <a:pt x="1151" y="33"/>
                  </a:cubicBezTo>
                  <a:cubicBezTo>
                    <a:pt x="1140" y="11"/>
                    <a:pt x="1127" y="0"/>
                    <a:pt x="111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60"/>
            <p:cNvSpPr/>
            <p:nvPr/>
          </p:nvSpPr>
          <p:spPr>
            <a:xfrm>
              <a:off x="2597308" y="3313883"/>
              <a:ext cx="184816" cy="172140"/>
            </a:xfrm>
            <a:custGeom>
              <a:avLst/>
              <a:gdLst/>
              <a:ahLst/>
              <a:cxnLst/>
              <a:rect l="l" t="t" r="r" b="b"/>
              <a:pathLst>
                <a:path w="1983" h="1847" extrusionOk="0">
                  <a:moveTo>
                    <a:pt x="1112" y="1"/>
                  </a:moveTo>
                  <a:cubicBezTo>
                    <a:pt x="1003" y="1"/>
                    <a:pt x="801" y="534"/>
                    <a:pt x="801" y="534"/>
                  </a:cubicBezTo>
                  <a:cubicBezTo>
                    <a:pt x="801" y="534"/>
                    <a:pt x="250" y="845"/>
                    <a:pt x="130" y="894"/>
                  </a:cubicBezTo>
                  <a:cubicBezTo>
                    <a:pt x="1" y="945"/>
                    <a:pt x="771" y="1135"/>
                    <a:pt x="771" y="1135"/>
                  </a:cubicBezTo>
                  <a:cubicBezTo>
                    <a:pt x="771" y="1135"/>
                    <a:pt x="962" y="1826"/>
                    <a:pt x="1071" y="1846"/>
                  </a:cubicBezTo>
                  <a:cubicBezTo>
                    <a:pt x="1073" y="1846"/>
                    <a:pt x="1074" y="1846"/>
                    <a:pt x="1075" y="1846"/>
                  </a:cubicBezTo>
                  <a:cubicBezTo>
                    <a:pt x="1178" y="1846"/>
                    <a:pt x="1412" y="1105"/>
                    <a:pt x="1412" y="1105"/>
                  </a:cubicBezTo>
                  <a:cubicBezTo>
                    <a:pt x="1412" y="1105"/>
                    <a:pt x="1983" y="1035"/>
                    <a:pt x="1983" y="905"/>
                  </a:cubicBezTo>
                  <a:cubicBezTo>
                    <a:pt x="1983" y="765"/>
                    <a:pt x="1342" y="634"/>
                    <a:pt x="1342" y="634"/>
                  </a:cubicBezTo>
                  <a:cubicBezTo>
                    <a:pt x="1342" y="634"/>
                    <a:pt x="1242" y="214"/>
                    <a:pt x="1151" y="34"/>
                  </a:cubicBezTo>
                  <a:cubicBezTo>
                    <a:pt x="1140" y="11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60"/>
            <p:cNvSpPr/>
            <p:nvPr/>
          </p:nvSpPr>
          <p:spPr>
            <a:xfrm>
              <a:off x="827525" y="1018632"/>
              <a:ext cx="255741" cy="248937"/>
            </a:xfrm>
            <a:custGeom>
              <a:avLst/>
              <a:gdLst/>
              <a:ahLst/>
              <a:cxnLst/>
              <a:rect l="l" t="t" r="r" b="b"/>
              <a:pathLst>
                <a:path w="2744" h="2671" extrusionOk="0">
                  <a:moveTo>
                    <a:pt x="1580" y="1"/>
                  </a:moveTo>
                  <a:cubicBezTo>
                    <a:pt x="1424" y="1"/>
                    <a:pt x="1112" y="788"/>
                    <a:pt x="1112" y="788"/>
                  </a:cubicBezTo>
                  <a:cubicBezTo>
                    <a:pt x="1112" y="788"/>
                    <a:pt x="341" y="1268"/>
                    <a:pt x="171" y="1348"/>
                  </a:cubicBezTo>
                  <a:cubicBezTo>
                    <a:pt x="1" y="1418"/>
                    <a:pt x="1042" y="1658"/>
                    <a:pt x="1042" y="1658"/>
                  </a:cubicBezTo>
                  <a:cubicBezTo>
                    <a:pt x="1042" y="1658"/>
                    <a:pt x="1282" y="2650"/>
                    <a:pt x="1422" y="2670"/>
                  </a:cubicBezTo>
                  <a:cubicBezTo>
                    <a:pt x="1424" y="2670"/>
                    <a:pt x="1426" y="2670"/>
                    <a:pt x="1428" y="2670"/>
                  </a:cubicBezTo>
                  <a:cubicBezTo>
                    <a:pt x="1582" y="2670"/>
                    <a:pt x="1933" y="1578"/>
                    <a:pt x="1933" y="1578"/>
                  </a:cubicBezTo>
                  <a:cubicBezTo>
                    <a:pt x="1933" y="1578"/>
                    <a:pt x="2734" y="1458"/>
                    <a:pt x="2734" y="1258"/>
                  </a:cubicBezTo>
                  <a:cubicBezTo>
                    <a:pt x="2743" y="1068"/>
                    <a:pt x="1853" y="917"/>
                    <a:pt x="1853" y="917"/>
                  </a:cubicBezTo>
                  <a:cubicBezTo>
                    <a:pt x="1853" y="917"/>
                    <a:pt x="1742" y="307"/>
                    <a:pt x="1633" y="47"/>
                  </a:cubicBezTo>
                  <a:cubicBezTo>
                    <a:pt x="1618" y="15"/>
                    <a:pt x="1600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60"/>
            <p:cNvSpPr/>
            <p:nvPr/>
          </p:nvSpPr>
          <p:spPr>
            <a:xfrm>
              <a:off x="-526119" y="1452108"/>
              <a:ext cx="11370" cy="11277"/>
            </a:xfrm>
            <a:custGeom>
              <a:avLst/>
              <a:gdLst/>
              <a:ahLst/>
              <a:cxnLst/>
              <a:rect l="l" t="t" r="r" b="b"/>
              <a:pathLst>
                <a:path w="122" h="121" extrusionOk="0">
                  <a:moveTo>
                    <a:pt x="6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0"/>
                    <a:pt x="31" y="121"/>
                    <a:pt x="61" y="121"/>
                  </a:cubicBezTo>
                  <a:cubicBezTo>
                    <a:pt x="91" y="121"/>
                    <a:pt x="121" y="90"/>
                    <a:pt x="121" y="61"/>
                  </a:cubicBezTo>
                  <a:cubicBezTo>
                    <a:pt x="121" y="30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60"/>
            <p:cNvSpPr/>
            <p:nvPr/>
          </p:nvSpPr>
          <p:spPr>
            <a:xfrm>
              <a:off x="3068437" y="3327677"/>
              <a:ext cx="436642" cy="88260"/>
            </a:xfrm>
            <a:custGeom>
              <a:avLst/>
              <a:gdLst/>
              <a:ahLst/>
              <a:cxnLst/>
              <a:rect l="l" t="t" r="r" b="b"/>
              <a:pathLst>
                <a:path w="4685" h="947" extrusionOk="0">
                  <a:moveTo>
                    <a:pt x="2427" y="1"/>
                  </a:moveTo>
                  <a:cubicBezTo>
                    <a:pt x="2261" y="1"/>
                    <a:pt x="2095" y="59"/>
                    <a:pt x="1972" y="176"/>
                  </a:cubicBezTo>
                  <a:cubicBezTo>
                    <a:pt x="1892" y="246"/>
                    <a:pt x="1842" y="326"/>
                    <a:pt x="1782" y="406"/>
                  </a:cubicBezTo>
                  <a:cubicBezTo>
                    <a:pt x="1692" y="546"/>
                    <a:pt x="1622" y="637"/>
                    <a:pt x="1522" y="646"/>
                  </a:cubicBezTo>
                  <a:cubicBezTo>
                    <a:pt x="1517" y="647"/>
                    <a:pt x="1512" y="647"/>
                    <a:pt x="1507" y="647"/>
                  </a:cubicBezTo>
                  <a:cubicBezTo>
                    <a:pt x="1402" y="647"/>
                    <a:pt x="1299" y="544"/>
                    <a:pt x="1252" y="486"/>
                  </a:cubicBezTo>
                  <a:cubicBezTo>
                    <a:pt x="1221" y="457"/>
                    <a:pt x="1201" y="426"/>
                    <a:pt x="1181" y="396"/>
                  </a:cubicBezTo>
                  <a:cubicBezTo>
                    <a:pt x="1112" y="296"/>
                    <a:pt x="1032" y="196"/>
                    <a:pt x="911" y="126"/>
                  </a:cubicBezTo>
                  <a:cubicBezTo>
                    <a:pt x="818" y="65"/>
                    <a:pt x="706" y="35"/>
                    <a:pt x="593" y="35"/>
                  </a:cubicBezTo>
                  <a:cubicBezTo>
                    <a:pt x="500" y="35"/>
                    <a:pt x="406" y="55"/>
                    <a:pt x="320" y="96"/>
                  </a:cubicBezTo>
                  <a:cubicBezTo>
                    <a:pt x="140" y="196"/>
                    <a:pt x="11" y="386"/>
                    <a:pt x="0" y="597"/>
                  </a:cubicBezTo>
                  <a:cubicBezTo>
                    <a:pt x="0" y="666"/>
                    <a:pt x="51" y="726"/>
                    <a:pt x="120" y="726"/>
                  </a:cubicBezTo>
                  <a:cubicBezTo>
                    <a:pt x="126" y="727"/>
                    <a:pt x="131" y="728"/>
                    <a:pt x="136" y="728"/>
                  </a:cubicBezTo>
                  <a:cubicBezTo>
                    <a:pt x="200" y="728"/>
                    <a:pt x="251" y="671"/>
                    <a:pt x="251" y="606"/>
                  </a:cubicBezTo>
                  <a:cubicBezTo>
                    <a:pt x="260" y="497"/>
                    <a:pt x="331" y="376"/>
                    <a:pt x="441" y="326"/>
                  </a:cubicBezTo>
                  <a:cubicBezTo>
                    <a:pt x="486" y="299"/>
                    <a:pt x="540" y="286"/>
                    <a:pt x="595" y="286"/>
                  </a:cubicBezTo>
                  <a:cubicBezTo>
                    <a:pt x="660" y="286"/>
                    <a:pt x="727" y="304"/>
                    <a:pt x="781" y="336"/>
                  </a:cubicBezTo>
                  <a:cubicBezTo>
                    <a:pt x="861" y="386"/>
                    <a:pt x="921" y="466"/>
                    <a:pt x="981" y="546"/>
                  </a:cubicBezTo>
                  <a:cubicBezTo>
                    <a:pt x="1001" y="586"/>
                    <a:pt x="1032" y="617"/>
                    <a:pt x="1052" y="646"/>
                  </a:cubicBezTo>
                  <a:cubicBezTo>
                    <a:pt x="1197" y="810"/>
                    <a:pt x="1343" y="900"/>
                    <a:pt x="1503" y="900"/>
                  </a:cubicBezTo>
                  <a:cubicBezTo>
                    <a:pt x="1519" y="900"/>
                    <a:pt x="1536" y="899"/>
                    <a:pt x="1552" y="897"/>
                  </a:cubicBezTo>
                  <a:cubicBezTo>
                    <a:pt x="1772" y="877"/>
                    <a:pt x="1892" y="697"/>
                    <a:pt x="1992" y="546"/>
                  </a:cubicBezTo>
                  <a:cubicBezTo>
                    <a:pt x="2042" y="477"/>
                    <a:pt x="2093" y="406"/>
                    <a:pt x="2142" y="356"/>
                  </a:cubicBezTo>
                  <a:cubicBezTo>
                    <a:pt x="2216" y="288"/>
                    <a:pt x="2322" y="253"/>
                    <a:pt x="2427" y="253"/>
                  </a:cubicBezTo>
                  <a:cubicBezTo>
                    <a:pt x="2537" y="253"/>
                    <a:pt x="2647" y="290"/>
                    <a:pt x="2723" y="366"/>
                  </a:cubicBezTo>
                  <a:cubicBezTo>
                    <a:pt x="2773" y="417"/>
                    <a:pt x="2813" y="486"/>
                    <a:pt x="2853" y="557"/>
                  </a:cubicBezTo>
                  <a:cubicBezTo>
                    <a:pt x="2913" y="646"/>
                    <a:pt x="2973" y="757"/>
                    <a:pt x="3083" y="837"/>
                  </a:cubicBezTo>
                  <a:cubicBezTo>
                    <a:pt x="3174" y="907"/>
                    <a:pt x="3303" y="947"/>
                    <a:pt x="3423" y="947"/>
                  </a:cubicBezTo>
                  <a:cubicBezTo>
                    <a:pt x="3534" y="947"/>
                    <a:pt x="3644" y="917"/>
                    <a:pt x="3724" y="857"/>
                  </a:cubicBezTo>
                  <a:cubicBezTo>
                    <a:pt x="3834" y="797"/>
                    <a:pt x="3904" y="706"/>
                    <a:pt x="3964" y="617"/>
                  </a:cubicBezTo>
                  <a:cubicBezTo>
                    <a:pt x="4024" y="546"/>
                    <a:pt x="4074" y="477"/>
                    <a:pt x="4135" y="437"/>
                  </a:cubicBezTo>
                  <a:cubicBezTo>
                    <a:pt x="4193" y="395"/>
                    <a:pt x="4265" y="375"/>
                    <a:pt x="4337" y="375"/>
                  </a:cubicBezTo>
                  <a:cubicBezTo>
                    <a:pt x="4388" y="375"/>
                    <a:pt x="4439" y="385"/>
                    <a:pt x="4484" y="406"/>
                  </a:cubicBezTo>
                  <a:cubicBezTo>
                    <a:pt x="4503" y="419"/>
                    <a:pt x="4524" y="424"/>
                    <a:pt x="4545" y="424"/>
                  </a:cubicBezTo>
                  <a:cubicBezTo>
                    <a:pt x="4590" y="424"/>
                    <a:pt x="4634" y="398"/>
                    <a:pt x="4655" y="356"/>
                  </a:cubicBezTo>
                  <a:cubicBezTo>
                    <a:pt x="4685" y="296"/>
                    <a:pt x="4665" y="216"/>
                    <a:pt x="4605" y="186"/>
                  </a:cubicBezTo>
                  <a:cubicBezTo>
                    <a:pt x="4523" y="143"/>
                    <a:pt x="4429" y="122"/>
                    <a:pt x="4335" y="122"/>
                  </a:cubicBezTo>
                  <a:cubicBezTo>
                    <a:pt x="4211" y="122"/>
                    <a:pt x="4086" y="158"/>
                    <a:pt x="3984" y="226"/>
                  </a:cubicBezTo>
                  <a:cubicBezTo>
                    <a:pt x="3894" y="296"/>
                    <a:pt x="3834" y="376"/>
                    <a:pt x="3764" y="466"/>
                  </a:cubicBezTo>
                  <a:cubicBezTo>
                    <a:pt x="3714" y="537"/>
                    <a:pt x="3654" y="606"/>
                    <a:pt x="3594" y="646"/>
                  </a:cubicBezTo>
                  <a:cubicBezTo>
                    <a:pt x="3543" y="679"/>
                    <a:pt x="3483" y="694"/>
                    <a:pt x="3424" y="694"/>
                  </a:cubicBezTo>
                  <a:cubicBezTo>
                    <a:pt x="3355" y="694"/>
                    <a:pt x="3287" y="674"/>
                    <a:pt x="3234" y="637"/>
                  </a:cubicBezTo>
                  <a:cubicBezTo>
                    <a:pt x="3163" y="586"/>
                    <a:pt x="3123" y="506"/>
                    <a:pt x="3074" y="417"/>
                  </a:cubicBezTo>
                  <a:cubicBezTo>
                    <a:pt x="3023" y="346"/>
                    <a:pt x="2973" y="256"/>
                    <a:pt x="2903" y="186"/>
                  </a:cubicBezTo>
                  <a:cubicBezTo>
                    <a:pt x="2776" y="63"/>
                    <a:pt x="2601" y="1"/>
                    <a:pt x="2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60"/>
            <p:cNvSpPr/>
            <p:nvPr/>
          </p:nvSpPr>
          <p:spPr>
            <a:xfrm>
              <a:off x="3285780" y="3494693"/>
              <a:ext cx="436735" cy="88260"/>
            </a:xfrm>
            <a:custGeom>
              <a:avLst/>
              <a:gdLst/>
              <a:ahLst/>
              <a:cxnLst/>
              <a:rect l="l" t="t" r="r" b="b"/>
              <a:pathLst>
                <a:path w="4686" h="947" extrusionOk="0">
                  <a:moveTo>
                    <a:pt x="2427" y="1"/>
                  </a:moveTo>
                  <a:cubicBezTo>
                    <a:pt x="2260" y="1"/>
                    <a:pt x="2095" y="58"/>
                    <a:pt x="1972" y="176"/>
                  </a:cubicBezTo>
                  <a:cubicBezTo>
                    <a:pt x="1903" y="246"/>
                    <a:pt x="1843" y="326"/>
                    <a:pt x="1792" y="406"/>
                  </a:cubicBezTo>
                  <a:cubicBezTo>
                    <a:pt x="1692" y="546"/>
                    <a:pt x="1622" y="636"/>
                    <a:pt x="1522" y="646"/>
                  </a:cubicBezTo>
                  <a:cubicBezTo>
                    <a:pt x="1518" y="647"/>
                    <a:pt x="1513" y="647"/>
                    <a:pt x="1509" y="647"/>
                  </a:cubicBezTo>
                  <a:cubicBezTo>
                    <a:pt x="1403" y="647"/>
                    <a:pt x="1300" y="544"/>
                    <a:pt x="1252" y="486"/>
                  </a:cubicBezTo>
                  <a:cubicBezTo>
                    <a:pt x="1232" y="456"/>
                    <a:pt x="1202" y="426"/>
                    <a:pt x="1182" y="396"/>
                  </a:cubicBezTo>
                  <a:cubicBezTo>
                    <a:pt x="1111" y="296"/>
                    <a:pt x="1031" y="196"/>
                    <a:pt x="911" y="126"/>
                  </a:cubicBezTo>
                  <a:cubicBezTo>
                    <a:pt x="818" y="65"/>
                    <a:pt x="706" y="35"/>
                    <a:pt x="593" y="35"/>
                  </a:cubicBezTo>
                  <a:cubicBezTo>
                    <a:pt x="500" y="35"/>
                    <a:pt x="407" y="55"/>
                    <a:pt x="321" y="96"/>
                  </a:cubicBezTo>
                  <a:cubicBezTo>
                    <a:pt x="141" y="196"/>
                    <a:pt x="10" y="386"/>
                    <a:pt x="1" y="596"/>
                  </a:cubicBezTo>
                  <a:cubicBezTo>
                    <a:pt x="1" y="666"/>
                    <a:pt x="50" y="727"/>
                    <a:pt x="121" y="727"/>
                  </a:cubicBezTo>
                  <a:cubicBezTo>
                    <a:pt x="191" y="727"/>
                    <a:pt x="251" y="676"/>
                    <a:pt x="251" y="606"/>
                  </a:cubicBezTo>
                  <a:cubicBezTo>
                    <a:pt x="261" y="486"/>
                    <a:pt x="331" y="376"/>
                    <a:pt x="441" y="326"/>
                  </a:cubicBezTo>
                  <a:cubicBezTo>
                    <a:pt x="487" y="299"/>
                    <a:pt x="542" y="286"/>
                    <a:pt x="597" y="286"/>
                  </a:cubicBezTo>
                  <a:cubicBezTo>
                    <a:pt x="662" y="286"/>
                    <a:pt x="728" y="303"/>
                    <a:pt x="782" y="336"/>
                  </a:cubicBezTo>
                  <a:cubicBezTo>
                    <a:pt x="862" y="386"/>
                    <a:pt x="922" y="466"/>
                    <a:pt x="982" y="546"/>
                  </a:cubicBezTo>
                  <a:cubicBezTo>
                    <a:pt x="1011" y="576"/>
                    <a:pt x="1031" y="616"/>
                    <a:pt x="1062" y="646"/>
                  </a:cubicBezTo>
                  <a:cubicBezTo>
                    <a:pt x="1198" y="810"/>
                    <a:pt x="1351" y="899"/>
                    <a:pt x="1505" y="899"/>
                  </a:cubicBezTo>
                  <a:cubicBezTo>
                    <a:pt x="1521" y="899"/>
                    <a:pt x="1536" y="898"/>
                    <a:pt x="1552" y="896"/>
                  </a:cubicBezTo>
                  <a:cubicBezTo>
                    <a:pt x="1772" y="876"/>
                    <a:pt x="1892" y="696"/>
                    <a:pt x="1992" y="546"/>
                  </a:cubicBezTo>
                  <a:cubicBezTo>
                    <a:pt x="2043" y="476"/>
                    <a:pt x="2092" y="406"/>
                    <a:pt x="2143" y="356"/>
                  </a:cubicBezTo>
                  <a:cubicBezTo>
                    <a:pt x="2216" y="287"/>
                    <a:pt x="2321" y="252"/>
                    <a:pt x="2427" y="252"/>
                  </a:cubicBezTo>
                  <a:cubicBezTo>
                    <a:pt x="2537" y="252"/>
                    <a:pt x="2647" y="290"/>
                    <a:pt x="2723" y="366"/>
                  </a:cubicBezTo>
                  <a:cubicBezTo>
                    <a:pt x="2773" y="416"/>
                    <a:pt x="2813" y="486"/>
                    <a:pt x="2853" y="546"/>
                  </a:cubicBezTo>
                  <a:cubicBezTo>
                    <a:pt x="2913" y="646"/>
                    <a:pt x="2984" y="747"/>
                    <a:pt x="3084" y="827"/>
                  </a:cubicBezTo>
                  <a:cubicBezTo>
                    <a:pt x="3184" y="907"/>
                    <a:pt x="3304" y="947"/>
                    <a:pt x="3424" y="947"/>
                  </a:cubicBezTo>
                  <a:cubicBezTo>
                    <a:pt x="3534" y="947"/>
                    <a:pt x="3634" y="916"/>
                    <a:pt x="3734" y="856"/>
                  </a:cubicBezTo>
                  <a:cubicBezTo>
                    <a:pt x="3834" y="787"/>
                    <a:pt x="3905" y="696"/>
                    <a:pt x="3965" y="616"/>
                  </a:cubicBezTo>
                  <a:cubicBezTo>
                    <a:pt x="4025" y="546"/>
                    <a:pt x="4074" y="476"/>
                    <a:pt x="4134" y="436"/>
                  </a:cubicBezTo>
                  <a:cubicBezTo>
                    <a:pt x="4193" y="395"/>
                    <a:pt x="4265" y="375"/>
                    <a:pt x="4337" y="375"/>
                  </a:cubicBezTo>
                  <a:cubicBezTo>
                    <a:pt x="4388" y="375"/>
                    <a:pt x="4439" y="385"/>
                    <a:pt x="4485" y="406"/>
                  </a:cubicBezTo>
                  <a:cubicBezTo>
                    <a:pt x="4504" y="415"/>
                    <a:pt x="4524" y="420"/>
                    <a:pt x="4544" y="420"/>
                  </a:cubicBezTo>
                  <a:cubicBezTo>
                    <a:pt x="4590" y="420"/>
                    <a:pt x="4634" y="397"/>
                    <a:pt x="4655" y="356"/>
                  </a:cubicBezTo>
                  <a:cubicBezTo>
                    <a:pt x="4685" y="296"/>
                    <a:pt x="4665" y="216"/>
                    <a:pt x="4605" y="186"/>
                  </a:cubicBezTo>
                  <a:cubicBezTo>
                    <a:pt x="4523" y="143"/>
                    <a:pt x="4429" y="122"/>
                    <a:pt x="4335" y="122"/>
                  </a:cubicBezTo>
                  <a:cubicBezTo>
                    <a:pt x="4212" y="122"/>
                    <a:pt x="4087" y="158"/>
                    <a:pt x="3985" y="226"/>
                  </a:cubicBezTo>
                  <a:cubicBezTo>
                    <a:pt x="3894" y="296"/>
                    <a:pt x="3834" y="376"/>
                    <a:pt x="3774" y="456"/>
                  </a:cubicBezTo>
                  <a:cubicBezTo>
                    <a:pt x="3714" y="536"/>
                    <a:pt x="3664" y="606"/>
                    <a:pt x="3594" y="646"/>
                  </a:cubicBezTo>
                  <a:cubicBezTo>
                    <a:pt x="3543" y="679"/>
                    <a:pt x="3483" y="694"/>
                    <a:pt x="3424" y="694"/>
                  </a:cubicBezTo>
                  <a:cubicBezTo>
                    <a:pt x="3355" y="694"/>
                    <a:pt x="3287" y="674"/>
                    <a:pt x="3234" y="636"/>
                  </a:cubicBezTo>
                  <a:cubicBezTo>
                    <a:pt x="3173" y="576"/>
                    <a:pt x="3124" y="506"/>
                    <a:pt x="3073" y="416"/>
                  </a:cubicBezTo>
                  <a:cubicBezTo>
                    <a:pt x="3024" y="336"/>
                    <a:pt x="2973" y="256"/>
                    <a:pt x="2904" y="186"/>
                  </a:cubicBezTo>
                  <a:cubicBezTo>
                    <a:pt x="2776" y="63"/>
                    <a:pt x="2601" y="1"/>
                    <a:pt x="2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60"/>
            <p:cNvSpPr/>
            <p:nvPr/>
          </p:nvSpPr>
          <p:spPr>
            <a:xfrm>
              <a:off x="1427456" y="217013"/>
              <a:ext cx="436642" cy="87701"/>
            </a:xfrm>
            <a:custGeom>
              <a:avLst/>
              <a:gdLst/>
              <a:ahLst/>
              <a:cxnLst/>
              <a:rect l="l" t="t" r="r" b="b"/>
              <a:pathLst>
                <a:path w="4685" h="941" extrusionOk="0">
                  <a:moveTo>
                    <a:pt x="2433" y="1"/>
                  </a:moveTo>
                  <a:cubicBezTo>
                    <a:pt x="2264" y="1"/>
                    <a:pt x="2096" y="61"/>
                    <a:pt x="1972" y="180"/>
                  </a:cubicBezTo>
                  <a:cubicBezTo>
                    <a:pt x="1892" y="240"/>
                    <a:pt x="1842" y="329"/>
                    <a:pt x="1782" y="400"/>
                  </a:cubicBezTo>
                  <a:cubicBezTo>
                    <a:pt x="1692" y="550"/>
                    <a:pt x="1622" y="640"/>
                    <a:pt x="1522" y="650"/>
                  </a:cubicBezTo>
                  <a:cubicBezTo>
                    <a:pt x="1517" y="650"/>
                    <a:pt x="1512" y="650"/>
                    <a:pt x="1507" y="650"/>
                  </a:cubicBezTo>
                  <a:cubicBezTo>
                    <a:pt x="1402" y="650"/>
                    <a:pt x="1299" y="547"/>
                    <a:pt x="1251" y="480"/>
                  </a:cubicBezTo>
                  <a:cubicBezTo>
                    <a:pt x="1222" y="460"/>
                    <a:pt x="1202" y="430"/>
                    <a:pt x="1181" y="400"/>
                  </a:cubicBezTo>
                  <a:cubicBezTo>
                    <a:pt x="1111" y="300"/>
                    <a:pt x="1031" y="200"/>
                    <a:pt x="911" y="120"/>
                  </a:cubicBezTo>
                  <a:cubicBezTo>
                    <a:pt x="820" y="61"/>
                    <a:pt x="712" y="30"/>
                    <a:pt x="602" y="30"/>
                  </a:cubicBezTo>
                  <a:cubicBezTo>
                    <a:pt x="506" y="30"/>
                    <a:pt x="409" y="53"/>
                    <a:pt x="321" y="100"/>
                  </a:cubicBezTo>
                  <a:cubicBezTo>
                    <a:pt x="140" y="189"/>
                    <a:pt x="10" y="390"/>
                    <a:pt x="0" y="600"/>
                  </a:cubicBezTo>
                  <a:cubicBezTo>
                    <a:pt x="0" y="670"/>
                    <a:pt x="50" y="720"/>
                    <a:pt x="120" y="730"/>
                  </a:cubicBezTo>
                  <a:cubicBezTo>
                    <a:pt x="190" y="730"/>
                    <a:pt x="250" y="680"/>
                    <a:pt x="250" y="610"/>
                  </a:cubicBezTo>
                  <a:cubicBezTo>
                    <a:pt x="261" y="490"/>
                    <a:pt x="330" y="380"/>
                    <a:pt x="441" y="320"/>
                  </a:cubicBezTo>
                  <a:cubicBezTo>
                    <a:pt x="487" y="297"/>
                    <a:pt x="541" y="284"/>
                    <a:pt x="596" y="284"/>
                  </a:cubicBezTo>
                  <a:cubicBezTo>
                    <a:pt x="661" y="284"/>
                    <a:pt x="727" y="302"/>
                    <a:pt x="781" y="340"/>
                  </a:cubicBezTo>
                  <a:cubicBezTo>
                    <a:pt x="861" y="380"/>
                    <a:pt x="921" y="460"/>
                    <a:pt x="981" y="550"/>
                  </a:cubicBezTo>
                  <a:cubicBezTo>
                    <a:pt x="1001" y="580"/>
                    <a:pt x="1031" y="610"/>
                    <a:pt x="1051" y="640"/>
                  </a:cubicBezTo>
                  <a:cubicBezTo>
                    <a:pt x="1203" y="820"/>
                    <a:pt x="1354" y="901"/>
                    <a:pt x="1523" y="901"/>
                  </a:cubicBezTo>
                  <a:cubicBezTo>
                    <a:pt x="1532" y="901"/>
                    <a:pt x="1542" y="901"/>
                    <a:pt x="1551" y="900"/>
                  </a:cubicBezTo>
                  <a:cubicBezTo>
                    <a:pt x="1772" y="870"/>
                    <a:pt x="1892" y="700"/>
                    <a:pt x="1992" y="550"/>
                  </a:cubicBezTo>
                  <a:cubicBezTo>
                    <a:pt x="2042" y="470"/>
                    <a:pt x="2092" y="410"/>
                    <a:pt x="2142" y="360"/>
                  </a:cubicBezTo>
                  <a:cubicBezTo>
                    <a:pt x="2215" y="287"/>
                    <a:pt x="2318" y="252"/>
                    <a:pt x="2422" y="252"/>
                  </a:cubicBezTo>
                  <a:cubicBezTo>
                    <a:pt x="2533" y="252"/>
                    <a:pt x="2645" y="292"/>
                    <a:pt x="2723" y="369"/>
                  </a:cubicBezTo>
                  <a:cubicBezTo>
                    <a:pt x="2773" y="420"/>
                    <a:pt x="2813" y="480"/>
                    <a:pt x="2853" y="550"/>
                  </a:cubicBezTo>
                  <a:cubicBezTo>
                    <a:pt x="2913" y="650"/>
                    <a:pt x="2973" y="750"/>
                    <a:pt x="3083" y="830"/>
                  </a:cubicBezTo>
                  <a:cubicBezTo>
                    <a:pt x="3173" y="910"/>
                    <a:pt x="3304" y="940"/>
                    <a:pt x="3424" y="940"/>
                  </a:cubicBezTo>
                  <a:cubicBezTo>
                    <a:pt x="3533" y="940"/>
                    <a:pt x="3644" y="920"/>
                    <a:pt x="3724" y="860"/>
                  </a:cubicBezTo>
                  <a:cubicBezTo>
                    <a:pt x="3834" y="790"/>
                    <a:pt x="3904" y="700"/>
                    <a:pt x="3964" y="610"/>
                  </a:cubicBezTo>
                  <a:cubicBezTo>
                    <a:pt x="4024" y="540"/>
                    <a:pt x="4074" y="480"/>
                    <a:pt x="4134" y="430"/>
                  </a:cubicBezTo>
                  <a:cubicBezTo>
                    <a:pt x="4190" y="391"/>
                    <a:pt x="4258" y="370"/>
                    <a:pt x="4327" y="370"/>
                  </a:cubicBezTo>
                  <a:cubicBezTo>
                    <a:pt x="4381" y="370"/>
                    <a:pt x="4436" y="383"/>
                    <a:pt x="4485" y="410"/>
                  </a:cubicBezTo>
                  <a:cubicBezTo>
                    <a:pt x="4503" y="419"/>
                    <a:pt x="4523" y="423"/>
                    <a:pt x="4543" y="423"/>
                  </a:cubicBezTo>
                  <a:cubicBezTo>
                    <a:pt x="4588" y="423"/>
                    <a:pt x="4634" y="399"/>
                    <a:pt x="4654" y="349"/>
                  </a:cubicBezTo>
                  <a:cubicBezTo>
                    <a:pt x="4685" y="289"/>
                    <a:pt x="4665" y="220"/>
                    <a:pt x="4605" y="189"/>
                  </a:cubicBezTo>
                  <a:cubicBezTo>
                    <a:pt x="4520" y="145"/>
                    <a:pt x="4423" y="122"/>
                    <a:pt x="4327" y="122"/>
                  </a:cubicBezTo>
                  <a:cubicBezTo>
                    <a:pt x="4206" y="122"/>
                    <a:pt x="4084" y="157"/>
                    <a:pt x="3984" y="229"/>
                  </a:cubicBezTo>
                  <a:cubicBezTo>
                    <a:pt x="3894" y="289"/>
                    <a:pt x="3834" y="380"/>
                    <a:pt x="3764" y="460"/>
                  </a:cubicBezTo>
                  <a:cubicBezTo>
                    <a:pt x="3714" y="530"/>
                    <a:pt x="3654" y="600"/>
                    <a:pt x="3593" y="650"/>
                  </a:cubicBezTo>
                  <a:cubicBezTo>
                    <a:pt x="3543" y="678"/>
                    <a:pt x="3483" y="693"/>
                    <a:pt x="3423" y="693"/>
                  </a:cubicBezTo>
                  <a:cubicBezTo>
                    <a:pt x="3355" y="693"/>
                    <a:pt x="3287" y="673"/>
                    <a:pt x="3233" y="630"/>
                  </a:cubicBezTo>
                  <a:cubicBezTo>
                    <a:pt x="3163" y="580"/>
                    <a:pt x="3123" y="500"/>
                    <a:pt x="3073" y="420"/>
                  </a:cubicBezTo>
                  <a:cubicBezTo>
                    <a:pt x="3023" y="340"/>
                    <a:pt x="2973" y="260"/>
                    <a:pt x="2903" y="189"/>
                  </a:cubicBezTo>
                  <a:cubicBezTo>
                    <a:pt x="2777" y="63"/>
                    <a:pt x="2604" y="1"/>
                    <a:pt x="2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60"/>
            <p:cNvSpPr/>
            <p:nvPr/>
          </p:nvSpPr>
          <p:spPr>
            <a:xfrm>
              <a:off x="1644800" y="383843"/>
              <a:ext cx="436642" cy="87794"/>
            </a:xfrm>
            <a:custGeom>
              <a:avLst/>
              <a:gdLst/>
              <a:ahLst/>
              <a:cxnLst/>
              <a:rect l="l" t="t" r="r" b="b"/>
              <a:pathLst>
                <a:path w="4685" h="942" extrusionOk="0">
                  <a:moveTo>
                    <a:pt x="2427" y="1"/>
                  </a:moveTo>
                  <a:cubicBezTo>
                    <a:pt x="2261" y="1"/>
                    <a:pt x="2095" y="59"/>
                    <a:pt x="1973" y="171"/>
                  </a:cubicBezTo>
                  <a:cubicBezTo>
                    <a:pt x="1902" y="241"/>
                    <a:pt x="1842" y="321"/>
                    <a:pt x="1792" y="401"/>
                  </a:cubicBezTo>
                  <a:cubicBezTo>
                    <a:pt x="1692" y="552"/>
                    <a:pt x="1622" y="642"/>
                    <a:pt x="1522" y="652"/>
                  </a:cubicBezTo>
                  <a:cubicBezTo>
                    <a:pt x="1517" y="652"/>
                    <a:pt x="1513" y="653"/>
                    <a:pt x="1508" y="653"/>
                  </a:cubicBezTo>
                  <a:cubicBezTo>
                    <a:pt x="1403" y="653"/>
                    <a:pt x="1299" y="549"/>
                    <a:pt x="1252" y="481"/>
                  </a:cubicBezTo>
                  <a:cubicBezTo>
                    <a:pt x="1232" y="452"/>
                    <a:pt x="1201" y="421"/>
                    <a:pt x="1181" y="392"/>
                  </a:cubicBezTo>
                  <a:cubicBezTo>
                    <a:pt x="1112" y="301"/>
                    <a:pt x="1032" y="191"/>
                    <a:pt x="912" y="121"/>
                  </a:cubicBezTo>
                  <a:cubicBezTo>
                    <a:pt x="820" y="62"/>
                    <a:pt x="712" y="32"/>
                    <a:pt x="601" y="32"/>
                  </a:cubicBezTo>
                  <a:cubicBezTo>
                    <a:pt x="506" y="32"/>
                    <a:pt x="409" y="55"/>
                    <a:pt x="321" y="101"/>
                  </a:cubicBezTo>
                  <a:cubicBezTo>
                    <a:pt x="140" y="191"/>
                    <a:pt x="11" y="392"/>
                    <a:pt x="0" y="592"/>
                  </a:cubicBezTo>
                  <a:cubicBezTo>
                    <a:pt x="0" y="662"/>
                    <a:pt x="51" y="722"/>
                    <a:pt x="120" y="732"/>
                  </a:cubicBezTo>
                  <a:cubicBezTo>
                    <a:pt x="191" y="732"/>
                    <a:pt x="251" y="682"/>
                    <a:pt x="260" y="612"/>
                  </a:cubicBezTo>
                  <a:cubicBezTo>
                    <a:pt x="260" y="492"/>
                    <a:pt x="331" y="372"/>
                    <a:pt x="441" y="321"/>
                  </a:cubicBezTo>
                  <a:cubicBezTo>
                    <a:pt x="488" y="298"/>
                    <a:pt x="545" y="285"/>
                    <a:pt x="602" y="285"/>
                  </a:cubicBezTo>
                  <a:cubicBezTo>
                    <a:pt x="665" y="285"/>
                    <a:pt x="729" y="300"/>
                    <a:pt x="781" y="332"/>
                  </a:cubicBezTo>
                  <a:cubicBezTo>
                    <a:pt x="861" y="381"/>
                    <a:pt x="921" y="461"/>
                    <a:pt x="981" y="552"/>
                  </a:cubicBezTo>
                  <a:cubicBezTo>
                    <a:pt x="1012" y="581"/>
                    <a:pt x="1032" y="612"/>
                    <a:pt x="1061" y="642"/>
                  </a:cubicBezTo>
                  <a:cubicBezTo>
                    <a:pt x="1203" y="821"/>
                    <a:pt x="1362" y="903"/>
                    <a:pt x="1523" y="903"/>
                  </a:cubicBezTo>
                  <a:cubicBezTo>
                    <a:pt x="1533" y="903"/>
                    <a:pt x="1542" y="902"/>
                    <a:pt x="1552" y="902"/>
                  </a:cubicBezTo>
                  <a:cubicBezTo>
                    <a:pt x="1772" y="872"/>
                    <a:pt x="1892" y="702"/>
                    <a:pt x="1993" y="541"/>
                  </a:cubicBezTo>
                  <a:cubicBezTo>
                    <a:pt x="2042" y="472"/>
                    <a:pt x="2093" y="412"/>
                    <a:pt x="2142" y="361"/>
                  </a:cubicBezTo>
                  <a:cubicBezTo>
                    <a:pt x="2218" y="286"/>
                    <a:pt x="2325" y="249"/>
                    <a:pt x="2433" y="249"/>
                  </a:cubicBezTo>
                  <a:cubicBezTo>
                    <a:pt x="2540" y="249"/>
                    <a:pt x="2648" y="286"/>
                    <a:pt x="2723" y="361"/>
                  </a:cubicBezTo>
                  <a:cubicBezTo>
                    <a:pt x="2773" y="412"/>
                    <a:pt x="2813" y="481"/>
                    <a:pt x="2853" y="552"/>
                  </a:cubicBezTo>
                  <a:cubicBezTo>
                    <a:pt x="2913" y="652"/>
                    <a:pt x="2983" y="752"/>
                    <a:pt x="3083" y="832"/>
                  </a:cubicBezTo>
                  <a:cubicBezTo>
                    <a:pt x="3183" y="912"/>
                    <a:pt x="3303" y="942"/>
                    <a:pt x="3424" y="942"/>
                  </a:cubicBezTo>
                  <a:cubicBezTo>
                    <a:pt x="3534" y="942"/>
                    <a:pt x="3634" y="922"/>
                    <a:pt x="3734" y="862"/>
                  </a:cubicBezTo>
                  <a:cubicBezTo>
                    <a:pt x="3834" y="792"/>
                    <a:pt x="3904" y="702"/>
                    <a:pt x="3964" y="612"/>
                  </a:cubicBezTo>
                  <a:cubicBezTo>
                    <a:pt x="4024" y="541"/>
                    <a:pt x="4075" y="481"/>
                    <a:pt x="4135" y="432"/>
                  </a:cubicBezTo>
                  <a:cubicBezTo>
                    <a:pt x="4190" y="392"/>
                    <a:pt x="4258" y="372"/>
                    <a:pt x="4327" y="372"/>
                  </a:cubicBezTo>
                  <a:cubicBezTo>
                    <a:pt x="4381" y="372"/>
                    <a:pt x="4436" y="385"/>
                    <a:pt x="4485" y="412"/>
                  </a:cubicBezTo>
                  <a:cubicBezTo>
                    <a:pt x="4503" y="421"/>
                    <a:pt x="4522" y="425"/>
                    <a:pt x="4542" y="425"/>
                  </a:cubicBezTo>
                  <a:cubicBezTo>
                    <a:pt x="4588" y="425"/>
                    <a:pt x="4634" y="401"/>
                    <a:pt x="4655" y="352"/>
                  </a:cubicBezTo>
                  <a:cubicBezTo>
                    <a:pt x="4685" y="292"/>
                    <a:pt x="4665" y="221"/>
                    <a:pt x="4605" y="181"/>
                  </a:cubicBezTo>
                  <a:cubicBezTo>
                    <a:pt x="4523" y="142"/>
                    <a:pt x="4430" y="122"/>
                    <a:pt x="4337" y="122"/>
                  </a:cubicBezTo>
                  <a:cubicBezTo>
                    <a:pt x="4214" y="122"/>
                    <a:pt x="4091" y="157"/>
                    <a:pt x="3995" y="232"/>
                  </a:cubicBezTo>
                  <a:cubicBezTo>
                    <a:pt x="3894" y="292"/>
                    <a:pt x="3834" y="381"/>
                    <a:pt x="3774" y="461"/>
                  </a:cubicBezTo>
                  <a:cubicBezTo>
                    <a:pt x="3714" y="532"/>
                    <a:pt x="3664" y="601"/>
                    <a:pt x="3594" y="652"/>
                  </a:cubicBezTo>
                  <a:cubicBezTo>
                    <a:pt x="3543" y="680"/>
                    <a:pt x="3483" y="695"/>
                    <a:pt x="3424" y="695"/>
                  </a:cubicBezTo>
                  <a:cubicBezTo>
                    <a:pt x="3355" y="695"/>
                    <a:pt x="3287" y="675"/>
                    <a:pt x="3234" y="632"/>
                  </a:cubicBezTo>
                  <a:cubicBezTo>
                    <a:pt x="3174" y="581"/>
                    <a:pt x="3123" y="501"/>
                    <a:pt x="3074" y="421"/>
                  </a:cubicBezTo>
                  <a:cubicBezTo>
                    <a:pt x="3023" y="341"/>
                    <a:pt x="2974" y="261"/>
                    <a:pt x="2903" y="191"/>
                  </a:cubicBezTo>
                  <a:cubicBezTo>
                    <a:pt x="2776" y="64"/>
                    <a:pt x="2601" y="1"/>
                    <a:pt x="2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60"/>
            <p:cNvSpPr/>
            <p:nvPr/>
          </p:nvSpPr>
          <p:spPr>
            <a:xfrm>
              <a:off x="4205669" y="2889261"/>
              <a:ext cx="418934" cy="593870"/>
            </a:xfrm>
            <a:custGeom>
              <a:avLst/>
              <a:gdLst/>
              <a:ahLst/>
              <a:cxnLst/>
              <a:rect l="l" t="t" r="r" b="b"/>
              <a:pathLst>
                <a:path w="4495" h="6372" extrusionOk="0">
                  <a:moveTo>
                    <a:pt x="1095" y="0"/>
                  </a:moveTo>
                  <a:cubicBezTo>
                    <a:pt x="1048" y="0"/>
                    <a:pt x="1000" y="5"/>
                    <a:pt x="951" y="16"/>
                  </a:cubicBezTo>
                  <a:cubicBezTo>
                    <a:pt x="681" y="76"/>
                    <a:pt x="461" y="305"/>
                    <a:pt x="350" y="556"/>
                  </a:cubicBezTo>
                  <a:cubicBezTo>
                    <a:pt x="230" y="806"/>
                    <a:pt x="190" y="1097"/>
                    <a:pt x="161" y="1377"/>
                  </a:cubicBezTo>
                  <a:cubicBezTo>
                    <a:pt x="0" y="3028"/>
                    <a:pt x="40" y="4700"/>
                    <a:pt x="80" y="6371"/>
                  </a:cubicBezTo>
                  <a:cubicBezTo>
                    <a:pt x="1552" y="5321"/>
                    <a:pt x="2923" y="4129"/>
                    <a:pt x="4154" y="2808"/>
                  </a:cubicBezTo>
                  <a:cubicBezTo>
                    <a:pt x="4325" y="2638"/>
                    <a:pt x="4494" y="2398"/>
                    <a:pt x="4385" y="2178"/>
                  </a:cubicBezTo>
                  <a:cubicBezTo>
                    <a:pt x="4311" y="2042"/>
                    <a:pt x="4160" y="1997"/>
                    <a:pt x="4000" y="1997"/>
                  </a:cubicBezTo>
                  <a:cubicBezTo>
                    <a:pt x="3900" y="1997"/>
                    <a:pt x="3796" y="2014"/>
                    <a:pt x="3704" y="2037"/>
                  </a:cubicBezTo>
                  <a:cubicBezTo>
                    <a:pt x="3273" y="2158"/>
                    <a:pt x="2863" y="2327"/>
                    <a:pt x="2472" y="2538"/>
                  </a:cubicBezTo>
                  <a:cubicBezTo>
                    <a:pt x="2523" y="1917"/>
                    <a:pt x="2392" y="1286"/>
                    <a:pt x="2082" y="746"/>
                  </a:cubicBezTo>
                  <a:cubicBezTo>
                    <a:pt x="1876" y="369"/>
                    <a:pt x="1509" y="0"/>
                    <a:pt x="1095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60"/>
            <p:cNvSpPr/>
            <p:nvPr/>
          </p:nvSpPr>
          <p:spPr>
            <a:xfrm>
              <a:off x="4581547" y="2306292"/>
              <a:ext cx="527232" cy="761724"/>
            </a:xfrm>
            <a:custGeom>
              <a:avLst/>
              <a:gdLst/>
              <a:ahLst/>
              <a:cxnLst/>
              <a:rect l="l" t="t" r="r" b="b"/>
              <a:pathLst>
                <a:path w="5657" h="8173" extrusionOk="0">
                  <a:moveTo>
                    <a:pt x="711" y="0"/>
                  </a:moveTo>
                  <a:cubicBezTo>
                    <a:pt x="645" y="0"/>
                    <a:pt x="578" y="11"/>
                    <a:pt x="512" y="34"/>
                  </a:cubicBezTo>
                  <a:cubicBezTo>
                    <a:pt x="261" y="134"/>
                    <a:pt x="101" y="385"/>
                    <a:pt x="51" y="645"/>
                  </a:cubicBezTo>
                  <a:cubicBezTo>
                    <a:pt x="1" y="915"/>
                    <a:pt x="41" y="1175"/>
                    <a:pt x="91" y="1446"/>
                  </a:cubicBezTo>
                  <a:cubicBezTo>
                    <a:pt x="452" y="3698"/>
                    <a:pt x="822" y="5950"/>
                    <a:pt x="1362" y="8172"/>
                  </a:cubicBezTo>
                  <a:cubicBezTo>
                    <a:pt x="3074" y="6611"/>
                    <a:pt x="4516" y="4729"/>
                    <a:pt x="5446" y="2597"/>
                  </a:cubicBezTo>
                  <a:cubicBezTo>
                    <a:pt x="5546" y="2367"/>
                    <a:pt x="5637" y="2136"/>
                    <a:pt x="5646" y="1886"/>
                  </a:cubicBezTo>
                  <a:cubicBezTo>
                    <a:pt x="5657" y="1636"/>
                    <a:pt x="5557" y="1366"/>
                    <a:pt x="5357" y="1235"/>
                  </a:cubicBezTo>
                  <a:cubicBezTo>
                    <a:pt x="5242" y="1161"/>
                    <a:pt x="5113" y="1132"/>
                    <a:pt x="4979" y="1132"/>
                  </a:cubicBezTo>
                  <a:cubicBezTo>
                    <a:pt x="4807" y="1132"/>
                    <a:pt x="4629" y="1179"/>
                    <a:pt x="4465" y="1235"/>
                  </a:cubicBezTo>
                  <a:cubicBezTo>
                    <a:pt x="3705" y="1515"/>
                    <a:pt x="2994" y="1976"/>
                    <a:pt x="2434" y="2556"/>
                  </a:cubicBezTo>
                  <a:cubicBezTo>
                    <a:pt x="2334" y="1836"/>
                    <a:pt x="2043" y="1146"/>
                    <a:pt x="1593" y="555"/>
                  </a:cubicBezTo>
                  <a:cubicBezTo>
                    <a:pt x="1376" y="270"/>
                    <a:pt x="1047" y="0"/>
                    <a:pt x="711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60"/>
            <p:cNvSpPr/>
            <p:nvPr/>
          </p:nvSpPr>
          <p:spPr>
            <a:xfrm>
              <a:off x="-256490" y="3731422"/>
              <a:ext cx="24325" cy="36628"/>
            </a:xfrm>
            <a:custGeom>
              <a:avLst/>
              <a:gdLst/>
              <a:ahLst/>
              <a:cxnLst/>
              <a:rect l="l" t="t" r="r" b="b"/>
              <a:pathLst>
                <a:path w="261" h="393" extrusionOk="0">
                  <a:moveTo>
                    <a:pt x="185" y="0"/>
                  </a:moveTo>
                  <a:cubicBezTo>
                    <a:pt x="160" y="0"/>
                    <a:pt x="135" y="19"/>
                    <a:pt x="120" y="48"/>
                  </a:cubicBezTo>
                  <a:cubicBezTo>
                    <a:pt x="51" y="209"/>
                    <a:pt x="20" y="298"/>
                    <a:pt x="20" y="298"/>
                  </a:cubicBezTo>
                  <a:cubicBezTo>
                    <a:pt x="0" y="329"/>
                    <a:pt x="20" y="369"/>
                    <a:pt x="51" y="389"/>
                  </a:cubicBezTo>
                  <a:lnTo>
                    <a:pt x="60" y="389"/>
                  </a:lnTo>
                  <a:cubicBezTo>
                    <a:pt x="68" y="391"/>
                    <a:pt x="75" y="392"/>
                    <a:pt x="83" y="392"/>
                  </a:cubicBezTo>
                  <a:cubicBezTo>
                    <a:pt x="108" y="392"/>
                    <a:pt x="136" y="379"/>
                    <a:pt x="151" y="349"/>
                  </a:cubicBezTo>
                  <a:cubicBezTo>
                    <a:pt x="151" y="349"/>
                    <a:pt x="180" y="258"/>
                    <a:pt x="251" y="98"/>
                  </a:cubicBezTo>
                  <a:cubicBezTo>
                    <a:pt x="261" y="58"/>
                    <a:pt x="251" y="18"/>
                    <a:pt x="211" y="8"/>
                  </a:cubicBezTo>
                  <a:cubicBezTo>
                    <a:pt x="203" y="3"/>
                    <a:pt x="194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60"/>
            <p:cNvSpPr/>
            <p:nvPr/>
          </p:nvSpPr>
          <p:spPr>
            <a:xfrm>
              <a:off x="-225641" y="2949935"/>
              <a:ext cx="2671858" cy="893974"/>
            </a:xfrm>
            <a:custGeom>
              <a:avLst/>
              <a:gdLst/>
              <a:ahLst/>
              <a:cxnLst/>
              <a:rect l="l" t="t" r="r" b="b"/>
              <a:pathLst>
                <a:path w="28668" h="9592" extrusionOk="0">
                  <a:moveTo>
                    <a:pt x="8930" y="1"/>
                  </a:moveTo>
                  <a:cubicBezTo>
                    <a:pt x="8797" y="1"/>
                    <a:pt x="8665" y="8"/>
                    <a:pt x="8538" y="15"/>
                  </a:cubicBezTo>
                  <a:cubicBezTo>
                    <a:pt x="8498" y="15"/>
                    <a:pt x="8478" y="55"/>
                    <a:pt x="8478" y="95"/>
                  </a:cubicBezTo>
                  <a:cubicBezTo>
                    <a:pt x="8478" y="115"/>
                    <a:pt x="8488" y="135"/>
                    <a:pt x="8508" y="145"/>
                  </a:cubicBezTo>
                  <a:cubicBezTo>
                    <a:pt x="8518" y="155"/>
                    <a:pt x="8538" y="155"/>
                    <a:pt x="8548" y="155"/>
                  </a:cubicBezTo>
                  <a:cubicBezTo>
                    <a:pt x="8729" y="145"/>
                    <a:pt x="8909" y="135"/>
                    <a:pt x="9089" y="135"/>
                  </a:cubicBezTo>
                  <a:cubicBezTo>
                    <a:pt x="9094" y="136"/>
                    <a:pt x="9099" y="137"/>
                    <a:pt x="9104" y="137"/>
                  </a:cubicBezTo>
                  <a:cubicBezTo>
                    <a:pt x="9136" y="137"/>
                    <a:pt x="9159" y="109"/>
                    <a:pt x="9159" y="75"/>
                  </a:cubicBezTo>
                  <a:cubicBezTo>
                    <a:pt x="9159" y="35"/>
                    <a:pt x="9129" y="5"/>
                    <a:pt x="9099" y="5"/>
                  </a:cubicBezTo>
                  <a:cubicBezTo>
                    <a:pt x="9042" y="2"/>
                    <a:pt x="8986" y="1"/>
                    <a:pt x="8930" y="1"/>
                  </a:cubicBezTo>
                  <a:close/>
                  <a:moveTo>
                    <a:pt x="9649" y="35"/>
                  </a:moveTo>
                  <a:cubicBezTo>
                    <a:pt x="9609" y="35"/>
                    <a:pt x="9579" y="55"/>
                    <a:pt x="9569" y="95"/>
                  </a:cubicBezTo>
                  <a:cubicBezTo>
                    <a:pt x="9569" y="125"/>
                    <a:pt x="9589" y="155"/>
                    <a:pt x="9609" y="165"/>
                  </a:cubicBezTo>
                  <a:cubicBezTo>
                    <a:pt x="9619" y="165"/>
                    <a:pt x="9629" y="175"/>
                    <a:pt x="9639" y="175"/>
                  </a:cubicBezTo>
                  <a:cubicBezTo>
                    <a:pt x="9819" y="195"/>
                    <a:pt x="9999" y="215"/>
                    <a:pt x="10170" y="245"/>
                  </a:cubicBezTo>
                  <a:cubicBezTo>
                    <a:pt x="10177" y="247"/>
                    <a:pt x="10183" y="248"/>
                    <a:pt x="10190" y="248"/>
                  </a:cubicBezTo>
                  <a:cubicBezTo>
                    <a:pt x="10222" y="248"/>
                    <a:pt x="10250" y="228"/>
                    <a:pt x="10250" y="195"/>
                  </a:cubicBezTo>
                  <a:cubicBezTo>
                    <a:pt x="10260" y="155"/>
                    <a:pt x="10240" y="125"/>
                    <a:pt x="10200" y="115"/>
                  </a:cubicBezTo>
                  <a:cubicBezTo>
                    <a:pt x="10019" y="85"/>
                    <a:pt x="9839" y="55"/>
                    <a:pt x="9649" y="35"/>
                  </a:cubicBezTo>
                  <a:close/>
                  <a:moveTo>
                    <a:pt x="8004" y="83"/>
                  </a:moveTo>
                  <a:cubicBezTo>
                    <a:pt x="7999" y="83"/>
                    <a:pt x="7993" y="84"/>
                    <a:pt x="7988" y="85"/>
                  </a:cubicBezTo>
                  <a:cubicBezTo>
                    <a:pt x="7808" y="115"/>
                    <a:pt x="7627" y="145"/>
                    <a:pt x="7447" y="195"/>
                  </a:cubicBezTo>
                  <a:cubicBezTo>
                    <a:pt x="7407" y="205"/>
                    <a:pt x="7387" y="245"/>
                    <a:pt x="7397" y="275"/>
                  </a:cubicBezTo>
                  <a:cubicBezTo>
                    <a:pt x="7397" y="295"/>
                    <a:pt x="7407" y="315"/>
                    <a:pt x="7427" y="325"/>
                  </a:cubicBezTo>
                  <a:cubicBezTo>
                    <a:pt x="7441" y="325"/>
                    <a:pt x="7449" y="330"/>
                    <a:pt x="7460" y="330"/>
                  </a:cubicBezTo>
                  <a:cubicBezTo>
                    <a:pt x="7465" y="330"/>
                    <a:pt x="7470" y="329"/>
                    <a:pt x="7477" y="325"/>
                  </a:cubicBezTo>
                  <a:cubicBezTo>
                    <a:pt x="7657" y="285"/>
                    <a:pt x="7837" y="245"/>
                    <a:pt x="8008" y="215"/>
                  </a:cubicBezTo>
                  <a:cubicBezTo>
                    <a:pt x="8048" y="215"/>
                    <a:pt x="8078" y="175"/>
                    <a:pt x="8068" y="135"/>
                  </a:cubicBezTo>
                  <a:cubicBezTo>
                    <a:pt x="8059" y="109"/>
                    <a:pt x="8036" y="83"/>
                    <a:pt x="8004" y="83"/>
                  </a:cubicBezTo>
                  <a:close/>
                  <a:moveTo>
                    <a:pt x="10715" y="239"/>
                  </a:moveTo>
                  <a:cubicBezTo>
                    <a:pt x="10688" y="239"/>
                    <a:pt x="10668" y="262"/>
                    <a:pt x="10660" y="285"/>
                  </a:cubicBezTo>
                  <a:cubicBezTo>
                    <a:pt x="10650" y="315"/>
                    <a:pt x="10660" y="355"/>
                    <a:pt x="10690" y="365"/>
                  </a:cubicBezTo>
                  <a:lnTo>
                    <a:pt x="10700" y="375"/>
                  </a:lnTo>
                  <a:cubicBezTo>
                    <a:pt x="10880" y="426"/>
                    <a:pt x="11051" y="475"/>
                    <a:pt x="11221" y="546"/>
                  </a:cubicBezTo>
                  <a:cubicBezTo>
                    <a:pt x="11226" y="547"/>
                    <a:pt x="11231" y="548"/>
                    <a:pt x="11237" y="548"/>
                  </a:cubicBezTo>
                  <a:cubicBezTo>
                    <a:pt x="11264" y="548"/>
                    <a:pt x="11295" y="530"/>
                    <a:pt x="11311" y="506"/>
                  </a:cubicBezTo>
                  <a:cubicBezTo>
                    <a:pt x="11321" y="466"/>
                    <a:pt x="11301" y="426"/>
                    <a:pt x="11271" y="415"/>
                  </a:cubicBezTo>
                  <a:cubicBezTo>
                    <a:pt x="11100" y="345"/>
                    <a:pt x="10920" y="295"/>
                    <a:pt x="10740" y="245"/>
                  </a:cubicBezTo>
                  <a:cubicBezTo>
                    <a:pt x="10731" y="241"/>
                    <a:pt x="10722" y="239"/>
                    <a:pt x="10715" y="239"/>
                  </a:cubicBezTo>
                  <a:close/>
                  <a:moveTo>
                    <a:pt x="6933" y="353"/>
                  </a:moveTo>
                  <a:cubicBezTo>
                    <a:pt x="6927" y="353"/>
                    <a:pt x="6922" y="353"/>
                    <a:pt x="6916" y="355"/>
                  </a:cubicBezTo>
                  <a:cubicBezTo>
                    <a:pt x="6736" y="415"/>
                    <a:pt x="6566" y="486"/>
                    <a:pt x="6396" y="555"/>
                  </a:cubicBezTo>
                  <a:cubicBezTo>
                    <a:pt x="6366" y="575"/>
                    <a:pt x="6346" y="615"/>
                    <a:pt x="6366" y="646"/>
                  </a:cubicBezTo>
                  <a:cubicBezTo>
                    <a:pt x="6366" y="666"/>
                    <a:pt x="6376" y="675"/>
                    <a:pt x="6386" y="675"/>
                  </a:cubicBezTo>
                  <a:cubicBezTo>
                    <a:pt x="6400" y="683"/>
                    <a:pt x="6420" y="690"/>
                    <a:pt x="6437" y="690"/>
                  </a:cubicBezTo>
                  <a:cubicBezTo>
                    <a:pt x="6444" y="690"/>
                    <a:pt x="6450" y="689"/>
                    <a:pt x="6456" y="686"/>
                  </a:cubicBezTo>
                  <a:cubicBezTo>
                    <a:pt x="6616" y="606"/>
                    <a:pt x="6787" y="546"/>
                    <a:pt x="6956" y="486"/>
                  </a:cubicBezTo>
                  <a:cubicBezTo>
                    <a:pt x="6996" y="475"/>
                    <a:pt x="7016" y="435"/>
                    <a:pt x="6996" y="395"/>
                  </a:cubicBezTo>
                  <a:cubicBezTo>
                    <a:pt x="6989" y="371"/>
                    <a:pt x="6960" y="353"/>
                    <a:pt x="6933" y="353"/>
                  </a:cubicBezTo>
                  <a:close/>
                  <a:moveTo>
                    <a:pt x="11739" y="636"/>
                  </a:moveTo>
                  <a:cubicBezTo>
                    <a:pt x="11716" y="636"/>
                    <a:pt x="11694" y="649"/>
                    <a:pt x="11681" y="675"/>
                  </a:cubicBezTo>
                  <a:cubicBezTo>
                    <a:pt x="11671" y="706"/>
                    <a:pt x="11681" y="746"/>
                    <a:pt x="11711" y="766"/>
                  </a:cubicBezTo>
                  <a:cubicBezTo>
                    <a:pt x="11881" y="846"/>
                    <a:pt x="12032" y="936"/>
                    <a:pt x="12182" y="1036"/>
                  </a:cubicBezTo>
                  <a:lnTo>
                    <a:pt x="12192" y="1036"/>
                  </a:lnTo>
                  <a:cubicBezTo>
                    <a:pt x="12203" y="1043"/>
                    <a:pt x="12214" y="1046"/>
                    <a:pt x="12226" y="1046"/>
                  </a:cubicBezTo>
                  <a:cubicBezTo>
                    <a:pt x="12248" y="1046"/>
                    <a:pt x="12269" y="1035"/>
                    <a:pt x="12282" y="1016"/>
                  </a:cubicBezTo>
                  <a:cubicBezTo>
                    <a:pt x="12302" y="986"/>
                    <a:pt x="12292" y="936"/>
                    <a:pt x="12262" y="916"/>
                  </a:cubicBezTo>
                  <a:cubicBezTo>
                    <a:pt x="12101" y="816"/>
                    <a:pt x="11941" y="726"/>
                    <a:pt x="11772" y="646"/>
                  </a:cubicBezTo>
                  <a:cubicBezTo>
                    <a:pt x="11761" y="639"/>
                    <a:pt x="11750" y="636"/>
                    <a:pt x="11739" y="636"/>
                  </a:cubicBezTo>
                  <a:close/>
                  <a:moveTo>
                    <a:pt x="5925" y="792"/>
                  </a:moveTo>
                  <a:cubicBezTo>
                    <a:pt x="5915" y="792"/>
                    <a:pt x="5905" y="793"/>
                    <a:pt x="5895" y="796"/>
                  </a:cubicBezTo>
                  <a:cubicBezTo>
                    <a:pt x="5735" y="886"/>
                    <a:pt x="5575" y="976"/>
                    <a:pt x="5415" y="1076"/>
                  </a:cubicBezTo>
                  <a:cubicBezTo>
                    <a:pt x="5385" y="1096"/>
                    <a:pt x="5375" y="1136"/>
                    <a:pt x="5395" y="1166"/>
                  </a:cubicBezTo>
                  <a:cubicBezTo>
                    <a:pt x="5405" y="1176"/>
                    <a:pt x="5415" y="1186"/>
                    <a:pt x="5415" y="1196"/>
                  </a:cubicBezTo>
                  <a:cubicBezTo>
                    <a:pt x="5430" y="1201"/>
                    <a:pt x="5443" y="1204"/>
                    <a:pt x="5454" y="1204"/>
                  </a:cubicBezTo>
                  <a:cubicBezTo>
                    <a:pt x="5465" y="1204"/>
                    <a:pt x="5475" y="1201"/>
                    <a:pt x="5485" y="1196"/>
                  </a:cubicBezTo>
                  <a:cubicBezTo>
                    <a:pt x="5646" y="1096"/>
                    <a:pt x="5806" y="1006"/>
                    <a:pt x="5966" y="916"/>
                  </a:cubicBezTo>
                  <a:cubicBezTo>
                    <a:pt x="5995" y="906"/>
                    <a:pt x="6006" y="856"/>
                    <a:pt x="5986" y="826"/>
                  </a:cubicBezTo>
                  <a:cubicBezTo>
                    <a:pt x="5978" y="803"/>
                    <a:pt x="5953" y="792"/>
                    <a:pt x="5925" y="792"/>
                  </a:cubicBezTo>
                  <a:close/>
                  <a:moveTo>
                    <a:pt x="12671" y="1228"/>
                  </a:moveTo>
                  <a:cubicBezTo>
                    <a:pt x="12650" y="1228"/>
                    <a:pt x="12630" y="1239"/>
                    <a:pt x="12612" y="1256"/>
                  </a:cubicBezTo>
                  <a:cubicBezTo>
                    <a:pt x="12592" y="1286"/>
                    <a:pt x="12592" y="1326"/>
                    <a:pt x="12622" y="1346"/>
                  </a:cubicBezTo>
                  <a:cubicBezTo>
                    <a:pt x="12762" y="1467"/>
                    <a:pt x="12902" y="1587"/>
                    <a:pt x="13033" y="1707"/>
                  </a:cubicBezTo>
                  <a:cubicBezTo>
                    <a:pt x="13033" y="1716"/>
                    <a:pt x="13042" y="1716"/>
                    <a:pt x="13042" y="1716"/>
                  </a:cubicBezTo>
                  <a:cubicBezTo>
                    <a:pt x="13056" y="1725"/>
                    <a:pt x="13070" y="1730"/>
                    <a:pt x="13083" y="1730"/>
                  </a:cubicBezTo>
                  <a:cubicBezTo>
                    <a:pt x="13100" y="1730"/>
                    <a:pt x="13116" y="1723"/>
                    <a:pt x="13133" y="1707"/>
                  </a:cubicBezTo>
                  <a:cubicBezTo>
                    <a:pt x="13153" y="1687"/>
                    <a:pt x="13153" y="1636"/>
                    <a:pt x="13122" y="1616"/>
                  </a:cubicBezTo>
                  <a:cubicBezTo>
                    <a:pt x="12993" y="1487"/>
                    <a:pt x="12853" y="1356"/>
                    <a:pt x="12712" y="1246"/>
                  </a:cubicBezTo>
                  <a:cubicBezTo>
                    <a:pt x="12700" y="1234"/>
                    <a:pt x="12685" y="1228"/>
                    <a:pt x="12671" y="1228"/>
                  </a:cubicBezTo>
                  <a:close/>
                  <a:moveTo>
                    <a:pt x="5003" y="1373"/>
                  </a:moveTo>
                  <a:cubicBezTo>
                    <a:pt x="4986" y="1373"/>
                    <a:pt x="4968" y="1377"/>
                    <a:pt x="4954" y="1386"/>
                  </a:cubicBezTo>
                  <a:cubicBezTo>
                    <a:pt x="4805" y="1487"/>
                    <a:pt x="4665" y="1607"/>
                    <a:pt x="4514" y="1716"/>
                  </a:cubicBezTo>
                  <a:cubicBezTo>
                    <a:pt x="4484" y="1747"/>
                    <a:pt x="4484" y="1787"/>
                    <a:pt x="4504" y="1817"/>
                  </a:cubicBezTo>
                  <a:cubicBezTo>
                    <a:pt x="4514" y="1827"/>
                    <a:pt x="4514" y="1827"/>
                    <a:pt x="4524" y="1827"/>
                  </a:cubicBezTo>
                  <a:cubicBezTo>
                    <a:pt x="4534" y="1837"/>
                    <a:pt x="4547" y="1842"/>
                    <a:pt x="4561" y="1842"/>
                  </a:cubicBezTo>
                  <a:cubicBezTo>
                    <a:pt x="4574" y="1842"/>
                    <a:pt x="4589" y="1837"/>
                    <a:pt x="4605" y="1827"/>
                  </a:cubicBezTo>
                  <a:cubicBezTo>
                    <a:pt x="4745" y="1707"/>
                    <a:pt x="4894" y="1596"/>
                    <a:pt x="5035" y="1496"/>
                  </a:cubicBezTo>
                  <a:cubicBezTo>
                    <a:pt x="5065" y="1476"/>
                    <a:pt x="5075" y="1427"/>
                    <a:pt x="5055" y="1396"/>
                  </a:cubicBezTo>
                  <a:cubicBezTo>
                    <a:pt x="5044" y="1380"/>
                    <a:pt x="5024" y="1373"/>
                    <a:pt x="5003" y="1373"/>
                  </a:cubicBezTo>
                  <a:close/>
                  <a:moveTo>
                    <a:pt x="13453" y="1993"/>
                  </a:moveTo>
                  <a:cubicBezTo>
                    <a:pt x="13437" y="1993"/>
                    <a:pt x="13422" y="1998"/>
                    <a:pt x="13413" y="2007"/>
                  </a:cubicBezTo>
                  <a:cubicBezTo>
                    <a:pt x="13383" y="2037"/>
                    <a:pt x="13373" y="2077"/>
                    <a:pt x="13403" y="2107"/>
                  </a:cubicBezTo>
                  <a:cubicBezTo>
                    <a:pt x="13513" y="2247"/>
                    <a:pt x="13623" y="2387"/>
                    <a:pt x="13733" y="2537"/>
                  </a:cubicBezTo>
                  <a:cubicBezTo>
                    <a:pt x="13733" y="2548"/>
                    <a:pt x="13743" y="2557"/>
                    <a:pt x="13753" y="2557"/>
                  </a:cubicBezTo>
                  <a:cubicBezTo>
                    <a:pt x="13763" y="2567"/>
                    <a:pt x="13776" y="2572"/>
                    <a:pt x="13788" y="2572"/>
                  </a:cubicBezTo>
                  <a:cubicBezTo>
                    <a:pt x="13801" y="2572"/>
                    <a:pt x="13813" y="2567"/>
                    <a:pt x="13823" y="2557"/>
                  </a:cubicBezTo>
                  <a:cubicBezTo>
                    <a:pt x="13854" y="2537"/>
                    <a:pt x="13863" y="2497"/>
                    <a:pt x="13843" y="2468"/>
                  </a:cubicBezTo>
                  <a:cubicBezTo>
                    <a:pt x="13733" y="2307"/>
                    <a:pt x="13623" y="2157"/>
                    <a:pt x="13503" y="2017"/>
                  </a:cubicBezTo>
                  <a:cubicBezTo>
                    <a:pt x="13492" y="2000"/>
                    <a:pt x="13472" y="1993"/>
                    <a:pt x="13453" y="1993"/>
                  </a:cubicBezTo>
                  <a:close/>
                  <a:moveTo>
                    <a:pt x="4139" y="2058"/>
                  </a:moveTo>
                  <a:cubicBezTo>
                    <a:pt x="4123" y="2058"/>
                    <a:pt x="4107" y="2063"/>
                    <a:pt x="4094" y="2077"/>
                  </a:cubicBezTo>
                  <a:cubicBezTo>
                    <a:pt x="3954" y="2197"/>
                    <a:pt x="3824" y="2327"/>
                    <a:pt x="3693" y="2457"/>
                  </a:cubicBezTo>
                  <a:cubicBezTo>
                    <a:pt x="3664" y="2477"/>
                    <a:pt x="3664" y="2528"/>
                    <a:pt x="3693" y="2548"/>
                  </a:cubicBezTo>
                  <a:cubicBezTo>
                    <a:pt x="3693" y="2557"/>
                    <a:pt x="3693" y="2557"/>
                    <a:pt x="3704" y="2568"/>
                  </a:cubicBezTo>
                  <a:cubicBezTo>
                    <a:pt x="3716" y="2572"/>
                    <a:pt x="3728" y="2574"/>
                    <a:pt x="3740" y="2574"/>
                  </a:cubicBezTo>
                  <a:cubicBezTo>
                    <a:pt x="3756" y="2574"/>
                    <a:pt x="3772" y="2569"/>
                    <a:pt x="3784" y="2557"/>
                  </a:cubicBezTo>
                  <a:cubicBezTo>
                    <a:pt x="3913" y="2428"/>
                    <a:pt x="4054" y="2297"/>
                    <a:pt x="4184" y="2177"/>
                  </a:cubicBezTo>
                  <a:cubicBezTo>
                    <a:pt x="4214" y="2157"/>
                    <a:pt x="4214" y="2107"/>
                    <a:pt x="4194" y="2077"/>
                  </a:cubicBezTo>
                  <a:cubicBezTo>
                    <a:pt x="4178" y="2066"/>
                    <a:pt x="4158" y="2058"/>
                    <a:pt x="4139" y="2058"/>
                  </a:cubicBezTo>
                  <a:close/>
                  <a:moveTo>
                    <a:pt x="20550" y="3008"/>
                  </a:moveTo>
                  <a:cubicBezTo>
                    <a:pt x="20360" y="3008"/>
                    <a:pt x="20180" y="3018"/>
                    <a:pt x="19989" y="3028"/>
                  </a:cubicBezTo>
                  <a:cubicBezTo>
                    <a:pt x="19949" y="3038"/>
                    <a:pt x="19929" y="3068"/>
                    <a:pt x="19929" y="3108"/>
                  </a:cubicBezTo>
                  <a:cubicBezTo>
                    <a:pt x="19929" y="3128"/>
                    <a:pt x="19949" y="3148"/>
                    <a:pt x="19960" y="3158"/>
                  </a:cubicBezTo>
                  <a:cubicBezTo>
                    <a:pt x="19980" y="3168"/>
                    <a:pt x="19989" y="3168"/>
                    <a:pt x="20000" y="3168"/>
                  </a:cubicBezTo>
                  <a:cubicBezTo>
                    <a:pt x="20189" y="3148"/>
                    <a:pt x="20370" y="3148"/>
                    <a:pt x="20550" y="3138"/>
                  </a:cubicBezTo>
                  <a:cubicBezTo>
                    <a:pt x="20590" y="3138"/>
                    <a:pt x="20620" y="3108"/>
                    <a:pt x="20620" y="3068"/>
                  </a:cubicBezTo>
                  <a:cubicBezTo>
                    <a:pt x="20610" y="3038"/>
                    <a:pt x="20580" y="3008"/>
                    <a:pt x="20550" y="3008"/>
                  </a:cubicBezTo>
                  <a:close/>
                  <a:moveTo>
                    <a:pt x="21101" y="3018"/>
                  </a:moveTo>
                  <a:cubicBezTo>
                    <a:pt x="21061" y="3018"/>
                    <a:pt x="21030" y="3048"/>
                    <a:pt x="21030" y="3078"/>
                  </a:cubicBezTo>
                  <a:cubicBezTo>
                    <a:pt x="21030" y="3108"/>
                    <a:pt x="21041" y="3138"/>
                    <a:pt x="21061" y="3148"/>
                  </a:cubicBezTo>
                  <a:cubicBezTo>
                    <a:pt x="21070" y="3148"/>
                    <a:pt x="21081" y="3158"/>
                    <a:pt x="21090" y="3158"/>
                  </a:cubicBezTo>
                  <a:cubicBezTo>
                    <a:pt x="21270" y="3168"/>
                    <a:pt x="21451" y="3188"/>
                    <a:pt x="21631" y="3208"/>
                  </a:cubicBezTo>
                  <a:cubicBezTo>
                    <a:pt x="21636" y="3210"/>
                    <a:pt x="21641" y="3210"/>
                    <a:pt x="21646" y="3210"/>
                  </a:cubicBezTo>
                  <a:cubicBezTo>
                    <a:pt x="21678" y="3210"/>
                    <a:pt x="21702" y="3183"/>
                    <a:pt x="21711" y="3148"/>
                  </a:cubicBezTo>
                  <a:cubicBezTo>
                    <a:pt x="21711" y="3108"/>
                    <a:pt x="21691" y="3078"/>
                    <a:pt x="21651" y="3068"/>
                  </a:cubicBezTo>
                  <a:cubicBezTo>
                    <a:pt x="21471" y="3048"/>
                    <a:pt x="21281" y="3028"/>
                    <a:pt x="21101" y="3018"/>
                  </a:cubicBezTo>
                  <a:close/>
                  <a:moveTo>
                    <a:pt x="19439" y="3088"/>
                  </a:moveTo>
                  <a:cubicBezTo>
                    <a:pt x="19259" y="3118"/>
                    <a:pt x="19079" y="3148"/>
                    <a:pt x="18898" y="3188"/>
                  </a:cubicBezTo>
                  <a:cubicBezTo>
                    <a:pt x="18858" y="3198"/>
                    <a:pt x="18838" y="3238"/>
                    <a:pt x="18838" y="3268"/>
                  </a:cubicBezTo>
                  <a:cubicBezTo>
                    <a:pt x="18848" y="3288"/>
                    <a:pt x="18858" y="3308"/>
                    <a:pt x="18878" y="3318"/>
                  </a:cubicBezTo>
                  <a:cubicBezTo>
                    <a:pt x="18888" y="3328"/>
                    <a:pt x="18908" y="3328"/>
                    <a:pt x="18928" y="3328"/>
                  </a:cubicBezTo>
                  <a:cubicBezTo>
                    <a:pt x="19099" y="3288"/>
                    <a:pt x="19279" y="3258"/>
                    <a:pt x="19459" y="3228"/>
                  </a:cubicBezTo>
                  <a:cubicBezTo>
                    <a:pt x="19499" y="3228"/>
                    <a:pt x="19529" y="3188"/>
                    <a:pt x="19519" y="3148"/>
                  </a:cubicBezTo>
                  <a:cubicBezTo>
                    <a:pt x="19509" y="3118"/>
                    <a:pt x="19479" y="3088"/>
                    <a:pt x="19439" y="3088"/>
                  </a:cubicBezTo>
                  <a:close/>
                  <a:moveTo>
                    <a:pt x="3353" y="2825"/>
                  </a:moveTo>
                  <a:cubicBezTo>
                    <a:pt x="3335" y="2825"/>
                    <a:pt x="3318" y="2833"/>
                    <a:pt x="3303" y="2848"/>
                  </a:cubicBezTo>
                  <a:cubicBezTo>
                    <a:pt x="3183" y="2978"/>
                    <a:pt x="3053" y="3118"/>
                    <a:pt x="2933" y="3258"/>
                  </a:cubicBezTo>
                  <a:cubicBezTo>
                    <a:pt x="2912" y="3288"/>
                    <a:pt x="2912" y="3338"/>
                    <a:pt x="2943" y="3358"/>
                  </a:cubicBezTo>
                  <a:lnTo>
                    <a:pt x="2953" y="3368"/>
                  </a:lnTo>
                  <a:cubicBezTo>
                    <a:pt x="2964" y="3372"/>
                    <a:pt x="2975" y="3374"/>
                    <a:pt x="2985" y="3374"/>
                  </a:cubicBezTo>
                  <a:cubicBezTo>
                    <a:pt x="3005" y="3374"/>
                    <a:pt x="3024" y="3367"/>
                    <a:pt x="3043" y="3348"/>
                  </a:cubicBezTo>
                  <a:cubicBezTo>
                    <a:pt x="3163" y="3208"/>
                    <a:pt x="3283" y="3078"/>
                    <a:pt x="3403" y="2948"/>
                  </a:cubicBezTo>
                  <a:cubicBezTo>
                    <a:pt x="3433" y="2918"/>
                    <a:pt x="3433" y="2878"/>
                    <a:pt x="3403" y="2848"/>
                  </a:cubicBezTo>
                  <a:cubicBezTo>
                    <a:pt x="3388" y="2833"/>
                    <a:pt x="3371" y="2825"/>
                    <a:pt x="3353" y="2825"/>
                  </a:cubicBezTo>
                  <a:close/>
                  <a:moveTo>
                    <a:pt x="22185" y="3166"/>
                  </a:moveTo>
                  <a:cubicBezTo>
                    <a:pt x="22151" y="3166"/>
                    <a:pt x="22122" y="3192"/>
                    <a:pt x="22122" y="3218"/>
                  </a:cubicBezTo>
                  <a:cubicBezTo>
                    <a:pt x="22111" y="3248"/>
                    <a:pt x="22122" y="3278"/>
                    <a:pt x="22151" y="3298"/>
                  </a:cubicBezTo>
                  <a:lnTo>
                    <a:pt x="22171" y="3298"/>
                  </a:lnTo>
                  <a:cubicBezTo>
                    <a:pt x="22342" y="3338"/>
                    <a:pt x="22522" y="3388"/>
                    <a:pt x="22692" y="3438"/>
                  </a:cubicBezTo>
                  <a:cubicBezTo>
                    <a:pt x="22699" y="3440"/>
                    <a:pt x="22706" y="3441"/>
                    <a:pt x="22713" y="3441"/>
                  </a:cubicBezTo>
                  <a:cubicBezTo>
                    <a:pt x="22745" y="3441"/>
                    <a:pt x="22774" y="3421"/>
                    <a:pt x="22782" y="3388"/>
                  </a:cubicBezTo>
                  <a:cubicBezTo>
                    <a:pt x="22792" y="3358"/>
                    <a:pt x="22772" y="3318"/>
                    <a:pt x="22732" y="3308"/>
                  </a:cubicBezTo>
                  <a:cubicBezTo>
                    <a:pt x="22562" y="3248"/>
                    <a:pt x="22382" y="3208"/>
                    <a:pt x="22202" y="3168"/>
                  </a:cubicBezTo>
                  <a:cubicBezTo>
                    <a:pt x="22196" y="3167"/>
                    <a:pt x="22191" y="3166"/>
                    <a:pt x="22185" y="3166"/>
                  </a:cubicBezTo>
                  <a:close/>
                  <a:moveTo>
                    <a:pt x="14078" y="2898"/>
                  </a:moveTo>
                  <a:cubicBezTo>
                    <a:pt x="14066" y="2898"/>
                    <a:pt x="14054" y="2901"/>
                    <a:pt x="14043" y="2908"/>
                  </a:cubicBezTo>
                  <a:cubicBezTo>
                    <a:pt x="14014" y="2928"/>
                    <a:pt x="14003" y="2968"/>
                    <a:pt x="14014" y="2998"/>
                  </a:cubicBezTo>
                  <a:cubicBezTo>
                    <a:pt x="14103" y="3158"/>
                    <a:pt x="14194" y="3318"/>
                    <a:pt x="14264" y="3489"/>
                  </a:cubicBezTo>
                  <a:lnTo>
                    <a:pt x="14294" y="3518"/>
                  </a:lnTo>
                  <a:cubicBezTo>
                    <a:pt x="14304" y="3523"/>
                    <a:pt x="14314" y="3526"/>
                    <a:pt x="14324" y="3526"/>
                  </a:cubicBezTo>
                  <a:cubicBezTo>
                    <a:pt x="14334" y="3526"/>
                    <a:pt x="14344" y="3523"/>
                    <a:pt x="14354" y="3518"/>
                  </a:cubicBezTo>
                  <a:cubicBezTo>
                    <a:pt x="14394" y="3509"/>
                    <a:pt x="14404" y="3469"/>
                    <a:pt x="14394" y="3428"/>
                  </a:cubicBezTo>
                  <a:cubicBezTo>
                    <a:pt x="14314" y="3258"/>
                    <a:pt x="14224" y="3098"/>
                    <a:pt x="14134" y="2938"/>
                  </a:cubicBezTo>
                  <a:cubicBezTo>
                    <a:pt x="14127" y="2911"/>
                    <a:pt x="14103" y="2898"/>
                    <a:pt x="14078" y="2898"/>
                  </a:cubicBezTo>
                  <a:close/>
                  <a:moveTo>
                    <a:pt x="18377" y="3316"/>
                  </a:moveTo>
                  <a:cubicBezTo>
                    <a:pt x="18371" y="3316"/>
                    <a:pt x="18365" y="3316"/>
                    <a:pt x="18358" y="3318"/>
                  </a:cubicBezTo>
                  <a:cubicBezTo>
                    <a:pt x="18178" y="3368"/>
                    <a:pt x="18007" y="3418"/>
                    <a:pt x="17827" y="3478"/>
                  </a:cubicBezTo>
                  <a:cubicBezTo>
                    <a:pt x="17787" y="3489"/>
                    <a:pt x="17767" y="3529"/>
                    <a:pt x="17787" y="3569"/>
                  </a:cubicBezTo>
                  <a:cubicBezTo>
                    <a:pt x="17787" y="3589"/>
                    <a:pt x="17797" y="3598"/>
                    <a:pt x="17817" y="3609"/>
                  </a:cubicBezTo>
                  <a:cubicBezTo>
                    <a:pt x="17822" y="3613"/>
                    <a:pt x="17830" y="3616"/>
                    <a:pt x="17838" y="3616"/>
                  </a:cubicBezTo>
                  <a:cubicBezTo>
                    <a:pt x="17847" y="3616"/>
                    <a:pt x="17857" y="3613"/>
                    <a:pt x="17867" y="3609"/>
                  </a:cubicBezTo>
                  <a:cubicBezTo>
                    <a:pt x="18047" y="3549"/>
                    <a:pt x="18218" y="3498"/>
                    <a:pt x="18398" y="3449"/>
                  </a:cubicBezTo>
                  <a:cubicBezTo>
                    <a:pt x="18428" y="3438"/>
                    <a:pt x="18448" y="3408"/>
                    <a:pt x="18438" y="3368"/>
                  </a:cubicBezTo>
                  <a:cubicBezTo>
                    <a:pt x="18429" y="3335"/>
                    <a:pt x="18407" y="3316"/>
                    <a:pt x="18377" y="3316"/>
                  </a:cubicBezTo>
                  <a:close/>
                  <a:moveTo>
                    <a:pt x="23231" y="3481"/>
                  </a:moveTo>
                  <a:cubicBezTo>
                    <a:pt x="23203" y="3481"/>
                    <a:pt x="23180" y="3499"/>
                    <a:pt x="23172" y="3529"/>
                  </a:cubicBezTo>
                  <a:cubicBezTo>
                    <a:pt x="23163" y="3558"/>
                    <a:pt x="23172" y="3589"/>
                    <a:pt x="23203" y="3609"/>
                  </a:cubicBezTo>
                  <a:lnTo>
                    <a:pt x="23212" y="3609"/>
                  </a:lnTo>
                  <a:cubicBezTo>
                    <a:pt x="23383" y="3678"/>
                    <a:pt x="23543" y="3749"/>
                    <a:pt x="23713" y="3829"/>
                  </a:cubicBezTo>
                  <a:cubicBezTo>
                    <a:pt x="23721" y="3834"/>
                    <a:pt x="23730" y="3837"/>
                    <a:pt x="23740" y="3837"/>
                  </a:cubicBezTo>
                  <a:cubicBezTo>
                    <a:pt x="23764" y="3837"/>
                    <a:pt x="23789" y="3820"/>
                    <a:pt x="23803" y="3798"/>
                  </a:cubicBezTo>
                  <a:cubicBezTo>
                    <a:pt x="23813" y="3758"/>
                    <a:pt x="23803" y="3729"/>
                    <a:pt x="23773" y="3709"/>
                  </a:cubicBezTo>
                  <a:cubicBezTo>
                    <a:pt x="23603" y="3629"/>
                    <a:pt x="23433" y="3549"/>
                    <a:pt x="23263" y="3489"/>
                  </a:cubicBezTo>
                  <a:cubicBezTo>
                    <a:pt x="23252" y="3483"/>
                    <a:pt x="23241" y="3481"/>
                    <a:pt x="23231" y="3481"/>
                  </a:cubicBezTo>
                  <a:close/>
                  <a:moveTo>
                    <a:pt x="17329" y="3665"/>
                  </a:moveTo>
                  <a:cubicBezTo>
                    <a:pt x="17322" y="3665"/>
                    <a:pt x="17314" y="3666"/>
                    <a:pt x="17307" y="3669"/>
                  </a:cubicBezTo>
                  <a:cubicBezTo>
                    <a:pt x="17137" y="3738"/>
                    <a:pt x="16966" y="3809"/>
                    <a:pt x="16796" y="3889"/>
                  </a:cubicBezTo>
                  <a:cubicBezTo>
                    <a:pt x="16766" y="3899"/>
                    <a:pt x="16746" y="3939"/>
                    <a:pt x="16766" y="3979"/>
                  </a:cubicBezTo>
                  <a:cubicBezTo>
                    <a:pt x="16766" y="3989"/>
                    <a:pt x="16776" y="3999"/>
                    <a:pt x="16786" y="4009"/>
                  </a:cubicBezTo>
                  <a:cubicBezTo>
                    <a:pt x="16796" y="4014"/>
                    <a:pt x="16809" y="4016"/>
                    <a:pt x="16821" y="4016"/>
                  </a:cubicBezTo>
                  <a:cubicBezTo>
                    <a:pt x="16834" y="4016"/>
                    <a:pt x="16846" y="4014"/>
                    <a:pt x="16856" y="4009"/>
                  </a:cubicBezTo>
                  <a:cubicBezTo>
                    <a:pt x="17017" y="3939"/>
                    <a:pt x="17186" y="3859"/>
                    <a:pt x="17357" y="3798"/>
                  </a:cubicBezTo>
                  <a:cubicBezTo>
                    <a:pt x="17387" y="3778"/>
                    <a:pt x="17407" y="3738"/>
                    <a:pt x="17397" y="3709"/>
                  </a:cubicBezTo>
                  <a:cubicBezTo>
                    <a:pt x="17382" y="3678"/>
                    <a:pt x="17355" y="3665"/>
                    <a:pt x="17329" y="3665"/>
                  </a:cubicBezTo>
                  <a:close/>
                  <a:moveTo>
                    <a:pt x="2634" y="3660"/>
                  </a:moveTo>
                  <a:cubicBezTo>
                    <a:pt x="2613" y="3660"/>
                    <a:pt x="2594" y="3671"/>
                    <a:pt x="2583" y="3689"/>
                  </a:cubicBezTo>
                  <a:cubicBezTo>
                    <a:pt x="2472" y="3829"/>
                    <a:pt x="2352" y="3979"/>
                    <a:pt x="2242" y="4119"/>
                  </a:cubicBezTo>
                  <a:cubicBezTo>
                    <a:pt x="2222" y="4149"/>
                    <a:pt x="2222" y="4199"/>
                    <a:pt x="2252" y="4219"/>
                  </a:cubicBezTo>
                  <a:lnTo>
                    <a:pt x="2262" y="4219"/>
                  </a:lnTo>
                  <a:cubicBezTo>
                    <a:pt x="2274" y="4227"/>
                    <a:pt x="2287" y="4230"/>
                    <a:pt x="2299" y="4230"/>
                  </a:cubicBezTo>
                  <a:cubicBezTo>
                    <a:pt x="2320" y="4230"/>
                    <a:pt x="2340" y="4222"/>
                    <a:pt x="2352" y="4209"/>
                  </a:cubicBezTo>
                  <a:cubicBezTo>
                    <a:pt x="2462" y="4059"/>
                    <a:pt x="2572" y="3909"/>
                    <a:pt x="2692" y="3769"/>
                  </a:cubicBezTo>
                  <a:cubicBezTo>
                    <a:pt x="2712" y="3738"/>
                    <a:pt x="2703" y="3698"/>
                    <a:pt x="2683" y="3678"/>
                  </a:cubicBezTo>
                  <a:cubicBezTo>
                    <a:pt x="2666" y="3666"/>
                    <a:pt x="2649" y="3660"/>
                    <a:pt x="2634" y="3660"/>
                  </a:cubicBezTo>
                  <a:close/>
                  <a:moveTo>
                    <a:pt x="24234" y="3955"/>
                  </a:moveTo>
                  <a:cubicBezTo>
                    <a:pt x="24205" y="3955"/>
                    <a:pt x="24179" y="3966"/>
                    <a:pt x="24164" y="3989"/>
                  </a:cubicBezTo>
                  <a:cubicBezTo>
                    <a:pt x="24144" y="4019"/>
                    <a:pt x="24153" y="4059"/>
                    <a:pt x="24193" y="4079"/>
                  </a:cubicBezTo>
                  <a:cubicBezTo>
                    <a:pt x="24344" y="4169"/>
                    <a:pt x="24504" y="4269"/>
                    <a:pt x="24654" y="4369"/>
                  </a:cubicBezTo>
                  <a:lnTo>
                    <a:pt x="24654" y="4379"/>
                  </a:lnTo>
                  <a:cubicBezTo>
                    <a:pt x="24661" y="4382"/>
                    <a:pt x="24670" y="4383"/>
                    <a:pt x="24678" y="4383"/>
                  </a:cubicBezTo>
                  <a:cubicBezTo>
                    <a:pt x="24703" y="4383"/>
                    <a:pt x="24729" y="4372"/>
                    <a:pt x="24744" y="4349"/>
                  </a:cubicBezTo>
                  <a:cubicBezTo>
                    <a:pt x="24764" y="4319"/>
                    <a:pt x="24764" y="4279"/>
                    <a:pt x="24734" y="4259"/>
                  </a:cubicBezTo>
                  <a:cubicBezTo>
                    <a:pt x="24574" y="4159"/>
                    <a:pt x="24413" y="4059"/>
                    <a:pt x="24264" y="3959"/>
                  </a:cubicBezTo>
                  <a:cubicBezTo>
                    <a:pt x="24254" y="3956"/>
                    <a:pt x="24244" y="3955"/>
                    <a:pt x="24234" y="3955"/>
                  </a:cubicBezTo>
                  <a:close/>
                  <a:moveTo>
                    <a:pt x="16329" y="4121"/>
                  </a:moveTo>
                  <a:cubicBezTo>
                    <a:pt x="16318" y="4121"/>
                    <a:pt x="16307" y="4124"/>
                    <a:pt x="16296" y="4129"/>
                  </a:cubicBezTo>
                  <a:lnTo>
                    <a:pt x="15815" y="4399"/>
                  </a:lnTo>
                  <a:cubicBezTo>
                    <a:pt x="15785" y="4419"/>
                    <a:pt x="15775" y="4459"/>
                    <a:pt x="15795" y="4490"/>
                  </a:cubicBezTo>
                  <a:cubicBezTo>
                    <a:pt x="15795" y="4499"/>
                    <a:pt x="15805" y="4510"/>
                    <a:pt x="15815" y="4519"/>
                  </a:cubicBezTo>
                  <a:cubicBezTo>
                    <a:pt x="15825" y="4524"/>
                    <a:pt x="15838" y="4527"/>
                    <a:pt x="15850" y="4527"/>
                  </a:cubicBezTo>
                  <a:cubicBezTo>
                    <a:pt x="15863" y="4527"/>
                    <a:pt x="15875" y="4524"/>
                    <a:pt x="15885" y="4519"/>
                  </a:cubicBezTo>
                  <a:cubicBezTo>
                    <a:pt x="16036" y="4429"/>
                    <a:pt x="16196" y="4339"/>
                    <a:pt x="16366" y="4249"/>
                  </a:cubicBezTo>
                  <a:cubicBezTo>
                    <a:pt x="16396" y="4229"/>
                    <a:pt x="16406" y="4189"/>
                    <a:pt x="16396" y="4159"/>
                  </a:cubicBezTo>
                  <a:cubicBezTo>
                    <a:pt x="16382" y="4137"/>
                    <a:pt x="16357" y="4121"/>
                    <a:pt x="16329" y="4121"/>
                  </a:cubicBezTo>
                  <a:close/>
                  <a:moveTo>
                    <a:pt x="14530" y="3896"/>
                  </a:moveTo>
                  <a:cubicBezTo>
                    <a:pt x="14524" y="3896"/>
                    <a:pt x="14519" y="3897"/>
                    <a:pt x="14514" y="3899"/>
                  </a:cubicBezTo>
                  <a:cubicBezTo>
                    <a:pt x="14474" y="3919"/>
                    <a:pt x="14454" y="3959"/>
                    <a:pt x="14464" y="3989"/>
                  </a:cubicBezTo>
                  <a:cubicBezTo>
                    <a:pt x="14524" y="4159"/>
                    <a:pt x="14584" y="4339"/>
                    <a:pt x="14624" y="4510"/>
                  </a:cubicBezTo>
                  <a:cubicBezTo>
                    <a:pt x="14634" y="4530"/>
                    <a:pt x="14644" y="4550"/>
                    <a:pt x="14654" y="4559"/>
                  </a:cubicBezTo>
                  <a:cubicBezTo>
                    <a:pt x="14668" y="4559"/>
                    <a:pt x="14681" y="4564"/>
                    <a:pt x="14691" y="4564"/>
                  </a:cubicBezTo>
                  <a:cubicBezTo>
                    <a:pt x="14696" y="4564"/>
                    <a:pt x="14701" y="4563"/>
                    <a:pt x="14704" y="4559"/>
                  </a:cubicBezTo>
                  <a:cubicBezTo>
                    <a:pt x="14744" y="4550"/>
                    <a:pt x="14764" y="4519"/>
                    <a:pt x="14754" y="4479"/>
                  </a:cubicBezTo>
                  <a:cubicBezTo>
                    <a:pt x="14714" y="4299"/>
                    <a:pt x="14654" y="4119"/>
                    <a:pt x="14594" y="3949"/>
                  </a:cubicBezTo>
                  <a:cubicBezTo>
                    <a:pt x="14586" y="3916"/>
                    <a:pt x="14556" y="3896"/>
                    <a:pt x="14530" y="3896"/>
                  </a:cubicBezTo>
                  <a:close/>
                  <a:moveTo>
                    <a:pt x="25134" y="4571"/>
                  </a:moveTo>
                  <a:cubicBezTo>
                    <a:pt x="25115" y="4571"/>
                    <a:pt x="25096" y="4582"/>
                    <a:pt x="25085" y="4599"/>
                  </a:cubicBezTo>
                  <a:cubicBezTo>
                    <a:pt x="25054" y="4630"/>
                    <a:pt x="25064" y="4670"/>
                    <a:pt x="25094" y="4690"/>
                  </a:cubicBezTo>
                  <a:cubicBezTo>
                    <a:pt x="25234" y="4799"/>
                    <a:pt x="25374" y="4920"/>
                    <a:pt x="25505" y="5050"/>
                  </a:cubicBezTo>
                  <a:lnTo>
                    <a:pt x="25525" y="5050"/>
                  </a:lnTo>
                  <a:cubicBezTo>
                    <a:pt x="25533" y="5058"/>
                    <a:pt x="25543" y="5061"/>
                    <a:pt x="25554" y="5061"/>
                  </a:cubicBezTo>
                  <a:cubicBezTo>
                    <a:pt x="25572" y="5061"/>
                    <a:pt x="25593" y="5052"/>
                    <a:pt x="25605" y="5040"/>
                  </a:cubicBezTo>
                  <a:cubicBezTo>
                    <a:pt x="25635" y="5010"/>
                    <a:pt x="25625" y="4970"/>
                    <a:pt x="25605" y="4940"/>
                  </a:cubicBezTo>
                  <a:cubicBezTo>
                    <a:pt x="25465" y="4819"/>
                    <a:pt x="25314" y="4699"/>
                    <a:pt x="25174" y="4590"/>
                  </a:cubicBezTo>
                  <a:cubicBezTo>
                    <a:pt x="25162" y="4577"/>
                    <a:pt x="25148" y="4571"/>
                    <a:pt x="25134" y="4571"/>
                  </a:cubicBezTo>
                  <a:close/>
                  <a:moveTo>
                    <a:pt x="1977" y="4539"/>
                  </a:moveTo>
                  <a:cubicBezTo>
                    <a:pt x="1956" y="4539"/>
                    <a:pt x="1935" y="4550"/>
                    <a:pt x="1922" y="4570"/>
                  </a:cubicBezTo>
                  <a:cubicBezTo>
                    <a:pt x="1811" y="4719"/>
                    <a:pt x="1711" y="4880"/>
                    <a:pt x="1611" y="5030"/>
                  </a:cubicBezTo>
                  <a:cubicBezTo>
                    <a:pt x="1591" y="5060"/>
                    <a:pt x="1602" y="5100"/>
                    <a:pt x="1631" y="5120"/>
                  </a:cubicBezTo>
                  <a:cubicBezTo>
                    <a:pt x="1642" y="5127"/>
                    <a:pt x="1654" y="5130"/>
                    <a:pt x="1666" y="5130"/>
                  </a:cubicBezTo>
                  <a:cubicBezTo>
                    <a:pt x="1688" y="5130"/>
                    <a:pt x="1709" y="5119"/>
                    <a:pt x="1722" y="5100"/>
                  </a:cubicBezTo>
                  <a:cubicBezTo>
                    <a:pt x="1822" y="4950"/>
                    <a:pt x="1922" y="4799"/>
                    <a:pt x="2032" y="4650"/>
                  </a:cubicBezTo>
                  <a:cubicBezTo>
                    <a:pt x="2052" y="4619"/>
                    <a:pt x="2042" y="4579"/>
                    <a:pt x="2012" y="4550"/>
                  </a:cubicBezTo>
                  <a:cubicBezTo>
                    <a:pt x="2001" y="4542"/>
                    <a:pt x="1989" y="4539"/>
                    <a:pt x="1977" y="4539"/>
                  </a:cubicBezTo>
                  <a:close/>
                  <a:moveTo>
                    <a:pt x="15393" y="4685"/>
                  </a:moveTo>
                  <a:cubicBezTo>
                    <a:pt x="15376" y="4685"/>
                    <a:pt x="15358" y="4690"/>
                    <a:pt x="15345" y="4699"/>
                  </a:cubicBezTo>
                  <a:cubicBezTo>
                    <a:pt x="15184" y="4799"/>
                    <a:pt x="15035" y="4910"/>
                    <a:pt x="14895" y="5020"/>
                  </a:cubicBezTo>
                  <a:cubicBezTo>
                    <a:pt x="14884" y="5030"/>
                    <a:pt x="14875" y="5040"/>
                    <a:pt x="14875" y="5060"/>
                  </a:cubicBezTo>
                  <a:cubicBezTo>
                    <a:pt x="14875" y="5050"/>
                    <a:pt x="14864" y="5030"/>
                    <a:pt x="14864" y="5020"/>
                  </a:cubicBezTo>
                  <a:cubicBezTo>
                    <a:pt x="14864" y="4994"/>
                    <a:pt x="14834" y="4968"/>
                    <a:pt x="14807" y="4968"/>
                  </a:cubicBezTo>
                  <a:cubicBezTo>
                    <a:pt x="14803" y="4968"/>
                    <a:pt x="14799" y="4969"/>
                    <a:pt x="14794" y="4970"/>
                  </a:cubicBezTo>
                  <a:cubicBezTo>
                    <a:pt x="14754" y="4970"/>
                    <a:pt x="14724" y="5010"/>
                    <a:pt x="14734" y="5040"/>
                  </a:cubicBezTo>
                  <a:cubicBezTo>
                    <a:pt x="14754" y="5230"/>
                    <a:pt x="14774" y="5410"/>
                    <a:pt x="14774" y="5580"/>
                  </a:cubicBezTo>
                  <a:cubicBezTo>
                    <a:pt x="14784" y="5611"/>
                    <a:pt x="14794" y="5631"/>
                    <a:pt x="14814" y="5640"/>
                  </a:cubicBezTo>
                  <a:cubicBezTo>
                    <a:pt x="14824" y="5651"/>
                    <a:pt x="14835" y="5651"/>
                    <a:pt x="14844" y="5651"/>
                  </a:cubicBezTo>
                  <a:cubicBezTo>
                    <a:pt x="14884" y="5651"/>
                    <a:pt x="14915" y="5620"/>
                    <a:pt x="14915" y="5580"/>
                  </a:cubicBezTo>
                  <a:cubicBezTo>
                    <a:pt x="14915" y="5434"/>
                    <a:pt x="14905" y="5278"/>
                    <a:pt x="14886" y="5122"/>
                  </a:cubicBezTo>
                  <a:lnTo>
                    <a:pt x="14886" y="5122"/>
                  </a:lnTo>
                  <a:cubicBezTo>
                    <a:pt x="14897" y="5137"/>
                    <a:pt x="14916" y="5144"/>
                    <a:pt x="14937" y="5144"/>
                  </a:cubicBezTo>
                  <a:cubicBezTo>
                    <a:pt x="14954" y="5144"/>
                    <a:pt x="14971" y="5139"/>
                    <a:pt x="14984" y="5130"/>
                  </a:cubicBezTo>
                  <a:cubicBezTo>
                    <a:pt x="15115" y="5020"/>
                    <a:pt x="15265" y="4910"/>
                    <a:pt x="15425" y="4810"/>
                  </a:cubicBezTo>
                  <a:cubicBezTo>
                    <a:pt x="15455" y="4790"/>
                    <a:pt x="15465" y="4750"/>
                    <a:pt x="15445" y="4710"/>
                  </a:cubicBezTo>
                  <a:cubicBezTo>
                    <a:pt x="15434" y="4693"/>
                    <a:pt x="15414" y="4685"/>
                    <a:pt x="15393" y="4685"/>
                  </a:cubicBezTo>
                  <a:close/>
                  <a:moveTo>
                    <a:pt x="25950" y="5306"/>
                  </a:moveTo>
                  <a:cubicBezTo>
                    <a:pt x="25934" y="5306"/>
                    <a:pt x="25919" y="5311"/>
                    <a:pt x="25905" y="5320"/>
                  </a:cubicBezTo>
                  <a:cubicBezTo>
                    <a:pt x="25875" y="5350"/>
                    <a:pt x="25875" y="5390"/>
                    <a:pt x="25905" y="5420"/>
                  </a:cubicBezTo>
                  <a:cubicBezTo>
                    <a:pt x="26025" y="5551"/>
                    <a:pt x="26155" y="5680"/>
                    <a:pt x="26275" y="5820"/>
                  </a:cubicBezTo>
                  <a:cubicBezTo>
                    <a:pt x="26275" y="5831"/>
                    <a:pt x="26286" y="5831"/>
                    <a:pt x="26295" y="5840"/>
                  </a:cubicBezTo>
                  <a:cubicBezTo>
                    <a:pt x="26304" y="5845"/>
                    <a:pt x="26314" y="5847"/>
                    <a:pt x="26325" y="5847"/>
                  </a:cubicBezTo>
                  <a:cubicBezTo>
                    <a:pt x="26341" y="5847"/>
                    <a:pt x="26358" y="5842"/>
                    <a:pt x="26375" y="5831"/>
                  </a:cubicBezTo>
                  <a:cubicBezTo>
                    <a:pt x="26395" y="5800"/>
                    <a:pt x="26406" y="5760"/>
                    <a:pt x="26375" y="5731"/>
                  </a:cubicBezTo>
                  <a:cubicBezTo>
                    <a:pt x="26255" y="5591"/>
                    <a:pt x="26126" y="5450"/>
                    <a:pt x="26005" y="5330"/>
                  </a:cubicBezTo>
                  <a:cubicBezTo>
                    <a:pt x="25989" y="5314"/>
                    <a:pt x="25969" y="5306"/>
                    <a:pt x="25950" y="5306"/>
                  </a:cubicBezTo>
                  <a:close/>
                  <a:moveTo>
                    <a:pt x="14519" y="5358"/>
                  </a:moveTo>
                  <a:cubicBezTo>
                    <a:pt x="14502" y="5358"/>
                    <a:pt x="14484" y="5365"/>
                    <a:pt x="14474" y="5380"/>
                  </a:cubicBezTo>
                  <a:cubicBezTo>
                    <a:pt x="14314" y="5520"/>
                    <a:pt x="14183" y="5651"/>
                    <a:pt x="14083" y="5780"/>
                  </a:cubicBezTo>
                  <a:cubicBezTo>
                    <a:pt x="14054" y="5811"/>
                    <a:pt x="14063" y="5851"/>
                    <a:pt x="14094" y="5880"/>
                  </a:cubicBezTo>
                  <a:lnTo>
                    <a:pt x="14103" y="5880"/>
                  </a:lnTo>
                  <a:cubicBezTo>
                    <a:pt x="14115" y="5888"/>
                    <a:pt x="14127" y="5892"/>
                    <a:pt x="14138" y="5892"/>
                  </a:cubicBezTo>
                  <a:cubicBezTo>
                    <a:pt x="14155" y="5892"/>
                    <a:pt x="14171" y="5883"/>
                    <a:pt x="14183" y="5871"/>
                  </a:cubicBezTo>
                  <a:cubicBezTo>
                    <a:pt x="14294" y="5751"/>
                    <a:pt x="14414" y="5611"/>
                    <a:pt x="14564" y="5480"/>
                  </a:cubicBezTo>
                  <a:cubicBezTo>
                    <a:pt x="14594" y="5450"/>
                    <a:pt x="14594" y="5410"/>
                    <a:pt x="14564" y="5380"/>
                  </a:cubicBezTo>
                  <a:cubicBezTo>
                    <a:pt x="14554" y="5365"/>
                    <a:pt x="14536" y="5358"/>
                    <a:pt x="14519" y="5358"/>
                  </a:cubicBezTo>
                  <a:close/>
                  <a:moveTo>
                    <a:pt x="1371" y="5460"/>
                  </a:moveTo>
                  <a:cubicBezTo>
                    <a:pt x="1349" y="5460"/>
                    <a:pt x="1324" y="5471"/>
                    <a:pt x="1311" y="5490"/>
                  </a:cubicBezTo>
                  <a:cubicBezTo>
                    <a:pt x="1211" y="5651"/>
                    <a:pt x="1121" y="5811"/>
                    <a:pt x="1031" y="5971"/>
                  </a:cubicBezTo>
                  <a:cubicBezTo>
                    <a:pt x="1011" y="6001"/>
                    <a:pt x="1021" y="6041"/>
                    <a:pt x="1051" y="6061"/>
                  </a:cubicBezTo>
                  <a:cubicBezTo>
                    <a:pt x="1061" y="6067"/>
                    <a:pt x="1073" y="6071"/>
                    <a:pt x="1086" y="6071"/>
                  </a:cubicBezTo>
                  <a:cubicBezTo>
                    <a:pt x="1110" y="6071"/>
                    <a:pt x="1134" y="6058"/>
                    <a:pt x="1141" y="6031"/>
                  </a:cubicBezTo>
                  <a:cubicBezTo>
                    <a:pt x="1231" y="5880"/>
                    <a:pt x="1331" y="5720"/>
                    <a:pt x="1431" y="5560"/>
                  </a:cubicBezTo>
                  <a:cubicBezTo>
                    <a:pt x="1451" y="5531"/>
                    <a:pt x="1441" y="5490"/>
                    <a:pt x="1401" y="5470"/>
                  </a:cubicBezTo>
                  <a:cubicBezTo>
                    <a:pt x="1394" y="5463"/>
                    <a:pt x="1383" y="5460"/>
                    <a:pt x="1371" y="5460"/>
                  </a:cubicBezTo>
                  <a:close/>
                  <a:moveTo>
                    <a:pt x="14824" y="6061"/>
                  </a:moveTo>
                  <a:cubicBezTo>
                    <a:pt x="14784" y="6061"/>
                    <a:pt x="14754" y="6081"/>
                    <a:pt x="14744" y="6121"/>
                  </a:cubicBezTo>
                  <a:cubicBezTo>
                    <a:pt x="14714" y="6281"/>
                    <a:pt x="14674" y="6411"/>
                    <a:pt x="14614" y="6511"/>
                  </a:cubicBezTo>
                  <a:cubicBezTo>
                    <a:pt x="14604" y="6541"/>
                    <a:pt x="14584" y="6572"/>
                    <a:pt x="14564" y="6592"/>
                  </a:cubicBezTo>
                  <a:cubicBezTo>
                    <a:pt x="14534" y="6621"/>
                    <a:pt x="14544" y="6661"/>
                    <a:pt x="14564" y="6692"/>
                  </a:cubicBezTo>
                  <a:lnTo>
                    <a:pt x="14574" y="6692"/>
                  </a:lnTo>
                  <a:cubicBezTo>
                    <a:pt x="14585" y="6699"/>
                    <a:pt x="14598" y="6702"/>
                    <a:pt x="14611" y="6702"/>
                  </a:cubicBezTo>
                  <a:cubicBezTo>
                    <a:pt x="14631" y="6702"/>
                    <a:pt x="14651" y="6694"/>
                    <a:pt x="14664" y="6681"/>
                  </a:cubicBezTo>
                  <a:cubicBezTo>
                    <a:pt x="14694" y="6652"/>
                    <a:pt x="14714" y="6612"/>
                    <a:pt x="14734" y="6572"/>
                  </a:cubicBezTo>
                  <a:cubicBezTo>
                    <a:pt x="14804" y="6461"/>
                    <a:pt x="14855" y="6321"/>
                    <a:pt x="14884" y="6141"/>
                  </a:cubicBezTo>
                  <a:cubicBezTo>
                    <a:pt x="14884" y="6101"/>
                    <a:pt x="14864" y="6071"/>
                    <a:pt x="14824" y="6061"/>
                  </a:cubicBezTo>
                  <a:close/>
                  <a:moveTo>
                    <a:pt x="26670" y="6130"/>
                  </a:moveTo>
                  <a:cubicBezTo>
                    <a:pt x="26658" y="6130"/>
                    <a:pt x="26646" y="6134"/>
                    <a:pt x="26636" y="6141"/>
                  </a:cubicBezTo>
                  <a:cubicBezTo>
                    <a:pt x="26606" y="6171"/>
                    <a:pt x="26606" y="6211"/>
                    <a:pt x="26626" y="6241"/>
                  </a:cubicBezTo>
                  <a:cubicBezTo>
                    <a:pt x="26736" y="6381"/>
                    <a:pt x="26846" y="6532"/>
                    <a:pt x="26956" y="6681"/>
                  </a:cubicBezTo>
                  <a:cubicBezTo>
                    <a:pt x="26956" y="6692"/>
                    <a:pt x="26966" y="6692"/>
                    <a:pt x="26976" y="6701"/>
                  </a:cubicBezTo>
                  <a:cubicBezTo>
                    <a:pt x="26984" y="6706"/>
                    <a:pt x="26995" y="6708"/>
                    <a:pt x="27005" y="6708"/>
                  </a:cubicBezTo>
                  <a:cubicBezTo>
                    <a:pt x="27020" y="6708"/>
                    <a:pt x="27035" y="6703"/>
                    <a:pt x="27046" y="6692"/>
                  </a:cubicBezTo>
                  <a:cubicBezTo>
                    <a:pt x="27076" y="6672"/>
                    <a:pt x="27086" y="6632"/>
                    <a:pt x="27066" y="6601"/>
                  </a:cubicBezTo>
                  <a:cubicBezTo>
                    <a:pt x="26956" y="6451"/>
                    <a:pt x="26846" y="6301"/>
                    <a:pt x="26736" y="6161"/>
                  </a:cubicBezTo>
                  <a:cubicBezTo>
                    <a:pt x="26717" y="6142"/>
                    <a:pt x="26693" y="6130"/>
                    <a:pt x="26670" y="6130"/>
                  </a:cubicBezTo>
                  <a:close/>
                  <a:moveTo>
                    <a:pt x="13853" y="6228"/>
                  </a:moveTo>
                  <a:cubicBezTo>
                    <a:pt x="13823" y="6228"/>
                    <a:pt x="13801" y="6248"/>
                    <a:pt x="13793" y="6281"/>
                  </a:cubicBezTo>
                  <a:cubicBezTo>
                    <a:pt x="13743" y="6451"/>
                    <a:pt x="13793" y="6552"/>
                    <a:pt x="13854" y="6601"/>
                  </a:cubicBezTo>
                  <a:cubicBezTo>
                    <a:pt x="13923" y="6672"/>
                    <a:pt x="13994" y="6721"/>
                    <a:pt x="14063" y="6761"/>
                  </a:cubicBezTo>
                  <a:lnTo>
                    <a:pt x="14083" y="6772"/>
                  </a:lnTo>
                  <a:cubicBezTo>
                    <a:pt x="14097" y="6779"/>
                    <a:pt x="14112" y="6782"/>
                    <a:pt x="14125" y="6782"/>
                  </a:cubicBezTo>
                  <a:cubicBezTo>
                    <a:pt x="14149" y="6782"/>
                    <a:pt x="14171" y="6771"/>
                    <a:pt x="14183" y="6752"/>
                  </a:cubicBezTo>
                  <a:cubicBezTo>
                    <a:pt x="14194" y="6712"/>
                    <a:pt x="14183" y="6672"/>
                    <a:pt x="14154" y="6652"/>
                  </a:cubicBezTo>
                  <a:lnTo>
                    <a:pt x="14134" y="6641"/>
                  </a:lnTo>
                  <a:cubicBezTo>
                    <a:pt x="14074" y="6612"/>
                    <a:pt x="14014" y="6561"/>
                    <a:pt x="13943" y="6501"/>
                  </a:cubicBezTo>
                  <a:cubicBezTo>
                    <a:pt x="13903" y="6461"/>
                    <a:pt x="13894" y="6401"/>
                    <a:pt x="13923" y="6311"/>
                  </a:cubicBezTo>
                  <a:cubicBezTo>
                    <a:pt x="13934" y="6281"/>
                    <a:pt x="13914" y="6241"/>
                    <a:pt x="13874" y="6231"/>
                  </a:cubicBezTo>
                  <a:cubicBezTo>
                    <a:pt x="13867" y="6229"/>
                    <a:pt x="13860" y="6228"/>
                    <a:pt x="13853" y="6228"/>
                  </a:cubicBezTo>
                  <a:close/>
                  <a:moveTo>
                    <a:pt x="809" y="6411"/>
                  </a:moveTo>
                  <a:cubicBezTo>
                    <a:pt x="785" y="6411"/>
                    <a:pt x="763" y="6422"/>
                    <a:pt x="750" y="6441"/>
                  </a:cubicBezTo>
                  <a:cubicBezTo>
                    <a:pt x="661" y="6612"/>
                    <a:pt x="581" y="6781"/>
                    <a:pt x="490" y="6932"/>
                  </a:cubicBezTo>
                  <a:cubicBezTo>
                    <a:pt x="481" y="6962"/>
                    <a:pt x="490" y="7002"/>
                    <a:pt x="521" y="7022"/>
                  </a:cubicBezTo>
                  <a:cubicBezTo>
                    <a:pt x="534" y="7028"/>
                    <a:pt x="547" y="7032"/>
                    <a:pt x="560" y="7032"/>
                  </a:cubicBezTo>
                  <a:cubicBezTo>
                    <a:pt x="585" y="7032"/>
                    <a:pt x="607" y="7019"/>
                    <a:pt x="621" y="6992"/>
                  </a:cubicBezTo>
                  <a:cubicBezTo>
                    <a:pt x="701" y="6841"/>
                    <a:pt x="781" y="6681"/>
                    <a:pt x="870" y="6511"/>
                  </a:cubicBezTo>
                  <a:cubicBezTo>
                    <a:pt x="891" y="6481"/>
                    <a:pt x="881" y="6441"/>
                    <a:pt x="850" y="6421"/>
                  </a:cubicBezTo>
                  <a:cubicBezTo>
                    <a:pt x="836" y="6414"/>
                    <a:pt x="822" y="6411"/>
                    <a:pt x="809" y="6411"/>
                  </a:cubicBezTo>
                  <a:close/>
                  <a:moveTo>
                    <a:pt x="27318" y="7021"/>
                  </a:moveTo>
                  <a:cubicBezTo>
                    <a:pt x="27305" y="7021"/>
                    <a:pt x="27291" y="7025"/>
                    <a:pt x="27276" y="7032"/>
                  </a:cubicBezTo>
                  <a:cubicBezTo>
                    <a:pt x="27247" y="7052"/>
                    <a:pt x="27236" y="7102"/>
                    <a:pt x="27256" y="7132"/>
                  </a:cubicBezTo>
                  <a:cubicBezTo>
                    <a:pt x="27356" y="7282"/>
                    <a:pt x="27456" y="7432"/>
                    <a:pt x="27547" y="7593"/>
                  </a:cubicBezTo>
                  <a:lnTo>
                    <a:pt x="27577" y="7622"/>
                  </a:lnTo>
                  <a:cubicBezTo>
                    <a:pt x="27587" y="7627"/>
                    <a:pt x="27597" y="7630"/>
                    <a:pt x="27608" y="7630"/>
                  </a:cubicBezTo>
                  <a:cubicBezTo>
                    <a:pt x="27619" y="7630"/>
                    <a:pt x="27632" y="7627"/>
                    <a:pt x="27647" y="7622"/>
                  </a:cubicBezTo>
                  <a:cubicBezTo>
                    <a:pt x="27677" y="7602"/>
                    <a:pt x="27687" y="7553"/>
                    <a:pt x="27667" y="7522"/>
                  </a:cubicBezTo>
                  <a:cubicBezTo>
                    <a:pt x="27567" y="7362"/>
                    <a:pt x="27476" y="7202"/>
                    <a:pt x="27376" y="7052"/>
                  </a:cubicBezTo>
                  <a:cubicBezTo>
                    <a:pt x="27363" y="7032"/>
                    <a:pt x="27342" y="7021"/>
                    <a:pt x="27318" y="7021"/>
                  </a:cubicBezTo>
                  <a:close/>
                  <a:moveTo>
                    <a:pt x="307" y="7384"/>
                  </a:moveTo>
                  <a:cubicBezTo>
                    <a:pt x="280" y="7384"/>
                    <a:pt x="257" y="7401"/>
                    <a:pt x="250" y="7422"/>
                  </a:cubicBezTo>
                  <a:cubicBezTo>
                    <a:pt x="160" y="7613"/>
                    <a:pt x="80" y="7773"/>
                    <a:pt x="10" y="7922"/>
                  </a:cubicBezTo>
                  <a:cubicBezTo>
                    <a:pt x="0" y="7953"/>
                    <a:pt x="10" y="7993"/>
                    <a:pt x="40" y="8013"/>
                  </a:cubicBezTo>
                  <a:lnTo>
                    <a:pt x="50" y="8013"/>
                  </a:lnTo>
                  <a:cubicBezTo>
                    <a:pt x="58" y="8019"/>
                    <a:pt x="67" y="8021"/>
                    <a:pt x="77" y="8021"/>
                  </a:cubicBezTo>
                  <a:cubicBezTo>
                    <a:pt x="101" y="8021"/>
                    <a:pt x="126" y="8004"/>
                    <a:pt x="140" y="7983"/>
                  </a:cubicBezTo>
                  <a:cubicBezTo>
                    <a:pt x="200" y="7833"/>
                    <a:pt x="280" y="7662"/>
                    <a:pt x="370" y="7482"/>
                  </a:cubicBezTo>
                  <a:cubicBezTo>
                    <a:pt x="390" y="7452"/>
                    <a:pt x="370" y="7412"/>
                    <a:pt x="340" y="7392"/>
                  </a:cubicBezTo>
                  <a:cubicBezTo>
                    <a:pt x="329" y="7387"/>
                    <a:pt x="318" y="7384"/>
                    <a:pt x="307" y="7384"/>
                  </a:cubicBezTo>
                  <a:close/>
                  <a:moveTo>
                    <a:pt x="27871" y="7969"/>
                  </a:moveTo>
                  <a:cubicBezTo>
                    <a:pt x="27863" y="7969"/>
                    <a:pt x="27855" y="7970"/>
                    <a:pt x="27847" y="7973"/>
                  </a:cubicBezTo>
                  <a:cubicBezTo>
                    <a:pt x="27817" y="7993"/>
                    <a:pt x="27797" y="8033"/>
                    <a:pt x="27817" y="8073"/>
                  </a:cubicBezTo>
                  <a:cubicBezTo>
                    <a:pt x="27907" y="8233"/>
                    <a:pt x="27987" y="8393"/>
                    <a:pt x="28067" y="8553"/>
                  </a:cubicBezTo>
                  <a:cubicBezTo>
                    <a:pt x="28077" y="8574"/>
                    <a:pt x="28087" y="8583"/>
                    <a:pt x="28097" y="8583"/>
                  </a:cubicBezTo>
                  <a:cubicBezTo>
                    <a:pt x="28107" y="8588"/>
                    <a:pt x="28120" y="8591"/>
                    <a:pt x="28132" y="8591"/>
                  </a:cubicBezTo>
                  <a:cubicBezTo>
                    <a:pt x="28145" y="8591"/>
                    <a:pt x="28158" y="8588"/>
                    <a:pt x="28168" y="8583"/>
                  </a:cubicBezTo>
                  <a:cubicBezTo>
                    <a:pt x="28197" y="8574"/>
                    <a:pt x="28208" y="8533"/>
                    <a:pt x="28197" y="8493"/>
                  </a:cubicBezTo>
                  <a:cubicBezTo>
                    <a:pt x="28107" y="8333"/>
                    <a:pt x="28027" y="8163"/>
                    <a:pt x="27937" y="8003"/>
                  </a:cubicBezTo>
                  <a:cubicBezTo>
                    <a:pt x="27922" y="7980"/>
                    <a:pt x="27896" y="7969"/>
                    <a:pt x="27871" y="7969"/>
                  </a:cubicBezTo>
                  <a:close/>
                  <a:moveTo>
                    <a:pt x="28366" y="8950"/>
                  </a:moveTo>
                  <a:cubicBezTo>
                    <a:pt x="28356" y="8950"/>
                    <a:pt x="28347" y="8951"/>
                    <a:pt x="28337" y="8954"/>
                  </a:cubicBezTo>
                  <a:cubicBezTo>
                    <a:pt x="28308" y="8974"/>
                    <a:pt x="28297" y="9014"/>
                    <a:pt x="28308" y="9054"/>
                  </a:cubicBezTo>
                  <a:cubicBezTo>
                    <a:pt x="28388" y="9214"/>
                    <a:pt x="28457" y="9384"/>
                    <a:pt x="28528" y="9554"/>
                  </a:cubicBezTo>
                  <a:lnTo>
                    <a:pt x="28557" y="9584"/>
                  </a:lnTo>
                  <a:cubicBezTo>
                    <a:pt x="28568" y="9589"/>
                    <a:pt x="28578" y="9592"/>
                    <a:pt x="28588" y="9592"/>
                  </a:cubicBezTo>
                  <a:cubicBezTo>
                    <a:pt x="28598" y="9592"/>
                    <a:pt x="28608" y="9589"/>
                    <a:pt x="28618" y="9584"/>
                  </a:cubicBezTo>
                  <a:cubicBezTo>
                    <a:pt x="28658" y="9574"/>
                    <a:pt x="28668" y="9534"/>
                    <a:pt x="28658" y="9494"/>
                  </a:cubicBezTo>
                  <a:cubicBezTo>
                    <a:pt x="28588" y="9324"/>
                    <a:pt x="28508" y="9154"/>
                    <a:pt x="28437" y="8994"/>
                  </a:cubicBezTo>
                  <a:cubicBezTo>
                    <a:pt x="28422" y="8963"/>
                    <a:pt x="28395" y="8950"/>
                    <a:pt x="28366" y="8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60"/>
            <p:cNvSpPr/>
            <p:nvPr/>
          </p:nvSpPr>
          <p:spPr>
            <a:xfrm>
              <a:off x="2451823" y="3879332"/>
              <a:ext cx="23300" cy="37094"/>
            </a:xfrm>
            <a:custGeom>
              <a:avLst/>
              <a:gdLst/>
              <a:ahLst/>
              <a:cxnLst/>
              <a:rect l="l" t="t" r="r" b="b"/>
              <a:pathLst>
                <a:path w="250" h="398" extrusionOk="0">
                  <a:moveTo>
                    <a:pt x="71" y="0"/>
                  </a:moveTo>
                  <a:cubicBezTo>
                    <a:pt x="64" y="0"/>
                    <a:pt x="57" y="1"/>
                    <a:pt x="50" y="3"/>
                  </a:cubicBezTo>
                  <a:cubicBezTo>
                    <a:pt x="20" y="23"/>
                    <a:pt x="0" y="63"/>
                    <a:pt x="10" y="93"/>
                  </a:cubicBezTo>
                  <a:cubicBezTo>
                    <a:pt x="50" y="183"/>
                    <a:pt x="80" y="263"/>
                    <a:pt x="110" y="353"/>
                  </a:cubicBezTo>
                  <a:cubicBezTo>
                    <a:pt x="120" y="363"/>
                    <a:pt x="130" y="383"/>
                    <a:pt x="140" y="383"/>
                  </a:cubicBezTo>
                  <a:cubicBezTo>
                    <a:pt x="154" y="390"/>
                    <a:pt x="168" y="397"/>
                    <a:pt x="183" y="397"/>
                  </a:cubicBezTo>
                  <a:cubicBezTo>
                    <a:pt x="188" y="397"/>
                    <a:pt x="194" y="396"/>
                    <a:pt x="200" y="393"/>
                  </a:cubicBezTo>
                  <a:cubicBezTo>
                    <a:pt x="240" y="373"/>
                    <a:pt x="250" y="343"/>
                    <a:pt x="240" y="303"/>
                  </a:cubicBezTo>
                  <a:cubicBezTo>
                    <a:pt x="210" y="213"/>
                    <a:pt x="170" y="133"/>
                    <a:pt x="140" y="43"/>
                  </a:cubicBezTo>
                  <a:cubicBezTo>
                    <a:pt x="132" y="18"/>
                    <a:pt x="103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60"/>
            <p:cNvSpPr/>
            <p:nvPr/>
          </p:nvSpPr>
          <p:spPr>
            <a:xfrm>
              <a:off x="4776615" y="115425"/>
              <a:ext cx="483335" cy="415858"/>
            </a:xfrm>
            <a:custGeom>
              <a:avLst/>
              <a:gdLst/>
              <a:ahLst/>
              <a:cxnLst/>
              <a:rect l="l" t="t" r="r" b="b"/>
              <a:pathLst>
                <a:path w="5186" h="4462" extrusionOk="0">
                  <a:moveTo>
                    <a:pt x="3596" y="1676"/>
                  </a:moveTo>
                  <a:cubicBezTo>
                    <a:pt x="3790" y="1676"/>
                    <a:pt x="3931" y="1829"/>
                    <a:pt x="3894" y="2040"/>
                  </a:cubicBezTo>
                  <a:cubicBezTo>
                    <a:pt x="3854" y="2271"/>
                    <a:pt x="3644" y="2400"/>
                    <a:pt x="3444" y="2480"/>
                  </a:cubicBezTo>
                  <a:cubicBezTo>
                    <a:pt x="3213" y="2571"/>
                    <a:pt x="2963" y="2641"/>
                    <a:pt x="2723" y="2691"/>
                  </a:cubicBezTo>
                  <a:cubicBezTo>
                    <a:pt x="2563" y="2731"/>
                    <a:pt x="2392" y="2751"/>
                    <a:pt x="2223" y="2771"/>
                  </a:cubicBezTo>
                  <a:cubicBezTo>
                    <a:pt x="2363" y="2460"/>
                    <a:pt x="2633" y="2200"/>
                    <a:pt x="2913" y="2000"/>
                  </a:cubicBezTo>
                  <a:cubicBezTo>
                    <a:pt x="3093" y="1860"/>
                    <a:pt x="3304" y="1710"/>
                    <a:pt x="3544" y="1680"/>
                  </a:cubicBezTo>
                  <a:cubicBezTo>
                    <a:pt x="3561" y="1677"/>
                    <a:pt x="3579" y="1676"/>
                    <a:pt x="3596" y="1676"/>
                  </a:cubicBezTo>
                  <a:close/>
                  <a:moveTo>
                    <a:pt x="2033" y="0"/>
                  </a:moveTo>
                  <a:cubicBezTo>
                    <a:pt x="1550" y="0"/>
                    <a:pt x="1061" y="77"/>
                    <a:pt x="661" y="369"/>
                  </a:cubicBezTo>
                  <a:cubicBezTo>
                    <a:pt x="250" y="649"/>
                    <a:pt x="0" y="1119"/>
                    <a:pt x="90" y="1610"/>
                  </a:cubicBezTo>
                  <a:cubicBezTo>
                    <a:pt x="170" y="2091"/>
                    <a:pt x="510" y="2491"/>
                    <a:pt x="921" y="2721"/>
                  </a:cubicBezTo>
                  <a:cubicBezTo>
                    <a:pt x="1242" y="2901"/>
                    <a:pt x="1602" y="2961"/>
                    <a:pt x="1962" y="2961"/>
                  </a:cubicBezTo>
                  <a:cubicBezTo>
                    <a:pt x="1872" y="3352"/>
                    <a:pt x="1952" y="3752"/>
                    <a:pt x="2252" y="4052"/>
                  </a:cubicBezTo>
                  <a:cubicBezTo>
                    <a:pt x="2535" y="4327"/>
                    <a:pt x="2921" y="4462"/>
                    <a:pt x="3301" y="4462"/>
                  </a:cubicBezTo>
                  <a:cubicBezTo>
                    <a:pt x="3421" y="4462"/>
                    <a:pt x="3539" y="4449"/>
                    <a:pt x="3654" y="4422"/>
                  </a:cubicBezTo>
                  <a:cubicBezTo>
                    <a:pt x="4245" y="4302"/>
                    <a:pt x="4725" y="3902"/>
                    <a:pt x="5125" y="3481"/>
                  </a:cubicBezTo>
                  <a:cubicBezTo>
                    <a:pt x="5186" y="3414"/>
                    <a:pt x="5122" y="3330"/>
                    <a:pt x="5052" y="3330"/>
                  </a:cubicBezTo>
                  <a:cubicBezTo>
                    <a:pt x="5029" y="3330"/>
                    <a:pt x="5005" y="3339"/>
                    <a:pt x="4985" y="3361"/>
                  </a:cubicBezTo>
                  <a:cubicBezTo>
                    <a:pt x="4552" y="3825"/>
                    <a:pt x="3940" y="4283"/>
                    <a:pt x="3292" y="4283"/>
                  </a:cubicBezTo>
                  <a:cubicBezTo>
                    <a:pt x="3101" y="4283"/>
                    <a:pt x="2906" y="4244"/>
                    <a:pt x="2713" y="4153"/>
                  </a:cubicBezTo>
                  <a:cubicBezTo>
                    <a:pt x="2352" y="3982"/>
                    <a:pt x="2082" y="3642"/>
                    <a:pt x="2102" y="3221"/>
                  </a:cubicBezTo>
                  <a:cubicBezTo>
                    <a:pt x="2102" y="3132"/>
                    <a:pt x="2122" y="3041"/>
                    <a:pt x="2152" y="2961"/>
                  </a:cubicBezTo>
                  <a:cubicBezTo>
                    <a:pt x="2303" y="2951"/>
                    <a:pt x="2452" y="2931"/>
                    <a:pt x="2603" y="2901"/>
                  </a:cubicBezTo>
                  <a:cubicBezTo>
                    <a:pt x="2893" y="2841"/>
                    <a:pt x="3183" y="2771"/>
                    <a:pt x="3464" y="2661"/>
                  </a:cubicBezTo>
                  <a:cubicBezTo>
                    <a:pt x="3694" y="2581"/>
                    <a:pt x="3914" y="2451"/>
                    <a:pt x="4024" y="2220"/>
                  </a:cubicBezTo>
                  <a:cubicBezTo>
                    <a:pt x="4104" y="2030"/>
                    <a:pt x="4104" y="1800"/>
                    <a:pt x="3964" y="1640"/>
                  </a:cubicBezTo>
                  <a:cubicBezTo>
                    <a:pt x="3864" y="1534"/>
                    <a:pt x="3733" y="1494"/>
                    <a:pt x="3599" y="1494"/>
                  </a:cubicBezTo>
                  <a:cubicBezTo>
                    <a:pt x="3491" y="1494"/>
                    <a:pt x="3382" y="1520"/>
                    <a:pt x="3284" y="1560"/>
                  </a:cubicBezTo>
                  <a:cubicBezTo>
                    <a:pt x="3023" y="1660"/>
                    <a:pt x="2793" y="1850"/>
                    <a:pt x="2583" y="2030"/>
                  </a:cubicBezTo>
                  <a:cubicBezTo>
                    <a:pt x="2372" y="2211"/>
                    <a:pt x="2192" y="2411"/>
                    <a:pt x="2072" y="2661"/>
                  </a:cubicBezTo>
                  <a:cubicBezTo>
                    <a:pt x="2052" y="2701"/>
                    <a:pt x="2032" y="2741"/>
                    <a:pt x="2022" y="2781"/>
                  </a:cubicBezTo>
                  <a:cubicBezTo>
                    <a:pt x="1993" y="2782"/>
                    <a:pt x="1963" y="2782"/>
                    <a:pt x="1933" y="2782"/>
                  </a:cubicBezTo>
                  <a:cubicBezTo>
                    <a:pt x="1673" y="2782"/>
                    <a:pt x="1415" y="2741"/>
                    <a:pt x="1182" y="2651"/>
                  </a:cubicBezTo>
                  <a:cubicBezTo>
                    <a:pt x="801" y="2491"/>
                    <a:pt x="461" y="2180"/>
                    <a:pt x="321" y="1790"/>
                  </a:cubicBezTo>
                  <a:cubicBezTo>
                    <a:pt x="150" y="1310"/>
                    <a:pt x="330" y="829"/>
                    <a:pt x="731" y="539"/>
                  </a:cubicBezTo>
                  <a:cubicBezTo>
                    <a:pt x="1124" y="248"/>
                    <a:pt x="1613" y="184"/>
                    <a:pt x="2096" y="184"/>
                  </a:cubicBezTo>
                  <a:cubicBezTo>
                    <a:pt x="2179" y="184"/>
                    <a:pt x="2261" y="186"/>
                    <a:pt x="2343" y="189"/>
                  </a:cubicBezTo>
                  <a:cubicBezTo>
                    <a:pt x="2346" y="189"/>
                    <a:pt x="2348" y="189"/>
                    <a:pt x="2351" y="189"/>
                  </a:cubicBezTo>
                  <a:cubicBezTo>
                    <a:pt x="2452" y="189"/>
                    <a:pt x="2440" y="18"/>
                    <a:pt x="2323" y="8"/>
                  </a:cubicBezTo>
                  <a:cubicBezTo>
                    <a:pt x="2227" y="3"/>
                    <a:pt x="2130" y="0"/>
                    <a:pt x="2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60"/>
            <p:cNvSpPr/>
            <p:nvPr/>
          </p:nvSpPr>
          <p:spPr>
            <a:xfrm>
              <a:off x="3420735" y="2785436"/>
              <a:ext cx="524716" cy="375223"/>
            </a:xfrm>
            <a:custGeom>
              <a:avLst/>
              <a:gdLst/>
              <a:ahLst/>
              <a:cxnLst/>
              <a:rect l="l" t="t" r="r" b="b"/>
              <a:pathLst>
                <a:path w="5630" h="4026" extrusionOk="0">
                  <a:moveTo>
                    <a:pt x="3007" y="1359"/>
                  </a:moveTo>
                  <a:cubicBezTo>
                    <a:pt x="2967" y="1710"/>
                    <a:pt x="2787" y="2030"/>
                    <a:pt x="2586" y="2311"/>
                  </a:cubicBezTo>
                  <a:cubicBezTo>
                    <a:pt x="2446" y="2500"/>
                    <a:pt x="2296" y="2701"/>
                    <a:pt x="2076" y="2801"/>
                  </a:cubicBezTo>
                  <a:cubicBezTo>
                    <a:pt x="2024" y="2827"/>
                    <a:pt x="1971" y="2839"/>
                    <a:pt x="1920" y="2839"/>
                  </a:cubicBezTo>
                  <a:cubicBezTo>
                    <a:pt x="1778" y="2839"/>
                    <a:pt x="1658" y="2741"/>
                    <a:pt x="1636" y="2571"/>
                  </a:cubicBezTo>
                  <a:cubicBezTo>
                    <a:pt x="1605" y="2340"/>
                    <a:pt x="1766" y="2151"/>
                    <a:pt x="1936" y="2010"/>
                  </a:cubicBezTo>
                  <a:cubicBezTo>
                    <a:pt x="2126" y="1850"/>
                    <a:pt x="2336" y="1720"/>
                    <a:pt x="2557" y="1590"/>
                  </a:cubicBezTo>
                  <a:cubicBezTo>
                    <a:pt x="2697" y="1510"/>
                    <a:pt x="2857" y="1430"/>
                    <a:pt x="3007" y="1359"/>
                  </a:cubicBezTo>
                  <a:close/>
                  <a:moveTo>
                    <a:pt x="1953" y="0"/>
                  </a:moveTo>
                  <a:cubicBezTo>
                    <a:pt x="1670" y="0"/>
                    <a:pt x="1387" y="78"/>
                    <a:pt x="1145" y="218"/>
                  </a:cubicBezTo>
                  <a:cubicBezTo>
                    <a:pt x="624" y="519"/>
                    <a:pt x="284" y="1039"/>
                    <a:pt x="34" y="1560"/>
                  </a:cubicBezTo>
                  <a:cubicBezTo>
                    <a:pt x="1" y="1633"/>
                    <a:pt x="60" y="1688"/>
                    <a:pt x="118" y="1688"/>
                  </a:cubicBezTo>
                  <a:cubicBezTo>
                    <a:pt x="148" y="1688"/>
                    <a:pt x="177" y="1673"/>
                    <a:pt x="194" y="1640"/>
                  </a:cubicBezTo>
                  <a:cubicBezTo>
                    <a:pt x="529" y="943"/>
                    <a:pt x="1097" y="185"/>
                    <a:pt x="1930" y="185"/>
                  </a:cubicBezTo>
                  <a:cubicBezTo>
                    <a:pt x="1994" y="185"/>
                    <a:pt x="2059" y="189"/>
                    <a:pt x="2126" y="198"/>
                  </a:cubicBezTo>
                  <a:cubicBezTo>
                    <a:pt x="2526" y="249"/>
                    <a:pt x="2877" y="499"/>
                    <a:pt x="2987" y="899"/>
                  </a:cubicBezTo>
                  <a:cubicBezTo>
                    <a:pt x="3017" y="989"/>
                    <a:pt x="3017" y="1079"/>
                    <a:pt x="3027" y="1170"/>
                  </a:cubicBezTo>
                  <a:cubicBezTo>
                    <a:pt x="2877" y="1219"/>
                    <a:pt x="2737" y="1279"/>
                    <a:pt x="2606" y="1359"/>
                  </a:cubicBezTo>
                  <a:cubicBezTo>
                    <a:pt x="2346" y="1499"/>
                    <a:pt x="2086" y="1660"/>
                    <a:pt x="1856" y="1840"/>
                  </a:cubicBezTo>
                  <a:cubicBezTo>
                    <a:pt x="1665" y="1990"/>
                    <a:pt x="1485" y="2180"/>
                    <a:pt x="1456" y="2431"/>
                  </a:cubicBezTo>
                  <a:cubicBezTo>
                    <a:pt x="1436" y="2631"/>
                    <a:pt x="1505" y="2861"/>
                    <a:pt x="1696" y="2971"/>
                  </a:cubicBezTo>
                  <a:cubicBezTo>
                    <a:pt x="1764" y="3009"/>
                    <a:pt x="1836" y="3025"/>
                    <a:pt x="1908" y="3025"/>
                  </a:cubicBezTo>
                  <a:cubicBezTo>
                    <a:pt x="2070" y="3025"/>
                    <a:pt x="2232" y="2945"/>
                    <a:pt x="2357" y="2841"/>
                  </a:cubicBezTo>
                  <a:cubicBezTo>
                    <a:pt x="2577" y="2661"/>
                    <a:pt x="2746" y="2420"/>
                    <a:pt x="2887" y="2180"/>
                  </a:cubicBezTo>
                  <a:cubicBezTo>
                    <a:pt x="3037" y="1950"/>
                    <a:pt x="3147" y="1690"/>
                    <a:pt x="3187" y="1419"/>
                  </a:cubicBezTo>
                  <a:cubicBezTo>
                    <a:pt x="3197" y="1379"/>
                    <a:pt x="3197" y="1339"/>
                    <a:pt x="3197" y="1290"/>
                  </a:cubicBezTo>
                  <a:cubicBezTo>
                    <a:pt x="3427" y="1213"/>
                    <a:pt x="3672" y="1165"/>
                    <a:pt x="3913" y="1165"/>
                  </a:cubicBezTo>
                  <a:cubicBezTo>
                    <a:pt x="3955" y="1165"/>
                    <a:pt x="3997" y="1167"/>
                    <a:pt x="4038" y="1170"/>
                  </a:cubicBezTo>
                  <a:cubicBezTo>
                    <a:pt x="4448" y="1199"/>
                    <a:pt x="4859" y="1399"/>
                    <a:pt x="5119" y="1730"/>
                  </a:cubicBezTo>
                  <a:cubicBezTo>
                    <a:pt x="5429" y="2130"/>
                    <a:pt x="5399" y="2641"/>
                    <a:pt x="5109" y="3041"/>
                  </a:cubicBezTo>
                  <a:cubicBezTo>
                    <a:pt x="4768" y="3512"/>
                    <a:pt x="4208" y="3722"/>
                    <a:pt x="3678" y="3862"/>
                  </a:cubicBezTo>
                  <a:cubicBezTo>
                    <a:pt x="3568" y="3890"/>
                    <a:pt x="3617" y="4026"/>
                    <a:pt x="3710" y="4026"/>
                  </a:cubicBezTo>
                  <a:cubicBezTo>
                    <a:pt x="3719" y="4026"/>
                    <a:pt x="3728" y="4025"/>
                    <a:pt x="3738" y="4022"/>
                  </a:cubicBezTo>
                  <a:cubicBezTo>
                    <a:pt x="4298" y="3882"/>
                    <a:pt x="4869" y="3662"/>
                    <a:pt x="5229" y="3181"/>
                  </a:cubicBezTo>
                  <a:cubicBezTo>
                    <a:pt x="5520" y="2791"/>
                    <a:pt x="5629" y="2271"/>
                    <a:pt x="5389" y="1820"/>
                  </a:cubicBezTo>
                  <a:cubicBezTo>
                    <a:pt x="5169" y="1399"/>
                    <a:pt x="4728" y="1110"/>
                    <a:pt x="4258" y="1019"/>
                  </a:cubicBezTo>
                  <a:cubicBezTo>
                    <a:pt x="4140" y="995"/>
                    <a:pt x="4019" y="984"/>
                    <a:pt x="3898" y="984"/>
                  </a:cubicBezTo>
                  <a:cubicBezTo>
                    <a:pt x="3661" y="984"/>
                    <a:pt x="3422" y="1027"/>
                    <a:pt x="3197" y="1099"/>
                  </a:cubicBezTo>
                  <a:cubicBezTo>
                    <a:pt x="3167" y="709"/>
                    <a:pt x="2967" y="349"/>
                    <a:pt x="2597" y="149"/>
                  </a:cubicBezTo>
                  <a:cubicBezTo>
                    <a:pt x="2395" y="48"/>
                    <a:pt x="2174" y="0"/>
                    <a:pt x="1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60"/>
            <p:cNvSpPr/>
            <p:nvPr/>
          </p:nvSpPr>
          <p:spPr>
            <a:xfrm>
              <a:off x="2344456" y="3072587"/>
              <a:ext cx="297774" cy="292089"/>
            </a:xfrm>
            <a:custGeom>
              <a:avLst/>
              <a:gdLst/>
              <a:ahLst/>
              <a:cxnLst/>
              <a:rect l="l" t="t" r="r" b="b"/>
              <a:pathLst>
                <a:path w="3195" h="3134" extrusionOk="0">
                  <a:moveTo>
                    <a:pt x="1592" y="0"/>
                  </a:moveTo>
                  <a:cubicBezTo>
                    <a:pt x="1512" y="0"/>
                    <a:pt x="1432" y="471"/>
                    <a:pt x="1412" y="1121"/>
                  </a:cubicBezTo>
                  <a:cubicBezTo>
                    <a:pt x="963" y="700"/>
                    <a:pt x="582" y="413"/>
                    <a:pt x="474" y="413"/>
                  </a:cubicBezTo>
                  <a:cubicBezTo>
                    <a:pt x="464" y="413"/>
                    <a:pt x="457" y="415"/>
                    <a:pt x="451" y="420"/>
                  </a:cubicBezTo>
                  <a:cubicBezTo>
                    <a:pt x="391" y="480"/>
                    <a:pt x="692" y="881"/>
                    <a:pt x="1142" y="1372"/>
                  </a:cubicBezTo>
                  <a:cubicBezTo>
                    <a:pt x="481" y="1401"/>
                    <a:pt x="1" y="1472"/>
                    <a:pt x="1" y="1562"/>
                  </a:cubicBezTo>
                  <a:cubicBezTo>
                    <a:pt x="1" y="1652"/>
                    <a:pt x="481" y="1732"/>
                    <a:pt x="1142" y="1752"/>
                  </a:cubicBezTo>
                  <a:cubicBezTo>
                    <a:pt x="701" y="2233"/>
                    <a:pt x="411" y="2623"/>
                    <a:pt x="471" y="2683"/>
                  </a:cubicBezTo>
                  <a:cubicBezTo>
                    <a:pt x="478" y="2688"/>
                    <a:pt x="487" y="2691"/>
                    <a:pt x="498" y="2691"/>
                  </a:cubicBezTo>
                  <a:cubicBezTo>
                    <a:pt x="612" y="2691"/>
                    <a:pt x="975" y="2422"/>
                    <a:pt x="1412" y="2012"/>
                  </a:cubicBezTo>
                  <a:cubicBezTo>
                    <a:pt x="1432" y="2653"/>
                    <a:pt x="1512" y="3133"/>
                    <a:pt x="1592" y="3133"/>
                  </a:cubicBezTo>
                  <a:cubicBezTo>
                    <a:pt x="1682" y="3133"/>
                    <a:pt x="1753" y="2653"/>
                    <a:pt x="1782" y="2012"/>
                  </a:cubicBezTo>
                  <a:cubicBezTo>
                    <a:pt x="2225" y="2428"/>
                    <a:pt x="2594" y="2713"/>
                    <a:pt x="2706" y="2713"/>
                  </a:cubicBezTo>
                  <a:cubicBezTo>
                    <a:pt x="2719" y="2713"/>
                    <a:pt x="2728" y="2710"/>
                    <a:pt x="2734" y="2703"/>
                  </a:cubicBezTo>
                  <a:cubicBezTo>
                    <a:pt x="2803" y="2643"/>
                    <a:pt x="2503" y="2242"/>
                    <a:pt x="2043" y="1752"/>
                  </a:cubicBezTo>
                  <a:cubicBezTo>
                    <a:pt x="2703" y="1732"/>
                    <a:pt x="3194" y="1652"/>
                    <a:pt x="3194" y="1562"/>
                  </a:cubicBezTo>
                  <a:cubicBezTo>
                    <a:pt x="3194" y="1472"/>
                    <a:pt x="2703" y="1401"/>
                    <a:pt x="2043" y="1372"/>
                  </a:cubicBezTo>
                  <a:cubicBezTo>
                    <a:pt x="2493" y="901"/>
                    <a:pt x="2774" y="511"/>
                    <a:pt x="2714" y="440"/>
                  </a:cubicBezTo>
                  <a:cubicBezTo>
                    <a:pt x="2708" y="435"/>
                    <a:pt x="2701" y="433"/>
                    <a:pt x="2690" y="433"/>
                  </a:cubicBezTo>
                  <a:cubicBezTo>
                    <a:pt x="2584" y="433"/>
                    <a:pt x="2221" y="711"/>
                    <a:pt x="1782" y="1121"/>
                  </a:cubicBezTo>
                  <a:cubicBezTo>
                    <a:pt x="1753" y="471"/>
                    <a:pt x="1682" y="0"/>
                    <a:pt x="15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60"/>
            <p:cNvSpPr/>
            <p:nvPr/>
          </p:nvSpPr>
          <p:spPr>
            <a:xfrm>
              <a:off x="4298963" y="217293"/>
              <a:ext cx="216504" cy="239431"/>
            </a:xfrm>
            <a:custGeom>
              <a:avLst/>
              <a:gdLst/>
              <a:ahLst/>
              <a:cxnLst/>
              <a:rect l="l" t="t" r="r" b="b"/>
              <a:pathLst>
                <a:path w="2323" h="2569" extrusionOk="0">
                  <a:moveTo>
                    <a:pt x="1835" y="1"/>
                  </a:moveTo>
                  <a:cubicBezTo>
                    <a:pt x="1639" y="1"/>
                    <a:pt x="1472" y="183"/>
                    <a:pt x="1371" y="357"/>
                  </a:cubicBezTo>
                  <a:cubicBezTo>
                    <a:pt x="1311" y="477"/>
                    <a:pt x="1262" y="597"/>
                    <a:pt x="1231" y="727"/>
                  </a:cubicBezTo>
                  <a:cubicBezTo>
                    <a:pt x="1121" y="557"/>
                    <a:pt x="991" y="407"/>
                    <a:pt x="821" y="317"/>
                  </a:cubicBezTo>
                  <a:cubicBezTo>
                    <a:pt x="728" y="265"/>
                    <a:pt x="619" y="237"/>
                    <a:pt x="512" y="237"/>
                  </a:cubicBezTo>
                  <a:cubicBezTo>
                    <a:pt x="334" y="237"/>
                    <a:pt x="162" y="314"/>
                    <a:pt x="80" y="477"/>
                  </a:cubicBezTo>
                  <a:cubicBezTo>
                    <a:pt x="0" y="637"/>
                    <a:pt x="40" y="847"/>
                    <a:pt x="110" y="1018"/>
                  </a:cubicBezTo>
                  <a:cubicBezTo>
                    <a:pt x="370" y="1678"/>
                    <a:pt x="971" y="2139"/>
                    <a:pt x="1552" y="2569"/>
                  </a:cubicBezTo>
                  <a:cubicBezTo>
                    <a:pt x="2052" y="2059"/>
                    <a:pt x="2323" y="1327"/>
                    <a:pt x="2272" y="617"/>
                  </a:cubicBezTo>
                  <a:cubicBezTo>
                    <a:pt x="2263" y="357"/>
                    <a:pt x="2152" y="46"/>
                    <a:pt x="1892" y="6"/>
                  </a:cubicBezTo>
                  <a:cubicBezTo>
                    <a:pt x="1873" y="3"/>
                    <a:pt x="1854" y="1"/>
                    <a:pt x="1835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1" name="Google Shape;2021;p60"/>
          <p:cNvSpPr txBox="1">
            <a:spLocks noGrp="1"/>
          </p:cNvSpPr>
          <p:nvPr>
            <p:ph type="title"/>
          </p:nvPr>
        </p:nvSpPr>
        <p:spPr>
          <a:xfrm>
            <a:off x="1395756" y="1137453"/>
            <a:ext cx="2536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60"/>
          <p:cNvSpPr txBox="1">
            <a:spLocks noGrp="1"/>
          </p:cNvSpPr>
          <p:nvPr>
            <p:ph type="subTitle" idx="1"/>
          </p:nvPr>
        </p:nvSpPr>
        <p:spPr>
          <a:xfrm>
            <a:off x="1437006" y="2202803"/>
            <a:ext cx="24540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5">
  <p:cSld name="CUSTOM_24">
    <p:bg>
      <p:bgPr>
        <a:solidFill>
          <a:schemeClr val="accent3"/>
        </a:solidFill>
        <a:effectLst/>
      </p:bgPr>
    </p:bg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4" name="Google Shape;2024;p61"/>
          <p:cNvGrpSpPr/>
          <p:nvPr/>
        </p:nvGrpSpPr>
        <p:grpSpPr>
          <a:xfrm>
            <a:off x="-1163625" y="-1402950"/>
            <a:ext cx="6904848" cy="5073536"/>
            <a:chOff x="-1163625" y="-1402950"/>
            <a:chExt cx="6904848" cy="5073536"/>
          </a:xfrm>
        </p:grpSpPr>
        <p:sp>
          <p:nvSpPr>
            <p:cNvPr id="2025" name="Google Shape;2025;p61"/>
            <p:cNvSpPr/>
            <p:nvPr/>
          </p:nvSpPr>
          <p:spPr>
            <a:xfrm>
              <a:off x="524346" y="164726"/>
              <a:ext cx="4476220" cy="3446202"/>
            </a:xfrm>
            <a:custGeom>
              <a:avLst/>
              <a:gdLst/>
              <a:ahLst/>
              <a:cxnLst/>
              <a:rect l="l" t="t" r="r" b="b"/>
              <a:pathLst>
                <a:path w="48338" h="37214" extrusionOk="0">
                  <a:moveTo>
                    <a:pt x="19136" y="1"/>
                  </a:moveTo>
                  <a:cubicBezTo>
                    <a:pt x="17681" y="1"/>
                    <a:pt x="16261" y="470"/>
                    <a:pt x="15105" y="1363"/>
                  </a:cubicBezTo>
                  <a:cubicBezTo>
                    <a:pt x="13924" y="2284"/>
                    <a:pt x="13053" y="3566"/>
                    <a:pt x="12573" y="4977"/>
                  </a:cubicBezTo>
                  <a:cubicBezTo>
                    <a:pt x="12072" y="6439"/>
                    <a:pt x="12012" y="8050"/>
                    <a:pt x="12492" y="9522"/>
                  </a:cubicBezTo>
                  <a:cubicBezTo>
                    <a:pt x="11393" y="8725"/>
                    <a:pt x="10064" y="8360"/>
                    <a:pt x="8719" y="8360"/>
                  </a:cubicBezTo>
                  <a:cubicBezTo>
                    <a:pt x="8288" y="8360"/>
                    <a:pt x="7855" y="8397"/>
                    <a:pt x="7427" y="8470"/>
                  </a:cubicBezTo>
                  <a:cubicBezTo>
                    <a:pt x="5436" y="8821"/>
                    <a:pt x="3664" y="9912"/>
                    <a:pt x="2433" y="11504"/>
                  </a:cubicBezTo>
                  <a:cubicBezTo>
                    <a:pt x="1101" y="13215"/>
                    <a:pt x="421" y="15347"/>
                    <a:pt x="220" y="17479"/>
                  </a:cubicBezTo>
                  <a:cubicBezTo>
                    <a:pt x="0" y="19721"/>
                    <a:pt x="240" y="22134"/>
                    <a:pt x="1192" y="24186"/>
                  </a:cubicBezTo>
                  <a:cubicBezTo>
                    <a:pt x="1642" y="25147"/>
                    <a:pt x="2313" y="26038"/>
                    <a:pt x="3143" y="26719"/>
                  </a:cubicBezTo>
                  <a:cubicBezTo>
                    <a:pt x="2923" y="27489"/>
                    <a:pt x="2833" y="28300"/>
                    <a:pt x="2873" y="29090"/>
                  </a:cubicBezTo>
                  <a:cubicBezTo>
                    <a:pt x="2974" y="30863"/>
                    <a:pt x="3714" y="32544"/>
                    <a:pt x="4985" y="33775"/>
                  </a:cubicBezTo>
                  <a:cubicBezTo>
                    <a:pt x="6266" y="35016"/>
                    <a:pt x="7968" y="35757"/>
                    <a:pt x="9730" y="35957"/>
                  </a:cubicBezTo>
                  <a:cubicBezTo>
                    <a:pt x="10020" y="35990"/>
                    <a:pt x="10310" y="36005"/>
                    <a:pt x="10600" y="36005"/>
                  </a:cubicBezTo>
                  <a:cubicBezTo>
                    <a:pt x="12099" y="36005"/>
                    <a:pt x="13573" y="35580"/>
                    <a:pt x="14865" y="34816"/>
                  </a:cubicBezTo>
                  <a:cubicBezTo>
                    <a:pt x="15575" y="34396"/>
                    <a:pt x="16226" y="33886"/>
                    <a:pt x="16807" y="33295"/>
                  </a:cubicBezTo>
                  <a:cubicBezTo>
                    <a:pt x="17308" y="34706"/>
                    <a:pt x="18389" y="35917"/>
                    <a:pt x="19760" y="36548"/>
                  </a:cubicBezTo>
                  <a:cubicBezTo>
                    <a:pt x="20441" y="36869"/>
                    <a:pt x="21160" y="37020"/>
                    <a:pt x="21876" y="37020"/>
                  </a:cubicBezTo>
                  <a:cubicBezTo>
                    <a:pt x="23191" y="37020"/>
                    <a:pt x="24495" y="36511"/>
                    <a:pt x="25525" y="35617"/>
                  </a:cubicBezTo>
                  <a:cubicBezTo>
                    <a:pt x="26326" y="34916"/>
                    <a:pt x="26927" y="33995"/>
                    <a:pt x="27207" y="32974"/>
                  </a:cubicBezTo>
                  <a:cubicBezTo>
                    <a:pt x="28334" y="35462"/>
                    <a:pt x="30914" y="37214"/>
                    <a:pt x="33664" y="37214"/>
                  </a:cubicBezTo>
                  <a:cubicBezTo>
                    <a:pt x="33747" y="37214"/>
                    <a:pt x="33830" y="37212"/>
                    <a:pt x="33913" y="37209"/>
                  </a:cubicBezTo>
                  <a:cubicBezTo>
                    <a:pt x="37016" y="37098"/>
                    <a:pt x="39809" y="34947"/>
                    <a:pt x="40590" y="31924"/>
                  </a:cubicBezTo>
                  <a:cubicBezTo>
                    <a:pt x="41020" y="30272"/>
                    <a:pt x="40860" y="28500"/>
                    <a:pt x="40130" y="26968"/>
                  </a:cubicBezTo>
                  <a:cubicBezTo>
                    <a:pt x="43062" y="26648"/>
                    <a:pt x="45595" y="24456"/>
                    <a:pt x="46536" y="21694"/>
                  </a:cubicBezTo>
                  <a:cubicBezTo>
                    <a:pt x="47017" y="20282"/>
                    <a:pt x="47037" y="18740"/>
                    <a:pt x="46566" y="17319"/>
                  </a:cubicBezTo>
                  <a:cubicBezTo>
                    <a:pt x="46156" y="16068"/>
                    <a:pt x="45405" y="14947"/>
                    <a:pt x="44444" y="14046"/>
                  </a:cubicBezTo>
                  <a:cubicBezTo>
                    <a:pt x="45645" y="13646"/>
                    <a:pt x="46886" y="13406"/>
                    <a:pt x="48158" y="13345"/>
                  </a:cubicBezTo>
                  <a:cubicBezTo>
                    <a:pt x="48267" y="13345"/>
                    <a:pt x="48338" y="13165"/>
                    <a:pt x="48218" y="13115"/>
                  </a:cubicBezTo>
                  <a:cubicBezTo>
                    <a:pt x="46776" y="12477"/>
                    <a:pt x="45203" y="12149"/>
                    <a:pt x="43629" y="12149"/>
                  </a:cubicBezTo>
                  <a:cubicBezTo>
                    <a:pt x="43028" y="12149"/>
                    <a:pt x="42426" y="12197"/>
                    <a:pt x="41831" y="12294"/>
                  </a:cubicBezTo>
                  <a:cubicBezTo>
                    <a:pt x="41751" y="12304"/>
                    <a:pt x="41661" y="12324"/>
                    <a:pt x="41581" y="12334"/>
                  </a:cubicBezTo>
                  <a:cubicBezTo>
                    <a:pt x="40940" y="12124"/>
                    <a:pt x="40280" y="11994"/>
                    <a:pt x="39589" y="11974"/>
                  </a:cubicBezTo>
                  <a:cubicBezTo>
                    <a:pt x="40300" y="9322"/>
                    <a:pt x="39469" y="6379"/>
                    <a:pt x="37597" y="4397"/>
                  </a:cubicBezTo>
                  <a:cubicBezTo>
                    <a:pt x="36149" y="2859"/>
                    <a:pt x="34133" y="2082"/>
                    <a:pt x="32077" y="2082"/>
                  </a:cubicBezTo>
                  <a:cubicBezTo>
                    <a:pt x="31362" y="2082"/>
                    <a:pt x="30642" y="2176"/>
                    <a:pt x="29940" y="2364"/>
                  </a:cubicBezTo>
                  <a:cubicBezTo>
                    <a:pt x="28478" y="2755"/>
                    <a:pt x="27137" y="3546"/>
                    <a:pt x="26126" y="4667"/>
                  </a:cubicBezTo>
                  <a:cubicBezTo>
                    <a:pt x="25065" y="1914"/>
                    <a:pt x="22202" y="62"/>
                    <a:pt x="19269" y="2"/>
                  </a:cubicBezTo>
                  <a:cubicBezTo>
                    <a:pt x="19225" y="1"/>
                    <a:pt x="19180" y="1"/>
                    <a:pt x="19136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61"/>
            <p:cNvSpPr/>
            <p:nvPr/>
          </p:nvSpPr>
          <p:spPr>
            <a:xfrm>
              <a:off x="-1163625" y="-1402950"/>
              <a:ext cx="3769940" cy="2329664"/>
            </a:xfrm>
            <a:custGeom>
              <a:avLst/>
              <a:gdLst/>
              <a:ahLst/>
              <a:cxnLst/>
              <a:rect l="l" t="t" r="r" b="b"/>
              <a:pathLst>
                <a:path w="40711" h="25157" extrusionOk="0">
                  <a:moveTo>
                    <a:pt x="34902" y="0"/>
                  </a:moveTo>
                  <a:cubicBezTo>
                    <a:pt x="32319" y="0"/>
                    <a:pt x="29251" y="1414"/>
                    <a:pt x="27328" y="2257"/>
                  </a:cubicBezTo>
                  <a:cubicBezTo>
                    <a:pt x="23093" y="4109"/>
                    <a:pt x="18559" y="5260"/>
                    <a:pt x="13954" y="5620"/>
                  </a:cubicBezTo>
                  <a:cubicBezTo>
                    <a:pt x="9760" y="5960"/>
                    <a:pt x="4906" y="5931"/>
                    <a:pt x="2223" y="9174"/>
                  </a:cubicBezTo>
                  <a:cubicBezTo>
                    <a:pt x="1" y="11866"/>
                    <a:pt x="301" y="16050"/>
                    <a:pt x="2283" y="18933"/>
                  </a:cubicBezTo>
                  <a:cubicBezTo>
                    <a:pt x="4255" y="21806"/>
                    <a:pt x="7578" y="23517"/>
                    <a:pt x="10952" y="24389"/>
                  </a:cubicBezTo>
                  <a:cubicBezTo>
                    <a:pt x="12951" y="24904"/>
                    <a:pt x="15012" y="25156"/>
                    <a:pt x="17075" y="25156"/>
                  </a:cubicBezTo>
                  <a:cubicBezTo>
                    <a:pt x="20702" y="25156"/>
                    <a:pt x="24332" y="24377"/>
                    <a:pt x="27637" y="22877"/>
                  </a:cubicBezTo>
                  <a:cubicBezTo>
                    <a:pt x="30620" y="21536"/>
                    <a:pt x="33373" y="19594"/>
                    <a:pt x="35415" y="17031"/>
                  </a:cubicBezTo>
                  <a:cubicBezTo>
                    <a:pt x="38018" y="13758"/>
                    <a:pt x="40710" y="6901"/>
                    <a:pt x="39009" y="2637"/>
                  </a:cubicBezTo>
                  <a:cubicBezTo>
                    <a:pt x="38218" y="666"/>
                    <a:pt x="36674" y="0"/>
                    <a:pt x="3490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61"/>
            <p:cNvSpPr/>
            <p:nvPr/>
          </p:nvSpPr>
          <p:spPr>
            <a:xfrm>
              <a:off x="-999532" y="-361722"/>
              <a:ext cx="2168195" cy="1734214"/>
            </a:xfrm>
            <a:custGeom>
              <a:avLst/>
              <a:gdLst/>
              <a:ahLst/>
              <a:cxnLst/>
              <a:rect l="l" t="t" r="r" b="b"/>
              <a:pathLst>
                <a:path w="23414" h="18727" extrusionOk="0">
                  <a:moveTo>
                    <a:pt x="18359" y="555"/>
                  </a:moveTo>
                  <a:cubicBezTo>
                    <a:pt x="18977" y="555"/>
                    <a:pt x="19547" y="744"/>
                    <a:pt x="20070" y="1123"/>
                  </a:cubicBezTo>
                  <a:cubicBezTo>
                    <a:pt x="21701" y="2304"/>
                    <a:pt x="22573" y="5106"/>
                    <a:pt x="22693" y="7219"/>
                  </a:cubicBezTo>
                  <a:cubicBezTo>
                    <a:pt x="22853" y="9891"/>
                    <a:pt x="21912" y="12564"/>
                    <a:pt x="20120" y="14546"/>
                  </a:cubicBezTo>
                  <a:cubicBezTo>
                    <a:pt x="18758" y="16048"/>
                    <a:pt x="16857" y="17189"/>
                    <a:pt x="14755" y="17759"/>
                  </a:cubicBezTo>
                  <a:cubicBezTo>
                    <a:pt x="13724" y="18040"/>
                    <a:pt x="12655" y="18176"/>
                    <a:pt x="11582" y="18176"/>
                  </a:cubicBezTo>
                  <a:cubicBezTo>
                    <a:pt x="8528" y="18176"/>
                    <a:pt x="5448" y="17071"/>
                    <a:pt x="3174" y="15056"/>
                  </a:cubicBezTo>
                  <a:cubicBezTo>
                    <a:pt x="1572" y="13635"/>
                    <a:pt x="651" y="11973"/>
                    <a:pt x="581" y="10392"/>
                  </a:cubicBezTo>
                  <a:cubicBezTo>
                    <a:pt x="451" y="7239"/>
                    <a:pt x="3444" y="4826"/>
                    <a:pt x="6477" y="3825"/>
                  </a:cubicBezTo>
                  <a:cubicBezTo>
                    <a:pt x="7698" y="3425"/>
                    <a:pt x="8989" y="3175"/>
                    <a:pt x="10241" y="2924"/>
                  </a:cubicBezTo>
                  <a:cubicBezTo>
                    <a:pt x="10861" y="2804"/>
                    <a:pt x="11511" y="2675"/>
                    <a:pt x="12142" y="2534"/>
                  </a:cubicBezTo>
                  <a:cubicBezTo>
                    <a:pt x="13163" y="2294"/>
                    <a:pt x="14114" y="1914"/>
                    <a:pt x="15035" y="1543"/>
                  </a:cubicBezTo>
                  <a:cubicBezTo>
                    <a:pt x="15836" y="1223"/>
                    <a:pt x="16656" y="893"/>
                    <a:pt x="17488" y="673"/>
                  </a:cubicBezTo>
                  <a:cubicBezTo>
                    <a:pt x="17788" y="594"/>
                    <a:pt x="18079" y="555"/>
                    <a:pt x="18359" y="555"/>
                  </a:cubicBezTo>
                  <a:close/>
                  <a:moveTo>
                    <a:pt x="18374" y="1"/>
                  </a:moveTo>
                  <a:cubicBezTo>
                    <a:pt x="18042" y="1"/>
                    <a:pt x="17699" y="48"/>
                    <a:pt x="17348" y="142"/>
                  </a:cubicBezTo>
                  <a:cubicBezTo>
                    <a:pt x="16487" y="372"/>
                    <a:pt x="15646" y="702"/>
                    <a:pt x="14835" y="1033"/>
                  </a:cubicBezTo>
                  <a:cubicBezTo>
                    <a:pt x="13924" y="1393"/>
                    <a:pt x="12993" y="1774"/>
                    <a:pt x="12022" y="1994"/>
                  </a:cubicBezTo>
                  <a:cubicBezTo>
                    <a:pt x="11391" y="2144"/>
                    <a:pt x="10751" y="2264"/>
                    <a:pt x="10130" y="2384"/>
                  </a:cubicBezTo>
                  <a:cubicBezTo>
                    <a:pt x="8869" y="2634"/>
                    <a:pt x="7568" y="2895"/>
                    <a:pt x="6306" y="3305"/>
                  </a:cubicBezTo>
                  <a:cubicBezTo>
                    <a:pt x="3784" y="4136"/>
                    <a:pt x="1281" y="5907"/>
                    <a:pt x="381" y="8290"/>
                  </a:cubicBezTo>
                  <a:cubicBezTo>
                    <a:pt x="131" y="8950"/>
                    <a:pt x="0" y="9661"/>
                    <a:pt x="31" y="10412"/>
                  </a:cubicBezTo>
                  <a:cubicBezTo>
                    <a:pt x="111" y="12153"/>
                    <a:pt x="1092" y="13946"/>
                    <a:pt x="2803" y="15467"/>
                  </a:cubicBezTo>
                  <a:cubicBezTo>
                    <a:pt x="5181" y="17571"/>
                    <a:pt x="8398" y="18726"/>
                    <a:pt x="11585" y="18726"/>
                  </a:cubicBezTo>
                  <a:cubicBezTo>
                    <a:pt x="12705" y="18726"/>
                    <a:pt x="13820" y="18584"/>
                    <a:pt x="14895" y="18290"/>
                  </a:cubicBezTo>
                  <a:cubicBezTo>
                    <a:pt x="17127" y="17679"/>
                    <a:pt x="19069" y="16508"/>
                    <a:pt x="20520" y="14916"/>
                  </a:cubicBezTo>
                  <a:cubicBezTo>
                    <a:pt x="22412" y="12824"/>
                    <a:pt x="23413" y="10002"/>
                    <a:pt x="23243" y="7189"/>
                  </a:cubicBezTo>
                  <a:cubicBezTo>
                    <a:pt x="23113" y="4877"/>
                    <a:pt x="22172" y="1963"/>
                    <a:pt x="20400" y="673"/>
                  </a:cubicBezTo>
                  <a:cubicBezTo>
                    <a:pt x="19782" y="226"/>
                    <a:pt x="19102" y="1"/>
                    <a:pt x="18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61"/>
            <p:cNvSpPr/>
            <p:nvPr/>
          </p:nvSpPr>
          <p:spPr>
            <a:xfrm>
              <a:off x="1555112" y="166393"/>
              <a:ext cx="220672" cy="238643"/>
            </a:xfrm>
            <a:custGeom>
              <a:avLst/>
              <a:gdLst/>
              <a:ahLst/>
              <a:cxnLst/>
              <a:rect l="l" t="t" r="r" b="b"/>
              <a:pathLst>
                <a:path w="2383" h="2577" extrusionOk="0">
                  <a:moveTo>
                    <a:pt x="849" y="1"/>
                  </a:moveTo>
                  <a:cubicBezTo>
                    <a:pt x="717" y="1"/>
                    <a:pt x="621" y="104"/>
                    <a:pt x="531" y="344"/>
                  </a:cubicBezTo>
                  <a:cubicBezTo>
                    <a:pt x="340" y="845"/>
                    <a:pt x="220" y="1385"/>
                    <a:pt x="60" y="1896"/>
                  </a:cubicBezTo>
                  <a:cubicBezTo>
                    <a:pt x="31" y="2006"/>
                    <a:pt x="0" y="2126"/>
                    <a:pt x="51" y="2226"/>
                  </a:cubicBezTo>
                  <a:cubicBezTo>
                    <a:pt x="111" y="2337"/>
                    <a:pt x="231" y="2377"/>
                    <a:pt x="351" y="2406"/>
                  </a:cubicBezTo>
                  <a:cubicBezTo>
                    <a:pt x="651" y="2497"/>
                    <a:pt x="951" y="2577"/>
                    <a:pt x="1261" y="2577"/>
                  </a:cubicBezTo>
                  <a:cubicBezTo>
                    <a:pt x="1572" y="2567"/>
                    <a:pt x="1902" y="2466"/>
                    <a:pt x="2093" y="2226"/>
                  </a:cubicBezTo>
                  <a:cubicBezTo>
                    <a:pt x="2382" y="1876"/>
                    <a:pt x="2322" y="1345"/>
                    <a:pt x="2082" y="965"/>
                  </a:cubicBezTo>
                  <a:cubicBezTo>
                    <a:pt x="1882" y="635"/>
                    <a:pt x="1562" y="395"/>
                    <a:pt x="1241" y="175"/>
                  </a:cubicBezTo>
                  <a:cubicBezTo>
                    <a:pt x="1078" y="64"/>
                    <a:pt x="952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61"/>
            <p:cNvSpPr/>
            <p:nvPr/>
          </p:nvSpPr>
          <p:spPr>
            <a:xfrm>
              <a:off x="1655216" y="532545"/>
              <a:ext cx="243915" cy="252256"/>
            </a:xfrm>
            <a:custGeom>
              <a:avLst/>
              <a:gdLst/>
              <a:ahLst/>
              <a:cxnLst/>
              <a:rect l="l" t="t" r="r" b="b"/>
              <a:pathLst>
                <a:path w="2634" h="2724" extrusionOk="0">
                  <a:moveTo>
                    <a:pt x="761" y="0"/>
                  </a:moveTo>
                  <a:cubicBezTo>
                    <a:pt x="754" y="0"/>
                    <a:pt x="747" y="1"/>
                    <a:pt x="741" y="4"/>
                  </a:cubicBezTo>
                  <a:cubicBezTo>
                    <a:pt x="721" y="14"/>
                    <a:pt x="701" y="44"/>
                    <a:pt x="691" y="64"/>
                  </a:cubicBezTo>
                  <a:cubicBezTo>
                    <a:pt x="340" y="735"/>
                    <a:pt x="111" y="1475"/>
                    <a:pt x="0" y="2236"/>
                  </a:cubicBezTo>
                  <a:cubicBezTo>
                    <a:pt x="456" y="2517"/>
                    <a:pt x="923" y="2723"/>
                    <a:pt x="1432" y="2723"/>
                  </a:cubicBezTo>
                  <a:cubicBezTo>
                    <a:pt x="1594" y="2723"/>
                    <a:pt x="1761" y="2703"/>
                    <a:pt x="1932" y="2657"/>
                  </a:cubicBezTo>
                  <a:cubicBezTo>
                    <a:pt x="2202" y="2576"/>
                    <a:pt x="2473" y="2427"/>
                    <a:pt x="2563" y="2156"/>
                  </a:cubicBezTo>
                  <a:cubicBezTo>
                    <a:pt x="2633" y="1946"/>
                    <a:pt x="2563" y="1706"/>
                    <a:pt x="2463" y="1495"/>
                  </a:cubicBezTo>
                  <a:cubicBezTo>
                    <a:pt x="2133" y="805"/>
                    <a:pt x="1552" y="234"/>
                    <a:pt x="811" y="14"/>
                  </a:cubicBezTo>
                  <a:cubicBezTo>
                    <a:pt x="797" y="7"/>
                    <a:pt x="778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61"/>
            <p:cNvSpPr/>
            <p:nvPr/>
          </p:nvSpPr>
          <p:spPr>
            <a:xfrm>
              <a:off x="1368794" y="374564"/>
              <a:ext cx="239285" cy="212065"/>
            </a:xfrm>
            <a:custGeom>
              <a:avLst/>
              <a:gdLst/>
              <a:ahLst/>
              <a:cxnLst/>
              <a:rect l="l" t="t" r="r" b="b"/>
              <a:pathLst>
                <a:path w="2584" h="2290" extrusionOk="0">
                  <a:moveTo>
                    <a:pt x="701" y="1"/>
                  </a:moveTo>
                  <a:cubicBezTo>
                    <a:pt x="693" y="1"/>
                    <a:pt x="686" y="3"/>
                    <a:pt x="681" y="9"/>
                  </a:cubicBezTo>
                  <a:cubicBezTo>
                    <a:pt x="671" y="9"/>
                    <a:pt x="661" y="18"/>
                    <a:pt x="651" y="38"/>
                  </a:cubicBezTo>
                  <a:cubicBezTo>
                    <a:pt x="341" y="499"/>
                    <a:pt x="161" y="1130"/>
                    <a:pt x="1" y="1670"/>
                  </a:cubicBezTo>
                  <a:cubicBezTo>
                    <a:pt x="451" y="1900"/>
                    <a:pt x="911" y="2131"/>
                    <a:pt x="1402" y="2251"/>
                  </a:cubicBezTo>
                  <a:cubicBezTo>
                    <a:pt x="1510" y="2275"/>
                    <a:pt x="1628" y="2289"/>
                    <a:pt x="1745" y="2289"/>
                  </a:cubicBezTo>
                  <a:cubicBezTo>
                    <a:pt x="2064" y="2289"/>
                    <a:pt x="2381" y="2186"/>
                    <a:pt x="2483" y="1900"/>
                  </a:cubicBezTo>
                  <a:cubicBezTo>
                    <a:pt x="2583" y="1620"/>
                    <a:pt x="2423" y="1320"/>
                    <a:pt x="2232" y="1090"/>
                  </a:cubicBezTo>
                  <a:cubicBezTo>
                    <a:pt x="1852" y="639"/>
                    <a:pt x="1322" y="118"/>
                    <a:pt x="721" y="9"/>
                  </a:cubicBezTo>
                  <a:cubicBezTo>
                    <a:pt x="716" y="3"/>
                    <a:pt x="708" y="1"/>
                    <a:pt x="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61"/>
            <p:cNvSpPr/>
            <p:nvPr/>
          </p:nvSpPr>
          <p:spPr>
            <a:xfrm>
              <a:off x="1819308" y="330856"/>
              <a:ext cx="254009" cy="212343"/>
            </a:xfrm>
            <a:custGeom>
              <a:avLst/>
              <a:gdLst/>
              <a:ahLst/>
              <a:cxnLst/>
              <a:rect l="l" t="t" r="r" b="b"/>
              <a:pathLst>
                <a:path w="2743" h="2293" extrusionOk="0">
                  <a:moveTo>
                    <a:pt x="640" y="0"/>
                  </a:moveTo>
                  <a:cubicBezTo>
                    <a:pt x="567" y="0"/>
                    <a:pt x="30" y="1552"/>
                    <a:pt x="0" y="1691"/>
                  </a:cubicBezTo>
                  <a:cubicBezTo>
                    <a:pt x="495" y="2075"/>
                    <a:pt x="1120" y="2292"/>
                    <a:pt x="1752" y="2292"/>
                  </a:cubicBezTo>
                  <a:cubicBezTo>
                    <a:pt x="1862" y="2292"/>
                    <a:pt x="1972" y="2285"/>
                    <a:pt x="2082" y="2272"/>
                  </a:cubicBezTo>
                  <a:cubicBezTo>
                    <a:pt x="2323" y="2252"/>
                    <a:pt x="2603" y="2162"/>
                    <a:pt x="2693" y="1922"/>
                  </a:cubicBezTo>
                  <a:cubicBezTo>
                    <a:pt x="2743" y="1792"/>
                    <a:pt x="2723" y="1642"/>
                    <a:pt x="2672" y="1502"/>
                  </a:cubicBezTo>
                  <a:cubicBezTo>
                    <a:pt x="2403" y="731"/>
                    <a:pt x="1391" y="190"/>
                    <a:pt x="641" y="0"/>
                  </a:cubicBezTo>
                  <a:cubicBezTo>
                    <a:pt x="641" y="0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61"/>
            <p:cNvSpPr/>
            <p:nvPr/>
          </p:nvSpPr>
          <p:spPr>
            <a:xfrm>
              <a:off x="5014396" y="3384162"/>
              <a:ext cx="1019" cy="2778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1" y="0"/>
                  </a:moveTo>
                  <a:cubicBezTo>
                    <a:pt x="1" y="10"/>
                    <a:pt x="1" y="20"/>
                    <a:pt x="11" y="30"/>
                  </a:cubicBezTo>
                  <a:cubicBezTo>
                    <a:pt x="11" y="1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61"/>
            <p:cNvSpPr/>
            <p:nvPr/>
          </p:nvSpPr>
          <p:spPr>
            <a:xfrm>
              <a:off x="4966242" y="3193214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61"/>
            <p:cNvSpPr/>
            <p:nvPr/>
          </p:nvSpPr>
          <p:spPr>
            <a:xfrm>
              <a:off x="4936517" y="336378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61"/>
            <p:cNvSpPr/>
            <p:nvPr/>
          </p:nvSpPr>
          <p:spPr>
            <a:xfrm>
              <a:off x="4935683" y="3362770"/>
              <a:ext cx="926" cy="1111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1"/>
                  </a:moveTo>
                  <a:cubicBezTo>
                    <a:pt x="0" y="1"/>
                    <a:pt x="10" y="1"/>
                    <a:pt x="10" y="11"/>
                  </a:cubicBezTo>
                  <a:cubicBezTo>
                    <a:pt x="1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61"/>
            <p:cNvSpPr/>
            <p:nvPr/>
          </p:nvSpPr>
          <p:spPr>
            <a:xfrm>
              <a:off x="4980133" y="3188491"/>
              <a:ext cx="4723" cy="3797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1" y="1"/>
                  </a:moveTo>
                  <a:lnTo>
                    <a:pt x="1" y="11"/>
                  </a:lnTo>
                  <a:cubicBezTo>
                    <a:pt x="21" y="21"/>
                    <a:pt x="30" y="31"/>
                    <a:pt x="50" y="41"/>
                  </a:cubicBezTo>
                  <a:lnTo>
                    <a:pt x="50" y="31"/>
                  </a:lnTo>
                  <a:cubicBezTo>
                    <a:pt x="30" y="21"/>
                    <a:pt x="21" y="1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61"/>
            <p:cNvSpPr/>
            <p:nvPr/>
          </p:nvSpPr>
          <p:spPr>
            <a:xfrm>
              <a:off x="4978281" y="3215624"/>
              <a:ext cx="1945" cy="833"/>
            </a:xfrm>
            <a:custGeom>
              <a:avLst/>
              <a:gdLst/>
              <a:ahLst/>
              <a:cxnLst/>
              <a:rect l="l" t="t" r="r" b="b"/>
              <a:pathLst>
                <a:path w="21" h="9" extrusionOk="0">
                  <a:moveTo>
                    <a:pt x="10" y="1"/>
                  </a:moveTo>
                  <a:cubicBezTo>
                    <a:pt x="8" y="1"/>
                    <a:pt x="5" y="3"/>
                    <a:pt x="1" y="8"/>
                  </a:cubicBezTo>
                  <a:lnTo>
                    <a:pt x="21" y="8"/>
                  </a:lnTo>
                  <a:cubicBezTo>
                    <a:pt x="15" y="3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61"/>
            <p:cNvSpPr/>
            <p:nvPr/>
          </p:nvSpPr>
          <p:spPr>
            <a:xfrm>
              <a:off x="5032916" y="3177379"/>
              <a:ext cx="3797" cy="194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1" y="1"/>
                  </a:moveTo>
                  <a:cubicBezTo>
                    <a:pt x="11" y="1"/>
                    <a:pt x="11" y="11"/>
                    <a:pt x="1" y="11"/>
                  </a:cubicBezTo>
                  <a:cubicBezTo>
                    <a:pt x="21" y="11"/>
                    <a:pt x="21" y="21"/>
                    <a:pt x="31" y="21"/>
                  </a:cubicBezTo>
                  <a:lnTo>
                    <a:pt x="41" y="21"/>
                  </a:lnTo>
                  <a:cubicBezTo>
                    <a:pt x="31" y="11"/>
                    <a:pt x="21" y="11"/>
                    <a:pt x="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61"/>
            <p:cNvSpPr/>
            <p:nvPr/>
          </p:nvSpPr>
          <p:spPr>
            <a:xfrm>
              <a:off x="5036621" y="3179231"/>
              <a:ext cx="1945" cy="111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" y="1"/>
                  </a:moveTo>
                  <a:cubicBezTo>
                    <a:pt x="11" y="1"/>
                    <a:pt x="11" y="11"/>
                    <a:pt x="21" y="11"/>
                  </a:cubicBezTo>
                  <a:cubicBezTo>
                    <a:pt x="11" y="1"/>
                    <a:pt x="11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61"/>
            <p:cNvSpPr/>
            <p:nvPr/>
          </p:nvSpPr>
          <p:spPr>
            <a:xfrm>
              <a:off x="4981059" y="3213587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61"/>
            <p:cNvSpPr/>
            <p:nvPr/>
          </p:nvSpPr>
          <p:spPr>
            <a:xfrm>
              <a:off x="4913366" y="3169971"/>
              <a:ext cx="172518" cy="242996"/>
            </a:xfrm>
            <a:custGeom>
              <a:avLst/>
              <a:gdLst/>
              <a:ahLst/>
              <a:cxnLst/>
              <a:rect l="l" t="t" r="r" b="b"/>
              <a:pathLst>
                <a:path w="1863" h="2624" extrusionOk="0">
                  <a:moveTo>
                    <a:pt x="1002" y="101"/>
                  </a:moveTo>
                  <a:cubicBezTo>
                    <a:pt x="1002" y="101"/>
                    <a:pt x="1002" y="111"/>
                    <a:pt x="1011" y="111"/>
                  </a:cubicBezTo>
                  <a:lnTo>
                    <a:pt x="1002" y="101"/>
                  </a:lnTo>
                  <a:close/>
                  <a:moveTo>
                    <a:pt x="1442" y="161"/>
                  </a:moveTo>
                  <a:cubicBezTo>
                    <a:pt x="1452" y="161"/>
                    <a:pt x="1452" y="171"/>
                    <a:pt x="1462" y="171"/>
                  </a:cubicBezTo>
                  <a:lnTo>
                    <a:pt x="1442" y="171"/>
                  </a:lnTo>
                  <a:lnTo>
                    <a:pt x="1442" y="161"/>
                  </a:lnTo>
                  <a:close/>
                  <a:moveTo>
                    <a:pt x="771" y="211"/>
                  </a:moveTo>
                  <a:lnTo>
                    <a:pt x="771" y="211"/>
                  </a:lnTo>
                  <a:cubicBezTo>
                    <a:pt x="771" y="211"/>
                    <a:pt x="771" y="211"/>
                    <a:pt x="771" y="211"/>
                  </a:cubicBezTo>
                  <a:close/>
                  <a:moveTo>
                    <a:pt x="1022" y="211"/>
                  </a:moveTo>
                  <a:lnTo>
                    <a:pt x="1062" y="231"/>
                  </a:lnTo>
                  <a:lnTo>
                    <a:pt x="1042" y="261"/>
                  </a:lnTo>
                  <a:cubicBezTo>
                    <a:pt x="1031" y="251"/>
                    <a:pt x="1031" y="231"/>
                    <a:pt x="1022" y="211"/>
                  </a:cubicBezTo>
                  <a:close/>
                  <a:moveTo>
                    <a:pt x="1552" y="221"/>
                  </a:moveTo>
                  <a:cubicBezTo>
                    <a:pt x="1572" y="231"/>
                    <a:pt x="1582" y="241"/>
                    <a:pt x="1602" y="251"/>
                  </a:cubicBezTo>
                  <a:cubicBezTo>
                    <a:pt x="1606" y="255"/>
                    <a:pt x="1610" y="259"/>
                    <a:pt x="1614" y="262"/>
                  </a:cubicBezTo>
                  <a:lnTo>
                    <a:pt x="1614" y="262"/>
                  </a:lnTo>
                  <a:cubicBezTo>
                    <a:pt x="1594" y="252"/>
                    <a:pt x="1573" y="242"/>
                    <a:pt x="1552" y="231"/>
                  </a:cubicBezTo>
                  <a:lnTo>
                    <a:pt x="1552" y="221"/>
                  </a:lnTo>
                  <a:close/>
                  <a:moveTo>
                    <a:pt x="971" y="181"/>
                  </a:moveTo>
                  <a:lnTo>
                    <a:pt x="1002" y="201"/>
                  </a:lnTo>
                  <a:lnTo>
                    <a:pt x="1002" y="261"/>
                  </a:lnTo>
                  <a:cubicBezTo>
                    <a:pt x="991" y="271"/>
                    <a:pt x="991" y="281"/>
                    <a:pt x="991" y="291"/>
                  </a:cubicBezTo>
                  <a:lnTo>
                    <a:pt x="931" y="261"/>
                  </a:lnTo>
                  <a:cubicBezTo>
                    <a:pt x="951" y="231"/>
                    <a:pt x="962" y="211"/>
                    <a:pt x="971" y="181"/>
                  </a:cubicBezTo>
                  <a:close/>
                  <a:moveTo>
                    <a:pt x="922" y="271"/>
                  </a:moveTo>
                  <a:lnTo>
                    <a:pt x="922" y="271"/>
                  </a:lnTo>
                  <a:cubicBezTo>
                    <a:pt x="942" y="281"/>
                    <a:pt x="971" y="291"/>
                    <a:pt x="991" y="301"/>
                  </a:cubicBezTo>
                  <a:lnTo>
                    <a:pt x="991" y="311"/>
                  </a:lnTo>
                  <a:cubicBezTo>
                    <a:pt x="962" y="301"/>
                    <a:pt x="942" y="281"/>
                    <a:pt x="922" y="271"/>
                  </a:cubicBezTo>
                  <a:close/>
                  <a:moveTo>
                    <a:pt x="911" y="281"/>
                  </a:moveTo>
                  <a:cubicBezTo>
                    <a:pt x="942" y="291"/>
                    <a:pt x="962" y="311"/>
                    <a:pt x="991" y="321"/>
                  </a:cubicBezTo>
                  <a:cubicBezTo>
                    <a:pt x="991" y="321"/>
                    <a:pt x="991" y="331"/>
                    <a:pt x="982" y="331"/>
                  </a:cubicBezTo>
                  <a:cubicBezTo>
                    <a:pt x="962" y="321"/>
                    <a:pt x="931" y="301"/>
                    <a:pt x="902" y="291"/>
                  </a:cubicBezTo>
                  <a:lnTo>
                    <a:pt x="911" y="291"/>
                  </a:lnTo>
                  <a:lnTo>
                    <a:pt x="911" y="281"/>
                  </a:lnTo>
                  <a:close/>
                  <a:moveTo>
                    <a:pt x="811" y="321"/>
                  </a:moveTo>
                  <a:lnTo>
                    <a:pt x="811" y="331"/>
                  </a:lnTo>
                  <a:cubicBezTo>
                    <a:pt x="822" y="341"/>
                    <a:pt x="822" y="341"/>
                    <a:pt x="822" y="351"/>
                  </a:cubicBezTo>
                  <a:lnTo>
                    <a:pt x="782" y="331"/>
                  </a:lnTo>
                  <a:lnTo>
                    <a:pt x="791" y="331"/>
                  </a:lnTo>
                  <a:cubicBezTo>
                    <a:pt x="791" y="321"/>
                    <a:pt x="802" y="321"/>
                    <a:pt x="802" y="321"/>
                  </a:cubicBezTo>
                  <a:close/>
                  <a:moveTo>
                    <a:pt x="902" y="301"/>
                  </a:moveTo>
                  <a:cubicBezTo>
                    <a:pt x="922" y="321"/>
                    <a:pt x="951" y="331"/>
                    <a:pt x="982" y="351"/>
                  </a:cubicBezTo>
                  <a:cubicBezTo>
                    <a:pt x="951" y="341"/>
                    <a:pt x="922" y="321"/>
                    <a:pt x="891" y="301"/>
                  </a:cubicBezTo>
                  <a:close/>
                  <a:moveTo>
                    <a:pt x="882" y="321"/>
                  </a:moveTo>
                  <a:cubicBezTo>
                    <a:pt x="902" y="331"/>
                    <a:pt x="931" y="341"/>
                    <a:pt x="951" y="361"/>
                  </a:cubicBezTo>
                  <a:lnTo>
                    <a:pt x="871" y="331"/>
                  </a:lnTo>
                  <a:lnTo>
                    <a:pt x="882" y="321"/>
                  </a:lnTo>
                  <a:close/>
                  <a:moveTo>
                    <a:pt x="1763" y="381"/>
                  </a:moveTo>
                  <a:cubicBezTo>
                    <a:pt x="1763" y="381"/>
                    <a:pt x="1763" y="381"/>
                    <a:pt x="1763" y="381"/>
                  </a:cubicBezTo>
                  <a:lnTo>
                    <a:pt x="1763" y="381"/>
                  </a:lnTo>
                  <a:close/>
                  <a:moveTo>
                    <a:pt x="651" y="341"/>
                  </a:moveTo>
                  <a:cubicBezTo>
                    <a:pt x="651" y="351"/>
                    <a:pt x="662" y="361"/>
                    <a:pt x="662" y="371"/>
                  </a:cubicBezTo>
                  <a:cubicBezTo>
                    <a:pt x="651" y="371"/>
                    <a:pt x="651" y="381"/>
                    <a:pt x="642" y="391"/>
                  </a:cubicBezTo>
                  <a:cubicBezTo>
                    <a:pt x="642" y="381"/>
                    <a:pt x="651" y="361"/>
                    <a:pt x="651" y="351"/>
                  </a:cubicBezTo>
                  <a:lnTo>
                    <a:pt x="651" y="341"/>
                  </a:lnTo>
                  <a:close/>
                  <a:moveTo>
                    <a:pt x="1212" y="331"/>
                  </a:moveTo>
                  <a:lnTo>
                    <a:pt x="1222" y="341"/>
                  </a:lnTo>
                  <a:cubicBezTo>
                    <a:pt x="1222" y="341"/>
                    <a:pt x="1222" y="351"/>
                    <a:pt x="1212" y="351"/>
                  </a:cubicBezTo>
                  <a:lnTo>
                    <a:pt x="1212" y="341"/>
                  </a:lnTo>
                  <a:lnTo>
                    <a:pt x="1202" y="391"/>
                  </a:lnTo>
                  <a:cubicBezTo>
                    <a:pt x="1192" y="381"/>
                    <a:pt x="1182" y="361"/>
                    <a:pt x="1192" y="331"/>
                  </a:cubicBezTo>
                  <a:lnTo>
                    <a:pt x="1202" y="331"/>
                  </a:lnTo>
                  <a:cubicBezTo>
                    <a:pt x="1202" y="331"/>
                    <a:pt x="1202" y="341"/>
                    <a:pt x="1212" y="341"/>
                  </a:cubicBezTo>
                  <a:lnTo>
                    <a:pt x="1212" y="331"/>
                  </a:lnTo>
                  <a:close/>
                  <a:moveTo>
                    <a:pt x="391" y="381"/>
                  </a:moveTo>
                  <a:lnTo>
                    <a:pt x="391" y="381"/>
                  </a:lnTo>
                  <a:cubicBezTo>
                    <a:pt x="421" y="392"/>
                    <a:pt x="441" y="401"/>
                    <a:pt x="471" y="401"/>
                  </a:cubicBezTo>
                  <a:cubicBezTo>
                    <a:pt x="451" y="392"/>
                    <a:pt x="421" y="391"/>
                    <a:pt x="391" y="381"/>
                  </a:cubicBezTo>
                  <a:close/>
                  <a:moveTo>
                    <a:pt x="871" y="341"/>
                  </a:moveTo>
                  <a:lnTo>
                    <a:pt x="982" y="371"/>
                  </a:lnTo>
                  <a:lnTo>
                    <a:pt x="982" y="381"/>
                  </a:lnTo>
                  <a:cubicBezTo>
                    <a:pt x="982" y="391"/>
                    <a:pt x="971" y="391"/>
                    <a:pt x="971" y="401"/>
                  </a:cubicBezTo>
                  <a:lnTo>
                    <a:pt x="851" y="361"/>
                  </a:lnTo>
                  <a:cubicBezTo>
                    <a:pt x="851" y="351"/>
                    <a:pt x="862" y="351"/>
                    <a:pt x="862" y="351"/>
                  </a:cubicBezTo>
                  <a:cubicBezTo>
                    <a:pt x="862" y="341"/>
                    <a:pt x="862" y="341"/>
                    <a:pt x="871" y="341"/>
                  </a:cubicBezTo>
                  <a:close/>
                  <a:moveTo>
                    <a:pt x="1092" y="361"/>
                  </a:moveTo>
                  <a:cubicBezTo>
                    <a:pt x="1112" y="371"/>
                    <a:pt x="1122" y="371"/>
                    <a:pt x="1142" y="381"/>
                  </a:cubicBezTo>
                  <a:lnTo>
                    <a:pt x="1142" y="391"/>
                  </a:lnTo>
                  <a:cubicBezTo>
                    <a:pt x="1122" y="381"/>
                    <a:pt x="1112" y="371"/>
                    <a:pt x="1092" y="371"/>
                  </a:cubicBezTo>
                  <a:cubicBezTo>
                    <a:pt x="1102" y="381"/>
                    <a:pt x="1122" y="391"/>
                    <a:pt x="1132" y="401"/>
                  </a:cubicBezTo>
                  <a:lnTo>
                    <a:pt x="1132" y="412"/>
                  </a:lnTo>
                  <a:cubicBezTo>
                    <a:pt x="1112" y="401"/>
                    <a:pt x="1102" y="401"/>
                    <a:pt x="1082" y="391"/>
                  </a:cubicBezTo>
                  <a:cubicBezTo>
                    <a:pt x="1092" y="381"/>
                    <a:pt x="1092" y="381"/>
                    <a:pt x="1092" y="371"/>
                  </a:cubicBezTo>
                  <a:lnTo>
                    <a:pt x="1092" y="361"/>
                  </a:lnTo>
                  <a:close/>
                  <a:moveTo>
                    <a:pt x="621" y="421"/>
                  </a:moveTo>
                  <a:lnTo>
                    <a:pt x="631" y="432"/>
                  </a:lnTo>
                  <a:lnTo>
                    <a:pt x="611" y="432"/>
                  </a:lnTo>
                  <a:lnTo>
                    <a:pt x="621" y="421"/>
                  </a:lnTo>
                  <a:close/>
                  <a:moveTo>
                    <a:pt x="651" y="412"/>
                  </a:moveTo>
                  <a:cubicBezTo>
                    <a:pt x="662" y="412"/>
                    <a:pt x="671" y="421"/>
                    <a:pt x="682" y="421"/>
                  </a:cubicBezTo>
                  <a:lnTo>
                    <a:pt x="691" y="432"/>
                  </a:lnTo>
                  <a:cubicBezTo>
                    <a:pt x="682" y="432"/>
                    <a:pt x="662" y="432"/>
                    <a:pt x="651" y="421"/>
                  </a:cubicBezTo>
                  <a:lnTo>
                    <a:pt x="651" y="412"/>
                  </a:lnTo>
                  <a:close/>
                  <a:moveTo>
                    <a:pt x="1082" y="401"/>
                  </a:moveTo>
                  <a:lnTo>
                    <a:pt x="1092" y="412"/>
                  </a:lnTo>
                  <a:cubicBezTo>
                    <a:pt x="1102" y="412"/>
                    <a:pt x="1112" y="421"/>
                    <a:pt x="1122" y="421"/>
                  </a:cubicBezTo>
                  <a:lnTo>
                    <a:pt x="1122" y="432"/>
                  </a:lnTo>
                  <a:lnTo>
                    <a:pt x="1112" y="421"/>
                  </a:lnTo>
                  <a:cubicBezTo>
                    <a:pt x="1102" y="421"/>
                    <a:pt x="1092" y="412"/>
                    <a:pt x="1082" y="412"/>
                  </a:cubicBezTo>
                  <a:lnTo>
                    <a:pt x="1082" y="401"/>
                  </a:lnTo>
                  <a:close/>
                  <a:moveTo>
                    <a:pt x="1082" y="241"/>
                  </a:moveTo>
                  <a:lnTo>
                    <a:pt x="1202" y="311"/>
                  </a:lnTo>
                  <a:cubicBezTo>
                    <a:pt x="1182" y="341"/>
                    <a:pt x="1172" y="391"/>
                    <a:pt x="1192" y="412"/>
                  </a:cubicBezTo>
                  <a:lnTo>
                    <a:pt x="1182" y="412"/>
                  </a:lnTo>
                  <a:lnTo>
                    <a:pt x="1192" y="421"/>
                  </a:lnTo>
                  <a:lnTo>
                    <a:pt x="1192" y="432"/>
                  </a:lnTo>
                  <a:cubicBezTo>
                    <a:pt x="1182" y="432"/>
                    <a:pt x="1182" y="432"/>
                    <a:pt x="1182" y="421"/>
                  </a:cubicBezTo>
                  <a:lnTo>
                    <a:pt x="1182" y="432"/>
                  </a:lnTo>
                  <a:lnTo>
                    <a:pt x="1182" y="441"/>
                  </a:lnTo>
                  <a:cubicBezTo>
                    <a:pt x="1172" y="441"/>
                    <a:pt x="1172" y="432"/>
                    <a:pt x="1162" y="432"/>
                  </a:cubicBezTo>
                  <a:lnTo>
                    <a:pt x="1182" y="432"/>
                  </a:lnTo>
                  <a:lnTo>
                    <a:pt x="1162" y="421"/>
                  </a:lnTo>
                  <a:lnTo>
                    <a:pt x="1162" y="412"/>
                  </a:lnTo>
                  <a:cubicBezTo>
                    <a:pt x="1172" y="421"/>
                    <a:pt x="1172" y="421"/>
                    <a:pt x="1182" y="421"/>
                  </a:cubicBezTo>
                  <a:lnTo>
                    <a:pt x="1182" y="412"/>
                  </a:lnTo>
                  <a:cubicBezTo>
                    <a:pt x="1172" y="412"/>
                    <a:pt x="1172" y="412"/>
                    <a:pt x="1162" y="401"/>
                  </a:cubicBezTo>
                  <a:cubicBezTo>
                    <a:pt x="1172" y="401"/>
                    <a:pt x="1172" y="401"/>
                    <a:pt x="1182" y="412"/>
                  </a:cubicBezTo>
                  <a:lnTo>
                    <a:pt x="1182" y="401"/>
                  </a:lnTo>
                  <a:cubicBezTo>
                    <a:pt x="1182" y="391"/>
                    <a:pt x="1172" y="391"/>
                    <a:pt x="1162" y="381"/>
                  </a:cubicBezTo>
                  <a:lnTo>
                    <a:pt x="1142" y="361"/>
                  </a:lnTo>
                  <a:lnTo>
                    <a:pt x="1142" y="371"/>
                  </a:lnTo>
                  <a:cubicBezTo>
                    <a:pt x="1132" y="371"/>
                    <a:pt x="1112" y="361"/>
                    <a:pt x="1102" y="351"/>
                  </a:cubicBezTo>
                  <a:cubicBezTo>
                    <a:pt x="1110" y="319"/>
                    <a:pt x="1111" y="292"/>
                    <a:pt x="1089" y="279"/>
                  </a:cubicBezTo>
                  <a:lnTo>
                    <a:pt x="1089" y="279"/>
                  </a:lnTo>
                  <a:cubicBezTo>
                    <a:pt x="1090" y="279"/>
                    <a:pt x="1091" y="279"/>
                    <a:pt x="1092" y="279"/>
                  </a:cubicBezTo>
                  <a:cubicBezTo>
                    <a:pt x="1099" y="279"/>
                    <a:pt x="1107" y="276"/>
                    <a:pt x="1112" y="271"/>
                  </a:cubicBezTo>
                  <a:lnTo>
                    <a:pt x="1082" y="241"/>
                  </a:lnTo>
                  <a:close/>
                  <a:moveTo>
                    <a:pt x="481" y="391"/>
                  </a:moveTo>
                  <a:lnTo>
                    <a:pt x="471" y="401"/>
                  </a:lnTo>
                  <a:cubicBezTo>
                    <a:pt x="461" y="421"/>
                    <a:pt x="461" y="432"/>
                    <a:pt x="471" y="441"/>
                  </a:cubicBezTo>
                  <a:cubicBezTo>
                    <a:pt x="480" y="447"/>
                    <a:pt x="487" y="449"/>
                    <a:pt x="493" y="449"/>
                  </a:cubicBezTo>
                  <a:cubicBezTo>
                    <a:pt x="507" y="449"/>
                    <a:pt x="514" y="435"/>
                    <a:pt x="521" y="421"/>
                  </a:cubicBezTo>
                  <a:lnTo>
                    <a:pt x="521" y="401"/>
                  </a:lnTo>
                  <a:cubicBezTo>
                    <a:pt x="511" y="401"/>
                    <a:pt x="491" y="391"/>
                    <a:pt x="481" y="391"/>
                  </a:cubicBezTo>
                  <a:close/>
                  <a:moveTo>
                    <a:pt x="1152" y="441"/>
                  </a:moveTo>
                  <a:cubicBezTo>
                    <a:pt x="1162" y="452"/>
                    <a:pt x="1172" y="452"/>
                    <a:pt x="1182" y="452"/>
                  </a:cubicBezTo>
                  <a:lnTo>
                    <a:pt x="1172" y="461"/>
                  </a:lnTo>
                  <a:lnTo>
                    <a:pt x="1162" y="452"/>
                  </a:lnTo>
                  <a:lnTo>
                    <a:pt x="1152" y="452"/>
                  </a:lnTo>
                  <a:lnTo>
                    <a:pt x="1152" y="441"/>
                  </a:lnTo>
                  <a:close/>
                  <a:moveTo>
                    <a:pt x="1038" y="435"/>
                  </a:moveTo>
                  <a:cubicBezTo>
                    <a:pt x="1046" y="435"/>
                    <a:pt x="1056" y="440"/>
                    <a:pt x="1062" y="452"/>
                  </a:cubicBezTo>
                  <a:cubicBezTo>
                    <a:pt x="1062" y="452"/>
                    <a:pt x="1072" y="452"/>
                    <a:pt x="1072" y="441"/>
                  </a:cubicBezTo>
                  <a:lnTo>
                    <a:pt x="1112" y="461"/>
                  </a:lnTo>
                  <a:lnTo>
                    <a:pt x="1112" y="472"/>
                  </a:lnTo>
                  <a:lnTo>
                    <a:pt x="1102" y="461"/>
                  </a:lnTo>
                  <a:lnTo>
                    <a:pt x="1062" y="452"/>
                  </a:lnTo>
                  <a:lnTo>
                    <a:pt x="1022" y="441"/>
                  </a:lnTo>
                  <a:cubicBezTo>
                    <a:pt x="1026" y="437"/>
                    <a:pt x="1031" y="435"/>
                    <a:pt x="1038" y="435"/>
                  </a:cubicBezTo>
                  <a:close/>
                  <a:moveTo>
                    <a:pt x="871" y="381"/>
                  </a:moveTo>
                  <a:lnTo>
                    <a:pt x="951" y="401"/>
                  </a:lnTo>
                  <a:lnTo>
                    <a:pt x="951" y="412"/>
                  </a:lnTo>
                  <a:lnTo>
                    <a:pt x="971" y="412"/>
                  </a:lnTo>
                  <a:lnTo>
                    <a:pt x="971" y="421"/>
                  </a:lnTo>
                  <a:lnTo>
                    <a:pt x="951" y="421"/>
                  </a:lnTo>
                  <a:lnTo>
                    <a:pt x="922" y="412"/>
                  </a:lnTo>
                  <a:lnTo>
                    <a:pt x="922" y="452"/>
                  </a:lnTo>
                  <a:cubicBezTo>
                    <a:pt x="911" y="432"/>
                    <a:pt x="911" y="412"/>
                    <a:pt x="891" y="412"/>
                  </a:cubicBezTo>
                  <a:cubicBezTo>
                    <a:pt x="922" y="421"/>
                    <a:pt x="891" y="472"/>
                    <a:pt x="911" y="472"/>
                  </a:cubicBezTo>
                  <a:cubicBezTo>
                    <a:pt x="911" y="472"/>
                    <a:pt x="911" y="481"/>
                    <a:pt x="902" y="481"/>
                  </a:cubicBezTo>
                  <a:lnTo>
                    <a:pt x="891" y="481"/>
                  </a:lnTo>
                  <a:cubicBezTo>
                    <a:pt x="882" y="472"/>
                    <a:pt x="871" y="452"/>
                    <a:pt x="871" y="432"/>
                  </a:cubicBezTo>
                  <a:cubicBezTo>
                    <a:pt x="871" y="412"/>
                    <a:pt x="882" y="401"/>
                    <a:pt x="871" y="381"/>
                  </a:cubicBezTo>
                  <a:close/>
                  <a:moveTo>
                    <a:pt x="1162" y="472"/>
                  </a:moveTo>
                  <a:cubicBezTo>
                    <a:pt x="1152" y="472"/>
                    <a:pt x="1152" y="481"/>
                    <a:pt x="1142" y="481"/>
                  </a:cubicBezTo>
                  <a:cubicBezTo>
                    <a:pt x="1142" y="481"/>
                    <a:pt x="1142" y="472"/>
                    <a:pt x="1152" y="472"/>
                  </a:cubicBezTo>
                  <a:close/>
                  <a:moveTo>
                    <a:pt x="982" y="532"/>
                  </a:moveTo>
                  <a:cubicBezTo>
                    <a:pt x="971" y="532"/>
                    <a:pt x="971" y="541"/>
                    <a:pt x="971" y="541"/>
                  </a:cubicBezTo>
                  <a:lnTo>
                    <a:pt x="962" y="541"/>
                  </a:lnTo>
                  <a:cubicBezTo>
                    <a:pt x="962" y="532"/>
                    <a:pt x="971" y="532"/>
                    <a:pt x="971" y="532"/>
                  </a:cubicBezTo>
                  <a:close/>
                  <a:moveTo>
                    <a:pt x="1612" y="521"/>
                  </a:moveTo>
                  <a:lnTo>
                    <a:pt x="1592" y="541"/>
                  </a:lnTo>
                  <a:lnTo>
                    <a:pt x="1592" y="532"/>
                  </a:lnTo>
                  <a:cubicBezTo>
                    <a:pt x="1602" y="521"/>
                    <a:pt x="1612" y="521"/>
                    <a:pt x="1612" y="521"/>
                  </a:cubicBezTo>
                  <a:close/>
                  <a:moveTo>
                    <a:pt x="481" y="532"/>
                  </a:moveTo>
                  <a:cubicBezTo>
                    <a:pt x="471" y="561"/>
                    <a:pt x="471" y="581"/>
                    <a:pt x="461" y="621"/>
                  </a:cubicBezTo>
                  <a:cubicBezTo>
                    <a:pt x="451" y="621"/>
                    <a:pt x="441" y="632"/>
                    <a:pt x="441" y="632"/>
                  </a:cubicBezTo>
                  <a:lnTo>
                    <a:pt x="431" y="621"/>
                  </a:lnTo>
                  <a:cubicBezTo>
                    <a:pt x="461" y="592"/>
                    <a:pt x="461" y="561"/>
                    <a:pt x="481" y="532"/>
                  </a:cubicBezTo>
                  <a:close/>
                  <a:moveTo>
                    <a:pt x="461" y="641"/>
                  </a:moveTo>
                  <a:cubicBezTo>
                    <a:pt x="451" y="652"/>
                    <a:pt x="451" y="652"/>
                    <a:pt x="451" y="661"/>
                  </a:cubicBezTo>
                  <a:lnTo>
                    <a:pt x="451" y="652"/>
                  </a:lnTo>
                  <a:cubicBezTo>
                    <a:pt x="451" y="652"/>
                    <a:pt x="451" y="641"/>
                    <a:pt x="461" y="641"/>
                  </a:cubicBezTo>
                  <a:close/>
                  <a:moveTo>
                    <a:pt x="651" y="432"/>
                  </a:moveTo>
                  <a:cubicBezTo>
                    <a:pt x="662" y="432"/>
                    <a:pt x="662" y="441"/>
                    <a:pt x="671" y="441"/>
                  </a:cubicBezTo>
                  <a:cubicBezTo>
                    <a:pt x="671" y="438"/>
                    <a:pt x="672" y="437"/>
                    <a:pt x="674" y="437"/>
                  </a:cubicBezTo>
                  <a:cubicBezTo>
                    <a:pt x="678" y="437"/>
                    <a:pt x="685" y="441"/>
                    <a:pt x="691" y="441"/>
                  </a:cubicBezTo>
                  <a:lnTo>
                    <a:pt x="662" y="441"/>
                  </a:lnTo>
                  <a:cubicBezTo>
                    <a:pt x="671" y="452"/>
                    <a:pt x="691" y="452"/>
                    <a:pt x="702" y="461"/>
                  </a:cubicBezTo>
                  <a:lnTo>
                    <a:pt x="702" y="452"/>
                  </a:lnTo>
                  <a:cubicBezTo>
                    <a:pt x="691" y="452"/>
                    <a:pt x="691" y="452"/>
                    <a:pt x="691" y="441"/>
                  </a:cubicBezTo>
                  <a:lnTo>
                    <a:pt x="691" y="441"/>
                  </a:lnTo>
                  <a:cubicBezTo>
                    <a:pt x="691" y="441"/>
                    <a:pt x="691" y="452"/>
                    <a:pt x="702" y="452"/>
                  </a:cubicBezTo>
                  <a:lnTo>
                    <a:pt x="711" y="452"/>
                  </a:lnTo>
                  <a:cubicBezTo>
                    <a:pt x="722" y="461"/>
                    <a:pt x="722" y="461"/>
                    <a:pt x="731" y="461"/>
                  </a:cubicBezTo>
                  <a:lnTo>
                    <a:pt x="742" y="461"/>
                  </a:lnTo>
                  <a:lnTo>
                    <a:pt x="742" y="472"/>
                  </a:lnTo>
                  <a:lnTo>
                    <a:pt x="742" y="481"/>
                  </a:lnTo>
                  <a:cubicBezTo>
                    <a:pt x="731" y="492"/>
                    <a:pt x="722" y="492"/>
                    <a:pt x="722" y="501"/>
                  </a:cubicBezTo>
                  <a:cubicBezTo>
                    <a:pt x="711" y="512"/>
                    <a:pt x="702" y="521"/>
                    <a:pt x="691" y="541"/>
                  </a:cubicBezTo>
                  <a:cubicBezTo>
                    <a:pt x="682" y="541"/>
                    <a:pt x="682" y="532"/>
                    <a:pt x="671" y="532"/>
                  </a:cubicBezTo>
                  <a:cubicBezTo>
                    <a:pt x="671" y="541"/>
                    <a:pt x="682" y="552"/>
                    <a:pt x="682" y="552"/>
                  </a:cubicBezTo>
                  <a:cubicBezTo>
                    <a:pt x="671" y="561"/>
                    <a:pt x="671" y="572"/>
                    <a:pt x="671" y="572"/>
                  </a:cubicBezTo>
                  <a:cubicBezTo>
                    <a:pt x="631" y="592"/>
                    <a:pt x="601" y="621"/>
                    <a:pt x="571" y="641"/>
                  </a:cubicBezTo>
                  <a:cubicBezTo>
                    <a:pt x="561" y="631"/>
                    <a:pt x="549" y="621"/>
                    <a:pt x="536" y="621"/>
                  </a:cubicBezTo>
                  <a:cubicBezTo>
                    <a:pt x="524" y="621"/>
                    <a:pt x="511" y="631"/>
                    <a:pt x="501" y="661"/>
                  </a:cubicBezTo>
                  <a:cubicBezTo>
                    <a:pt x="491" y="661"/>
                    <a:pt x="481" y="661"/>
                    <a:pt x="481" y="652"/>
                  </a:cubicBezTo>
                  <a:cubicBezTo>
                    <a:pt x="461" y="612"/>
                    <a:pt x="491" y="552"/>
                    <a:pt x="521" y="512"/>
                  </a:cubicBezTo>
                  <a:cubicBezTo>
                    <a:pt x="531" y="532"/>
                    <a:pt x="551" y="532"/>
                    <a:pt x="561" y="532"/>
                  </a:cubicBezTo>
                  <a:cubicBezTo>
                    <a:pt x="571" y="552"/>
                    <a:pt x="551" y="592"/>
                    <a:pt x="581" y="612"/>
                  </a:cubicBezTo>
                  <a:cubicBezTo>
                    <a:pt x="601" y="561"/>
                    <a:pt x="591" y="561"/>
                    <a:pt x="571" y="532"/>
                  </a:cubicBezTo>
                  <a:cubicBezTo>
                    <a:pt x="581" y="532"/>
                    <a:pt x="581" y="521"/>
                    <a:pt x="591" y="521"/>
                  </a:cubicBezTo>
                  <a:cubicBezTo>
                    <a:pt x="591" y="541"/>
                    <a:pt x="591" y="561"/>
                    <a:pt x="601" y="572"/>
                  </a:cubicBezTo>
                  <a:cubicBezTo>
                    <a:pt x="621" y="572"/>
                    <a:pt x="621" y="572"/>
                    <a:pt x="631" y="561"/>
                  </a:cubicBezTo>
                  <a:cubicBezTo>
                    <a:pt x="671" y="512"/>
                    <a:pt x="651" y="521"/>
                    <a:pt x="621" y="512"/>
                  </a:cubicBezTo>
                  <a:cubicBezTo>
                    <a:pt x="621" y="501"/>
                    <a:pt x="621" y="481"/>
                    <a:pt x="631" y="472"/>
                  </a:cubicBezTo>
                  <a:lnTo>
                    <a:pt x="671" y="501"/>
                  </a:lnTo>
                  <a:lnTo>
                    <a:pt x="662" y="461"/>
                  </a:lnTo>
                  <a:lnTo>
                    <a:pt x="662" y="452"/>
                  </a:lnTo>
                  <a:lnTo>
                    <a:pt x="662" y="441"/>
                  </a:lnTo>
                  <a:lnTo>
                    <a:pt x="651" y="441"/>
                  </a:lnTo>
                  <a:lnTo>
                    <a:pt x="651" y="432"/>
                  </a:lnTo>
                  <a:close/>
                  <a:moveTo>
                    <a:pt x="1442" y="672"/>
                  </a:moveTo>
                  <a:lnTo>
                    <a:pt x="1442" y="681"/>
                  </a:lnTo>
                  <a:cubicBezTo>
                    <a:pt x="1432" y="681"/>
                    <a:pt x="1422" y="681"/>
                    <a:pt x="1412" y="672"/>
                  </a:cubicBezTo>
                  <a:close/>
                  <a:moveTo>
                    <a:pt x="1011" y="661"/>
                  </a:moveTo>
                  <a:lnTo>
                    <a:pt x="1011" y="692"/>
                  </a:lnTo>
                  <a:lnTo>
                    <a:pt x="1011" y="712"/>
                  </a:lnTo>
                  <a:cubicBezTo>
                    <a:pt x="1002" y="721"/>
                    <a:pt x="982" y="732"/>
                    <a:pt x="962" y="732"/>
                  </a:cubicBezTo>
                  <a:cubicBezTo>
                    <a:pt x="962" y="721"/>
                    <a:pt x="962" y="712"/>
                    <a:pt x="951" y="701"/>
                  </a:cubicBezTo>
                  <a:cubicBezTo>
                    <a:pt x="958" y="701"/>
                    <a:pt x="961" y="706"/>
                    <a:pt x="964" y="706"/>
                  </a:cubicBezTo>
                  <a:cubicBezTo>
                    <a:pt x="966" y="706"/>
                    <a:pt x="968" y="705"/>
                    <a:pt x="971" y="701"/>
                  </a:cubicBezTo>
                  <a:lnTo>
                    <a:pt x="971" y="681"/>
                  </a:lnTo>
                  <a:cubicBezTo>
                    <a:pt x="982" y="681"/>
                    <a:pt x="982" y="681"/>
                    <a:pt x="982" y="692"/>
                  </a:cubicBezTo>
                  <a:lnTo>
                    <a:pt x="1011" y="661"/>
                  </a:lnTo>
                  <a:close/>
                  <a:moveTo>
                    <a:pt x="385" y="744"/>
                  </a:moveTo>
                  <a:cubicBezTo>
                    <a:pt x="388" y="744"/>
                    <a:pt x="391" y="747"/>
                    <a:pt x="391" y="752"/>
                  </a:cubicBezTo>
                  <a:cubicBezTo>
                    <a:pt x="391" y="752"/>
                    <a:pt x="391" y="761"/>
                    <a:pt x="381" y="761"/>
                  </a:cubicBezTo>
                  <a:cubicBezTo>
                    <a:pt x="381" y="761"/>
                    <a:pt x="381" y="752"/>
                    <a:pt x="371" y="752"/>
                  </a:cubicBezTo>
                  <a:cubicBezTo>
                    <a:pt x="376" y="747"/>
                    <a:pt x="381" y="744"/>
                    <a:pt x="385" y="744"/>
                  </a:cubicBezTo>
                  <a:close/>
                  <a:moveTo>
                    <a:pt x="591" y="781"/>
                  </a:moveTo>
                  <a:cubicBezTo>
                    <a:pt x="591" y="781"/>
                    <a:pt x="591" y="792"/>
                    <a:pt x="601" y="792"/>
                  </a:cubicBezTo>
                  <a:lnTo>
                    <a:pt x="573" y="820"/>
                  </a:lnTo>
                  <a:lnTo>
                    <a:pt x="573" y="820"/>
                  </a:lnTo>
                  <a:cubicBezTo>
                    <a:pt x="582" y="810"/>
                    <a:pt x="591" y="791"/>
                    <a:pt x="591" y="781"/>
                  </a:cubicBezTo>
                  <a:close/>
                  <a:moveTo>
                    <a:pt x="601" y="832"/>
                  </a:moveTo>
                  <a:lnTo>
                    <a:pt x="601" y="852"/>
                  </a:lnTo>
                  <a:lnTo>
                    <a:pt x="591" y="842"/>
                  </a:lnTo>
                  <a:lnTo>
                    <a:pt x="601" y="832"/>
                  </a:lnTo>
                  <a:close/>
                  <a:moveTo>
                    <a:pt x="631" y="822"/>
                  </a:moveTo>
                  <a:cubicBezTo>
                    <a:pt x="621" y="842"/>
                    <a:pt x="611" y="852"/>
                    <a:pt x="601" y="862"/>
                  </a:cubicBezTo>
                  <a:cubicBezTo>
                    <a:pt x="601" y="842"/>
                    <a:pt x="611" y="832"/>
                    <a:pt x="631" y="822"/>
                  </a:cubicBezTo>
                  <a:close/>
                  <a:moveTo>
                    <a:pt x="471" y="862"/>
                  </a:moveTo>
                  <a:lnTo>
                    <a:pt x="471" y="892"/>
                  </a:lnTo>
                  <a:cubicBezTo>
                    <a:pt x="461" y="882"/>
                    <a:pt x="461" y="882"/>
                    <a:pt x="461" y="872"/>
                  </a:cubicBezTo>
                  <a:cubicBezTo>
                    <a:pt x="461" y="862"/>
                    <a:pt x="461" y="862"/>
                    <a:pt x="471" y="862"/>
                  </a:cubicBezTo>
                  <a:close/>
                  <a:moveTo>
                    <a:pt x="581" y="842"/>
                  </a:moveTo>
                  <a:lnTo>
                    <a:pt x="591" y="882"/>
                  </a:lnTo>
                  <a:cubicBezTo>
                    <a:pt x="591" y="882"/>
                    <a:pt x="581" y="892"/>
                    <a:pt x="571" y="892"/>
                  </a:cubicBezTo>
                  <a:cubicBezTo>
                    <a:pt x="561" y="892"/>
                    <a:pt x="561" y="882"/>
                    <a:pt x="551" y="882"/>
                  </a:cubicBezTo>
                  <a:cubicBezTo>
                    <a:pt x="561" y="862"/>
                    <a:pt x="571" y="852"/>
                    <a:pt x="581" y="842"/>
                  </a:cubicBezTo>
                  <a:close/>
                  <a:moveTo>
                    <a:pt x="541" y="732"/>
                  </a:moveTo>
                  <a:cubicBezTo>
                    <a:pt x="551" y="761"/>
                    <a:pt x="561" y="781"/>
                    <a:pt x="561" y="812"/>
                  </a:cubicBezTo>
                  <a:cubicBezTo>
                    <a:pt x="551" y="812"/>
                    <a:pt x="541" y="832"/>
                    <a:pt x="541" y="842"/>
                  </a:cubicBezTo>
                  <a:cubicBezTo>
                    <a:pt x="536" y="847"/>
                    <a:pt x="534" y="849"/>
                    <a:pt x="531" y="849"/>
                  </a:cubicBezTo>
                  <a:cubicBezTo>
                    <a:pt x="529" y="849"/>
                    <a:pt x="526" y="847"/>
                    <a:pt x="521" y="842"/>
                  </a:cubicBezTo>
                  <a:cubicBezTo>
                    <a:pt x="511" y="872"/>
                    <a:pt x="511" y="872"/>
                    <a:pt x="511" y="892"/>
                  </a:cubicBezTo>
                  <a:cubicBezTo>
                    <a:pt x="506" y="893"/>
                    <a:pt x="501" y="893"/>
                    <a:pt x="498" y="893"/>
                  </a:cubicBezTo>
                  <a:cubicBezTo>
                    <a:pt x="459" y="893"/>
                    <a:pt x="499" y="852"/>
                    <a:pt x="471" y="852"/>
                  </a:cubicBezTo>
                  <a:cubicBezTo>
                    <a:pt x="471" y="852"/>
                    <a:pt x="481" y="852"/>
                    <a:pt x="481" y="842"/>
                  </a:cubicBezTo>
                  <a:cubicBezTo>
                    <a:pt x="481" y="852"/>
                    <a:pt x="491" y="852"/>
                    <a:pt x="501" y="862"/>
                  </a:cubicBezTo>
                  <a:cubicBezTo>
                    <a:pt x="511" y="832"/>
                    <a:pt x="501" y="822"/>
                    <a:pt x="501" y="812"/>
                  </a:cubicBezTo>
                  <a:cubicBezTo>
                    <a:pt x="501" y="801"/>
                    <a:pt x="511" y="781"/>
                    <a:pt x="521" y="772"/>
                  </a:cubicBezTo>
                  <a:lnTo>
                    <a:pt x="521" y="772"/>
                  </a:lnTo>
                  <a:cubicBezTo>
                    <a:pt x="521" y="792"/>
                    <a:pt x="511" y="801"/>
                    <a:pt x="521" y="801"/>
                  </a:cubicBezTo>
                  <a:lnTo>
                    <a:pt x="531" y="741"/>
                  </a:lnTo>
                  <a:cubicBezTo>
                    <a:pt x="541" y="741"/>
                    <a:pt x="541" y="741"/>
                    <a:pt x="541" y="732"/>
                  </a:cubicBezTo>
                  <a:close/>
                  <a:moveTo>
                    <a:pt x="451" y="882"/>
                  </a:moveTo>
                  <a:cubicBezTo>
                    <a:pt x="451" y="892"/>
                    <a:pt x="451" y="892"/>
                    <a:pt x="441" y="902"/>
                  </a:cubicBezTo>
                  <a:lnTo>
                    <a:pt x="441" y="892"/>
                  </a:lnTo>
                  <a:cubicBezTo>
                    <a:pt x="441" y="892"/>
                    <a:pt x="451" y="892"/>
                    <a:pt x="451" y="882"/>
                  </a:cubicBezTo>
                  <a:close/>
                  <a:moveTo>
                    <a:pt x="606" y="994"/>
                  </a:moveTo>
                  <a:cubicBezTo>
                    <a:pt x="609" y="994"/>
                    <a:pt x="611" y="997"/>
                    <a:pt x="611" y="1002"/>
                  </a:cubicBezTo>
                  <a:lnTo>
                    <a:pt x="601" y="1002"/>
                  </a:lnTo>
                  <a:cubicBezTo>
                    <a:pt x="601" y="997"/>
                    <a:pt x="604" y="994"/>
                    <a:pt x="606" y="994"/>
                  </a:cubicBezTo>
                  <a:close/>
                  <a:moveTo>
                    <a:pt x="662" y="962"/>
                  </a:moveTo>
                  <a:lnTo>
                    <a:pt x="662" y="982"/>
                  </a:lnTo>
                  <a:cubicBezTo>
                    <a:pt x="662" y="992"/>
                    <a:pt x="662" y="992"/>
                    <a:pt x="651" y="1002"/>
                  </a:cubicBezTo>
                  <a:lnTo>
                    <a:pt x="642" y="1002"/>
                  </a:lnTo>
                  <a:cubicBezTo>
                    <a:pt x="642" y="992"/>
                    <a:pt x="651" y="982"/>
                    <a:pt x="662" y="962"/>
                  </a:cubicBezTo>
                  <a:close/>
                  <a:moveTo>
                    <a:pt x="1392" y="1272"/>
                  </a:moveTo>
                  <a:cubicBezTo>
                    <a:pt x="1402" y="1282"/>
                    <a:pt x="1402" y="1302"/>
                    <a:pt x="1382" y="1322"/>
                  </a:cubicBezTo>
                  <a:lnTo>
                    <a:pt x="1382" y="1272"/>
                  </a:lnTo>
                  <a:close/>
                  <a:moveTo>
                    <a:pt x="181" y="1633"/>
                  </a:moveTo>
                  <a:lnTo>
                    <a:pt x="181" y="1633"/>
                  </a:lnTo>
                  <a:cubicBezTo>
                    <a:pt x="181" y="1653"/>
                    <a:pt x="171" y="1662"/>
                    <a:pt x="171" y="1673"/>
                  </a:cubicBezTo>
                  <a:cubicBezTo>
                    <a:pt x="171" y="1662"/>
                    <a:pt x="171" y="1653"/>
                    <a:pt x="181" y="1633"/>
                  </a:cubicBezTo>
                  <a:close/>
                  <a:moveTo>
                    <a:pt x="134" y="1715"/>
                  </a:moveTo>
                  <a:cubicBezTo>
                    <a:pt x="142" y="1715"/>
                    <a:pt x="150" y="1724"/>
                    <a:pt x="157" y="1724"/>
                  </a:cubicBezTo>
                  <a:cubicBezTo>
                    <a:pt x="158" y="1724"/>
                    <a:pt x="160" y="1724"/>
                    <a:pt x="161" y="1722"/>
                  </a:cubicBezTo>
                  <a:lnTo>
                    <a:pt x="161" y="1722"/>
                  </a:lnTo>
                  <a:cubicBezTo>
                    <a:pt x="161" y="1733"/>
                    <a:pt x="151" y="1742"/>
                    <a:pt x="151" y="1753"/>
                  </a:cubicBezTo>
                  <a:lnTo>
                    <a:pt x="151" y="1742"/>
                  </a:lnTo>
                  <a:cubicBezTo>
                    <a:pt x="151" y="1742"/>
                    <a:pt x="141" y="1742"/>
                    <a:pt x="141" y="1753"/>
                  </a:cubicBezTo>
                  <a:lnTo>
                    <a:pt x="121" y="1733"/>
                  </a:lnTo>
                  <a:cubicBezTo>
                    <a:pt x="124" y="1719"/>
                    <a:pt x="129" y="1715"/>
                    <a:pt x="134" y="1715"/>
                  </a:cubicBezTo>
                  <a:close/>
                  <a:moveTo>
                    <a:pt x="1242" y="1722"/>
                  </a:moveTo>
                  <a:cubicBezTo>
                    <a:pt x="1232" y="1733"/>
                    <a:pt x="1232" y="1753"/>
                    <a:pt x="1232" y="1773"/>
                  </a:cubicBezTo>
                  <a:cubicBezTo>
                    <a:pt x="1222" y="1753"/>
                    <a:pt x="1222" y="1742"/>
                    <a:pt x="1212" y="1742"/>
                  </a:cubicBezTo>
                  <a:cubicBezTo>
                    <a:pt x="1222" y="1733"/>
                    <a:pt x="1222" y="1722"/>
                    <a:pt x="1222" y="1722"/>
                  </a:cubicBezTo>
                  <a:close/>
                  <a:moveTo>
                    <a:pt x="191" y="1773"/>
                  </a:moveTo>
                  <a:lnTo>
                    <a:pt x="211" y="1833"/>
                  </a:lnTo>
                  <a:lnTo>
                    <a:pt x="191" y="1833"/>
                  </a:lnTo>
                  <a:cubicBezTo>
                    <a:pt x="181" y="1822"/>
                    <a:pt x="181" y="1813"/>
                    <a:pt x="171" y="1813"/>
                  </a:cubicBezTo>
                  <a:lnTo>
                    <a:pt x="181" y="1793"/>
                  </a:lnTo>
                  <a:cubicBezTo>
                    <a:pt x="181" y="1782"/>
                    <a:pt x="191" y="1782"/>
                    <a:pt x="191" y="1773"/>
                  </a:cubicBezTo>
                  <a:close/>
                  <a:moveTo>
                    <a:pt x="191" y="1833"/>
                  </a:moveTo>
                  <a:cubicBezTo>
                    <a:pt x="201" y="1843"/>
                    <a:pt x="201" y="1843"/>
                    <a:pt x="201" y="1853"/>
                  </a:cubicBezTo>
                  <a:cubicBezTo>
                    <a:pt x="191" y="1843"/>
                    <a:pt x="191" y="1843"/>
                    <a:pt x="191" y="1833"/>
                  </a:cubicBezTo>
                  <a:close/>
                  <a:moveTo>
                    <a:pt x="111" y="1863"/>
                  </a:moveTo>
                  <a:cubicBezTo>
                    <a:pt x="131" y="1873"/>
                    <a:pt x="131" y="1883"/>
                    <a:pt x="121" y="1883"/>
                  </a:cubicBezTo>
                  <a:lnTo>
                    <a:pt x="111" y="1883"/>
                  </a:lnTo>
                  <a:cubicBezTo>
                    <a:pt x="111" y="1883"/>
                    <a:pt x="101" y="1873"/>
                    <a:pt x="101" y="1863"/>
                  </a:cubicBezTo>
                  <a:close/>
                  <a:moveTo>
                    <a:pt x="151" y="1873"/>
                  </a:moveTo>
                  <a:lnTo>
                    <a:pt x="161" y="1883"/>
                  </a:lnTo>
                  <a:lnTo>
                    <a:pt x="151" y="1883"/>
                  </a:lnTo>
                  <a:lnTo>
                    <a:pt x="151" y="1873"/>
                  </a:lnTo>
                  <a:close/>
                  <a:moveTo>
                    <a:pt x="171" y="1883"/>
                  </a:moveTo>
                  <a:lnTo>
                    <a:pt x="171" y="1883"/>
                  </a:lnTo>
                  <a:cubicBezTo>
                    <a:pt x="177" y="1894"/>
                    <a:pt x="183" y="1903"/>
                    <a:pt x="189" y="1914"/>
                  </a:cubicBezTo>
                  <a:lnTo>
                    <a:pt x="189" y="1914"/>
                  </a:lnTo>
                  <a:cubicBezTo>
                    <a:pt x="183" y="1918"/>
                    <a:pt x="179" y="1920"/>
                    <a:pt x="176" y="1920"/>
                  </a:cubicBezTo>
                  <a:cubicBezTo>
                    <a:pt x="165" y="1920"/>
                    <a:pt x="171" y="1898"/>
                    <a:pt x="171" y="1883"/>
                  </a:cubicBezTo>
                  <a:close/>
                  <a:moveTo>
                    <a:pt x="189" y="1915"/>
                  </a:moveTo>
                  <a:cubicBezTo>
                    <a:pt x="193" y="1922"/>
                    <a:pt x="197" y="1931"/>
                    <a:pt x="201" y="1943"/>
                  </a:cubicBezTo>
                  <a:cubicBezTo>
                    <a:pt x="191" y="1943"/>
                    <a:pt x="171" y="1943"/>
                    <a:pt x="161" y="1923"/>
                  </a:cubicBezTo>
                  <a:cubicBezTo>
                    <a:pt x="170" y="1923"/>
                    <a:pt x="180" y="1923"/>
                    <a:pt x="189" y="1915"/>
                  </a:cubicBezTo>
                  <a:close/>
                  <a:moveTo>
                    <a:pt x="121" y="1923"/>
                  </a:moveTo>
                  <a:lnTo>
                    <a:pt x="131" y="1933"/>
                  </a:lnTo>
                  <a:cubicBezTo>
                    <a:pt x="131" y="1951"/>
                    <a:pt x="131" y="1965"/>
                    <a:pt x="137" y="1965"/>
                  </a:cubicBezTo>
                  <a:cubicBezTo>
                    <a:pt x="141" y="1965"/>
                    <a:pt x="147" y="1960"/>
                    <a:pt x="157" y="1947"/>
                  </a:cubicBezTo>
                  <a:lnTo>
                    <a:pt x="157" y="1947"/>
                  </a:lnTo>
                  <a:cubicBezTo>
                    <a:pt x="151" y="1958"/>
                    <a:pt x="151" y="1974"/>
                    <a:pt x="151" y="1983"/>
                  </a:cubicBezTo>
                  <a:cubicBezTo>
                    <a:pt x="141" y="1983"/>
                    <a:pt x="131" y="1973"/>
                    <a:pt x="111" y="1963"/>
                  </a:cubicBezTo>
                  <a:cubicBezTo>
                    <a:pt x="121" y="1953"/>
                    <a:pt x="121" y="1933"/>
                    <a:pt x="111" y="1923"/>
                  </a:cubicBezTo>
                  <a:close/>
                  <a:moveTo>
                    <a:pt x="251" y="2033"/>
                  </a:moveTo>
                  <a:cubicBezTo>
                    <a:pt x="251" y="2043"/>
                    <a:pt x="251" y="2053"/>
                    <a:pt x="261" y="2063"/>
                  </a:cubicBezTo>
                  <a:lnTo>
                    <a:pt x="241" y="2063"/>
                  </a:lnTo>
                  <a:cubicBezTo>
                    <a:pt x="231" y="2053"/>
                    <a:pt x="231" y="2043"/>
                    <a:pt x="231" y="2043"/>
                  </a:cubicBezTo>
                  <a:cubicBezTo>
                    <a:pt x="241" y="2033"/>
                    <a:pt x="241" y="2033"/>
                    <a:pt x="251" y="2033"/>
                  </a:cubicBezTo>
                  <a:close/>
                  <a:moveTo>
                    <a:pt x="241" y="2073"/>
                  </a:moveTo>
                  <a:cubicBezTo>
                    <a:pt x="241" y="2083"/>
                    <a:pt x="241" y="2083"/>
                    <a:pt x="251" y="2083"/>
                  </a:cubicBezTo>
                  <a:cubicBezTo>
                    <a:pt x="251" y="2073"/>
                    <a:pt x="241" y="2073"/>
                    <a:pt x="241" y="2073"/>
                  </a:cubicBezTo>
                  <a:close/>
                  <a:moveTo>
                    <a:pt x="111" y="2003"/>
                  </a:moveTo>
                  <a:cubicBezTo>
                    <a:pt x="111" y="2033"/>
                    <a:pt x="111" y="2073"/>
                    <a:pt x="121" y="2113"/>
                  </a:cubicBezTo>
                  <a:cubicBezTo>
                    <a:pt x="101" y="2073"/>
                    <a:pt x="81" y="2043"/>
                    <a:pt x="91" y="2013"/>
                  </a:cubicBezTo>
                  <a:lnTo>
                    <a:pt x="91" y="2013"/>
                  </a:lnTo>
                  <a:lnTo>
                    <a:pt x="101" y="2033"/>
                  </a:lnTo>
                  <a:cubicBezTo>
                    <a:pt x="101" y="2023"/>
                    <a:pt x="101" y="2013"/>
                    <a:pt x="111" y="2003"/>
                  </a:cubicBezTo>
                  <a:close/>
                  <a:moveTo>
                    <a:pt x="241" y="2073"/>
                  </a:moveTo>
                  <a:cubicBezTo>
                    <a:pt x="251" y="2073"/>
                    <a:pt x="251" y="2073"/>
                    <a:pt x="261" y="2083"/>
                  </a:cubicBezTo>
                  <a:lnTo>
                    <a:pt x="251" y="2083"/>
                  </a:lnTo>
                  <a:lnTo>
                    <a:pt x="251" y="2093"/>
                  </a:lnTo>
                  <a:cubicBezTo>
                    <a:pt x="251" y="2093"/>
                    <a:pt x="261" y="2093"/>
                    <a:pt x="261" y="2103"/>
                  </a:cubicBezTo>
                  <a:lnTo>
                    <a:pt x="261" y="2143"/>
                  </a:lnTo>
                  <a:cubicBezTo>
                    <a:pt x="257" y="2137"/>
                    <a:pt x="252" y="2135"/>
                    <a:pt x="247" y="2135"/>
                  </a:cubicBezTo>
                  <a:cubicBezTo>
                    <a:pt x="228" y="2135"/>
                    <a:pt x="206" y="2168"/>
                    <a:pt x="190" y="2168"/>
                  </a:cubicBezTo>
                  <a:cubicBezTo>
                    <a:pt x="181" y="2168"/>
                    <a:pt x="174" y="2157"/>
                    <a:pt x="171" y="2123"/>
                  </a:cubicBezTo>
                  <a:lnTo>
                    <a:pt x="171" y="2113"/>
                  </a:lnTo>
                  <a:cubicBezTo>
                    <a:pt x="175" y="2120"/>
                    <a:pt x="180" y="2123"/>
                    <a:pt x="186" y="2123"/>
                  </a:cubicBezTo>
                  <a:cubicBezTo>
                    <a:pt x="204" y="2123"/>
                    <a:pt x="223" y="2093"/>
                    <a:pt x="231" y="2093"/>
                  </a:cubicBezTo>
                  <a:cubicBezTo>
                    <a:pt x="241" y="2083"/>
                    <a:pt x="241" y="2083"/>
                    <a:pt x="241" y="2073"/>
                  </a:cubicBezTo>
                  <a:close/>
                  <a:moveTo>
                    <a:pt x="91" y="2143"/>
                  </a:moveTo>
                  <a:lnTo>
                    <a:pt x="81" y="2203"/>
                  </a:lnTo>
                  <a:cubicBezTo>
                    <a:pt x="71" y="2183"/>
                    <a:pt x="71" y="2153"/>
                    <a:pt x="91" y="2143"/>
                  </a:cubicBezTo>
                  <a:close/>
                  <a:moveTo>
                    <a:pt x="1222" y="2033"/>
                  </a:moveTo>
                  <a:cubicBezTo>
                    <a:pt x="1222" y="2063"/>
                    <a:pt x="1212" y="2103"/>
                    <a:pt x="1202" y="2133"/>
                  </a:cubicBezTo>
                  <a:cubicBezTo>
                    <a:pt x="1192" y="2163"/>
                    <a:pt x="1172" y="2193"/>
                    <a:pt x="1142" y="2203"/>
                  </a:cubicBezTo>
                  <a:cubicBezTo>
                    <a:pt x="1152" y="2193"/>
                    <a:pt x="1152" y="2193"/>
                    <a:pt x="1152" y="2183"/>
                  </a:cubicBezTo>
                  <a:cubicBezTo>
                    <a:pt x="1152" y="2163"/>
                    <a:pt x="1162" y="2143"/>
                    <a:pt x="1162" y="2123"/>
                  </a:cubicBezTo>
                  <a:cubicBezTo>
                    <a:pt x="1182" y="2103"/>
                    <a:pt x="1212" y="2093"/>
                    <a:pt x="1212" y="2043"/>
                  </a:cubicBezTo>
                  <a:lnTo>
                    <a:pt x="1222" y="2033"/>
                  </a:lnTo>
                  <a:close/>
                  <a:moveTo>
                    <a:pt x="601" y="2213"/>
                  </a:moveTo>
                  <a:lnTo>
                    <a:pt x="591" y="2223"/>
                  </a:lnTo>
                  <a:lnTo>
                    <a:pt x="591" y="2213"/>
                  </a:lnTo>
                  <a:close/>
                  <a:moveTo>
                    <a:pt x="991" y="2223"/>
                  </a:moveTo>
                  <a:cubicBezTo>
                    <a:pt x="1002" y="2223"/>
                    <a:pt x="1011" y="2233"/>
                    <a:pt x="1011" y="2243"/>
                  </a:cubicBezTo>
                  <a:cubicBezTo>
                    <a:pt x="1002" y="2243"/>
                    <a:pt x="1002" y="2243"/>
                    <a:pt x="991" y="2233"/>
                  </a:cubicBezTo>
                  <a:lnTo>
                    <a:pt x="991" y="2223"/>
                  </a:lnTo>
                  <a:close/>
                  <a:moveTo>
                    <a:pt x="1072" y="2243"/>
                  </a:moveTo>
                  <a:lnTo>
                    <a:pt x="1072" y="2263"/>
                  </a:lnTo>
                  <a:lnTo>
                    <a:pt x="1052" y="2253"/>
                  </a:lnTo>
                  <a:lnTo>
                    <a:pt x="1052" y="2253"/>
                  </a:lnTo>
                  <a:cubicBezTo>
                    <a:pt x="1062" y="2263"/>
                    <a:pt x="1062" y="2263"/>
                    <a:pt x="1072" y="2263"/>
                  </a:cubicBezTo>
                  <a:lnTo>
                    <a:pt x="1042" y="2263"/>
                  </a:lnTo>
                  <a:cubicBezTo>
                    <a:pt x="1052" y="2263"/>
                    <a:pt x="1052" y="2263"/>
                    <a:pt x="1052" y="2253"/>
                  </a:cubicBezTo>
                  <a:cubicBezTo>
                    <a:pt x="1062" y="2253"/>
                    <a:pt x="1072" y="2253"/>
                    <a:pt x="1072" y="2243"/>
                  </a:cubicBezTo>
                  <a:close/>
                  <a:moveTo>
                    <a:pt x="511" y="2183"/>
                  </a:moveTo>
                  <a:lnTo>
                    <a:pt x="571" y="2213"/>
                  </a:lnTo>
                  <a:lnTo>
                    <a:pt x="571" y="2243"/>
                  </a:lnTo>
                  <a:cubicBezTo>
                    <a:pt x="571" y="2253"/>
                    <a:pt x="571" y="2253"/>
                    <a:pt x="581" y="2263"/>
                  </a:cubicBezTo>
                  <a:cubicBezTo>
                    <a:pt x="591" y="2243"/>
                    <a:pt x="601" y="2233"/>
                    <a:pt x="611" y="2223"/>
                  </a:cubicBezTo>
                  <a:lnTo>
                    <a:pt x="621" y="2223"/>
                  </a:lnTo>
                  <a:cubicBezTo>
                    <a:pt x="611" y="2243"/>
                    <a:pt x="601" y="2263"/>
                    <a:pt x="581" y="2283"/>
                  </a:cubicBezTo>
                  <a:lnTo>
                    <a:pt x="511" y="2263"/>
                  </a:lnTo>
                  <a:lnTo>
                    <a:pt x="511" y="2183"/>
                  </a:lnTo>
                  <a:close/>
                  <a:moveTo>
                    <a:pt x="621" y="2283"/>
                  </a:moveTo>
                  <a:lnTo>
                    <a:pt x="621" y="2293"/>
                  </a:lnTo>
                  <a:lnTo>
                    <a:pt x="601" y="2293"/>
                  </a:lnTo>
                  <a:lnTo>
                    <a:pt x="621" y="2283"/>
                  </a:lnTo>
                  <a:close/>
                  <a:moveTo>
                    <a:pt x="301" y="2113"/>
                  </a:moveTo>
                  <a:lnTo>
                    <a:pt x="331" y="2163"/>
                  </a:lnTo>
                  <a:lnTo>
                    <a:pt x="291" y="2183"/>
                  </a:lnTo>
                  <a:lnTo>
                    <a:pt x="341" y="2223"/>
                  </a:lnTo>
                  <a:cubicBezTo>
                    <a:pt x="351" y="2203"/>
                    <a:pt x="361" y="2163"/>
                    <a:pt x="381" y="2143"/>
                  </a:cubicBezTo>
                  <a:cubicBezTo>
                    <a:pt x="391" y="2143"/>
                    <a:pt x="411" y="2153"/>
                    <a:pt x="431" y="2153"/>
                  </a:cubicBezTo>
                  <a:cubicBezTo>
                    <a:pt x="431" y="2183"/>
                    <a:pt x="431" y="2223"/>
                    <a:pt x="441" y="2263"/>
                  </a:cubicBezTo>
                  <a:lnTo>
                    <a:pt x="481" y="2273"/>
                  </a:lnTo>
                  <a:lnTo>
                    <a:pt x="571" y="2303"/>
                  </a:lnTo>
                  <a:cubicBezTo>
                    <a:pt x="561" y="2313"/>
                    <a:pt x="551" y="2323"/>
                    <a:pt x="551" y="2333"/>
                  </a:cubicBezTo>
                  <a:lnTo>
                    <a:pt x="591" y="2303"/>
                  </a:lnTo>
                  <a:lnTo>
                    <a:pt x="611" y="2313"/>
                  </a:lnTo>
                  <a:lnTo>
                    <a:pt x="611" y="2373"/>
                  </a:lnTo>
                  <a:lnTo>
                    <a:pt x="281" y="2263"/>
                  </a:lnTo>
                  <a:cubicBezTo>
                    <a:pt x="261" y="2233"/>
                    <a:pt x="251" y="2203"/>
                    <a:pt x="241" y="2203"/>
                  </a:cubicBezTo>
                  <a:cubicBezTo>
                    <a:pt x="271" y="2173"/>
                    <a:pt x="271" y="2123"/>
                    <a:pt x="291" y="2113"/>
                  </a:cubicBezTo>
                  <a:close/>
                  <a:moveTo>
                    <a:pt x="121" y="2193"/>
                  </a:moveTo>
                  <a:cubicBezTo>
                    <a:pt x="121" y="2213"/>
                    <a:pt x="121" y="2243"/>
                    <a:pt x="131" y="2263"/>
                  </a:cubicBezTo>
                  <a:lnTo>
                    <a:pt x="642" y="2443"/>
                  </a:lnTo>
                  <a:lnTo>
                    <a:pt x="642" y="2443"/>
                  </a:lnTo>
                  <a:lnTo>
                    <a:pt x="91" y="2263"/>
                  </a:lnTo>
                  <a:cubicBezTo>
                    <a:pt x="91" y="2253"/>
                    <a:pt x="81" y="2233"/>
                    <a:pt x="81" y="2223"/>
                  </a:cubicBezTo>
                  <a:lnTo>
                    <a:pt x="81" y="2223"/>
                  </a:lnTo>
                  <a:cubicBezTo>
                    <a:pt x="90" y="2228"/>
                    <a:pt x="99" y="2232"/>
                    <a:pt x="106" y="2232"/>
                  </a:cubicBezTo>
                  <a:cubicBezTo>
                    <a:pt x="115" y="2232"/>
                    <a:pt x="121" y="2225"/>
                    <a:pt x="121" y="2203"/>
                  </a:cubicBezTo>
                  <a:lnTo>
                    <a:pt x="121" y="2193"/>
                  </a:lnTo>
                  <a:close/>
                  <a:moveTo>
                    <a:pt x="791" y="2253"/>
                  </a:moveTo>
                  <a:cubicBezTo>
                    <a:pt x="802" y="2263"/>
                    <a:pt x="811" y="2263"/>
                    <a:pt x="822" y="2263"/>
                  </a:cubicBezTo>
                  <a:lnTo>
                    <a:pt x="811" y="2263"/>
                  </a:lnTo>
                  <a:cubicBezTo>
                    <a:pt x="822" y="2273"/>
                    <a:pt x="831" y="2273"/>
                    <a:pt x="842" y="2283"/>
                  </a:cubicBezTo>
                  <a:cubicBezTo>
                    <a:pt x="831" y="2363"/>
                    <a:pt x="831" y="2443"/>
                    <a:pt x="862" y="2514"/>
                  </a:cubicBezTo>
                  <a:cubicBezTo>
                    <a:pt x="862" y="2494"/>
                    <a:pt x="851" y="2483"/>
                    <a:pt x="862" y="2454"/>
                  </a:cubicBezTo>
                  <a:cubicBezTo>
                    <a:pt x="882" y="2463"/>
                    <a:pt x="882" y="2483"/>
                    <a:pt x="891" y="2494"/>
                  </a:cubicBezTo>
                  <a:cubicBezTo>
                    <a:pt x="931" y="2494"/>
                    <a:pt x="871" y="2443"/>
                    <a:pt x="902" y="2403"/>
                  </a:cubicBezTo>
                  <a:lnTo>
                    <a:pt x="902" y="2403"/>
                  </a:lnTo>
                  <a:lnTo>
                    <a:pt x="942" y="2483"/>
                  </a:lnTo>
                  <a:lnTo>
                    <a:pt x="962" y="2463"/>
                  </a:lnTo>
                  <a:cubicBezTo>
                    <a:pt x="982" y="2503"/>
                    <a:pt x="1002" y="2523"/>
                    <a:pt x="1002" y="2523"/>
                  </a:cubicBezTo>
                  <a:cubicBezTo>
                    <a:pt x="1000" y="2521"/>
                    <a:pt x="998" y="2521"/>
                    <a:pt x="996" y="2521"/>
                  </a:cubicBezTo>
                  <a:cubicBezTo>
                    <a:pt x="988" y="2521"/>
                    <a:pt x="980" y="2537"/>
                    <a:pt x="971" y="2554"/>
                  </a:cubicBezTo>
                  <a:lnTo>
                    <a:pt x="862" y="2514"/>
                  </a:lnTo>
                  <a:lnTo>
                    <a:pt x="722" y="2474"/>
                  </a:lnTo>
                  <a:cubicBezTo>
                    <a:pt x="742" y="2433"/>
                    <a:pt x="731" y="2403"/>
                    <a:pt x="711" y="2383"/>
                  </a:cubicBezTo>
                  <a:cubicBezTo>
                    <a:pt x="742" y="2343"/>
                    <a:pt x="771" y="2303"/>
                    <a:pt x="791" y="2253"/>
                  </a:cubicBezTo>
                  <a:close/>
                  <a:moveTo>
                    <a:pt x="828" y="0"/>
                  </a:moveTo>
                  <a:cubicBezTo>
                    <a:pt x="803" y="0"/>
                    <a:pt x="723" y="93"/>
                    <a:pt x="762" y="131"/>
                  </a:cubicBezTo>
                  <a:cubicBezTo>
                    <a:pt x="769" y="128"/>
                    <a:pt x="774" y="126"/>
                    <a:pt x="777" y="126"/>
                  </a:cubicBezTo>
                  <a:cubicBezTo>
                    <a:pt x="797" y="126"/>
                    <a:pt x="776" y="169"/>
                    <a:pt x="790" y="169"/>
                  </a:cubicBezTo>
                  <a:cubicBezTo>
                    <a:pt x="796" y="169"/>
                    <a:pt x="808" y="162"/>
                    <a:pt x="831" y="141"/>
                  </a:cubicBezTo>
                  <a:cubicBezTo>
                    <a:pt x="851" y="151"/>
                    <a:pt x="862" y="201"/>
                    <a:pt x="831" y="231"/>
                  </a:cubicBezTo>
                  <a:cubicBezTo>
                    <a:pt x="831" y="231"/>
                    <a:pt x="822" y="231"/>
                    <a:pt x="811" y="221"/>
                  </a:cubicBezTo>
                  <a:lnTo>
                    <a:pt x="811" y="221"/>
                  </a:lnTo>
                  <a:cubicBezTo>
                    <a:pt x="822" y="231"/>
                    <a:pt x="822" y="241"/>
                    <a:pt x="831" y="241"/>
                  </a:cubicBezTo>
                  <a:lnTo>
                    <a:pt x="811" y="241"/>
                  </a:lnTo>
                  <a:cubicBezTo>
                    <a:pt x="803" y="225"/>
                    <a:pt x="815" y="208"/>
                    <a:pt x="804" y="208"/>
                  </a:cubicBezTo>
                  <a:cubicBezTo>
                    <a:pt x="801" y="208"/>
                    <a:pt x="797" y="209"/>
                    <a:pt x="791" y="211"/>
                  </a:cubicBezTo>
                  <a:lnTo>
                    <a:pt x="791" y="221"/>
                  </a:lnTo>
                  <a:cubicBezTo>
                    <a:pt x="782" y="221"/>
                    <a:pt x="771" y="221"/>
                    <a:pt x="771" y="211"/>
                  </a:cubicBezTo>
                  <a:lnTo>
                    <a:pt x="771" y="231"/>
                  </a:lnTo>
                  <a:cubicBezTo>
                    <a:pt x="771" y="231"/>
                    <a:pt x="782" y="241"/>
                    <a:pt x="791" y="241"/>
                  </a:cubicBezTo>
                  <a:lnTo>
                    <a:pt x="791" y="251"/>
                  </a:lnTo>
                  <a:cubicBezTo>
                    <a:pt x="782" y="241"/>
                    <a:pt x="771" y="241"/>
                    <a:pt x="771" y="241"/>
                  </a:cubicBezTo>
                  <a:cubicBezTo>
                    <a:pt x="762" y="241"/>
                    <a:pt x="762" y="251"/>
                    <a:pt x="762" y="251"/>
                  </a:cubicBezTo>
                  <a:cubicBezTo>
                    <a:pt x="782" y="261"/>
                    <a:pt x="791" y="271"/>
                    <a:pt x="802" y="281"/>
                  </a:cubicBezTo>
                  <a:cubicBezTo>
                    <a:pt x="802" y="276"/>
                    <a:pt x="804" y="274"/>
                    <a:pt x="806" y="274"/>
                  </a:cubicBezTo>
                  <a:cubicBezTo>
                    <a:pt x="809" y="274"/>
                    <a:pt x="811" y="276"/>
                    <a:pt x="811" y="281"/>
                  </a:cubicBezTo>
                  <a:lnTo>
                    <a:pt x="802" y="281"/>
                  </a:lnTo>
                  <a:cubicBezTo>
                    <a:pt x="802" y="281"/>
                    <a:pt x="791" y="291"/>
                    <a:pt x="791" y="311"/>
                  </a:cubicBezTo>
                  <a:lnTo>
                    <a:pt x="762" y="301"/>
                  </a:lnTo>
                  <a:lnTo>
                    <a:pt x="771" y="311"/>
                  </a:lnTo>
                  <a:lnTo>
                    <a:pt x="771" y="321"/>
                  </a:lnTo>
                  <a:cubicBezTo>
                    <a:pt x="751" y="331"/>
                    <a:pt x="751" y="351"/>
                    <a:pt x="742" y="361"/>
                  </a:cubicBezTo>
                  <a:cubicBezTo>
                    <a:pt x="731" y="351"/>
                    <a:pt x="722" y="341"/>
                    <a:pt x="711" y="341"/>
                  </a:cubicBezTo>
                  <a:cubicBezTo>
                    <a:pt x="711" y="331"/>
                    <a:pt x="711" y="321"/>
                    <a:pt x="722" y="311"/>
                  </a:cubicBezTo>
                  <a:lnTo>
                    <a:pt x="771" y="321"/>
                  </a:lnTo>
                  <a:lnTo>
                    <a:pt x="771" y="321"/>
                  </a:lnTo>
                  <a:lnTo>
                    <a:pt x="722" y="301"/>
                  </a:lnTo>
                  <a:lnTo>
                    <a:pt x="731" y="291"/>
                  </a:lnTo>
                  <a:lnTo>
                    <a:pt x="731" y="281"/>
                  </a:lnTo>
                  <a:lnTo>
                    <a:pt x="742" y="291"/>
                  </a:lnTo>
                  <a:lnTo>
                    <a:pt x="731" y="291"/>
                  </a:lnTo>
                  <a:lnTo>
                    <a:pt x="762" y="301"/>
                  </a:lnTo>
                  <a:lnTo>
                    <a:pt x="762" y="251"/>
                  </a:lnTo>
                  <a:cubicBezTo>
                    <a:pt x="751" y="251"/>
                    <a:pt x="742" y="241"/>
                    <a:pt x="731" y="231"/>
                  </a:cubicBezTo>
                  <a:cubicBezTo>
                    <a:pt x="731" y="241"/>
                    <a:pt x="731" y="241"/>
                    <a:pt x="722" y="241"/>
                  </a:cubicBezTo>
                  <a:lnTo>
                    <a:pt x="722" y="231"/>
                  </a:lnTo>
                  <a:lnTo>
                    <a:pt x="731" y="231"/>
                  </a:lnTo>
                  <a:cubicBezTo>
                    <a:pt x="731" y="231"/>
                    <a:pt x="722" y="221"/>
                    <a:pt x="722" y="211"/>
                  </a:cubicBezTo>
                  <a:cubicBezTo>
                    <a:pt x="722" y="201"/>
                    <a:pt x="711" y="191"/>
                    <a:pt x="711" y="191"/>
                  </a:cubicBezTo>
                  <a:cubicBezTo>
                    <a:pt x="707" y="184"/>
                    <a:pt x="702" y="180"/>
                    <a:pt x="696" y="180"/>
                  </a:cubicBezTo>
                  <a:cubicBezTo>
                    <a:pt x="686" y="180"/>
                    <a:pt x="674" y="189"/>
                    <a:pt x="662" y="201"/>
                  </a:cubicBezTo>
                  <a:cubicBezTo>
                    <a:pt x="651" y="191"/>
                    <a:pt x="651" y="191"/>
                    <a:pt x="642" y="191"/>
                  </a:cubicBezTo>
                  <a:lnTo>
                    <a:pt x="642" y="211"/>
                  </a:lnTo>
                  <a:cubicBezTo>
                    <a:pt x="621" y="231"/>
                    <a:pt x="611" y="241"/>
                    <a:pt x="591" y="251"/>
                  </a:cubicBezTo>
                  <a:lnTo>
                    <a:pt x="601" y="251"/>
                  </a:lnTo>
                  <a:lnTo>
                    <a:pt x="561" y="301"/>
                  </a:lnTo>
                  <a:cubicBezTo>
                    <a:pt x="571" y="293"/>
                    <a:pt x="578" y="290"/>
                    <a:pt x="584" y="290"/>
                  </a:cubicBezTo>
                  <a:cubicBezTo>
                    <a:pt x="607" y="290"/>
                    <a:pt x="599" y="347"/>
                    <a:pt x="591" y="371"/>
                  </a:cubicBezTo>
                  <a:cubicBezTo>
                    <a:pt x="581" y="381"/>
                    <a:pt x="571" y="401"/>
                    <a:pt x="571" y="412"/>
                  </a:cubicBezTo>
                  <a:cubicBezTo>
                    <a:pt x="561" y="401"/>
                    <a:pt x="561" y="401"/>
                    <a:pt x="551" y="401"/>
                  </a:cubicBezTo>
                  <a:lnTo>
                    <a:pt x="561" y="381"/>
                  </a:lnTo>
                  <a:cubicBezTo>
                    <a:pt x="551" y="381"/>
                    <a:pt x="541" y="391"/>
                    <a:pt x="541" y="401"/>
                  </a:cubicBezTo>
                  <a:cubicBezTo>
                    <a:pt x="531" y="401"/>
                    <a:pt x="531" y="401"/>
                    <a:pt x="521" y="391"/>
                  </a:cubicBezTo>
                  <a:lnTo>
                    <a:pt x="521" y="401"/>
                  </a:lnTo>
                  <a:cubicBezTo>
                    <a:pt x="531" y="401"/>
                    <a:pt x="531" y="401"/>
                    <a:pt x="541" y="412"/>
                  </a:cubicBezTo>
                  <a:cubicBezTo>
                    <a:pt x="531" y="412"/>
                    <a:pt x="531" y="412"/>
                    <a:pt x="531" y="421"/>
                  </a:cubicBezTo>
                  <a:cubicBezTo>
                    <a:pt x="531" y="452"/>
                    <a:pt x="521" y="481"/>
                    <a:pt x="511" y="492"/>
                  </a:cubicBezTo>
                  <a:cubicBezTo>
                    <a:pt x="501" y="492"/>
                    <a:pt x="491" y="492"/>
                    <a:pt x="481" y="481"/>
                  </a:cubicBezTo>
                  <a:cubicBezTo>
                    <a:pt x="461" y="461"/>
                    <a:pt x="441" y="441"/>
                    <a:pt x="441" y="421"/>
                  </a:cubicBezTo>
                  <a:lnTo>
                    <a:pt x="371" y="521"/>
                  </a:lnTo>
                  <a:cubicBezTo>
                    <a:pt x="371" y="632"/>
                    <a:pt x="341" y="701"/>
                    <a:pt x="351" y="812"/>
                  </a:cubicBezTo>
                  <a:lnTo>
                    <a:pt x="331" y="832"/>
                  </a:lnTo>
                  <a:cubicBezTo>
                    <a:pt x="321" y="832"/>
                    <a:pt x="321" y="842"/>
                    <a:pt x="321" y="842"/>
                  </a:cubicBezTo>
                  <a:lnTo>
                    <a:pt x="301" y="862"/>
                  </a:lnTo>
                  <a:cubicBezTo>
                    <a:pt x="304" y="862"/>
                    <a:pt x="306" y="862"/>
                    <a:pt x="308" y="861"/>
                  </a:cubicBezTo>
                  <a:lnTo>
                    <a:pt x="308" y="861"/>
                  </a:lnTo>
                  <a:cubicBezTo>
                    <a:pt x="301" y="884"/>
                    <a:pt x="301" y="894"/>
                    <a:pt x="301" y="912"/>
                  </a:cubicBezTo>
                  <a:cubicBezTo>
                    <a:pt x="295" y="915"/>
                    <a:pt x="290" y="916"/>
                    <a:pt x="284" y="916"/>
                  </a:cubicBezTo>
                  <a:cubicBezTo>
                    <a:pt x="270" y="916"/>
                    <a:pt x="258" y="909"/>
                    <a:pt x="251" y="902"/>
                  </a:cubicBezTo>
                  <a:lnTo>
                    <a:pt x="251" y="902"/>
                  </a:lnTo>
                  <a:cubicBezTo>
                    <a:pt x="281" y="962"/>
                    <a:pt x="141" y="1072"/>
                    <a:pt x="171" y="1162"/>
                  </a:cubicBezTo>
                  <a:cubicBezTo>
                    <a:pt x="171" y="1162"/>
                    <a:pt x="201" y="1242"/>
                    <a:pt x="241" y="1332"/>
                  </a:cubicBezTo>
                  <a:cubicBezTo>
                    <a:pt x="241" y="1372"/>
                    <a:pt x="241" y="1392"/>
                    <a:pt x="271" y="1433"/>
                  </a:cubicBezTo>
                  <a:cubicBezTo>
                    <a:pt x="281" y="1453"/>
                    <a:pt x="281" y="1473"/>
                    <a:pt x="271" y="1482"/>
                  </a:cubicBezTo>
                  <a:cubicBezTo>
                    <a:pt x="251" y="1482"/>
                    <a:pt x="231" y="1482"/>
                    <a:pt x="201" y="1493"/>
                  </a:cubicBezTo>
                  <a:cubicBezTo>
                    <a:pt x="191" y="1493"/>
                    <a:pt x="191" y="1493"/>
                    <a:pt x="181" y="1502"/>
                  </a:cubicBezTo>
                  <a:cubicBezTo>
                    <a:pt x="181" y="1482"/>
                    <a:pt x="201" y="1462"/>
                    <a:pt x="171" y="1462"/>
                  </a:cubicBezTo>
                  <a:lnTo>
                    <a:pt x="171" y="1513"/>
                  </a:lnTo>
                  <a:cubicBezTo>
                    <a:pt x="169" y="1504"/>
                    <a:pt x="165" y="1500"/>
                    <a:pt x="160" y="1500"/>
                  </a:cubicBezTo>
                  <a:cubicBezTo>
                    <a:pt x="141" y="1500"/>
                    <a:pt x="109" y="1549"/>
                    <a:pt x="101" y="1573"/>
                  </a:cubicBezTo>
                  <a:cubicBezTo>
                    <a:pt x="111" y="1613"/>
                    <a:pt x="101" y="1673"/>
                    <a:pt x="91" y="1722"/>
                  </a:cubicBezTo>
                  <a:cubicBezTo>
                    <a:pt x="91" y="1773"/>
                    <a:pt x="81" y="1813"/>
                    <a:pt x="71" y="1853"/>
                  </a:cubicBezTo>
                  <a:lnTo>
                    <a:pt x="61" y="1853"/>
                  </a:lnTo>
                  <a:cubicBezTo>
                    <a:pt x="61" y="1853"/>
                    <a:pt x="71" y="1863"/>
                    <a:pt x="71" y="1873"/>
                  </a:cubicBezTo>
                  <a:lnTo>
                    <a:pt x="71" y="1893"/>
                  </a:lnTo>
                  <a:cubicBezTo>
                    <a:pt x="63" y="1885"/>
                    <a:pt x="61" y="1870"/>
                    <a:pt x="56" y="1870"/>
                  </a:cubicBezTo>
                  <a:cubicBezTo>
                    <a:pt x="54" y="1870"/>
                    <a:pt x="53" y="1871"/>
                    <a:pt x="51" y="1873"/>
                  </a:cubicBezTo>
                  <a:cubicBezTo>
                    <a:pt x="31" y="2023"/>
                    <a:pt x="1" y="2083"/>
                    <a:pt x="10" y="2253"/>
                  </a:cubicBezTo>
                  <a:lnTo>
                    <a:pt x="1042" y="2594"/>
                  </a:lnTo>
                  <a:lnTo>
                    <a:pt x="1022" y="2554"/>
                  </a:lnTo>
                  <a:cubicBezTo>
                    <a:pt x="1019" y="2550"/>
                    <a:pt x="1016" y="2546"/>
                    <a:pt x="1013" y="2542"/>
                  </a:cubicBezTo>
                  <a:lnTo>
                    <a:pt x="1013" y="2542"/>
                  </a:lnTo>
                  <a:lnTo>
                    <a:pt x="1022" y="2534"/>
                  </a:lnTo>
                  <a:lnTo>
                    <a:pt x="1022" y="2543"/>
                  </a:lnTo>
                  <a:cubicBezTo>
                    <a:pt x="1052" y="2583"/>
                    <a:pt x="1072" y="2623"/>
                    <a:pt x="1072" y="2623"/>
                  </a:cubicBezTo>
                  <a:cubicBezTo>
                    <a:pt x="1082" y="2594"/>
                    <a:pt x="1082" y="2563"/>
                    <a:pt x="1072" y="2543"/>
                  </a:cubicBezTo>
                  <a:cubicBezTo>
                    <a:pt x="1072" y="2514"/>
                    <a:pt x="1052" y="2483"/>
                    <a:pt x="1052" y="2463"/>
                  </a:cubicBezTo>
                  <a:cubicBezTo>
                    <a:pt x="1022" y="2413"/>
                    <a:pt x="1011" y="2363"/>
                    <a:pt x="1052" y="2313"/>
                  </a:cubicBezTo>
                  <a:cubicBezTo>
                    <a:pt x="1055" y="2320"/>
                    <a:pt x="1060" y="2322"/>
                    <a:pt x="1064" y="2322"/>
                  </a:cubicBezTo>
                  <a:cubicBezTo>
                    <a:pt x="1074" y="2322"/>
                    <a:pt x="1085" y="2313"/>
                    <a:pt x="1092" y="2313"/>
                  </a:cubicBezTo>
                  <a:cubicBezTo>
                    <a:pt x="1082" y="2303"/>
                    <a:pt x="1082" y="2283"/>
                    <a:pt x="1082" y="2263"/>
                  </a:cubicBezTo>
                  <a:lnTo>
                    <a:pt x="1082" y="2243"/>
                  </a:lnTo>
                  <a:cubicBezTo>
                    <a:pt x="1102" y="2253"/>
                    <a:pt x="1132" y="2263"/>
                    <a:pt x="1152" y="2273"/>
                  </a:cubicBezTo>
                  <a:cubicBezTo>
                    <a:pt x="1142" y="2253"/>
                    <a:pt x="1142" y="2243"/>
                    <a:pt x="1152" y="2233"/>
                  </a:cubicBezTo>
                  <a:cubicBezTo>
                    <a:pt x="1161" y="2243"/>
                    <a:pt x="1171" y="2246"/>
                    <a:pt x="1182" y="2246"/>
                  </a:cubicBezTo>
                  <a:cubicBezTo>
                    <a:pt x="1194" y="2246"/>
                    <a:pt x="1207" y="2243"/>
                    <a:pt x="1222" y="2243"/>
                  </a:cubicBezTo>
                  <a:cubicBezTo>
                    <a:pt x="1192" y="2223"/>
                    <a:pt x="1162" y="2223"/>
                    <a:pt x="1142" y="2223"/>
                  </a:cubicBezTo>
                  <a:cubicBezTo>
                    <a:pt x="1152" y="2203"/>
                    <a:pt x="1172" y="2193"/>
                    <a:pt x="1182" y="2183"/>
                  </a:cubicBezTo>
                  <a:cubicBezTo>
                    <a:pt x="1202" y="2163"/>
                    <a:pt x="1212" y="2153"/>
                    <a:pt x="1232" y="2143"/>
                  </a:cubicBezTo>
                  <a:cubicBezTo>
                    <a:pt x="1252" y="2123"/>
                    <a:pt x="1272" y="2103"/>
                    <a:pt x="1262" y="2053"/>
                  </a:cubicBezTo>
                  <a:cubicBezTo>
                    <a:pt x="1261" y="2052"/>
                    <a:pt x="1261" y="2052"/>
                    <a:pt x="1260" y="2052"/>
                  </a:cubicBezTo>
                  <a:cubicBezTo>
                    <a:pt x="1254" y="2052"/>
                    <a:pt x="1259" y="2094"/>
                    <a:pt x="1238" y="2094"/>
                  </a:cubicBezTo>
                  <a:cubicBezTo>
                    <a:pt x="1236" y="2094"/>
                    <a:pt x="1234" y="2094"/>
                    <a:pt x="1232" y="2093"/>
                  </a:cubicBezTo>
                  <a:cubicBezTo>
                    <a:pt x="1192" y="2023"/>
                    <a:pt x="1312" y="2023"/>
                    <a:pt x="1292" y="1973"/>
                  </a:cubicBezTo>
                  <a:lnTo>
                    <a:pt x="1232" y="1973"/>
                  </a:lnTo>
                  <a:lnTo>
                    <a:pt x="1232" y="1893"/>
                  </a:lnTo>
                  <a:cubicBezTo>
                    <a:pt x="1245" y="1893"/>
                    <a:pt x="1272" y="1871"/>
                    <a:pt x="1291" y="1871"/>
                  </a:cubicBezTo>
                  <a:cubicBezTo>
                    <a:pt x="1301" y="1871"/>
                    <a:pt x="1309" y="1876"/>
                    <a:pt x="1312" y="1893"/>
                  </a:cubicBezTo>
                  <a:cubicBezTo>
                    <a:pt x="1352" y="1822"/>
                    <a:pt x="1252" y="1793"/>
                    <a:pt x="1252" y="1713"/>
                  </a:cubicBezTo>
                  <a:cubicBezTo>
                    <a:pt x="1262" y="1713"/>
                    <a:pt x="1262" y="1713"/>
                    <a:pt x="1262" y="1702"/>
                  </a:cubicBezTo>
                  <a:lnTo>
                    <a:pt x="1262" y="1693"/>
                  </a:lnTo>
                  <a:lnTo>
                    <a:pt x="1252" y="1693"/>
                  </a:lnTo>
                  <a:lnTo>
                    <a:pt x="1242" y="1682"/>
                  </a:lnTo>
                  <a:cubicBezTo>
                    <a:pt x="1242" y="1673"/>
                    <a:pt x="1242" y="1673"/>
                    <a:pt x="1252" y="1673"/>
                  </a:cubicBezTo>
                  <a:cubicBezTo>
                    <a:pt x="1254" y="1671"/>
                    <a:pt x="1255" y="1670"/>
                    <a:pt x="1256" y="1670"/>
                  </a:cubicBezTo>
                  <a:lnTo>
                    <a:pt x="1256" y="1670"/>
                  </a:lnTo>
                  <a:cubicBezTo>
                    <a:pt x="1259" y="1670"/>
                    <a:pt x="1254" y="1684"/>
                    <a:pt x="1262" y="1693"/>
                  </a:cubicBezTo>
                  <a:lnTo>
                    <a:pt x="1262" y="1682"/>
                  </a:lnTo>
                  <a:lnTo>
                    <a:pt x="1262" y="1642"/>
                  </a:lnTo>
                  <a:cubicBezTo>
                    <a:pt x="1272" y="1602"/>
                    <a:pt x="1282" y="1582"/>
                    <a:pt x="1292" y="1562"/>
                  </a:cubicBezTo>
                  <a:lnTo>
                    <a:pt x="1292" y="1573"/>
                  </a:lnTo>
                  <a:cubicBezTo>
                    <a:pt x="1302" y="1562"/>
                    <a:pt x="1302" y="1553"/>
                    <a:pt x="1292" y="1542"/>
                  </a:cubicBezTo>
                  <a:cubicBezTo>
                    <a:pt x="1302" y="1533"/>
                    <a:pt x="1312" y="1513"/>
                    <a:pt x="1322" y="1502"/>
                  </a:cubicBezTo>
                  <a:cubicBezTo>
                    <a:pt x="1332" y="1502"/>
                    <a:pt x="1342" y="1522"/>
                    <a:pt x="1352" y="1542"/>
                  </a:cubicBezTo>
                  <a:lnTo>
                    <a:pt x="1352" y="1553"/>
                  </a:lnTo>
                  <a:lnTo>
                    <a:pt x="1362" y="1562"/>
                  </a:lnTo>
                  <a:lnTo>
                    <a:pt x="1362" y="1553"/>
                  </a:lnTo>
                  <a:lnTo>
                    <a:pt x="1382" y="1553"/>
                  </a:lnTo>
                  <a:cubicBezTo>
                    <a:pt x="1382" y="1513"/>
                    <a:pt x="1432" y="1502"/>
                    <a:pt x="1442" y="1482"/>
                  </a:cubicBezTo>
                  <a:cubicBezTo>
                    <a:pt x="1362" y="1473"/>
                    <a:pt x="1462" y="1392"/>
                    <a:pt x="1452" y="1352"/>
                  </a:cubicBezTo>
                  <a:lnTo>
                    <a:pt x="1462" y="1312"/>
                  </a:lnTo>
                  <a:lnTo>
                    <a:pt x="1462" y="1302"/>
                  </a:lnTo>
                  <a:cubicBezTo>
                    <a:pt x="1472" y="1302"/>
                    <a:pt x="1482" y="1312"/>
                    <a:pt x="1492" y="1342"/>
                  </a:cubicBezTo>
                  <a:cubicBezTo>
                    <a:pt x="1482" y="1312"/>
                    <a:pt x="1512" y="1262"/>
                    <a:pt x="1492" y="1262"/>
                  </a:cubicBezTo>
                  <a:lnTo>
                    <a:pt x="1512" y="1202"/>
                  </a:lnTo>
                  <a:lnTo>
                    <a:pt x="1552" y="1142"/>
                  </a:lnTo>
                  <a:lnTo>
                    <a:pt x="1562" y="1132"/>
                  </a:lnTo>
                  <a:cubicBezTo>
                    <a:pt x="1562" y="1132"/>
                    <a:pt x="1562" y="1122"/>
                    <a:pt x="1552" y="1122"/>
                  </a:cubicBezTo>
                  <a:cubicBezTo>
                    <a:pt x="1552" y="1122"/>
                    <a:pt x="1622" y="992"/>
                    <a:pt x="1703" y="882"/>
                  </a:cubicBezTo>
                  <a:cubicBezTo>
                    <a:pt x="1743" y="832"/>
                    <a:pt x="1783" y="772"/>
                    <a:pt x="1812" y="741"/>
                  </a:cubicBezTo>
                  <a:cubicBezTo>
                    <a:pt x="1843" y="701"/>
                    <a:pt x="1863" y="681"/>
                    <a:pt x="1863" y="681"/>
                  </a:cubicBezTo>
                  <a:lnTo>
                    <a:pt x="1863" y="681"/>
                  </a:lnTo>
                  <a:cubicBezTo>
                    <a:pt x="1843" y="692"/>
                    <a:pt x="1823" y="701"/>
                    <a:pt x="1792" y="712"/>
                  </a:cubicBezTo>
                  <a:cubicBezTo>
                    <a:pt x="1790" y="696"/>
                    <a:pt x="1786" y="690"/>
                    <a:pt x="1782" y="690"/>
                  </a:cubicBezTo>
                  <a:cubicBezTo>
                    <a:pt x="1774" y="690"/>
                    <a:pt x="1763" y="712"/>
                    <a:pt x="1749" y="712"/>
                  </a:cubicBezTo>
                  <a:cubicBezTo>
                    <a:pt x="1744" y="712"/>
                    <a:pt x="1738" y="709"/>
                    <a:pt x="1732" y="701"/>
                  </a:cubicBezTo>
                  <a:cubicBezTo>
                    <a:pt x="1723" y="672"/>
                    <a:pt x="1752" y="652"/>
                    <a:pt x="1772" y="652"/>
                  </a:cubicBezTo>
                  <a:cubicBezTo>
                    <a:pt x="1752" y="632"/>
                    <a:pt x="1723" y="632"/>
                    <a:pt x="1703" y="612"/>
                  </a:cubicBezTo>
                  <a:lnTo>
                    <a:pt x="1703" y="612"/>
                  </a:lnTo>
                  <a:cubicBezTo>
                    <a:pt x="1632" y="641"/>
                    <a:pt x="1712" y="732"/>
                    <a:pt x="1662" y="772"/>
                  </a:cubicBezTo>
                  <a:cubicBezTo>
                    <a:pt x="1650" y="759"/>
                    <a:pt x="1641" y="742"/>
                    <a:pt x="1628" y="742"/>
                  </a:cubicBezTo>
                  <a:cubicBezTo>
                    <a:pt x="1621" y="742"/>
                    <a:pt x="1613" y="747"/>
                    <a:pt x="1602" y="761"/>
                  </a:cubicBezTo>
                  <a:lnTo>
                    <a:pt x="1602" y="741"/>
                  </a:lnTo>
                  <a:cubicBezTo>
                    <a:pt x="1592" y="822"/>
                    <a:pt x="1512" y="752"/>
                    <a:pt x="1552" y="842"/>
                  </a:cubicBezTo>
                  <a:lnTo>
                    <a:pt x="1522" y="812"/>
                  </a:lnTo>
                  <a:cubicBezTo>
                    <a:pt x="1522" y="842"/>
                    <a:pt x="1512" y="882"/>
                    <a:pt x="1502" y="912"/>
                  </a:cubicBezTo>
                  <a:cubicBezTo>
                    <a:pt x="1502" y="872"/>
                    <a:pt x="1512" y="832"/>
                    <a:pt x="1512" y="792"/>
                  </a:cubicBezTo>
                  <a:cubicBezTo>
                    <a:pt x="1522" y="792"/>
                    <a:pt x="1522" y="781"/>
                    <a:pt x="1522" y="781"/>
                  </a:cubicBezTo>
                  <a:lnTo>
                    <a:pt x="1522" y="721"/>
                  </a:lnTo>
                  <a:lnTo>
                    <a:pt x="1532" y="732"/>
                  </a:lnTo>
                  <a:lnTo>
                    <a:pt x="1552" y="732"/>
                  </a:lnTo>
                  <a:cubicBezTo>
                    <a:pt x="1591" y="732"/>
                    <a:pt x="1583" y="581"/>
                    <a:pt x="1637" y="581"/>
                  </a:cubicBezTo>
                  <a:cubicBezTo>
                    <a:pt x="1639" y="581"/>
                    <a:pt x="1641" y="581"/>
                    <a:pt x="1642" y="581"/>
                  </a:cubicBezTo>
                  <a:cubicBezTo>
                    <a:pt x="1652" y="561"/>
                    <a:pt x="1652" y="541"/>
                    <a:pt x="1642" y="521"/>
                  </a:cubicBezTo>
                  <a:cubicBezTo>
                    <a:pt x="1652" y="521"/>
                    <a:pt x="1662" y="521"/>
                    <a:pt x="1662" y="532"/>
                  </a:cubicBezTo>
                  <a:cubicBezTo>
                    <a:pt x="1692" y="521"/>
                    <a:pt x="1712" y="492"/>
                    <a:pt x="1732" y="472"/>
                  </a:cubicBezTo>
                  <a:cubicBezTo>
                    <a:pt x="1732" y="461"/>
                    <a:pt x="1732" y="461"/>
                    <a:pt x="1743" y="452"/>
                  </a:cubicBezTo>
                  <a:lnTo>
                    <a:pt x="1823" y="501"/>
                  </a:lnTo>
                  <a:cubicBezTo>
                    <a:pt x="1843" y="492"/>
                    <a:pt x="1852" y="472"/>
                    <a:pt x="1863" y="461"/>
                  </a:cubicBezTo>
                  <a:cubicBezTo>
                    <a:pt x="1832" y="441"/>
                    <a:pt x="1792" y="421"/>
                    <a:pt x="1763" y="401"/>
                  </a:cubicBezTo>
                  <a:lnTo>
                    <a:pt x="1763" y="381"/>
                  </a:lnTo>
                  <a:cubicBezTo>
                    <a:pt x="1763" y="391"/>
                    <a:pt x="1752" y="401"/>
                    <a:pt x="1752" y="401"/>
                  </a:cubicBezTo>
                  <a:cubicBezTo>
                    <a:pt x="1752" y="401"/>
                    <a:pt x="1743" y="401"/>
                    <a:pt x="1743" y="391"/>
                  </a:cubicBezTo>
                  <a:cubicBezTo>
                    <a:pt x="1735" y="384"/>
                    <a:pt x="1733" y="360"/>
                    <a:pt x="1721" y="360"/>
                  </a:cubicBezTo>
                  <a:cubicBezTo>
                    <a:pt x="1716" y="360"/>
                    <a:pt x="1710" y="363"/>
                    <a:pt x="1703" y="371"/>
                  </a:cubicBezTo>
                  <a:cubicBezTo>
                    <a:pt x="1703" y="361"/>
                    <a:pt x="1712" y="341"/>
                    <a:pt x="1723" y="321"/>
                  </a:cubicBezTo>
                  <a:cubicBezTo>
                    <a:pt x="1695" y="305"/>
                    <a:pt x="1664" y="288"/>
                    <a:pt x="1632" y="271"/>
                  </a:cubicBezTo>
                  <a:lnTo>
                    <a:pt x="1632" y="271"/>
                  </a:lnTo>
                  <a:cubicBezTo>
                    <a:pt x="1632" y="271"/>
                    <a:pt x="1632" y="271"/>
                    <a:pt x="1632" y="271"/>
                  </a:cubicBezTo>
                  <a:cubicBezTo>
                    <a:pt x="1662" y="281"/>
                    <a:pt x="1692" y="301"/>
                    <a:pt x="1732" y="321"/>
                  </a:cubicBezTo>
                  <a:cubicBezTo>
                    <a:pt x="1732" y="311"/>
                    <a:pt x="1743" y="311"/>
                    <a:pt x="1743" y="301"/>
                  </a:cubicBezTo>
                  <a:cubicBezTo>
                    <a:pt x="1732" y="291"/>
                    <a:pt x="1712" y="281"/>
                    <a:pt x="1692" y="271"/>
                  </a:cubicBezTo>
                  <a:cubicBezTo>
                    <a:pt x="1672" y="261"/>
                    <a:pt x="1652" y="251"/>
                    <a:pt x="1642" y="241"/>
                  </a:cubicBezTo>
                  <a:cubicBezTo>
                    <a:pt x="1642" y="221"/>
                    <a:pt x="1622" y="221"/>
                    <a:pt x="1622" y="191"/>
                  </a:cubicBezTo>
                  <a:cubicBezTo>
                    <a:pt x="1652" y="191"/>
                    <a:pt x="1683" y="231"/>
                    <a:pt x="1692" y="271"/>
                  </a:cubicBezTo>
                  <a:lnTo>
                    <a:pt x="1723" y="221"/>
                  </a:lnTo>
                  <a:cubicBezTo>
                    <a:pt x="1712" y="191"/>
                    <a:pt x="1692" y="151"/>
                    <a:pt x="1672" y="111"/>
                  </a:cubicBezTo>
                  <a:lnTo>
                    <a:pt x="1552" y="41"/>
                  </a:lnTo>
                  <a:cubicBezTo>
                    <a:pt x="1532" y="91"/>
                    <a:pt x="1502" y="121"/>
                    <a:pt x="1472" y="151"/>
                  </a:cubicBezTo>
                  <a:cubicBezTo>
                    <a:pt x="1462" y="151"/>
                    <a:pt x="1452" y="141"/>
                    <a:pt x="1442" y="141"/>
                  </a:cubicBezTo>
                  <a:cubicBezTo>
                    <a:pt x="1442" y="131"/>
                    <a:pt x="1432" y="121"/>
                    <a:pt x="1412" y="121"/>
                  </a:cubicBezTo>
                  <a:lnTo>
                    <a:pt x="1352" y="91"/>
                  </a:lnTo>
                  <a:lnTo>
                    <a:pt x="1352" y="111"/>
                  </a:lnTo>
                  <a:cubicBezTo>
                    <a:pt x="1372" y="121"/>
                    <a:pt x="1382" y="131"/>
                    <a:pt x="1402" y="141"/>
                  </a:cubicBezTo>
                  <a:lnTo>
                    <a:pt x="1402" y="151"/>
                  </a:lnTo>
                  <a:cubicBezTo>
                    <a:pt x="1382" y="131"/>
                    <a:pt x="1352" y="121"/>
                    <a:pt x="1322" y="101"/>
                  </a:cubicBezTo>
                  <a:cubicBezTo>
                    <a:pt x="1316" y="107"/>
                    <a:pt x="1308" y="115"/>
                    <a:pt x="1301" y="115"/>
                  </a:cubicBezTo>
                  <a:cubicBezTo>
                    <a:pt x="1296" y="115"/>
                    <a:pt x="1292" y="109"/>
                    <a:pt x="1292" y="91"/>
                  </a:cubicBezTo>
                  <a:cubicBezTo>
                    <a:pt x="1292" y="91"/>
                    <a:pt x="1292" y="81"/>
                    <a:pt x="1282" y="81"/>
                  </a:cubicBezTo>
                  <a:cubicBezTo>
                    <a:pt x="1272" y="91"/>
                    <a:pt x="1292" y="121"/>
                    <a:pt x="1292" y="141"/>
                  </a:cubicBezTo>
                  <a:lnTo>
                    <a:pt x="1282" y="141"/>
                  </a:lnTo>
                  <a:cubicBezTo>
                    <a:pt x="1262" y="121"/>
                    <a:pt x="1252" y="91"/>
                    <a:pt x="1242" y="91"/>
                  </a:cubicBezTo>
                  <a:lnTo>
                    <a:pt x="1242" y="91"/>
                  </a:lnTo>
                  <a:cubicBezTo>
                    <a:pt x="1252" y="101"/>
                    <a:pt x="1262" y="111"/>
                    <a:pt x="1262" y="131"/>
                  </a:cubicBezTo>
                  <a:cubicBezTo>
                    <a:pt x="1222" y="111"/>
                    <a:pt x="1192" y="91"/>
                    <a:pt x="1152" y="71"/>
                  </a:cubicBezTo>
                  <a:cubicBezTo>
                    <a:pt x="1152" y="91"/>
                    <a:pt x="1152" y="111"/>
                    <a:pt x="1142" y="131"/>
                  </a:cubicBezTo>
                  <a:lnTo>
                    <a:pt x="1252" y="191"/>
                  </a:lnTo>
                  <a:cubicBezTo>
                    <a:pt x="1252" y="191"/>
                    <a:pt x="1242" y="201"/>
                    <a:pt x="1242" y="211"/>
                  </a:cubicBezTo>
                  <a:cubicBezTo>
                    <a:pt x="1222" y="251"/>
                    <a:pt x="1212" y="281"/>
                    <a:pt x="1212" y="301"/>
                  </a:cubicBezTo>
                  <a:lnTo>
                    <a:pt x="1022" y="191"/>
                  </a:lnTo>
                  <a:cubicBezTo>
                    <a:pt x="1022" y="181"/>
                    <a:pt x="1022" y="171"/>
                    <a:pt x="1031" y="161"/>
                  </a:cubicBezTo>
                  <a:cubicBezTo>
                    <a:pt x="1031" y="121"/>
                    <a:pt x="1042" y="91"/>
                    <a:pt x="1062" y="81"/>
                  </a:cubicBezTo>
                  <a:lnTo>
                    <a:pt x="1011" y="61"/>
                  </a:lnTo>
                  <a:lnTo>
                    <a:pt x="1011" y="111"/>
                  </a:lnTo>
                  <a:lnTo>
                    <a:pt x="1011" y="151"/>
                  </a:lnTo>
                  <a:cubicBezTo>
                    <a:pt x="1011" y="161"/>
                    <a:pt x="1011" y="171"/>
                    <a:pt x="1002" y="181"/>
                  </a:cubicBezTo>
                  <a:lnTo>
                    <a:pt x="971" y="171"/>
                  </a:lnTo>
                  <a:cubicBezTo>
                    <a:pt x="971" y="161"/>
                    <a:pt x="982" y="151"/>
                    <a:pt x="982" y="141"/>
                  </a:cubicBezTo>
                  <a:cubicBezTo>
                    <a:pt x="971" y="71"/>
                    <a:pt x="891" y="51"/>
                    <a:pt x="831" y="1"/>
                  </a:cubicBezTo>
                  <a:cubicBezTo>
                    <a:pt x="830" y="0"/>
                    <a:pt x="829" y="0"/>
                    <a:pt x="828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61"/>
            <p:cNvSpPr/>
            <p:nvPr/>
          </p:nvSpPr>
          <p:spPr>
            <a:xfrm>
              <a:off x="4979207" y="321266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61"/>
            <p:cNvSpPr/>
            <p:nvPr/>
          </p:nvSpPr>
          <p:spPr>
            <a:xfrm>
              <a:off x="5013470" y="3379439"/>
              <a:ext cx="1019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" y="1"/>
                  </a:moveTo>
                  <a:lnTo>
                    <a:pt x="11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61"/>
            <p:cNvSpPr/>
            <p:nvPr/>
          </p:nvSpPr>
          <p:spPr>
            <a:xfrm>
              <a:off x="5077459" y="3202474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cubicBezTo>
                    <a:pt x="0" y="0"/>
                    <a:pt x="5" y="0"/>
                    <a:pt x="8" y="3"/>
                  </a:cubicBezTo>
                  <a:lnTo>
                    <a:pt x="8" y="3"/>
                  </a:lnTo>
                  <a:cubicBezTo>
                    <a:pt x="6" y="2"/>
                    <a:pt x="4" y="0"/>
                    <a:pt x="0" y="0"/>
                  </a:cubicBezTo>
                  <a:close/>
                  <a:moveTo>
                    <a:pt x="8" y="3"/>
                  </a:moveTo>
                  <a:cubicBezTo>
                    <a:pt x="11" y="6"/>
                    <a:pt x="11" y="10"/>
                    <a:pt x="11" y="10"/>
                  </a:cubicBezTo>
                  <a:lnTo>
                    <a:pt x="11" y="10"/>
                  </a:lnTo>
                  <a:cubicBezTo>
                    <a:pt x="11" y="7"/>
                    <a:pt x="9" y="5"/>
                    <a:pt x="8" y="3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61"/>
            <p:cNvSpPr/>
            <p:nvPr/>
          </p:nvSpPr>
          <p:spPr>
            <a:xfrm>
              <a:off x="4981059" y="3212661"/>
              <a:ext cx="93" cy="101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61"/>
            <p:cNvSpPr/>
            <p:nvPr/>
          </p:nvSpPr>
          <p:spPr>
            <a:xfrm>
              <a:off x="5072828" y="3199696"/>
              <a:ext cx="5649" cy="2871"/>
            </a:xfrm>
            <a:custGeom>
              <a:avLst/>
              <a:gdLst/>
              <a:ahLst/>
              <a:cxnLst/>
              <a:rect l="l" t="t" r="r" b="b"/>
              <a:pathLst>
                <a:path w="61" h="31" extrusionOk="0">
                  <a:moveTo>
                    <a:pt x="1" y="0"/>
                  </a:moveTo>
                  <a:cubicBezTo>
                    <a:pt x="21" y="10"/>
                    <a:pt x="30" y="20"/>
                    <a:pt x="50" y="30"/>
                  </a:cubicBezTo>
                  <a:lnTo>
                    <a:pt x="61" y="20"/>
                  </a:lnTo>
                  <a:cubicBezTo>
                    <a:pt x="41" y="20"/>
                    <a:pt x="21" y="1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61"/>
            <p:cNvSpPr/>
            <p:nvPr/>
          </p:nvSpPr>
          <p:spPr>
            <a:xfrm>
              <a:off x="4979207" y="3212661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61"/>
            <p:cNvSpPr/>
            <p:nvPr/>
          </p:nvSpPr>
          <p:spPr>
            <a:xfrm>
              <a:off x="5038473" y="318025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61"/>
            <p:cNvSpPr/>
            <p:nvPr/>
          </p:nvSpPr>
          <p:spPr>
            <a:xfrm>
              <a:off x="4941239" y="3376476"/>
              <a:ext cx="26947" cy="12409"/>
            </a:xfrm>
            <a:custGeom>
              <a:avLst/>
              <a:gdLst/>
              <a:ahLst/>
              <a:cxnLst/>
              <a:rect l="l" t="t" r="r" b="b"/>
              <a:pathLst>
                <a:path w="291" h="134" extrusionOk="0">
                  <a:moveTo>
                    <a:pt x="9" y="0"/>
                  </a:moveTo>
                  <a:cubicBezTo>
                    <a:pt x="7" y="0"/>
                    <a:pt x="4" y="1"/>
                    <a:pt x="0" y="3"/>
                  </a:cubicBezTo>
                  <a:lnTo>
                    <a:pt x="10" y="33"/>
                  </a:lnTo>
                  <a:cubicBezTo>
                    <a:pt x="18" y="17"/>
                    <a:pt x="20" y="0"/>
                    <a:pt x="9" y="0"/>
                  </a:cubicBezTo>
                  <a:close/>
                  <a:moveTo>
                    <a:pt x="10" y="33"/>
                  </a:moveTo>
                  <a:lnTo>
                    <a:pt x="280" y="133"/>
                  </a:lnTo>
                  <a:lnTo>
                    <a:pt x="290" y="113"/>
                  </a:lnTo>
                  <a:lnTo>
                    <a:pt x="280" y="12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61"/>
            <p:cNvSpPr/>
            <p:nvPr/>
          </p:nvSpPr>
          <p:spPr>
            <a:xfrm>
              <a:off x="4931979" y="3293318"/>
              <a:ext cx="2778" cy="4723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0" y="0"/>
                  </a:moveTo>
                  <a:lnTo>
                    <a:pt x="0" y="20"/>
                  </a:lnTo>
                  <a:lnTo>
                    <a:pt x="3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61"/>
            <p:cNvSpPr/>
            <p:nvPr/>
          </p:nvSpPr>
          <p:spPr>
            <a:xfrm>
              <a:off x="5056160" y="3237664"/>
              <a:ext cx="1945" cy="1019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0" y="1"/>
                  </a:moveTo>
                  <a:cubicBezTo>
                    <a:pt x="10" y="10"/>
                    <a:pt x="10" y="10"/>
                    <a:pt x="0" y="10"/>
                  </a:cubicBezTo>
                  <a:lnTo>
                    <a:pt x="20" y="10"/>
                  </a:lnTo>
                  <a:cubicBezTo>
                    <a:pt x="20" y="10"/>
                    <a:pt x="20" y="1"/>
                    <a:pt x="1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61"/>
            <p:cNvSpPr/>
            <p:nvPr/>
          </p:nvSpPr>
          <p:spPr>
            <a:xfrm>
              <a:off x="4948648" y="3205253"/>
              <a:ext cx="926" cy="2871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10" y="0"/>
                  </a:moveTo>
                  <a:cubicBezTo>
                    <a:pt x="0" y="10"/>
                    <a:pt x="10" y="31"/>
                    <a:pt x="10" y="3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61"/>
            <p:cNvSpPr/>
            <p:nvPr/>
          </p:nvSpPr>
          <p:spPr>
            <a:xfrm>
              <a:off x="4958371" y="3222292"/>
              <a:ext cx="5186" cy="3426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18" y="1"/>
                  </a:moveTo>
                  <a:cubicBezTo>
                    <a:pt x="8" y="1"/>
                    <a:pt x="1" y="10"/>
                    <a:pt x="5" y="36"/>
                  </a:cubicBezTo>
                  <a:cubicBezTo>
                    <a:pt x="5" y="30"/>
                    <a:pt x="20" y="22"/>
                    <a:pt x="36" y="22"/>
                  </a:cubicBezTo>
                  <a:cubicBezTo>
                    <a:pt x="43" y="22"/>
                    <a:pt x="49" y="24"/>
                    <a:pt x="55" y="27"/>
                  </a:cubicBezTo>
                  <a:cubicBezTo>
                    <a:pt x="50" y="15"/>
                    <a:pt x="31" y="1"/>
                    <a:pt x="1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61"/>
            <p:cNvSpPr/>
            <p:nvPr/>
          </p:nvSpPr>
          <p:spPr>
            <a:xfrm>
              <a:off x="5085793" y="3231181"/>
              <a:ext cx="2871" cy="1945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0" y="0"/>
                  </a:moveTo>
                  <a:lnTo>
                    <a:pt x="1" y="20"/>
                  </a:lnTo>
                  <a:cubicBezTo>
                    <a:pt x="10" y="20"/>
                    <a:pt x="21" y="11"/>
                    <a:pt x="3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61"/>
            <p:cNvSpPr/>
            <p:nvPr/>
          </p:nvSpPr>
          <p:spPr>
            <a:xfrm>
              <a:off x="5031064" y="3316469"/>
              <a:ext cx="6667" cy="10279"/>
            </a:xfrm>
            <a:custGeom>
              <a:avLst/>
              <a:gdLst/>
              <a:ahLst/>
              <a:cxnLst/>
              <a:rect l="l" t="t" r="r" b="b"/>
              <a:pathLst>
                <a:path w="72" h="111" extrusionOk="0">
                  <a:moveTo>
                    <a:pt x="21" y="0"/>
                  </a:moveTo>
                  <a:lnTo>
                    <a:pt x="1" y="71"/>
                  </a:lnTo>
                  <a:cubicBezTo>
                    <a:pt x="6" y="67"/>
                    <a:pt x="10" y="66"/>
                    <a:pt x="13" y="66"/>
                  </a:cubicBezTo>
                  <a:cubicBezTo>
                    <a:pt x="31" y="66"/>
                    <a:pt x="33" y="102"/>
                    <a:pt x="41" y="111"/>
                  </a:cubicBezTo>
                  <a:lnTo>
                    <a:pt x="71" y="20"/>
                  </a:lnTo>
                  <a:cubicBezTo>
                    <a:pt x="5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61"/>
            <p:cNvSpPr/>
            <p:nvPr/>
          </p:nvSpPr>
          <p:spPr>
            <a:xfrm>
              <a:off x="5037639" y="3314617"/>
              <a:ext cx="3797" cy="4167"/>
            </a:xfrm>
            <a:custGeom>
              <a:avLst/>
              <a:gdLst/>
              <a:ahLst/>
              <a:cxnLst/>
              <a:rect l="l" t="t" r="r" b="b"/>
              <a:pathLst>
                <a:path w="41" h="45" extrusionOk="0">
                  <a:moveTo>
                    <a:pt x="20" y="0"/>
                  </a:moveTo>
                  <a:lnTo>
                    <a:pt x="0" y="40"/>
                  </a:lnTo>
                  <a:cubicBezTo>
                    <a:pt x="3" y="43"/>
                    <a:pt x="6" y="45"/>
                    <a:pt x="9" y="45"/>
                  </a:cubicBezTo>
                  <a:cubicBezTo>
                    <a:pt x="17" y="45"/>
                    <a:pt x="26" y="37"/>
                    <a:pt x="40" y="31"/>
                  </a:cubicBezTo>
                  <a:cubicBezTo>
                    <a:pt x="30" y="20"/>
                    <a:pt x="20" y="11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61"/>
            <p:cNvSpPr/>
            <p:nvPr/>
          </p:nvSpPr>
          <p:spPr>
            <a:xfrm>
              <a:off x="5019026" y="3190344"/>
              <a:ext cx="93" cy="194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1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61"/>
            <p:cNvSpPr/>
            <p:nvPr/>
          </p:nvSpPr>
          <p:spPr>
            <a:xfrm>
              <a:off x="5011618" y="317737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61"/>
            <p:cNvSpPr/>
            <p:nvPr/>
          </p:nvSpPr>
          <p:spPr>
            <a:xfrm>
              <a:off x="5077181" y="3216365"/>
              <a:ext cx="17039" cy="16762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54" y="0"/>
                  </a:moveTo>
                  <a:cubicBezTo>
                    <a:pt x="54" y="11"/>
                    <a:pt x="54" y="11"/>
                    <a:pt x="43" y="11"/>
                  </a:cubicBezTo>
                  <a:cubicBezTo>
                    <a:pt x="34" y="31"/>
                    <a:pt x="14" y="60"/>
                    <a:pt x="3" y="91"/>
                  </a:cubicBezTo>
                  <a:cubicBezTo>
                    <a:pt x="12" y="89"/>
                    <a:pt x="19" y="88"/>
                    <a:pt x="25" y="88"/>
                  </a:cubicBezTo>
                  <a:cubicBezTo>
                    <a:pt x="75" y="88"/>
                    <a:pt x="1" y="162"/>
                    <a:pt x="63" y="180"/>
                  </a:cubicBezTo>
                  <a:lnTo>
                    <a:pt x="74" y="140"/>
                  </a:lnTo>
                  <a:lnTo>
                    <a:pt x="83" y="151"/>
                  </a:lnTo>
                  <a:lnTo>
                    <a:pt x="114" y="111"/>
                  </a:lnTo>
                  <a:cubicBezTo>
                    <a:pt x="94" y="100"/>
                    <a:pt x="83" y="100"/>
                    <a:pt x="63" y="80"/>
                  </a:cubicBezTo>
                  <a:cubicBezTo>
                    <a:pt x="80" y="69"/>
                    <a:pt x="91" y="65"/>
                    <a:pt x="99" y="65"/>
                  </a:cubicBezTo>
                  <a:cubicBezTo>
                    <a:pt x="118" y="65"/>
                    <a:pt x="120" y="91"/>
                    <a:pt x="163" y="91"/>
                  </a:cubicBezTo>
                  <a:cubicBezTo>
                    <a:pt x="163" y="80"/>
                    <a:pt x="174" y="80"/>
                    <a:pt x="183" y="7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61"/>
            <p:cNvSpPr/>
            <p:nvPr/>
          </p:nvSpPr>
          <p:spPr>
            <a:xfrm>
              <a:off x="5011618" y="3177379"/>
              <a:ext cx="7501" cy="13057"/>
            </a:xfrm>
            <a:custGeom>
              <a:avLst/>
              <a:gdLst/>
              <a:ahLst/>
              <a:cxnLst/>
              <a:rect l="l" t="t" r="r" b="b"/>
              <a:pathLst>
                <a:path w="81" h="141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71"/>
                    <a:pt x="81" y="41"/>
                    <a:pt x="31" y="131"/>
                  </a:cubicBezTo>
                  <a:cubicBezTo>
                    <a:pt x="36" y="131"/>
                    <a:pt x="46" y="129"/>
                    <a:pt x="56" y="129"/>
                  </a:cubicBezTo>
                  <a:cubicBezTo>
                    <a:pt x="66" y="129"/>
                    <a:pt x="76" y="131"/>
                    <a:pt x="81" y="141"/>
                  </a:cubicBezTo>
                  <a:lnTo>
                    <a:pt x="81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61"/>
            <p:cNvSpPr/>
            <p:nvPr/>
          </p:nvSpPr>
          <p:spPr>
            <a:xfrm>
              <a:off x="4969946" y="3184787"/>
              <a:ext cx="2871" cy="4908"/>
            </a:xfrm>
            <a:custGeom>
              <a:avLst/>
              <a:gdLst/>
              <a:ahLst/>
              <a:cxnLst/>
              <a:rect l="l" t="t" r="r" b="b"/>
              <a:pathLst>
                <a:path w="31" h="53" extrusionOk="0">
                  <a:moveTo>
                    <a:pt x="31" y="1"/>
                  </a:moveTo>
                  <a:cubicBezTo>
                    <a:pt x="10" y="21"/>
                    <a:pt x="10" y="31"/>
                    <a:pt x="0" y="51"/>
                  </a:cubicBezTo>
                  <a:cubicBezTo>
                    <a:pt x="3" y="52"/>
                    <a:pt x="6" y="53"/>
                    <a:pt x="8" y="53"/>
                  </a:cubicBezTo>
                  <a:cubicBezTo>
                    <a:pt x="29" y="53"/>
                    <a:pt x="21" y="19"/>
                    <a:pt x="3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61"/>
            <p:cNvSpPr/>
            <p:nvPr/>
          </p:nvSpPr>
          <p:spPr>
            <a:xfrm>
              <a:off x="5047733" y="3171823"/>
              <a:ext cx="6667" cy="5649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51" y="1"/>
                  </a:moveTo>
                  <a:lnTo>
                    <a:pt x="1" y="61"/>
                  </a:lnTo>
                  <a:cubicBezTo>
                    <a:pt x="8" y="58"/>
                    <a:pt x="13" y="57"/>
                    <a:pt x="18" y="57"/>
                  </a:cubicBezTo>
                  <a:cubicBezTo>
                    <a:pt x="28" y="57"/>
                    <a:pt x="35" y="61"/>
                    <a:pt x="41" y="61"/>
                  </a:cubicBezTo>
                  <a:cubicBezTo>
                    <a:pt x="41" y="51"/>
                    <a:pt x="71" y="11"/>
                    <a:pt x="5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61"/>
            <p:cNvSpPr/>
            <p:nvPr/>
          </p:nvSpPr>
          <p:spPr>
            <a:xfrm>
              <a:off x="5045881" y="3177379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2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61"/>
            <p:cNvSpPr/>
            <p:nvPr/>
          </p:nvSpPr>
          <p:spPr>
            <a:xfrm>
              <a:off x="5051437" y="3177379"/>
              <a:ext cx="1111" cy="1111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61"/>
            <p:cNvSpPr/>
            <p:nvPr/>
          </p:nvSpPr>
          <p:spPr>
            <a:xfrm>
              <a:off x="5015414" y="3393422"/>
              <a:ext cx="2593" cy="10279"/>
            </a:xfrm>
            <a:custGeom>
              <a:avLst/>
              <a:gdLst/>
              <a:ahLst/>
              <a:cxnLst/>
              <a:rect l="l" t="t" r="r" b="b"/>
              <a:pathLst>
                <a:path w="28" h="111" extrusionOk="0">
                  <a:moveTo>
                    <a:pt x="10" y="0"/>
                  </a:moveTo>
                  <a:lnTo>
                    <a:pt x="10" y="0"/>
                  </a:lnTo>
                  <a:cubicBezTo>
                    <a:pt x="12" y="3"/>
                    <a:pt x="14" y="5"/>
                    <a:pt x="15" y="9"/>
                  </a:cubicBezTo>
                  <a:lnTo>
                    <a:pt x="15" y="9"/>
                  </a:lnTo>
                  <a:cubicBezTo>
                    <a:pt x="15" y="5"/>
                    <a:pt x="13" y="2"/>
                    <a:pt x="10" y="0"/>
                  </a:cubicBezTo>
                  <a:close/>
                  <a:moveTo>
                    <a:pt x="15" y="9"/>
                  </a:moveTo>
                  <a:cubicBezTo>
                    <a:pt x="18" y="24"/>
                    <a:pt x="0" y="54"/>
                    <a:pt x="12" y="73"/>
                  </a:cubicBezTo>
                  <a:lnTo>
                    <a:pt x="12" y="73"/>
                  </a:lnTo>
                  <a:lnTo>
                    <a:pt x="10" y="70"/>
                  </a:lnTo>
                  <a:lnTo>
                    <a:pt x="20" y="110"/>
                  </a:lnTo>
                  <a:cubicBezTo>
                    <a:pt x="20" y="84"/>
                    <a:pt x="28" y="33"/>
                    <a:pt x="15" y="9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61"/>
            <p:cNvSpPr/>
            <p:nvPr/>
          </p:nvSpPr>
          <p:spPr>
            <a:xfrm>
              <a:off x="4885585" y="2980042"/>
              <a:ext cx="1019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0" y="10"/>
                  </a:lnTo>
                  <a:cubicBezTo>
                    <a:pt x="10" y="1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61"/>
            <p:cNvSpPr/>
            <p:nvPr/>
          </p:nvSpPr>
          <p:spPr>
            <a:xfrm>
              <a:off x="4756681" y="2974486"/>
              <a:ext cx="93" cy="92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61"/>
            <p:cNvSpPr/>
            <p:nvPr/>
          </p:nvSpPr>
          <p:spPr>
            <a:xfrm>
              <a:off x="4828078" y="2928092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61"/>
            <p:cNvSpPr/>
            <p:nvPr/>
          </p:nvSpPr>
          <p:spPr>
            <a:xfrm>
              <a:off x="4808632" y="2924388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61"/>
            <p:cNvSpPr/>
            <p:nvPr/>
          </p:nvSpPr>
          <p:spPr>
            <a:xfrm>
              <a:off x="4810484" y="2924388"/>
              <a:ext cx="1945" cy="1019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1"/>
                  </a:moveTo>
                  <a:cubicBezTo>
                    <a:pt x="11" y="10"/>
                    <a:pt x="11" y="10"/>
                    <a:pt x="20" y="10"/>
                  </a:cubicBezTo>
                  <a:cubicBezTo>
                    <a:pt x="11" y="10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61"/>
            <p:cNvSpPr/>
            <p:nvPr/>
          </p:nvSpPr>
          <p:spPr>
            <a:xfrm>
              <a:off x="4729826" y="2905867"/>
              <a:ext cx="173444" cy="211417"/>
            </a:xfrm>
            <a:custGeom>
              <a:avLst/>
              <a:gdLst/>
              <a:ahLst/>
              <a:cxnLst/>
              <a:rect l="l" t="t" r="r" b="b"/>
              <a:pathLst>
                <a:path w="1873" h="2283" extrusionOk="0">
                  <a:moveTo>
                    <a:pt x="651" y="70"/>
                  </a:moveTo>
                  <a:cubicBezTo>
                    <a:pt x="649" y="72"/>
                    <a:pt x="648" y="74"/>
                    <a:pt x="648" y="75"/>
                  </a:cubicBezTo>
                  <a:lnTo>
                    <a:pt x="648" y="75"/>
                  </a:lnTo>
                  <a:cubicBezTo>
                    <a:pt x="649" y="74"/>
                    <a:pt x="650" y="72"/>
                    <a:pt x="651" y="70"/>
                  </a:cubicBezTo>
                  <a:close/>
                  <a:moveTo>
                    <a:pt x="831" y="181"/>
                  </a:moveTo>
                  <a:cubicBezTo>
                    <a:pt x="831" y="190"/>
                    <a:pt x="811" y="190"/>
                    <a:pt x="802" y="190"/>
                  </a:cubicBezTo>
                  <a:cubicBezTo>
                    <a:pt x="791" y="190"/>
                    <a:pt x="782" y="190"/>
                    <a:pt x="791" y="201"/>
                  </a:cubicBezTo>
                  <a:cubicBezTo>
                    <a:pt x="809" y="212"/>
                    <a:pt x="820" y="217"/>
                    <a:pt x="828" y="217"/>
                  </a:cubicBezTo>
                  <a:cubicBezTo>
                    <a:pt x="833" y="217"/>
                    <a:pt x="837" y="215"/>
                    <a:pt x="842" y="210"/>
                  </a:cubicBezTo>
                  <a:cubicBezTo>
                    <a:pt x="842" y="201"/>
                    <a:pt x="842" y="201"/>
                    <a:pt x="851" y="201"/>
                  </a:cubicBezTo>
                  <a:lnTo>
                    <a:pt x="831" y="181"/>
                  </a:lnTo>
                  <a:close/>
                  <a:moveTo>
                    <a:pt x="823" y="239"/>
                  </a:moveTo>
                  <a:cubicBezTo>
                    <a:pt x="826" y="240"/>
                    <a:pt x="829" y="241"/>
                    <a:pt x="831" y="241"/>
                  </a:cubicBezTo>
                  <a:cubicBezTo>
                    <a:pt x="828" y="240"/>
                    <a:pt x="826" y="240"/>
                    <a:pt x="823" y="239"/>
                  </a:cubicBezTo>
                  <a:close/>
                  <a:moveTo>
                    <a:pt x="952" y="231"/>
                  </a:moveTo>
                  <a:cubicBezTo>
                    <a:pt x="965" y="232"/>
                    <a:pt x="976" y="235"/>
                    <a:pt x="982" y="241"/>
                  </a:cubicBezTo>
                  <a:lnTo>
                    <a:pt x="971" y="241"/>
                  </a:lnTo>
                  <a:cubicBezTo>
                    <a:pt x="971" y="241"/>
                    <a:pt x="962" y="241"/>
                    <a:pt x="952" y="231"/>
                  </a:cubicBezTo>
                  <a:close/>
                  <a:moveTo>
                    <a:pt x="1032" y="230"/>
                  </a:moveTo>
                  <a:lnTo>
                    <a:pt x="1012" y="250"/>
                  </a:lnTo>
                  <a:cubicBezTo>
                    <a:pt x="1022" y="250"/>
                    <a:pt x="1032" y="241"/>
                    <a:pt x="1032" y="241"/>
                  </a:cubicBezTo>
                  <a:lnTo>
                    <a:pt x="1032" y="230"/>
                  </a:lnTo>
                  <a:close/>
                  <a:moveTo>
                    <a:pt x="1072" y="80"/>
                  </a:moveTo>
                  <a:lnTo>
                    <a:pt x="1342" y="270"/>
                  </a:lnTo>
                  <a:lnTo>
                    <a:pt x="1332" y="281"/>
                  </a:lnTo>
                  <a:lnTo>
                    <a:pt x="1082" y="100"/>
                  </a:lnTo>
                  <a:cubicBezTo>
                    <a:pt x="1072" y="100"/>
                    <a:pt x="1062" y="110"/>
                    <a:pt x="1052" y="120"/>
                  </a:cubicBezTo>
                  <a:cubicBezTo>
                    <a:pt x="1052" y="110"/>
                    <a:pt x="1062" y="90"/>
                    <a:pt x="1072" y="80"/>
                  </a:cubicBezTo>
                  <a:close/>
                  <a:moveTo>
                    <a:pt x="992" y="281"/>
                  </a:moveTo>
                  <a:cubicBezTo>
                    <a:pt x="992" y="281"/>
                    <a:pt x="992" y="281"/>
                    <a:pt x="992" y="281"/>
                  </a:cubicBezTo>
                  <a:lnTo>
                    <a:pt x="992" y="281"/>
                  </a:lnTo>
                  <a:lnTo>
                    <a:pt x="992" y="281"/>
                  </a:lnTo>
                  <a:lnTo>
                    <a:pt x="992" y="281"/>
                  </a:lnTo>
                  <a:cubicBezTo>
                    <a:pt x="992" y="281"/>
                    <a:pt x="992" y="281"/>
                    <a:pt x="992" y="281"/>
                  </a:cubicBezTo>
                  <a:close/>
                  <a:moveTo>
                    <a:pt x="992" y="281"/>
                  </a:moveTo>
                  <a:lnTo>
                    <a:pt x="1002" y="285"/>
                  </a:lnTo>
                  <a:lnTo>
                    <a:pt x="1002" y="285"/>
                  </a:lnTo>
                  <a:cubicBezTo>
                    <a:pt x="999" y="283"/>
                    <a:pt x="997" y="281"/>
                    <a:pt x="992" y="281"/>
                  </a:cubicBezTo>
                  <a:close/>
                  <a:moveTo>
                    <a:pt x="1002" y="285"/>
                  </a:moveTo>
                  <a:cubicBezTo>
                    <a:pt x="1004" y="288"/>
                    <a:pt x="1007" y="290"/>
                    <a:pt x="1012" y="290"/>
                  </a:cubicBezTo>
                  <a:lnTo>
                    <a:pt x="1002" y="285"/>
                  </a:lnTo>
                  <a:close/>
                  <a:moveTo>
                    <a:pt x="611" y="301"/>
                  </a:moveTo>
                  <a:cubicBezTo>
                    <a:pt x="631" y="310"/>
                    <a:pt x="631" y="321"/>
                    <a:pt x="631" y="330"/>
                  </a:cubicBezTo>
                  <a:lnTo>
                    <a:pt x="611" y="310"/>
                  </a:lnTo>
                  <a:lnTo>
                    <a:pt x="611" y="301"/>
                  </a:lnTo>
                  <a:close/>
                  <a:moveTo>
                    <a:pt x="1232" y="281"/>
                  </a:moveTo>
                  <a:lnTo>
                    <a:pt x="1292" y="321"/>
                  </a:lnTo>
                  <a:lnTo>
                    <a:pt x="1292" y="330"/>
                  </a:lnTo>
                  <a:cubicBezTo>
                    <a:pt x="1272" y="321"/>
                    <a:pt x="1262" y="310"/>
                    <a:pt x="1252" y="301"/>
                  </a:cubicBezTo>
                  <a:lnTo>
                    <a:pt x="1252" y="301"/>
                  </a:lnTo>
                  <a:lnTo>
                    <a:pt x="1252" y="301"/>
                  </a:lnTo>
                  <a:lnTo>
                    <a:pt x="1232" y="281"/>
                  </a:lnTo>
                  <a:close/>
                  <a:moveTo>
                    <a:pt x="530" y="339"/>
                  </a:moveTo>
                  <a:lnTo>
                    <a:pt x="530" y="339"/>
                  </a:lnTo>
                  <a:cubicBezTo>
                    <a:pt x="530" y="340"/>
                    <a:pt x="531" y="340"/>
                    <a:pt x="531" y="341"/>
                  </a:cubicBezTo>
                  <a:lnTo>
                    <a:pt x="531" y="341"/>
                  </a:lnTo>
                  <a:cubicBezTo>
                    <a:pt x="531" y="341"/>
                    <a:pt x="531" y="341"/>
                    <a:pt x="531" y="341"/>
                  </a:cubicBezTo>
                  <a:lnTo>
                    <a:pt x="530" y="339"/>
                  </a:lnTo>
                  <a:close/>
                  <a:moveTo>
                    <a:pt x="1182" y="321"/>
                  </a:moveTo>
                  <a:cubicBezTo>
                    <a:pt x="1202" y="330"/>
                    <a:pt x="1212" y="341"/>
                    <a:pt x="1232" y="361"/>
                  </a:cubicBezTo>
                  <a:cubicBezTo>
                    <a:pt x="1222" y="361"/>
                    <a:pt x="1202" y="350"/>
                    <a:pt x="1182" y="350"/>
                  </a:cubicBezTo>
                  <a:lnTo>
                    <a:pt x="1182" y="321"/>
                  </a:lnTo>
                  <a:close/>
                  <a:moveTo>
                    <a:pt x="661" y="387"/>
                  </a:moveTo>
                  <a:cubicBezTo>
                    <a:pt x="661" y="388"/>
                    <a:pt x="661" y="389"/>
                    <a:pt x="662" y="390"/>
                  </a:cubicBezTo>
                  <a:cubicBezTo>
                    <a:pt x="662" y="389"/>
                    <a:pt x="661" y="388"/>
                    <a:pt x="661" y="387"/>
                  </a:cubicBezTo>
                  <a:close/>
                  <a:moveTo>
                    <a:pt x="891" y="381"/>
                  </a:moveTo>
                  <a:cubicBezTo>
                    <a:pt x="902" y="381"/>
                    <a:pt x="902" y="390"/>
                    <a:pt x="902" y="390"/>
                  </a:cubicBezTo>
                  <a:lnTo>
                    <a:pt x="891" y="390"/>
                  </a:lnTo>
                  <a:lnTo>
                    <a:pt x="891" y="381"/>
                  </a:lnTo>
                  <a:close/>
                  <a:moveTo>
                    <a:pt x="438" y="209"/>
                  </a:moveTo>
                  <a:cubicBezTo>
                    <a:pt x="436" y="209"/>
                    <a:pt x="434" y="209"/>
                    <a:pt x="431" y="210"/>
                  </a:cubicBezTo>
                  <a:cubicBezTo>
                    <a:pt x="411" y="281"/>
                    <a:pt x="401" y="341"/>
                    <a:pt x="451" y="421"/>
                  </a:cubicBezTo>
                  <a:cubicBezTo>
                    <a:pt x="451" y="370"/>
                    <a:pt x="461" y="330"/>
                    <a:pt x="501" y="310"/>
                  </a:cubicBezTo>
                  <a:lnTo>
                    <a:pt x="530" y="339"/>
                  </a:lnTo>
                  <a:lnTo>
                    <a:pt x="530" y="339"/>
                  </a:lnTo>
                  <a:cubicBezTo>
                    <a:pt x="511" y="315"/>
                    <a:pt x="541" y="297"/>
                    <a:pt x="541" y="270"/>
                  </a:cubicBezTo>
                  <a:lnTo>
                    <a:pt x="541" y="270"/>
                  </a:lnTo>
                  <a:cubicBezTo>
                    <a:pt x="539" y="272"/>
                    <a:pt x="536" y="272"/>
                    <a:pt x="533" y="272"/>
                  </a:cubicBezTo>
                  <a:cubicBezTo>
                    <a:pt x="518" y="272"/>
                    <a:pt x="510" y="250"/>
                    <a:pt x="501" y="250"/>
                  </a:cubicBezTo>
                  <a:cubicBezTo>
                    <a:pt x="501" y="261"/>
                    <a:pt x="501" y="270"/>
                    <a:pt x="491" y="290"/>
                  </a:cubicBezTo>
                  <a:cubicBezTo>
                    <a:pt x="471" y="281"/>
                    <a:pt x="471" y="250"/>
                    <a:pt x="481" y="241"/>
                  </a:cubicBezTo>
                  <a:lnTo>
                    <a:pt x="481" y="241"/>
                  </a:lnTo>
                  <a:cubicBezTo>
                    <a:pt x="479" y="241"/>
                    <a:pt x="476" y="242"/>
                    <a:pt x="474" y="242"/>
                  </a:cubicBezTo>
                  <a:cubicBezTo>
                    <a:pt x="455" y="242"/>
                    <a:pt x="458" y="209"/>
                    <a:pt x="438" y="209"/>
                  </a:cubicBezTo>
                  <a:close/>
                  <a:moveTo>
                    <a:pt x="911" y="401"/>
                  </a:moveTo>
                  <a:cubicBezTo>
                    <a:pt x="911" y="410"/>
                    <a:pt x="931" y="421"/>
                    <a:pt x="942" y="421"/>
                  </a:cubicBezTo>
                  <a:lnTo>
                    <a:pt x="931" y="430"/>
                  </a:lnTo>
                  <a:cubicBezTo>
                    <a:pt x="922" y="421"/>
                    <a:pt x="911" y="410"/>
                    <a:pt x="911" y="401"/>
                  </a:cubicBezTo>
                  <a:close/>
                  <a:moveTo>
                    <a:pt x="602" y="461"/>
                  </a:moveTo>
                  <a:cubicBezTo>
                    <a:pt x="602" y="470"/>
                    <a:pt x="611" y="490"/>
                    <a:pt x="611" y="501"/>
                  </a:cubicBezTo>
                  <a:lnTo>
                    <a:pt x="591" y="490"/>
                  </a:lnTo>
                  <a:cubicBezTo>
                    <a:pt x="582" y="470"/>
                    <a:pt x="591" y="470"/>
                    <a:pt x="602" y="461"/>
                  </a:cubicBezTo>
                  <a:close/>
                  <a:moveTo>
                    <a:pt x="861" y="453"/>
                  </a:moveTo>
                  <a:cubicBezTo>
                    <a:pt x="869" y="453"/>
                    <a:pt x="877" y="456"/>
                    <a:pt x="882" y="461"/>
                  </a:cubicBezTo>
                  <a:cubicBezTo>
                    <a:pt x="891" y="461"/>
                    <a:pt x="891" y="461"/>
                    <a:pt x="902" y="470"/>
                  </a:cubicBezTo>
                  <a:cubicBezTo>
                    <a:pt x="891" y="481"/>
                    <a:pt x="891" y="490"/>
                    <a:pt x="882" y="501"/>
                  </a:cubicBezTo>
                  <a:lnTo>
                    <a:pt x="882" y="490"/>
                  </a:lnTo>
                  <a:lnTo>
                    <a:pt x="871" y="501"/>
                  </a:lnTo>
                  <a:cubicBezTo>
                    <a:pt x="822" y="490"/>
                    <a:pt x="851" y="470"/>
                    <a:pt x="842" y="461"/>
                  </a:cubicBezTo>
                  <a:cubicBezTo>
                    <a:pt x="847" y="456"/>
                    <a:pt x="854" y="453"/>
                    <a:pt x="861" y="453"/>
                  </a:cubicBezTo>
                  <a:close/>
                  <a:moveTo>
                    <a:pt x="845" y="368"/>
                  </a:moveTo>
                  <a:cubicBezTo>
                    <a:pt x="871" y="368"/>
                    <a:pt x="871" y="393"/>
                    <a:pt x="871" y="410"/>
                  </a:cubicBezTo>
                  <a:lnTo>
                    <a:pt x="842" y="450"/>
                  </a:lnTo>
                  <a:lnTo>
                    <a:pt x="831" y="430"/>
                  </a:lnTo>
                  <a:lnTo>
                    <a:pt x="831" y="461"/>
                  </a:lnTo>
                  <a:cubicBezTo>
                    <a:pt x="822" y="490"/>
                    <a:pt x="851" y="501"/>
                    <a:pt x="851" y="521"/>
                  </a:cubicBezTo>
                  <a:cubicBezTo>
                    <a:pt x="846" y="532"/>
                    <a:pt x="840" y="537"/>
                    <a:pt x="832" y="537"/>
                  </a:cubicBezTo>
                  <a:cubicBezTo>
                    <a:pt x="826" y="537"/>
                    <a:pt x="820" y="535"/>
                    <a:pt x="811" y="530"/>
                  </a:cubicBezTo>
                  <a:cubicBezTo>
                    <a:pt x="851" y="501"/>
                    <a:pt x="783" y="491"/>
                    <a:pt x="810" y="452"/>
                  </a:cubicBezTo>
                  <a:lnTo>
                    <a:pt x="810" y="452"/>
                  </a:lnTo>
                  <a:cubicBezTo>
                    <a:pt x="813" y="455"/>
                    <a:pt x="816" y="458"/>
                    <a:pt x="822" y="461"/>
                  </a:cubicBezTo>
                  <a:lnTo>
                    <a:pt x="811" y="450"/>
                  </a:lnTo>
                  <a:lnTo>
                    <a:pt x="811" y="450"/>
                  </a:lnTo>
                  <a:cubicBezTo>
                    <a:pt x="811" y="451"/>
                    <a:pt x="811" y="451"/>
                    <a:pt x="810" y="452"/>
                  </a:cubicBezTo>
                  <a:lnTo>
                    <a:pt x="810" y="452"/>
                  </a:lnTo>
                  <a:cubicBezTo>
                    <a:pt x="794" y="430"/>
                    <a:pt x="831" y="397"/>
                    <a:pt x="831" y="370"/>
                  </a:cubicBezTo>
                  <a:cubicBezTo>
                    <a:pt x="837" y="369"/>
                    <a:pt x="841" y="368"/>
                    <a:pt x="845" y="368"/>
                  </a:cubicBezTo>
                  <a:close/>
                  <a:moveTo>
                    <a:pt x="421" y="530"/>
                  </a:moveTo>
                  <a:cubicBezTo>
                    <a:pt x="421" y="533"/>
                    <a:pt x="422" y="536"/>
                    <a:pt x="423" y="538"/>
                  </a:cubicBezTo>
                  <a:lnTo>
                    <a:pt x="423" y="538"/>
                  </a:lnTo>
                  <a:lnTo>
                    <a:pt x="421" y="530"/>
                  </a:lnTo>
                  <a:close/>
                  <a:moveTo>
                    <a:pt x="1512" y="561"/>
                  </a:moveTo>
                  <a:cubicBezTo>
                    <a:pt x="1502" y="561"/>
                    <a:pt x="1492" y="570"/>
                    <a:pt x="1492" y="570"/>
                  </a:cubicBezTo>
                  <a:lnTo>
                    <a:pt x="1492" y="561"/>
                  </a:lnTo>
                  <a:close/>
                  <a:moveTo>
                    <a:pt x="1162" y="501"/>
                  </a:moveTo>
                  <a:cubicBezTo>
                    <a:pt x="1162" y="510"/>
                    <a:pt x="1172" y="510"/>
                    <a:pt x="1182" y="510"/>
                  </a:cubicBezTo>
                  <a:lnTo>
                    <a:pt x="1192" y="510"/>
                  </a:lnTo>
                  <a:lnTo>
                    <a:pt x="1192" y="550"/>
                  </a:lnTo>
                  <a:cubicBezTo>
                    <a:pt x="1182" y="570"/>
                    <a:pt x="1182" y="591"/>
                    <a:pt x="1182" y="591"/>
                  </a:cubicBezTo>
                  <a:lnTo>
                    <a:pt x="1152" y="591"/>
                  </a:lnTo>
                  <a:lnTo>
                    <a:pt x="1152" y="581"/>
                  </a:lnTo>
                  <a:lnTo>
                    <a:pt x="1152" y="541"/>
                  </a:lnTo>
                  <a:cubicBezTo>
                    <a:pt x="1152" y="530"/>
                    <a:pt x="1152" y="521"/>
                    <a:pt x="1162" y="501"/>
                  </a:cubicBezTo>
                  <a:close/>
                  <a:moveTo>
                    <a:pt x="1492" y="581"/>
                  </a:moveTo>
                  <a:cubicBezTo>
                    <a:pt x="1512" y="581"/>
                    <a:pt x="1532" y="591"/>
                    <a:pt x="1512" y="611"/>
                  </a:cubicBezTo>
                  <a:cubicBezTo>
                    <a:pt x="1512" y="611"/>
                    <a:pt x="1502" y="611"/>
                    <a:pt x="1502" y="601"/>
                  </a:cubicBezTo>
                  <a:lnTo>
                    <a:pt x="1512" y="601"/>
                  </a:lnTo>
                  <a:lnTo>
                    <a:pt x="1492" y="581"/>
                  </a:lnTo>
                  <a:close/>
                  <a:moveTo>
                    <a:pt x="1552" y="651"/>
                  </a:moveTo>
                  <a:lnTo>
                    <a:pt x="1552" y="661"/>
                  </a:lnTo>
                  <a:lnTo>
                    <a:pt x="1542" y="651"/>
                  </a:lnTo>
                  <a:close/>
                  <a:moveTo>
                    <a:pt x="1182" y="601"/>
                  </a:moveTo>
                  <a:lnTo>
                    <a:pt x="1202" y="621"/>
                  </a:lnTo>
                  <a:cubicBezTo>
                    <a:pt x="1196" y="627"/>
                    <a:pt x="1190" y="632"/>
                    <a:pt x="1183" y="632"/>
                  </a:cubicBezTo>
                  <a:cubicBezTo>
                    <a:pt x="1177" y="632"/>
                    <a:pt x="1170" y="629"/>
                    <a:pt x="1162" y="621"/>
                  </a:cubicBezTo>
                  <a:lnTo>
                    <a:pt x="1162" y="651"/>
                  </a:lnTo>
                  <a:lnTo>
                    <a:pt x="1162" y="671"/>
                  </a:lnTo>
                  <a:cubicBezTo>
                    <a:pt x="1142" y="661"/>
                    <a:pt x="1132" y="651"/>
                    <a:pt x="1142" y="641"/>
                  </a:cubicBezTo>
                  <a:lnTo>
                    <a:pt x="1142" y="631"/>
                  </a:lnTo>
                  <a:cubicBezTo>
                    <a:pt x="1152" y="621"/>
                    <a:pt x="1172" y="611"/>
                    <a:pt x="1182" y="601"/>
                  </a:cubicBezTo>
                  <a:close/>
                  <a:moveTo>
                    <a:pt x="1172" y="691"/>
                  </a:moveTo>
                  <a:cubicBezTo>
                    <a:pt x="1182" y="711"/>
                    <a:pt x="1182" y="731"/>
                    <a:pt x="1172" y="751"/>
                  </a:cubicBezTo>
                  <a:cubicBezTo>
                    <a:pt x="1152" y="731"/>
                    <a:pt x="1142" y="711"/>
                    <a:pt x="1142" y="691"/>
                  </a:cubicBezTo>
                  <a:close/>
                  <a:moveTo>
                    <a:pt x="622" y="761"/>
                  </a:moveTo>
                  <a:lnTo>
                    <a:pt x="631" y="771"/>
                  </a:lnTo>
                  <a:cubicBezTo>
                    <a:pt x="631" y="771"/>
                    <a:pt x="622" y="771"/>
                    <a:pt x="622" y="781"/>
                  </a:cubicBezTo>
                  <a:lnTo>
                    <a:pt x="622" y="761"/>
                  </a:lnTo>
                  <a:close/>
                  <a:moveTo>
                    <a:pt x="1683" y="781"/>
                  </a:moveTo>
                  <a:lnTo>
                    <a:pt x="1703" y="801"/>
                  </a:lnTo>
                  <a:lnTo>
                    <a:pt x="1712" y="811"/>
                  </a:lnTo>
                  <a:cubicBezTo>
                    <a:pt x="1712" y="801"/>
                    <a:pt x="1692" y="791"/>
                    <a:pt x="1683" y="781"/>
                  </a:cubicBezTo>
                  <a:close/>
                  <a:moveTo>
                    <a:pt x="1102" y="801"/>
                  </a:moveTo>
                  <a:cubicBezTo>
                    <a:pt x="1082" y="811"/>
                    <a:pt x="1072" y="821"/>
                    <a:pt x="1072" y="831"/>
                  </a:cubicBezTo>
                  <a:lnTo>
                    <a:pt x="1062" y="831"/>
                  </a:lnTo>
                  <a:lnTo>
                    <a:pt x="1072" y="811"/>
                  </a:lnTo>
                  <a:cubicBezTo>
                    <a:pt x="1082" y="811"/>
                    <a:pt x="1082" y="801"/>
                    <a:pt x="1102" y="801"/>
                  </a:cubicBezTo>
                  <a:close/>
                  <a:moveTo>
                    <a:pt x="361" y="841"/>
                  </a:moveTo>
                  <a:cubicBezTo>
                    <a:pt x="361" y="851"/>
                    <a:pt x="371" y="851"/>
                    <a:pt x="371" y="851"/>
                  </a:cubicBezTo>
                  <a:lnTo>
                    <a:pt x="351" y="871"/>
                  </a:lnTo>
                  <a:lnTo>
                    <a:pt x="351" y="861"/>
                  </a:lnTo>
                  <a:cubicBezTo>
                    <a:pt x="361" y="861"/>
                    <a:pt x="361" y="851"/>
                    <a:pt x="361" y="841"/>
                  </a:cubicBezTo>
                  <a:close/>
                  <a:moveTo>
                    <a:pt x="1042" y="871"/>
                  </a:moveTo>
                  <a:cubicBezTo>
                    <a:pt x="1042" y="881"/>
                    <a:pt x="1052" y="881"/>
                    <a:pt x="1052" y="881"/>
                  </a:cubicBezTo>
                  <a:lnTo>
                    <a:pt x="1052" y="891"/>
                  </a:lnTo>
                  <a:lnTo>
                    <a:pt x="1052" y="901"/>
                  </a:lnTo>
                  <a:cubicBezTo>
                    <a:pt x="1042" y="901"/>
                    <a:pt x="1042" y="911"/>
                    <a:pt x="1032" y="911"/>
                  </a:cubicBezTo>
                  <a:lnTo>
                    <a:pt x="1042" y="871"/>
                  </a:lnTo>
                  <a:close/>
                  <a:moveTo>
                    <a:pt x="922" y="861"/>
                  </a:moveTo>
                  <a:cubicBezTo>
                    <a:pt x="922" y="871"/>
                    <a:pt x="931" y="881"/>
                    <a:pt x="931" y="891"/>
                  </a:cubicBezTo>
                  <a:cubicBezTo>
                    <a:pt x="922" y="891"/>
                    <a:pt x="922" y="901"/>
                    <a:pt x="922" y="911"/>
                  </a:cubicBezTo>
                  <a:cubicBezTo>
                    <a:pt x="931" y="911"/>
                    <a:pt x="931" y="901"/>
                    <a:pt x="942" y="901"/>
                  </a:cubicBezTo>
                  <a:lnTo>
                    <a:pt x="942" y="911"/>
                  </a:lnTo>
                  <a:cubicBezTo>
                    <a:pt x="942" y="911"/>
                    <a:pt x="931" y="921"/>
                    <a:pt x="931" y="931"/>
                  </a:cubicBezTo>
                  <a:cubicBezTo>
                    <a:pt x="931" y="931"/>
                    <a:pt x="922" y="931"/>
                    <a:pt x="922" y="941"/>
                  </a:cubicBezTo>
                  <a:cubicBezTo>
                    <a:pt x="914" y="918"/>
                    <a:pt x="900" y="895"/>
                    <a:pt x="885" y="895"/>
                  </a:cubicBezTo>
                  <a:cubicBezTo>
                    <a:pt x="880" y="895"/>
                    <a:pt x="876" y="897"/>
                    <a:pt x="871" y="901"/>
                  </a:cubicBezTo>
                  <a:cubicBezTo>
                    <a:pt x="862" y="881"/>
                    <a:pt x="882" y="881"/>
                    <a:pt x="891" y="871"/>
                  </a:cubicBezTo>
                  <a:cubicBezTo>
                    <a:pt x="891" y="881"/>
                    <a:pt x="902" y="891"/>
                    <a:pt x="902" y="891"/>
                  </a:cubicBezTo>
                  <a:lnTo>
                    <a:pt x="902" y="871"/>
                  </a:lnTo>
                  <a:cubicBezTo>
                    <a:pt x="902" y="871"/>
                    <a:pt x="911" y="871"/>
                    <a:pt x="911" y="861"/>
                  </a:cubicBezTo>
                  <a:close/>
                  <a:moveTo>
                    <a:pt x="1673" y="992"/>
                  </a:moveTo>
                  <a:lnTo>
                    <a:pt x="1679" y="1001"/>
                  </a:lnTo>
                  <a:lnTo>
                    <a:pt x="1679" y="1001"/>
                  </a:lnTo>
                  <a:cubicBezTo>
                    <a:pt x="1677" y="997"/>
                    <a:pt x="1675" y="994"/>
                    <a:pt x="1673" y="992"/>
                  </a:cubicBezTo>
                  <a:close/>
                  <a:moveTo>
                    <a:pt x="1679" y="1001"/>
                  </a:moveTo>
                  <a:cubicBezTo>
                    <a:pt x="1683" y="1011"/>
                    <a:pt x="1686" y="1025"/>
                    <a:pt x="1689" y="1025"/>
                  </a:cubicBezTo>
                  <a:cubicBezTo>
                    <a:pt x="1690" y="1025"/>
                    <a:pt x="1691" y="1024"/>
                    <a:pt x="1692" y="1021"/>
                  </a:cubicBezTo>
                  <a:lnTo>
                    <a:pt x="1679" y="1001"/>
                  </a:lnTo>
                  <a:close/>
                  <a:moveTo>
                    <a:pt x="962" y="961"/>
                  </a:moveTo>
                  <a:cubicBezTo>
                    <a:pt x="971" y="981"/>
                    <a:pt x="982" y="1001"/>
                    <a:pt x="982" y="1011"/>
                  </a:cubicBezTo>
                  <a:cubicBezTo>
                    <a:pt x="971" y="1031"/>
                    <a:pt x="971" y="1051"/>
                    <a:pt x="951" y="1061"/>
                  </a:cubicBezTo>
                  <a:lnTo>
                    <a:pt x="942" y="1051"/>
                  </a:lnTo>
                  <a:cubicBezTo>
                    <a:pt x="962" y="1011"/>
                    <a:pt x="962" y="991"/>
                    <a:pt x="951" y="971"/>
                  </a:cubicBezTo>
                  <a:lnTo>
                    <a:pt x="962" y="961"/>
                  </a:lnTo>
                  <a:close/>
                  <a:moveTo>
                    <a:pt x="902" y="1131"/>
                  </a:moveTo>
                  <a:cubicBezTo>
                    <a:pt x="911" y="1141"/>
                    <a:pt x="922" y="1151"/>
                    <a:pt x="931" y="1151"/>
                  </a:cubicBezTo>
                  <a:lnTo>
                    <a:pt x="931" y="1181"/>
                  </a:lnTo>
                  <a:cubicBezTo>
                    <a:pt x="920" y="1170"/>
                    <a:pt x="908" y="1165"/>
                    <a:pt x="898" y="1165"/>
                  </a:cubicBezTo>
                  <a:cubicBezTo>
                    <a:pt x="891" y="1165"/>
                    <a:pt x="886" y="1167"/>
                    <a:pt x="882" y="1171"/>
                  </a:cubicBezTo>
                  <a:lnTo>
                    <a:pt x="871" y="1161"/>
                  </a:lnTo>
                  <a:lnTo>
                    <a:pt x="902" y="1131"/>
                  </a:lnTo>
                  <a:close/>
                  <a:moveTo>
                    <a:pt x="922" y="1181"/>
                  </a:moveTo>
                  <a:lnTo>
                    <a:pt x="922" y="1191"/>
                  </a:lnTo>
                  <a:lnTo>
                    <a:pt x="911" y="1202"/>
                  </a:lnTo>
                  <a:lnTo>
                    <a:pt x="911" y="1191"/>
                  </a:lnTo>
                  <a:cubicBezTo>
                    <a:pt x="911" y="1181"/>
                    <a:pt x="922" y="1181"/>
                    <a:pt x="922" y="1181"/>
                  </a:cubicBezTo>
                  <a:close/>
                  <a:moveTo>
                    <a:pt x="521" y="1351"/>
                  </a:moveTo>
                  <a:lnTo>
                    <a:pt x="531" y="1382"/>
                  </a:lnTo>
                  <a:lnTo>
                    <a:pt x="541" y="1391"/>
                  </a:lnTo>
                  <a:cubicBezTo>
                    <a:pt x="531" y="1382"/>
                    <a:pt x="521" y="1382"/>
                    <a:pt x="511" y="1371"/>
                  </a:cubicBezTo>
                  <a:cubicBezTo>
                    <a:pt x="511" y="1362"/>
                    <a:pt x="521" y="1351"/>
                    <a:pt x="521" y="1351"/>
                  </a:cubicBezTo>
                  <a:close/>
                  <a:moveTo>
                    <a:pt x="591" y="1302"/>
                  </a:moveTo>
                  <a:lnTo>
                    <a:pt x="611" y="1311"/>
                  </a:lnTo>
                  <a:lnTo>
                    <a:pt x="611" y="1322"/>
                  </a:lnTo>
                  <a:lnTo>
                    <a:pt x="622" y="1322"/>
                  </a:lnTo>
                  <a:lnTo>
                    <a:pt x="622" y="1311"/>
                  </a:lnTo>
                  <a:cubicBezTo>
                    <a:pt x="622" y="1322"/>
                    <a:pt x="622" y="1322"/>
                    <a:pt x="631" y="1322"/>
                  </a:cubicBezTo>
                  <a:lnTo>
                    <a:pt x="622" y="1322"/>
                  </a:lnTo>
                  <a:lnTo>
                    <a:pt x="651" y="1342"/>
                  </a:lnTo>
                  <a:lnTo>
                    <a:pt x="651" y="1322"/>
                  </a:lnTo>
                  <a:cubicBezTo>
                    <a:pt x="662" y="1322"/>
                    <a:pt x="671" y="1331"/>
                    <a:pt x="671" y="1331"/>
                  </a:cubicBezTo>
                  <a:cubicBezTo>
                    <a:pt x="682" y="1342"/>
                    <a:pt x="682" y="1342"/>
                    <a:pt x="682" y="1351"/>
                  </a:cubicBezTo>
                  <a:cubicBezTo>
                    <a:pt x="682" y="1342"/>
                    <a:pt x="671" y="1342"/>
                    <a:pt x="662" y="1342"/>
                  </a:cubicBezTo>
                  <a:lnTo>
                    <a:pt x="651" y="1342"/>
                  </a:lnTo>
                  <a:lnTo>
                    <a:pt x="662" y="1351"/>
                  </a:lnTo>
                  <a:cubicBezTo>
                    <a:pt x="682" y="1362"/>
                    <a:pt x="671" y="1362"/>
                    <a:pt x="662" y="1371"/>
                  </a:cubicBezTo>
                  <a:cubicBezTo>
                    <a:pt x="651" y="1382"/>
                    <a:pt x="642" y="1391"/>
                    <a:pt x="671" y="1402"/>
                  </a:cubicBezTo>
                  <a:cubicBezTo>
                    <a:pt x="671" y="1402"/>
                    <a:pt x="671" y="1411"/>
                    <a:pt x="662" y="1422"/>
                  </a:cubicBezTo>
                  <a:lnTo>
                    <a:pt x="631" y="1391"/>
                  </a:lnTo>
                  <a:cubicBezTo>
                    <a:pt x="642" y="1382"/>
                    <a:pt x="642" y="1371"/>
                    <a:pt x="651" y="1362"/>
                  </a:cubicBezTo>
                  <a:lnTo>
                    <a:pt x="642" y="1362"/>
                  </a:lnTo>
                  <a:cubicBezTo>
                    <a:pt x="642" y="1351"/>
                    <a:pt x="631" y="1342"/>
                    <a:pt x="622" y="1342"/>
                  </a:cubicBezTo>
                  <a:lnTo>
                    <a:pt x="622" y="1322"/>
                  </a:lnTo>
                  <a:cubicBezTo>
                    <a:pt x="622" y="1331"/>
                    <a:pt x="622" y="1331"/>
                    <a:pt x="611" y="1331"/>
                  </a:cubicBezTo>
                  <a:cubicBezTo>
                    <a:pt x="591" y="1322"/>
                    <a:pt x="582" y="1311"/>
                    <a:pt x="591" y="1302"/>
                  </a:cubicBezTo>
                  <a:close/>
                  <a:moveTo>
                    <a:pt x="602" y="1411"/>
                  </a:moveTo>
                  <a:lnTo>
                    <a:pt x="622" y="1431"/>
                  </a:lnTo>
                  <a:cubicBezTo>
                    <a:pt x="618" y="1428"/>
                    <a:pt x="615" y="1427"/>
                    <a:pt x="611" y="1427"/>
                  </a:cubicBezTo>
                  <a:cubicBezTo>
                    <a:pt x="605" y="1427"/>
                    <a:pt x="598" y="1431"/>
                    <a:pt x="591" y="1431"/>
                  </a:cubicBezTo>
                  <a:cubicBezTo>
                    <a:pt x="582" y="1422"/>
                    <a:pt x="571" y="1422"/>
                    <a:pt x="561" y="1411"/>
                  </a:cubicBezTo>
                  <a:close/>
                  <a:moveTo>
                    <a:pt x="511" y="1382"/>
                  </a:moveTo>
                  <a:cubicBezTo>
                    <a:pt x="531" y="1402"/>
                    <a:pt x="541" y="1411"/>
                    <a:pt x="561" y="1422"/>
                  </a:cubicBezTo>
                  <a:cubicBezTo>
                    <a:pt x="561" y="1431"/>
                    <a:pt x="551" y="1431"/>
                    <a:pt x="561" y="1442"/>
                  </a:cubicBezTo>
                  <a:cubicBezTo>
                    <a:pt x="541" y="1422"/>
                    <a:pt x="521" y="1411"/>
                    <a:pt x="511" y="1402"/>
                  </a:cubicBezTo>
                  <a:lnTo>
                    <a:pt x="511" y="1382"/>
                  </a:lnTo>
                  <a:close/>
                  <a:moveTo>
                    <a:pt x="1306" y="1602"/>
                  </a:moveTo>
                  <a:cubicBezTo>
                    <a:pt x="1305" y="1602"/>
                    <a:pt x="1303" y="1602"/>
                    <a:pt x="1302" y="1602"/>
                  </a:cubicBezTo>
                  <a:cubicBezTo>
                    <a:pt x="1305" y="1602"/>
                    <a:pt x="1306" y="1602"/>
                    <a:pt x="1306" y="1602"/>
                  </a:cubicBezTo>
                  <a:close/>
                  <a:moveTo>
                    <a:pt x="57" y="1631"/>
                  </a:moveTo>
                  <a:cubicBezTo>
                    <a:pt x="57" y="1637"/>
                    <a:pt x="57" y="1642"/>
                    <a:pt x="57" y="1648"/>
                  </a:cubicBezTo>
                  <a:lnTo>
                    <a:pt x="57" y="1648"/>
                  </a:lnTo>
                  <a:cubicBezTo>
                    <a:pt x="58" y="1643"/>
                    <a:pt x="57" y="1637"/>
                    <a:pt x="57" y="1631"/>
                  </a:cubicBezTo>
                  <a:close/>
                  <a:moveTo>
                    <a:pt x="1302" y="1742"/>
                  </a:moveTo>
                  <a:cubicBezTo>
                    <a:pt x="1265" y="1779"/>
                    <a:pt x="1305" y="1824"/>
                    <a:pt x="1264" y="1871"/>
                  </a:cubicBezTo>
                  <a:lnTo>
                    <a:pt x="1264" y="1871"/>
                  </a:lnTo>
                  <a:cubicBezTo>
                    <a:pt x="1302" y="1841"/>
                    <a:pt x="1312" y="1782"/>
                    <a:pt x="1302" y="1742"/>
                  </a:cubicBezTo>
                  <a:close/>
                  <a:moveTo>
                    <a:pt x="591" y="1872"/>
                  </a:moveTo>
                  <a:lnTo>
                    <a:pt x="631" y="1892"/>
                  </a:lnTo>
                  <a:lnTo>
                    <a:pt x="661" y="1922"/>
                  </a:lnTo>
                  <a:lnTo>
                    <a:pt x="661" y="1922"/>
                  </a:lnTo>
                  <a:lnTo>
                    <a:pt x="571" y="1872"/>
                  </a:lnTo>
                  <a:close/>
                  <a:moveTo>
                    <a:pt x="662" y="1912"/>
                  </a:moveTo>
                  <a:lnTo>
                    <a:pt x="831" y="2002"/>
                  </a:lnTo>
                  <a:cubicBezTo>
                    <a:pt x="842" y="2002"/>
                    <a:pt x="842" y="2012"/>
                    <a:pt x="842" y="2022"/>
                  </a:cubicBezTo>
                  <a:lnTo>
                    <a:pt x="662" y="1922"/>
                  </a:lnTo>
                  <a:lnTo>
                    <a:pt x="662" y="1922"/>
                  </a:lnTo>
                  <a:lnTo>
                    <a:pt x="662" y="1912"/>
                  </a:lnTo>
                  <a:close/>
                  <a:moveTo>
                    <a:pt x="731" y="0"/>
                  </a:moveTo>
                  <a:lnTo>
                    <a:pt x="702" y="60"/>
                  </a:lnTo>
                  <a:lnTo>
                    <a:pt x="682" y="50"/>
                  </a:lnTo>
                  <a:lnTo>
                    <a:pt x="682" y="50"/>
                  </a:lnTo>
                  <a:cubicBezTo>
                    <a:pt x="691" y="70"/>
                    <a:pt x="671" y="90"/>
                    <a:pt x="662" y="100"/>
                  </a:cubicBezTo>
                  <a:cubicBezTo>
                    <a:pt x="653" y="92"/>
                    <a:pt x="645" y="84"/>
                    <a:pt x="648" y="75"/>
                  </a:cubicBezTo>
                  <a:lnTo>
                    <a:pt x="648" y="75"/>
                  </a:lnTo>
                  <a:cubicBezTo>
                    <a:pt x="616" y="131"/>
                    <a:pt x="691" y="142"/>
                    <a:pt x="691" y="181"/>
                  </a:cubicBezTo>
                  <a:cubicBezTo>
                    <a:pt x="691" y="190"/>
                    <a:pt x="691" y="201"/>
                    <a:pt x="682" y="210"/>
                  </a:cubicBezTo>
                  <a:lnTo>
                    <a:pt x="631" y="181"/>
                  </a:lnTo>
                  <a:cubicBezTo>
                    <a:pt x="631" y="201"/>
                    <a:pt x="622" y="201"/>
                    <a:pt x="622" y="210"/>
                  </a:cubicBezTo>
                  <a:lnTo>
                    <a:pt x="571" y="120"/>
                  </a:lnTo>
                  <a:cubicBezTo>
                    <a:pt x="564" y="118"/>
                    <a:pt x="557" y="117"/>
                    <a:pt x="551" y="117"/>
                  </a:cubicBezTo>
                  <a:cubicBezTo>
                    <a:pt x="511" y="117"/>
                    <a:pt x="507" y="171"/>
                    <a:pt x="481" y="181"/>
                  </a:cubicBezTo>
                  <a:cubicBezTo>
                    <a:pt x="526" y="181"/>
                    <a:pt x="509" y="197"/>
                    <a:pt x="528" y="197"/>
                  </a:cubicBezTo>
                  <a:cubicBezTo>
                    <a:pt x="534" y="197"/>
                    <a:pt x="544" y="195"/>
                    <a:pt x="561" y="190"/>
                  </a:cubicBezTo>
                  <a:lnTo>
                    <a:pt x="602" y="250"/>
                  </a:lnTo>
                  <a:lnTo>
                    <a:pt x="561" y="281"/>
                  </a:lnTo>
                  <a:cubicBezTo>
                    <a:pt x="582" y="290"/>
                    <a:pt x="582" y="310"/>
                    <a:pt x="591" y="321"/>
                  </a:cubicBezTo>
                  <a:lnTo>
                    <a:pt x="571" y="341"/>
                  </a:lnTo>
                  <a:cubicBezTo>
                    <a:pt x="571" y="335"/>
                    <a:pt x="569" y="330"/>
                    <a:pt x="564" y="330"/>
                  </a:cubicBezTo>
                  <a:cubicBezTo>
                    <a:pt x="559" y="330"/>
                    <a:pt x="551" y="335"/>
                    <a:pt x="541" y="350"/>
                  </a:cubicBezTo>
                  <a:cubicBezTo>
                    <a:pt x="537" y="347"/>
                    <a:pt x="534" y="344"/>
                    <a:pt x="531" y="341"/>
                  </a:cubicBezTo>
                  <a:lnTo>
                    <a:pt x="531" y="341"/>
                  </a:lnTo>
                  <a:cubicBezTo>
                    <a:pt x="481" y="361"/>
                    <a:pt x="491" y="390"/>
                    <a:pt x="471" y="421"/>
                  </a:cubicBezTo>
                  <a:lnTo>
                    <a:pt x="531" y="361"/>
                  </a:lnTo>
                  <a:lnTo>
                    <a:pt x="561" y="361"/>
                  </a:lnTo>
                  <a:cubicBezTo>
                    <a:pt x="561" y="370"/>
                    <a:pt x="561" y="381"/>
                    <a:pt x="571" y="401"/>
                  </a:cubicBezTo>
                  <a:cubicBezTo>
                    <a:pt x="571" y="410"/>
                    <a:pt x="582" y="421"/>
                    <a:pt x="582" y="421"/>
                  </a:cubicBezTo>
                  <a:lnTo>
                    <a:pt x="571" y="430"/>
                  </a:lnTo>
                  <a:lnTo>
                    <a:pt x="571" y="421"/>
                  </a:lnTo>
                  <a:cubicBezTo>
                    <a:pt x="561" y="441"/>
                    <a:pt x="561" y="450"/>
                    <a:pt x="571" y="461"/>
                  </a:cubicBezTo>
                  <a:cubicBezTo>
                    <a:pt x="571" y="490"/>
                    <a:pt x="547" y="499"/>
                    <a:pt x="523" y="499"/>
                  </a:cubicBezTo>
                  <a:cubicBezTo>
                    <a:pt x="506" y="499"/>
                    <a:pt x="490" y="495"/>
                    <a:pt x="481" y="490"/>
                  </a:cubicBezTo>
                  <a:cubicBezTo>
                    <a:pt x="478" y="494"/>
                    <a:pt x="475" y="495"/>
                    <a:pt x="471" y="495"/>
                  </a:cubicBezTo>
                  <a:cubicBezTo>
                    <a:pt x="452" y="495"/>
                    <a:pt x="428" y="459"/>
                    <a:pt x="411" y="450"/>
                  </a:cubicBezTo>
                  <a:lnTo>
                    <a:pt x="411" y="450"/>
                  </a:lnTo>
                  <a:cubicBezTo>
                    <a:pt x="401" y="490"/>
                    <a:pt x="451" y="510"/>
                    <a:pt x="441" y="541"/>
                  </a:cubicBezTo>
                  <a:cubicBezTo>
                    <a:pt x="438" y="544"/>
                    <a:pt x="435" y="545"/>
                    <a:pt x="433" y="545"/>
                  </a:cubicBezTo>
                  <a:cubicBezTo>
                    <a:pt x="429" y="545"/>
                    <a:pt x="425" y="542"/>
                    <a:pt x="423" y="538"/>
                  </a:cubicBezTo>
                  <a:lnTo>
                    <a:pt x="423" y="538"/>
                  </a:lnTo>
                  <a:lnTo>
                    <a:pt x="431" y="570"/>
                  </a:lnTo>
                  <a:cubicBezTo>
                    <a:pt x="430" y="570"/>
                    <a:pt x="429" y="569"/>
                    <a:pt x="428" y="569"/>
                  </a:cubicBezTo>
                  <a:cubicBezTo>
                    <a:pt x="420" y="569"/>
                    <a:pt x="401" y="591"/>
                    <a:pt x="387" y="591"/>
                  </a:cubicBezTo>
                  <a:cubicBezTo>
                    <a:pt x="380" y="591"/>
                    <a:pt x="374" y="586"/>
                    <a:pt x="371" y="570"/>
                  </a:cubicBezTo>
                  <a:cubicBezTo>
                    <a:pt x="371" y="570"/>
                    <a:pt x="381" y="561"/>
                    <a:pt x="381" y="550"/>
                  </a:cubicBezTo>
                  <a:lnTo>
                    <a:pt x="381" y="550"/>
                  </a:lnTo>
                  <a:cubicBezTo>
                    <a:pt x="337" y="577"/>
                    <a:pt x="278" y="634"/>
                    <a:pt x="237" y="634"/>
                  </a:cubicBezTo>
                  <a:cubicBezTo>
                    <a:pt x="231" y="634"/>
                    <a:pt x="226" y="633"/>
                    <a:pt x="221" y="631"/>
                  </a:cubicBezTo>
                  <a:cubicBezTo>
                    <a:pt x="201" y="651"/>
                    <a:pt x="221" y="651"/>
                    <a:pt x="191" y="691"/>
                  </a:cubicBezTo>
                  <a:cubicBezTo>
                    <a:pt x="221" y="721"/>
                    <a:pt x="261" y="721"/>
                    <a:pt x="261" y="771"/>
                  </a:cubicBezTo>
                  <a:lnTo>
                    <a:pt x="291" y="741"/>
                  </a:lnTo>
                  <a:cubicBezTo>
                    <a:pt x="291" y="731"/>
                    <a:pt x="281" y="721"/>
                    <a:pt x="281" y="711"/>
                  </a:cubicBezTo>
                  <a:lnTo>
                    <a:pt x="271" y="751"/>
                  </a:lnTo>
                  <a:cubicBezTo>
                    <a:pt x="261" y="721"/>
                    <a:pt x="251" y="721"/>
                    <a:pt x="221" y="701"/>
                  </a:cubicBezTo>
                  <a:cubicBezTo>
                    <a:pt x="241" y="641"/>
                    <a:pt x="301" y="651"/>
                    <a:pt x="331" y="621"/>
                  </a:cubicBezTo>
                  <a:cubicBezTo>
                    <a:pt x="341" y="651"/>
                    <a:pt x="331" y="681"/>
                    <a:pt x="371" y="681"/>
                  </a:cubicBezTo>
                  <a:cubicBezTo>
                    <a:pt x="341" y="691"/>
                    <a:pt x="351" y="711"/>
                    <a:pt x="361" y="721"/>
                  </a:cubicBezTo>
                  <a:cubicBezTo>
                    <a:pt x="351" y="721"/>
                    <a:pt x="331" y="731"/>
                    <a:pt x="331" y="761"/>
                  </a:cubicBezTo>
                  <a:lnTo>
                    <a:pt x="311" y="741"/>
                  </a:lnTo>
                  <a:lnTo>
                    <a:pt x="291" y="801"/>
                  </a:lnTo>
                  <a:lnTo>
                    <a:pt x="321" y="801"/>
                  </a:lnTo>
                  <a:lnTo>
                    <a:pt x="321" y="821"/>
                  </a:lnTo>
                  <a:lnTo>
                    <a:pt x="321" y="871"/>
                  </a:lnTo>
                  <a:cubicBezTo>
                    <a:pt x="311" y="861"/>
                    <a:pt x="301" y="861"/>
                    <a:pt x="301" y="861"/>
                  </a:cubicBezTo>
                  <a:lnTo>
                    <a:pt x="301" y="851"/>
                  </a:lnTo>
                  <a:lnTo>
                    <a:pt x="301" y="821"/>
                  </a:lnTo>
                  <a:lnTo>
                    <a:pt x="291" y="821"/>
                  </a:lnTo>
                  <a:lnTo>
                    <a:pt x="291" y="851"/>
                  </a:lnTo>
                  <a:lnTo>
                    <a:pt x="271" y="851"/>
                  </a:lnTo>
                  <a:cubicBezTo>
                    <a:pt x="251" y="761"/>
                    <a:pt x="211" y="831"/>
                    <a:pt x="191" y="731"/>
                  </a:cubicBezTo>
                  <a:cubicBezTo>
                    <a:pt x="180" y="726"/>
                    <a:pt x="171" y="724"/>
                    <a:pt x="163" y="724"/>
                  </a:cubicBezTo>
                  <a:cubicBezTo>
                    <a:pt x="133" y="724"/>
                    <a:pt x="119" y="752"/>
                    <a:pt x="111" y="791"/>
                  </a:cubicBezTo>
                  <a:cubicBezTo>
                    <a:pt x="115" y="788"/>
                    <a:pt x="119" y="787"/>
                    <a:pt x="123" y="787"/>
                  </a:cubicBezTo>
                  <a:cubicBezTo>
                    <a:pt x="145" y="787"/>
                    <a:pt x="173" y="818"/>
                    <a:pt x="205" y="818"/>
                  </a:cubicBezTo>
                  <a:cubicBezTo>
                    <a:pt x="213" y="818"/>
                    <a:pt x="222" y="816"/>
                    <a:pt x="231" y="811"/>
                  </a:cubicBezTo>
                  <a:cubicBezTo>
                    <a:pt x="241" y="891"/>
                    <a:pt x="351" y="911"/>
                    <a:pt x="281" y="971"/>
                  </a:cubicBezTo>
                  <a:lnTo>
                    <a:pt x="271" y="971"/>
                  </a:lnTo>
                  <a:lnTo>
                    <a:pt x="301" y="1011"/>
                  </a:lnTo>
                  <a:lnTo>
                    <a:pt x="271" y="1051"/>
                  </a:lnTo>
                  <a:cubicBezTo>
                    <a:pt x="211" y="1011"/>
                    <a:pt x="251" y="981"/>
                    <a:pt x="221" y="951"/>
                  </a:cubicBezTo>
                  <a:lnTo>
                    <a:pt x="221" y="951"/>
                  </a:lnTo>
                  <a:cubicBezTo>
                    <a:pt x="201" y="971"/>
                    <a:pt x="201" y="981"/>
                    <a:pt x="201" y="1001"/>
                  </a:cubicBezTo>
                  <a:lnTo>
                    <a:pt x="211" y="1071"/>
                  </a:lnTo>
                  <a:cubicBezTo>
                    <a:pt x="204" y="1071"/>
                    <a:pt x="202" y="1067"/>
                    <a:pt x="201" y="1067"/>
                  </a:cubicBezTo>
                  <a:cubicBezTo>
                    <a:pt x="201" y="1067"/>
                    <a:pt x="201" y="1068"/>
                    <a:pt x="201" y="1071"/>
                  </a:cubicBezTo>
                  <a:cubicBezTo>
                    <a:pt x="191" y="1041"/>
                    <a:pt x="191" y="1021"/>
                    <a:pt x="171" y="1021"/>
                  </a:cubicBezTo>
                  <a:cubicBezTo>
                    <a:pt x="181" y="1031"/>
                    <a:pt x="141" y="1061"/>
                    <a:pt x="131" y="1061"/>
                  </a:cubicBezTo>
                  <a:cubicBezTo>
                    <a:pt x="161" y="1001"/>
                    <a:pt x="101" y="1011"/>
                    <a:pt x="151" y="951"/>
                  </a:cubicBezTo>
                  <a:lnTo>
                    <a:pt x="151" y="951"/>
                  </a:lnTo>
                  <a:cubicBezTo>
                    <a:pt x="154" y="962"/>
                    <a:pt x="157" y="965"/>
                    <a:pt x="160" y="965"/>
                  </a:cubicBezTo>
                  <a:cubicBezTo>
                    <a:pt x="164" y="965"/>
                    <a:pt x="168" y="959"/>
                    <a:pt x="179" y="959"/>
                  </a:cubicBezTo>
                  <a:cubicBezTo>
                    <a:pt x="182" y="959"/>
                    <a:pt x="186" y="960"/>
                    <a:pt x="191" y="961"/>
                  </a:cubicBezTo>
                  <a:cubicBezTo>
                    <a:pt x="171" y="941"/>
                    <a:pt x="181" y="881"/>
                    <a:pt x="201" y="841"/>
                  </a:cubicBezTo>
                  <a:cubicBezTo>
                    <a:pt x="196" y="838"/>
                    <a:pt x="192" y="836"/>
                    <a:pt x="188" y="836"/>
                  </a:cubicBezTo>
                  <a:cubicBezTo>
                    <a:pt x="167" y="836"/>
                    <a:pt x="156" y="874"/>
                    <a:pt x="131" y="891"/>
                  </a:cubicBezTo>
                  <a:cubicBezTo>
                    <a:pt x="161" y="951"/>
                    <a:pt x="71" y="991"/>
                    <a:pt x="111" y="1051"/>
                  </a:cubicBezTo>
                  <a:cubicBezTo>
                    <a:pt x="107" y="1071"/>
                    <a:pt x="102" y="1078"/>
                    <a:pt x="96" y="1078"/>
                  </a:cubicBezTo>
                  <a:cubicBezTo>
                    <a:pt x="83" y="1078"/>
                    <a:pt x="67" y="1051"/>
                    <a:pt x="61" y="1051"/>
                  </a:cubicBezTo>
                  <a:lnTo>
                    <a:pt x="61" y="1051"/>
                  </a:lnTo>
                  <a:cubicBezTo>
                    <a:pt x="31" y="1101"/>
                    <a:pt x="91" y="1081"/>
                    <a:pt x="101" y="1101"/>
                  </a:cubicBezTo>
                  <a:cubicBezTo>
                    <a:pt x="121" y="1191"/>
                    <a:pt x="41" y="1191"/>
                    <a:pt x="31" y="1262"/>
                  </a:cubicBezTo>
                  <a:cubicBezTo>
                    <a:pt x="61" y="1302"/>
                    <a:pt x="71" y="1362"/>
                    <a:pt x="81" y="1431"/>
                  </a:cubicBezTo>
                  <a:cubicBezTo>
                    <a:pt x="61" y="1442"/>
                    <a:pt x="51" y="1451"/>
                    <a:pt x="41" y="1471"/>
                  </a:cubicBezTo>
                  <a:cubicBezTo>
                    <a:pt x="21" y="1511"/>
                    <a:pt x="1" y="1571"/>
                    <a:pt x="21" y="1662"/>
                  </a:cubicBezTo>
                  <a:cubicBezTo>
                    <a:pt x="22" y="1663"/>
                    <a:pt x="22" y="1664"/>
                    <a:pt x="22" y="1664"/>
                  </a:cubicBezTo>
                  <a:cubicBezTo>
                    <a:pt x="26" y="1664"/>
                    <a:pt x="7" y="1569"/>
                    <a:pt x="33" y="1569"/>
                  </a:cubicBezTo>
                  <a:cubicBezTo>
                    <a:pt x="36" y="1569"/>
                    <a:pt x="38" y="1570"/>
                    <a:pt x="41" y="1571"/>
                  </a:cubicBezTo>
                  <a:cubicBezTo>
                    <a:pt x="50" y="1595"/>
                    <a:pt x="55" y="1614"/>
                    <a:pt x="57" y="1631"/>
                  </a:cubicBezTo>
                  <a:lnTo>
                    <a:pt x="57" y="1631"/>
                  </a:lnTo>
                  <a:cubicBezTo>
                    <a:pt x="56" y="1569"/>
                    <a:pt x="66" y="1507"/>
                    <a:pt x="81" y="1462"/>
                  </a:cubicBezTo>
                  <a:lnTo>
                    <a:pt x="81" y="1522"/>
                  </a:lnTo>
                  <a:lnTo>
                    <a:pt x="161" y="1582"/>
                  </a:lnTo>
                  <a:cubicBezTo>
                    <a:pt x="171" y="1602"/>
                    <a:pt x="171" y="1612"/>
                    <a:pt x="181" y="1632"/>
                  </a:cubicBezTo>
                  <a:cubicBezTo>
                    <a:pt x="191" y="1662"/>
                    <a:pt x="201" y="1682"/>
                    <a:pt x="221" y="1702"/>
                  </a:cubicBezTo>
                  <a:cubicBezTo>
                    <a:pt x="231" y="1682"/>
                    <a:pt x="201" y="1642"/>
                    <a:pt x="201" y="1612"/>
                  </a:cubicBezTo>
                  <a:lnTo>
                    <a:pt x="201" y="1612"/>
                  </a:lnTo>
                  <a:lnTo>
                    <a:pt x="331" y="1702"/>
                  </a:lnTo>
                  <a:lnTo>
                    <a:pt x="331" y="1712"/>
                  </a:lnTo>
                  <a:lnTo>
                    <a:pt x="331" y="1732"/>
                  </a:lnTo>
                  <a:lnTo>
                    <a:pt x="441" y="1792"/>
                  </a:lnTo>
                  <a:lnTo>
                    <a:pt x="501" y="1842"/>
                  </a:lnTo>
                  <a:lnTo>
                    <a:pt x="301" y="1732"/>
                  </a:lnTo>
                  <a:lnTo>
                    <a:pt x="291" y="1732"/>
                  </a:lnTo>
                  <a:lnTo>
                    <a:pt x="291" y="1742"/>
                  </a:lnTo>
                  <a:lnTo>
                    <a:pt x="551" y="1872"/>
                  </a:lnTo>
                  <a:lnTo>
                    <a:pt x="551" y="1882"/>
                  </a:lnTo>
                  <a:lnTo>
                    <a:pt x="842" y="2032"/>
                  </a:lnTo>
                  <a:cubicBezTo>
                    <a:pt x="902" y="2032"/>
                    <a:pt x="931" y="1992"/>
                    <a:pt x="951" y="1952"/>
                  </a:cubicBezTo>
                  <a:cubicBezTo>
                    <a:pt x="971" y="1912"/>
                    <a:pt x="992" y="1872"/>
                    <a:pt x="1032" y="1862"/>
                  </a:cubicBezTo>
                  <a:cubicBezTo>
                    <a:pt x="1038" y="1871"/>
                    <a:pt x="1048" y="1874"/>
                    <a:pt x="1058" y="1874"/>
                  </a:cubicBezTo>
                  <a:cubicBezTo>
                    <a:pt x="1071" y="1874"/>
                    <a:pt x="1085" y="1870"/>
                    <a:pt x="1094" y="1870"/>
                  </a:cubicBezTo>
                  <a:cubicBezTo>
                    <a:pt x="1101" y="1870"/>
                    <a:pt x="1105" y="1873"/>
                    <a:pt x="1102" y="1882"/>
                  </a:cubicBezTo>
                  <a:cubicBezTo>
                    <a:pt x="1152" y="1862"/>
                    <a:pt x="1142" y="1812"/>
                    <a:pt x="1152" y="1772"/>
                  </a:cubicBezTo>
                  <a:cubicBezTo>
                    <a:pt x="1155" y="1775"/>
                    <a:pt x="1158" y="1776"/>
                    <a:pt x="1161" y="1776"/>
                  </a:cubicBezTo>
                  <a:cubicBezTo>
                    <a:pt x="1175" y="1776"/>
                    <a:pt x="1190" y="1758"/>
                    <a:pt x="1200" y="1758"/>
                  </a:cubicBezTo>
                  <a:cubicBezTo>
                    <a:pt x="1205" y="1758"/>
                    <a:pt x="1209" y="1761"/>
                    <a:pt x="1212" y="1772"/>
                  </a:cubicBezTo>
                  <a:lnTo>
                    <a:pt x="1202" y="1702"/>
                  </a:lnTo>
                  <a:cubicBezTo>
                    <a:pt x="1237" y="1693"/>
                    <a:pt x="1256" y="1647"/>
                    <a:pt x="1280" y="1647"/>
                  </a:cubicBezTo>
                  <a:cubicBezTo>
                    <a:pt x="1284" y="1647"/>
                    <a:pt x="1288" y="1649"/>
                    <a:pt x="1292" y="1652"/>
                  </a:cubicBezTo>
                  <a:cubicBezTo>
                    <a:pt x="1302" y="1622"/>
                    <a:pt x="1252" y="1612"/>
                    <a:pt x="1292" y="1591"/>
                  </a:cubicBezTo>
                  <a:lnTo>
                    <a:pt x="1292" y="1591"/>
                  </a:lnTo>
                  <a:cubicBezTo>
                    <a:pt x="1299" y="1599"/>
                    <a:pt x="1305" y="1601"/>
                    <a:pt x="1306" y="1602"/>
                  </a:cubicBezTo>
                  <a:lnTo>
                    <a:pt x="1306" y="1602"/>
                  </a:lnTo>
                  <a:cubicBezTo>
                    <a:pt x="1326" y="1598"/>
                    <a:pt x="1352" y="1569"/>
                    <a:pt x="1352" y="1531"/>
                  </a:cubicBezTo>
                  <a:lnTo>
                    <a:pt x="1352" y="1531"/>
                  </a:lnTo>
                  <a:cubicBezTo>
                    <a:pt x="1337" y="1541"/>
                    <a:pt x="1332" y="1541"/>
                    <a:pt x="1328" y="1541"/>
                  </a:cubicBezTo>
                  <a:cubicBezTo>
                    <a:pt x="1324" y="1541"/>
                    <a:pt x="1322" y="1541"/>
                    <a:pt x="1312" y="1551"/>
                  </a:cubicBezTo>
                  <a:cubicBezTo>
                    <a:pt x="1292" y="1542"/>
                    <a:pt x="1292" y="1491"/>
                    <a:pt x="1332" y="1482"/>
                  </a:cubicBezTo>
                  <a:cubicBezTo>
                    <a:pt x="1336" y="1508"/>
                    <a:pt x="1347" y="1515"/>
                    <a:pt x="1359" y="1515"/>
                  </a:cubicBezTo>
                  <a:cubicBezTo>
                    <a:pt x="1372" y="1515"/>
                    <a:pt x="1386" y="1508"/>
                    <a:pt x="1396" y="1508"/>
                  </a:cubicBezTo>
                  <a:cubicBezTo>
                    <a:pt x="1404" y="1508"/>
                    <a:pt x="1409" y="1511"/>
                    <a:pt x="1412" y="1522"/>
                  </a:cubicBezTo>
                  <a:cubicBezTo>
                    <a:pt x="1462" y="1451"/>
                    <a:pt x="1432" y="1371"/>
                    <a:pt x="1432" y="1291"/>
                  </a:cubicBezTo>
                  <a:cubicBezTo>
                    <a:pt x="1462" y="1222"/>
                    <a:pt x="1532" y="1151"/>
                    <a:pt x="1522" y="1071"/>
                  </a:cubicBezTo>
                  <a:lnTo>
                    <a:pt x="1522" y="1071"/>
                  </a:lnTo>
                  <a:lnTo>
                    <a:pt x="1522" y="1081"/>
                  </a:lnTo>
                  <a:lnTo>
                    <a:pt x="1512" y="1041"/>
                  </a:lnTo>
                  <a:lnTo>
                    <a:pt x="1512" y="1031"/>
                  </a:lnTo>
                  <a:cubicBezTo>
                    <a:pt x="1513" y="1030"/>
                    <a:pt x="1515" y="1029"/>
                    <a:pt x="1517" y="1029"/>
                  </a:cubicBezTo>
                  <a:cubicBezTo>
                    <a:pt x="1526" y="1029"/>
                    <a:pt x="1544" y="1043"/>
                    <a:pt x="1554" y="1043"/>
                  </a:cubicBezTo>
                  <a:cubicBezTo>
                    <a:pt x="1559" y="1043"/>
                    <a:pt x="1562" y="1040"/>
                    <a:pt x="1562" y="1031"/>
                  </a:cubicBezTo>
                  <a:lnTo>
                    <a:pt x="1562" y="1031"/>
                  </a:lnTo>
                  <a:cubicBezTo>
                    <a:pt x="1603" y="1061"/>
                    <a:pt x="1542" y="1081"/>
                    <a:pt x="1562" y="1131"/>
                  </a:cubicBezTo>
                  <a:cubicBezTo>
                    <a:pt x="1572" y="1127"/>
                    <a:pt x="1578" y="1126"/>
                    <a:pt x="1584" y="1126"/>
                  </a:cubicBezTo>
                  <a:cubicBezTo>
                    <a:pt x="1615" y="1126"/>
                    <a:pt x="1586" y="1184"/>
                    <a:pt x="1611" y="1184"/>
                  </a:cubicBezTo>
                  <a:cubicBezTo>
                    <a:pt x="1614" y="1184"/>
                    <a:pt x="1618" y="1183"/>
                    <a:pt x="1623" y="1181"/>
                  </a:cubicBezTo>
                  <a:cubicBezTo>
                    <a:pt x="1552" y="1121"/>
                    <a:pt x="1672" y="1071"/>
                    <a:pt x="1652" y="1001"/>
                  </a:cubicBezTo>
                  <a:cubicBezTo>
                    <a:pt x="1658" y="993"/>
                    <a:pt x="1663" y="990"/>
                    <a:pt x="1667" y="990"/>
                  </a:cubicBezTo>
                  <a:cubicBezTo>
                    <a:pt x="1670" y="990"/>
                    <a:pt x="1671" y="991"/>
                    <a:pt x="1673" y="992"/>
                  </a:cubicBezTo>
                  <a:lnTo>
                    <a:pt x="1673" y="992"/>
                  </a:lnTo>
                  <a:lnTo>
                    <a:pt x="1672" y="991"/>
                  </a:lnTo>
                  <a:cubicBezTo>
                    <a:pt x="1684" y="979"/>
                    <a:pt x="1692" y="974"/>
                    <a:pt x="1701" y="974"/>
                  </a:cubicBezTo>
                  <a:cubicBezTo>
                    <a:pt x="1708" y="974"/>
                    <a:pt x="1714" y="977"/>
                    <a:pt x="1723" y="981"/>
                  </a:cubicBezTo>
                  <a:cubicBezTo>
                    <a:pt x="1763" y="941"/>
                    <a:pt x="1772" y="881"/>
                    <a:pt x="1752" y="821"/>
                  </a:cubicBezTo>
                  <a:lnTo>
                    <a:pt x="1752" y="821"/>
                  </a:lnTo>
                  <a:cubicBezTo>
                    <a:pt x="1750" y="836"/>
                    <a:pt x="1746" y="841"/>
                    <a:pt x="1742" y="841"/>
                  </a:cubicBezTo>
                  <a:cubicBezTo>
                    <a:pt x="1732" y="841"/>
                    <a:pt x="1719" y="816"/>
                    <a:pt x="1706" y="816"/>
                  </a:cubicBezTo>
                  <a:cubicBezTo>
                    <a:pt x="1701" y="816"/>
                    <a:pt x="1696" y="820"/>
                    <a:pt x="1692" y="831"/>
                  </a:cubicBezTo>
                  <a:cubicBezTo>
                    <a:pt x="1683" y="821"/>
                    <a:pt x="1683" y="811"/>
                    <a:pt x="1683" y="801"/>
                  </a:cubicBezTo>
                  <a:lnTo>
                    <a:pt x="1683" y="791"/>
                  </a:lnTo>
                  <a:lnTo>
                    <a:pt x="1683" y="781"/>
                  </a:lnTo>
                  <a:cubicBezTo>
                    <a:pt x="1692" y="771"/>
                    <a:pt x="1692" y="761"/>
                    <a:pt x="1692" y="741"/>
                  </a:cubicBezTo>
                  <a:cubicBezTo>
                    <a:pt x="1695" y="754"/>
                    <a:pt x="1705" y="756"/>
                    <a:pt x="1716" y="756"/>
                  </a:cubicBezTo>
                  <a:cubicBezTo>
                    <a:pt x="1725" y="756"/>
                    <a:pt x="1734" y="755"/>
                    <a:pt x="1740" y="755"/>
                  </a:cubicBezTo>
                  <a:cubicBezTo>
                    <a:pt x="1751" y="755"/>
                    <a:pt x="1754" y="760"/>
                    <a:pt x="1732" y="791"/>
                  </a:cubicBezTo>
                  <a:cubicBezTo>
                    <a:pt x="1738" y="792"/>
                    <a:pt x="1742" y="792"/>
                    <a:pt x="1746" y="792"/>
                  </a:cubicBezTo>
                  <a:cubicBezTo>
                    <a:pt x="1784" y="792"/>
                    <a:pt x="1744" y="748"/>
                    <a:pt x="1763" y="721"/>
                  </a:cubicBezTo>
                  <a:lnTo>
                    <a:pt x="1763" y="721"/>
                  </a:lnTo>
                  <a:cubicBezTo>
                    <a:pt x="1772" y="741"/>
                    <a:pt x="1783" y="791"/>
                    <a:pt x="1792" y="791"/>
                  </a:cubicBezTo>
                  <a:cubicBezTo>
                    <a:pt x="1772" y="751"/>
                    <a:pt x="1792" y="721"/>
                    <a:pt x="1823" y="681"/>
                  </a:cubicBezTo>
                  <a:cubicBezTo>
                    <a:pt x="1843" y="651"/>
                    <a:pt x="1872" y="611"/>
                    <a:pt x="1852" y="601"/>
                  </a:cubicBezTo>
                  <a:cubicBezTo>
                    <a:pt x="1812" y="550"/>
                    <a:pt x="1792" y="481"/>
                    <a:pt x="1763" y="430"/>
                  </a:cubicBezTo>
                  <a:lnTo>
                    <a:pt x="1362" y="250"/>
                  </a:lnTo>
                  <a:lnTo>
                    <a:pt x="1362" y="261"/>
                  </a:lnTo>
                  <a:cubicBezTo>
                    <a:pt x="1362" y="270"/>
                    <a:pt x="1352" y="270"/>
                    <a:pt x="1352" y="270"/>
                  </a:cubicBezTo>
                  <a:lnTo>
                    <a:pt x="1042" y="50"/>
                  </a:lnTo>
                  <a:cubicBezTo>
                    <a:pt x="1012" y="100"/>
                    <a:pt x="1012" y="140"/>
                    <a:pt x="1022" y="181"/>
                  </a:cubicBezTo>
                  <a:cubicBezTo>
                    <a:pt x="1002" y="181"/>
                    <a:pt x="992" y="190"/>
                    <a:pt x="982" y="210"/>
                  </a:cubicBezTo>
                  <a:lnTo>
                    <a:pt x="1032" y="230"/>
                  </a:lnTo>
                  <a:lnTo>
                    <a:pt x="1062" y="201"/>
                  </a:lnTo>
                  <a:cubicBezTo>
                    <a:pt x="1052" y="190"/>
                    <a:pt x="1042" y="190"/>
                    <a:pt x="1032" y="190"/>
                  </a:cubicBezTo>
                  <a:cubicBezTo>
                    <a:pt x="1039" y="179"/>
                    <a:pt x="1046" y="175"/>
                    <a:pt x="1051" y="175"/>
                  </a:cubicBezTo>
                  <a:cubicBezTo>
                    <a:pt x="1060" y="175"/>
                    <a:pt x="1066" y="184"/>
                    <a:pt x="1072" y="190"/>
                  </a:cubicBezTo>
                  <a:lnTo>
                    <a:pt x="1062" y="201"/>
                  </a:lnTo>
                  <a:cubicBezTo>
                    <a:pt x="1072" y="201"/>
                    <a:pt x="1082" y="210"/>
                    <a:pt x="1092" y="210"/>
                  </a:cubicBezTo>
                  <a:lnTo>
                    <a:pt x="1112" y="210"/>
                  </a:lnTo>
                  <a:cubicBezTo>
                    <a:pt x="1112" y="241"/>
                    <a:pt x="1102" y="241"/>
                    <a:pt x="1082" y="241"/>
                  </a:cubicBezTo>
                  <a:cubicBezTo>
                    <a:pt x="1082" y="261"/>
                    <a:pt x="1062" y="290"/>
                    <a:pt x="1092" y="301"/>
                  </a:cubicBezTo>
                  <a:cubicBezTo>
                    <a:pt x="1082" y="301"/>
                    <a:pt x="1062" y="290"/>
                    <a:pt x="1052" y="290"/>
                  </a:cubicBezTo>
                  <a:cubicBezTo>
                    <a:pt x="1042" y="281"/>
                    <a:pt x="1022" y="270"/>
                    <a:pt x="1002" y="261"/>
                  </a:cubicBezTo>
                  <a:cubicBezTo>
                    <a:pt x="1012" y="261"/>
                    <a:pt x="1012" y="250"/>
                    <a:pt x="1012" y="250"/>
                  </a:cubicBezTo>
                  <a:cubicBezTo>
                    <a:pt x="1022" y="230"/>
                    <a:pt x="951" y="241"/>
                    <a:pt x="992" y="190"/>
                  </a:cubicBezTo>
                  <a:lnTo>
                    <a:pt x="992" y="190"/>
                  </a:lnTo>
                  <a:cubicBezTo>
                    <a:pt x="971" y="205"/>
                    <a:pt x="949" y="210"/>
                    <a:pt x="930" y="210"/>
                  </a:cubicBezTo>
                  <a:cubicBezTo>
                    <a:pt x="912" y="210"/>
                    <a:pt x="897" y="205"/>
                    <a:pt x="891" y="201"/>
                  </a:cubicBezTo>
                  <a:lnTo>
                    <a:pt x="891" y="201"/>
                  </a:lnTo>
                  <a:cubicBezTo>
                    <a:pt x="891" y="210"/>
                    <a:pt x="901" y="210"/>
                    <a:pt x="902" y="220"/>
                  </a:cubicBezTo>
                  <a:lnTo>
                    <a:pt x="902" y="220"/>
                  </a:lnTo>
                  <a:cubicBezTo>
                    <a:pt x="898" y="217"/>
                    <a:pt x="895" y="214"/>
                    <a:pt x="891" y="210"/>
                  </a:cubicBezTo>
                  <a:lnTo>
                    <a:pt x="891" y="210"/>
                  </a:lnTo>
                  <a:lnTo>
                    <a:pt x="902" y="221"/>
                  </a:lnTo>
                  <a:cubicBezTo>
                    <a:pt x="902" y="220"/>
                    <a:pt x="902" y="220"/>
                    <a:pt x="902" y="220"/>
                  </a:cubicBezTo>
                  <a:lnTo>
                    <a:pt x="902" y="220"/>
                  </a:lnTo>
                  <a:cubicBezTo>
                    <a:pt x="918" y="234"/>
                    <a:pt x="935" y="242"/>
                    <a:pt x="951" y="250"/>
                  </a:cubicBezTo>
                  <a:lnTo>
                    <a:pt x="951" y="241"/>
                  </a:lnTo>
                  <a:cubicBezTo>
                    <a:pt x="931" y="230"/>
                    <a:pt x="922" y="230"/>
                    <a:pt x="922" y="230"/>
                  </a:cubicBezTo>
                  <a:cubicBezTo>
                    <a:pt x="931" y="230"/>
                    <a:pt x="942" y="230"/>
                    <a:pt x="952" y="231"/>
                  </a:cubicBezTo>
                  <a:lnTo>
                    <a:pt x="952" y="231"/>
                  </a:lnTo>
                  <a:cubicBezTo>
                    <a:pt x="962" y="241"/>
                    <a:pt x="972" y="251"/>
                    <a:pt x="982" y="270"/>
                  </a:cubicBezTo>
                  <a:cubicBezTo>
                    <a:pt x="971" y="261"/>
                    <a:pt x="962" y="261"/>
                    <a:pt x="951" y="250"/>
                  </a:cubicBezTo>
                  <a:lnTo>
                    <a:pt x="951" y="261"/>
                  </a:lnTo>
                  <a:lnTo>
                    <a:pt x="862" y="201"/>
                  </a:lnTo>
                  <a:lnTo>
                    <a:pt x="862" y="201"/>
                  </a:lnTo>
                  <a:cubicBezTo>
                    <a:pt x="871" y="210"/>
                    <a:pt x="851" y="210"/>
                    <a:pt x="882" y="221"/>
                  </a:cubicBezTo>
                  <a:cubicBezTo>
                    <a:pt x="891" y="230"/>
                    <a:pt x="891" y="230"/>
                    <a:pt x="882" y="230"/>
                  </a:cubicBezTo>
                  <a:cubicBezTo>
                    <a:pt x="879" y="233"/>
                    <a:pt x="874" y="234"/>
                    <a:pt x="869" y="234"/>
                  </a:cubicBezTo>
                  <a:cubicBezTo>
                    <a:pt x="865" y="234"/>
                    <a:pt x="859" y="233"/>
                    <a:pt x="855" y="233"/>
                  </a:cubicBezTo>
                  <a:cubicBezTo>
                    <a:pt x="846" y="233"/>
                    <a:pt x="841" y="235"/>
                    <a:pt x="851" y="250"/>
                  </a:cubicBezTo>
                  <a:lnTo>
                    <a:pt x="882" y="250"/>
                  </a:lnTo>
                  <a:cubicBezTo>
                    <a:pt x="902" y="270"/>
                    <a:pt x="871" y="281"/>
                    <a:pt x="902" y="310"/>
                  </a:cubicBezTo>
                  <a:cubicBezTo>
                    <a:pt x="911" y="317"/>
                    <a:pt x="916" y="320"/>
                    <a:pt x="920" y="320"/>
                  </a:cubicBezTo>
                  <a:cubicBezTo>
                    <a:pt x="931" y="320"/>
                    <a:pt x="918" y="286"/>
                    <a:pt x="942" y="270"/>
                  </a:cubicBezTo>
                  <a:lnTo>
                    <a:pt x="971" y="301"/>
                  </a:lnTo>
                  <a:cubicBezTo>
                    <a:pt x="971" y="301"/>
                    <a:pt x="962" y="290"/>
                    <a:pt x="962" y="281"/>
                  </a:cubicBezTo>
                  <a:lnTo>
                    <a:pt x="962" y="281"/>
                  </a:lnTo>
                  <a:cubicBezTo>
                    <a:pt x="962" y="281"/>
                    <a:pt x="962" y="281"/>
                    <a:pt x="962" y="281"/>
                  </a:cubicBezTo>
                  <a:cubicBezTo>
                    <a:pt x="962" y="270"/>
                    <a:pt x="962" y="270"/>
                    <a:pt x="951" y="261"/>
                  </a:cubicBezTo>
                  <a:lnTo>
                    <a:pt x="951" y="261"/>
                  </a:lnTo>
                  <a:lnTo>
                    <a:pt x="992" y="281"/>
                  </a:lnTo>
                  <a:lnTo>
                    <a:pt x="992" y="281"/>
                  </a:lnTo>
                  <a:cubicBezTo>
                    <a:pt x="1002" y="281"/>
                    <a:pt x="1012" y="290"/>
                    <a:pt x="1022" y="290"/>
                  </a:cubicBezTo>
                  <a:cubicBezTo>
                    <a:pt x="1012" y="290"/>
                    <a:pt x="1012" y="290"/>
                    <a:pt x="1012" y="301"/>
                  </a:cubicBezTo>
                  <a:lnTo>
                    <a:pt x="992" y="301"/>
                  </a:lnTo>
                  <a:cubicBezTo>
                    <a:pt x="982" y="301"/>
                    <a:pt x="962" y="310"/>
                    <a:pt x="951" y="321"/>
                  </a:cubicBezTo>
                  <a:cubicBezTo>
                    <a:pt x="927" y="325"/>
                    <a:pt x="904" y="333"/>
                    <a:pt x="884" y="333"/>
                  </a:cubicBezTo>
                  <a:cubicBezTo>
                    <a:pt x="864" y="333"/>
                    <a:pt x="847" y="325"/>
                    <a:pt x="831" y="301"/>
                  </a:cubicBezTo>
                  <a:cubicBezTo>
                    <a:pt x="791" y="321"/>
                    <a:pt x="771" y="401"/>
                    <a:pt x="751" y="481"/>
                  </a:cubicBezTo>
                  <a:cubicBezTo>
                    <a:pt x="731" y="441"/>
                    <a:pt x="722" y="410"/>
                    <a:pt x="722" y="390"/>
                  </a:cubicBezTo>
                  <a:cubicBezTo>
                    <a:pt x="662" y="441"/>
                    <a:pt x="691" y="441"/>
                    <a:pt x="642" y="481"/>
                  </a:cubicBezTo>
                  <a:cubicBezTo>
                    <a:pt x="642" y="470"/>
                    <a:pt x="642" y="461"/>
                    <a:pt x="622" y="450"/>
                  </a:cubicBezTo>
                  <a:lnTo>
                    <a:pt x="622" y="450"/>
                  </a:lnTo>
                  <a:cubicBezTo>
                    <a:pt x="642" y="461"/>
                    <a:pt x="631" y="470"/>
                    <a:pt x="631" y="481"/>
                  </a:cubicBezTo>
                  <a:cubicBezTo>
                    <a:pt x="602" y="461"/>
                    <a:pt x="631" y="401"/>
                    <a:pt x="602" y="401"/>
                  </a:cubicBezTo>
                  <a:lnTo>
                    <a:pt x="642" y="370"/>
                  </a:lnTo>
                  <a:lnTo>
                    <a:pt x="651" y="381"/>
                  </a:lnTo>
                  <a:lnTo>
                    <a:pt x="651" y="370"/>
                  </a:lnTo>
                  <a:cubicBezTo>
                    <a:pt x="651" y="379"/>
                    <a:pt x="659" y="381"/>
                    <a:pt x="661" y="387"/>
                  </a:cubicBezTo>
                  <a:lnTo>
                    <a:pt x="661" y="387"/>
                  </a:lnTo>
                  <a:cubicBezTo>
                    <a:pt x="653" y="331"/>
                    <a:pt x="701" y="340"/>
                    <a:pt x="671" y="290"/>
                  </a:cubicBezTo>
                  <a:cubicBezTo>
                    <a:pt x="698" y="290"/>
                    <a:pt x="685" y="322"/>
                    <a:pt x="696" y="322"/>
                  </a:cubicBezTo>
                  <a:cubicBezTo>
                    <a:pt x="698" y="322"/>
                    <a:pt x="699" y="322"/>
                    <a:pt x="702" y="321"/>
                  </a:cubicBezTo>
                  <a:cubicBezTo>
                    <a:pt x="702" y="341"/>
                    <a:pt x="731" y="381"/>
                    <a:pt x="762" y="410"/>
                  </a:cubicBezTo>
                  <a:cubicBezTo>
                    <a:pt x="802" y="381"/>
                    <a:pt x="722" y="350"/>
                    <a:pt x="731" y="310"/>
                  </a:cubicBezTo>
                  <a:lnTo>
                    <a:pt x="771" y="310"/>
                  </a:lnTo>
                  <a:cubicBezTo>
                    <a:pt x="776" y="300"/>
                    <a:pt x="772" y="298"/>
                    <a:pt x="764" y="298"/>
                  </a:cubicBezTo>
                  <a:cubicBezTo>
                    <a:pt x="757" y="298"/>
                    <a:pt x="747" y="301"/>
                    <a:pt x="742" y="301"/>
                  </a:cubicBezTo>
                  <a:cubicBezTo>
                    <a:pt x="742" y="270"/>
                    <a:pt x="771" y="281"/>
                    <a:pt x="782" y="270"/>
                  </a:cubicBezTo>
                  <a:cubicBezTo>
                    <a:pt x="762" y="270"/>
                    <a:pt x="751" y="270"/>
                    <a:pt x="742" y="261"/>
                  </a:cubicBezTo>
                  <a:cubicBezTo>
                    <a:pt x="776" y="261"/>
                    <a:pt x="773" y="238"/>
                    <a:pt x="809" y="238"/>
                  </a:cubicBezTo>
                  <a:cubicBezTo>
                    <a:pt x="813" y="238"/>
                    <a:pt x="818" y="239"/>
                    <a:pt x="823" y="239"/>
                  </a:cubicBezTo>
                  <a:lnTo>
                    <a:pt x="823" y="239"/>
                  </a:lnTo>
                  <a:cubicBezTo>
                    <a:pt x="796" y="232"/>
                    <a:pt x="770" y="189"/>
                    <a:pt x="762" y="181"/>
                  </a:cubicBezTo>
                  <a:lnTo>
                    <a:pt x="742" y="181"/>
                  </a:lnTo>
                  <a:lnTo>
                    <a:pt x="742" y="150"/>
                  </a:lnTo>
                  <a:cubicBezTo>
                    <a:pt x="742" y="150"/>
                    <a:pt x="742" y="140"/>
                    <a:pt x="711" y="130"/>
                  </a:cubicBezTo>
                  <a:cubicBezTo>
                    <a:pt x="706" y="110"/>
                    <a:pt x="716" y="100"/>
                    <a:pt x="729" y="100"/>
                  </a:cubicBezTo>
                  <a:cubicBezTo>
                    <a:pt x="741" y="100"/>
                    <a:pt x="756" y="110"/>
                    <a:pt x="762" y="130"/>
                  </a:cubicBezTo>
                  <a:lnTo>
                    <a:pt x="762" y="60"/>
                  </a:lnTo>
                  <a:lnTo>
                    <a:pt x="731" y="80"/>
                  </a:lnTo>
                  <a:cubicBezTo>
                    <a:pt x="691" y="50"/>
                    <a:pt x="771" y="40"/>
                    <a:pt x="731" y="0"/>
                  </a:cubicBezTo>
                  <a:close/>
                  <a:moveTo>
                    <a:pt x="81" y="1632"/>
                  </a:moveTo>
                  <a:lnTo>
                    <a:pt x="61" y="1692"/>
                  </a:lnTo>
                  <a:cubicBezTo>
                    <a:pt x="59" y="1677"/>
                    <a:pt x="58" y="1663"/>
                    <a:pt x="57" y="1648"/>
                  </a:cubicBezTo>
                  <a:lnTo>
                    <a:pt x="57" y="1648"/>
                  </a:lnTo>
                  <a:cubicBezTo>
                    <a:pt x="57" y="1660"/>
                    <a:pt x="54" y="1671"/>
                    <a:pt x="51" y="1682"/>
                  </a:cubicBezTo>
                  <a:cubicBezTo>
                    <a:pt x="41" y="1722"/>
                    <a:pt x="21" y="1752"/>
                    <a:pt x="21" y="1792"/>
                  </a:cubicBezTo>
                  <a:lnTo>
                    <a:pt x="951" y="2283"/>
                  </a:lnTo>
                  <a:cubicBezTo>
                    <a:pt x="971" y="2283"/>
                    <a:pt x="992" y="2272"/>
                    <a:pt x="1012" y="2263"/>
                  </a:cubicBezTo>
                  <a:lnTo>
                    <a:pt x="962" y="2223"/>
                  </a:lnTo>
                  <a:cubicBezTo>
                    <a:pt x="982" y="2202"/>
                    <a:pt x="1042" y="2162"/>
                    <a:pt x="1062" y="2142"/>
                  </a:cubicBezTo>
                  <a:cubicBezTo>
                    <a:pt x="1072" y="2152"/>
                    <a:pt x="1172" y="2142"/>
                    <a:pt x="1122" y="2192"/>
                  </a:cubicBezTo>
                  <a:cubicBezTo>
                    <a:pt x="1262" y="2132"/>
                    <a:pt x="1152" y="2022"/>
                    <a:pt x="1262" y="1952"/>
                  </a:cubicBezTo>
                  <a:lnTo>
                    <a:pt x="1262" y="1952"/>
                  </a:lnTo>
                  <a:cubicBezTo>
                    <a:pt x="1212" y="1982"/>
                    <a:pt x="1202" y="1992"/>
                    <a:pt x="1172" y="2022"/>
                  </a:cubicBezTo>
                  <a:cubicBezTo>
                    <a:pt x="1192" y="1962"/>
                    <a:pt x="1162" y="1992"/>
                    <a:pt x="1142" y="1962"/>
                  </a:cubicBezTo>
                  <a:lnTo>
                    <a:pt x="1142" y="1962"/>
                  </a:lnTo>
                  <a:cubicBezTo>
                    <a:pt x="1145" y="1963"/>
                    <a:pt x="1148" y="1963"/>
                    <a:pt x="1151" y="1963"/>
                  </a:cubicBezTo>
                  <a:cubicBezTo>
                    <a:pt x="1181" y="1963"/>
                    <a:pt x="1207" y="1933"/>
                    <a:pt x="1218" y="1933"/>
                  </a:cubicBezTo>
                  <a:cubicBezTo>
                    <a:pt x="1223" y="1933"/>
                    <a:pt x="1225" y="1940"/>
                    <a:pt x="1222" y="1962"/>
                  </a:cubicBezTo>
                  <a:cubicBezTo>
                    <a:pt x="1252" y="1942"/>
                    <a:pt x="1312" y="1892"/>
                    <a:pt x="1302" y="1862"/>
                  </a:cubicBezTo>
                  <a:lnTo>
                    <a:pt x="1302" y="1862"/>
                  </a:lnTo>
                  <a:lnTo>
                    <a:pt x="1263" y="1872"/>
                  </a:lnTo>
                  <a:lnTo>
                    <a:pt x="1263" y="1872"/>
                  </a:lnTo>
                  <a:cubicBezTo>
                    <a:pt x="1263" y="1871"/>
                    <a:pt x="1263" y="1871"/>
                    <a:pt x="1264" y="1871"/>
                  </a:cubicBezTo>
                  <a:lnTo>
                    <a:pt x="1264" y="1871"/>
                  </a:lnTo>
                  <a:cubicBezTo>
                    <a:pt x="1263" y="1871"/>
                    <a:pt x="1263" y="1871"/>
                    <a:pt x="1262" y="1872"/>
                  </a:cubicBezTo>
                  <a:lnTo>
                    <a:pt x="1263" y="1872"/>
                  </a:lnTo>
                  <a:lnTo>
                    <a:pt x="1263" y="1872"/>
                  </a:lnTo>
                  <a:cubicBezTo>
                    <a:pt x="1260" y="1875"/>
                    <a:pt x="1256" y="1879"/>
                    <a:pt x="1252" y="1882"/>
                  </a:cubicBezTo>
                  <a:cubicBezTo>
                    <a:pt x="1236" y="1887"/>
                    <a:pt x="1226" y="1890"/>
                    <a:pt x="1218" y="1890"/>
                  </a:cubicBezTo>
                  <a:cubicBezTo>
                    <a:pt x="1185" y="1890"/>
                    <a:pt x="1228" y="1842"/>
                    <a:pt x="1162" y="1842"/>
                  </a:cubicBezTo>
                  <a:cubicBezTo>
                    <a:pt x="1162" y="1842"/>
                    <a:pt x="1152" y="1852"/>
                    <a:pt x="1152" y="1872"/>
                  </a:cubicBezTo>
                  <a:lnTo>
                    <a:pt x="1132" y="1912"/>
                  </a:lnTo>
                  <a:lnTo>
                    <a:pt x="1162" y="1892"/>
                  </a:lnTo>
                  <a:lnTo>
                    <a:pt x="1162" y="1892"/>
                  </a:lnTo>
                  <a:cubicBezTo>
                    <a:pt x="1192" y="1942"/>
                    <a:pt x="1082" y="1952"/>
                    <a:pt x="1122" y="2002"/>
                  </a:cubicBezTo>
                  <a:cubicBezTo>
                    <a:pt x="1032" y="2002"/>
                    <a:pt x="1032" y="2042"/>
                    <a:pt x="931" y="2042"/>
                  </a:cubicBezTo>
                  <a:cubicBezTo>
                    <a:pt x="927" y="2060"/>
                    <a:pt x="931" y="2066"/>
                    <a:pt x="938" y="2066"/>
                  </a:cubicBezTo>
                  <a:cubicBezTo>
                    <a:pt x="947" y="2066"/>
                    <a:pt x="961" y="2058"/>
                    <a:pt x="971" y="2052"/>
                  </a:cubicBezTo>
                  <a:lnTo>
                    <a:pt x="971" y="2052"/>
                  </a:lnTo>
                  <a:cubicBezTo>
                    <a:pt x="942" y="2072"/>
                    <a:pt x="962" y="2132"/>
                    <a:pt x="882" y="2132"/>
                  </a:cubicBezTo>
                  <a:lnTo>
                    <a:pt x="191" y="1762"/>
                  </a:lnTo>
                  <a:lnTo>
                    <a:pt x="191" y="1752"/>
                  </a:lnTo>
                  <a:cubicBezTo>
                    <a:pt x="191" y="1739"/>
                    <a:pt x="187" y="1734"/>
                    <a:pt x="182" y="1734"/>
                  </a:cubicBezTo>
                  <a:cubicBezTo>
                    <a:pt x="176" y="1734"/>
                    <a:pt x="167" y="1744"/>
                    <a:pt x="161" y="1762"/>
                  </a:cubicBezTo>
                  <a:lnTo>
                    <a:pt x="902" y="2152"/>
                  </a:lnTo>
                  <a:cubicBezTo>
                    <a:pt x="905" y="2155"/>
                    <a:pt x="908" y="2156"/>
                    <a:pt x="913" y="2156"/>
                  </a:cubicBezTo>
                  <a:cubicBezTo>
                    <a:pt x="923" y="2156"/>
                    <a:pt x="937" y="2149"/>
                    <a:pt x="951" y="2142"/>
                  </a:cubicBezTo>
                  <a:lnTo>
                    <a:pt x="951" y="2142"/>
                  </a:lnTo>
                  <a:cubicBezTo>
                    <a:pt x="931" y="2152"/>
                    <a:pt x="922" y="2162"/>
                    <a:pt x="902" y="2172"/>
                  </a:cubicBezTo>
                  <a:lnTo>
                    <a:pt x="141" y="1762"/>
                  </a:lnTo>
                  <a:cubicBezTo>
                    <a:pt x="131" y="1722"/>
                    <a:pt x="121" y="1682"/>
                    <a:pt x="131" y="1632"/>
                  </a:cubicBezTo>
                  <a:lnTo>
                    <a:pt x="131" y="1632"/>
                  </a:lnTo>
                  <a:lnTo>
                    <a:pt x="111" y="1672"/>
                  </a:lnTo>
                  <a:cubicBezTo>
                    <a:pt x="101" y="1682"/>
                    <a:pt x="91" y="1702"/>
                    <a:pt x="91" y="1702"/>
                  </a:cubicBezTo>
                  <a:lnTo>
                    <a:pt x="91" y="1672"/>
                  </a:lnTo>
                  <a:cubicBezTo>
                    <a:pt x="91" y="1652"/>
                    <a:pt x="81" y="1632"/>
                    <a:pt x="81" y="1632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61"/>
            <p:cNvSpPr/>
            <p:nvPr/>
          </p:nvSpPr>
          <p:spPr>
            <a:xfrm>
              <a:off x="4735845" y="2991803"/>
              <a:ext cx="2408" cy="3982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10" y="1"/>
                  </a:moveTo>
                  <a:cubicBezTo>
                    <a:pt x="1" y="1"/>
                    <a:pt x="16" y="26"/>
                    <a:pt x="16" y="43"/>
                  </a:cubicBezTo>
                  <a:cubicBezTo>
                    <a:pt x="16" y="33"/>
                    <a:pt x="26" y="23"/>
                    <a:pt x="16" y="3"/>
                  </a:cubicBez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61"/>
            <p:cNvSpPr/>
            <p:nvPr/>
          </p:nvSpPr>
          <p:spPr>
            <a:xfrm>
              <a:off x="4803075" y="2930222"/>
              <a:ext cx="4723" cy="2593"/>
            </a:xfrm>
            <a:custGeom>
              <a:avLst/>
              <a:gdLst/>
              <a:ahLst/>
              <a:cxnLst/>
              <a:rect l="l" t="t" r="r" b="b"/>
              <a:pathLst>
                <a:path w="51" h="28" extrusionOk="0">
                  <a:moveTo>
                    <a:pt x="10" y="0"/>
                  </a:moveTo>
                  <a:cubicBezTo>
                    <a:pt x="4" y="0"/>
                    <a:pt x="0" y="5"/>
                    <a:pt x="0" y="18"/>
                  </a:cubicBezTo>
                  <a:cubicBezTo>
                    <a:pt x="5" y="13"/>
                    <a:pt x="11" y="11"/>
                    <a:pt x="18" y="11"/>
                  </a:cubicBezTo>
                  <a:cubicBezTo>
                    <a:pt x="26" y="11"/>
                    <a:pt x="36" y="15"/>
                    <a:pt x="47" y="23"/>
                  </a:cubicBezTo>
                  <a:lnTo>
                    <a:pt x="47" y="23"/>
                  </a:lnTo>
                  <a:cubicBezTo>
                    <a:pt x="38" y="15"/>
                    <a:pt x="21" y="0"/>
                    <a:pt x="10" y="0"/>
                  </a:cubicBezTo>
                  <a:close/>
                  <a:moveTo>
                    <a:pt x="47" y="23"/>
                  </a:moveTo>
                  <a:cubicBezTo>
                    <a:pt x="48" y="25"/>
                    <a:pt x="50" y="26"/>
                    <a:pt x="51" y="27"/>
                  </a:cubicBezTo>
                  <a:cubicBezTo>
                    <a:pt x="49" y="26"/>
                    <a:pt x="48" y="25"/>
                    <a:pt x="47" y="23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61"/>
            <p:cNvSpPr/>
            <p:nvPr/>
          </p:nvSpPr>
          <p:spPr>
            <a:xfrm>
              <a:off x="4855952" y="3002267"/>
              <a:ext cx="54728" cy="78807"/>
            </a:xfrm>
            <a:custGeom>
              <a:avLst/>
              <a:gdLst/>
              <a:ahLst/>
              <a:cxnLst/>
              <a:rect l="l" t="t" r="r" b="b"/>
              <a:pathLst>
                <a:path w="591" h="851" extrusionOk="0">
                  <a:moveTo>
                    <a:pt x="590" y="20"/>
                  </a:moveTo>
                  <a:lnTo>
                    <a:pt x="590" y="20"/>
                  </a:lnTo>
                  <a:cubicBezTo>
                    <a:pt x="590" y="20"/>
                    <a:pt x="590" y="23"/>
                    <a:pt x="588" y="27"/>
                  </a:cubicBezTo>
                  <a:lnTo>
                    <a:pt x="588" y="27"/>
                  </a:lnTo>
                  <a:cubicBezTo>
                    <a:pt x="589" y="25"/>
                    <a:pt x="590" y="23"/>
                    <a:pt x="590" y="20"/>
                  </a:cubicBezTo>
                  <a:close/>
                  <a:moveTo>
                    <a:pt x="130" y="430"/>
                  </a:moveTo>
                  <a:lnTo>
                    <a:pt x="130" y="430"/>
                  </a:lnTo>
                  <a:cubicBezTo>
                    <a:pt x="129" y="433"/>
                    <a:pt x="128" y="435"/>
                    <a:pt x="128" y="437"/>
                  </a:cubicBezTo>
                  <a:lnTo>
                    <a:pt x="128" y="437"/>
                  </a:lnTo>
                  <a:cubicBezTo>
                    <a:pt x="129" y="433"/>
                    <a:pt x="130" y="430"/>
                    <a:pt x="130" y="430"/>
                  </a:cubicBezTo>
                  <a:close/>
                  <a:moveTo>
                    <a:pt x="410" y="0"/>
                  </a:moveTo>
                  <a:cubicBezTo>
                    <a:pt x="361" y="50"/>
                    <a:pt x="461" y="110"/>
                    <a:pt x="410" y="161"/>
                  </a:cubicBezTo>
                  <a:cubicBezTo>
                    <a:pt x="397" y="148"/>
                    <a:pt x="385" y="130"/>
                    <a:pt x="374" y="130"/>
                  </a:cubicBezTo>
                  <a:cubicBezTo>
                    <a:pt x="369" y="130"/>
                    <a:pt x="364" y="136"/>
                    <a:pt x="361" y="150"/>
                  </a:cubicBezTo>
                  <a:lnTo>
                    <a:pt x="361" y="140"/>
                  </a:lnTo>
                  <a:cubicBezTo>
                    <a:pt x="350" y="210"/>
                    <a:pt x="270" y="150"/>
                    <a:pt x="321" y="230"/>
                  </a:cubicBezTo>
                  <a:lnTo>
                    <a:pt x="281" y="201"/>
                  </a:lnTo>
                  <a:lnTo>
                    <a:pt x="281" y="201"/>
                  </a:lnTo>
                  <a:cubicBezTo>
                    <a:pt x="301" y="250"/>
                    <a:pt x="270" y="301"/>
                    <a:pt x="250" y="330"/>
                  </a:cubicBezTo>
                  <a:lnTo>
                    <a:pt x="250" y="321"/>
                  </a:lnTo>
                  <a:cubicBezTo>
                    <a:pt x="241" y="421"/>
                    <a:pt x="230" y="370"/>
                    <a:pt x="180" y="470"/>
                  </a:cubicBezTo>
                  <a:lnTo>
                    <a:pt x="170" y="401"/>
                  </a:lnTo>
                  <a:cubicBezTo>
                    <a:pt x="130" y="421"/>
                    <a:pt x="170" y="450"/>
                    <a:pt x="150" y="470"/>
                  </a:cubicBezTo>
                  <a:cubicBezTo>
                    <a:pt x="150" y="470"/>
                    <a:pt x="127" y="455"/>
                    <a:pt x="128" y="437"/>
                  </a:cubicBezTo>
                  <a:lnTo>
                    <a:pt x="128" y="437"/>
                  </a:lnTo>
                  <a:cubicBezTo>
                    <a:pt x="125" y="448"/>
                    <a:pt x="120" y="472"/>
                    <a:pt x="120" y="501"/>
                  </a:cubicBezTo>
                  <a:cubicBezTo>
                    <a:pt x="110" y="541"/>
                    <a:pt x="110" y="581"/>
                    <a:pt x="110" y="581"/>
                  </a:cubicBezTo>
                  <a:cubicBezTo>
                    <a:pt x="114" y="598"/>
                    <a:pt x="121" y="602"/>
                    <a:pt x="128" y="602"/>
                  </a:cubicBezTo>
                  <a:cubicBezTo>
                    <a:pt x="135" y="602"/>
                    <a:pt x="143" y="599"/>
                    <a:pt x="151" y="599"/>
                  </a:cubicBezTo>
                  <a:cubicBezTo>
                    <a:pt x="154" y="599"/>
                    <a:pt x="157" y="599"/>
                    <a:pt x="160" y="601"/>
                  </a:cubicBezTo>
                  <a:cubicBezTo>
                    <a:pt x="168" y="617"/>
                    <a:pt x="137" y="646"/>
                    <a:pt x="114" y="646"/>
                  </a:cubicBezTo>
                  <a:cubicBezTo>
                    <a:pt x="109" y="646"/>
                    <a:pt x="104" y="645"/>
                    <a:pt x="100" y="641"/>
                  </a:cubicBezTo>
                  <a:cubicBezTo>
                    <a:pt x="100" y="631"/>
                    <a:pt x="110" y="601"/>
                    <a:pt x="80" y="601"/>
                  </a:cubicBezTo>
                  <a:lnTo>
                    <a:pt x="100" y="681"/>
                  </a:lnTo>
                  <a:cubicBezTo>
                    <a:pt x="95" y="683"/>
                    <a:pt x="90" y="683"/>
                    <a:pt x="85" y="683"/>
                  </a:cubicBezTo>
                  <a:cubicBezTo>
                    <a:pt x="36" y="683"/>
                    <a:pt x="69" y="587"/>
                    <a:pt x="60" y="550"/>
                  </a:cubicBezTo>
                  <a:lnTo>
                    <a:pt x="60" y="550"/>
                  </a:lnTo>
                  <a:cubicBezTo>
                    <a:pt x="20" y="591"/>
                    <a:pt x="40" y="641"/>
                    <a:pt x="0" y="681"/>
                  </a:cubicBezTo>
                  <a:cubicBezTo>
                    <a:pt x="7" y="678"/>
                    <a:pt x="14" y="676"/>
                    <a:pt x="20" y="676"/>
                  </a:cubicBezTo>
                  <a:cubicBezTo>
                    <a:pt x="34" y="676"/>
                    <a:pt x="47" y="681"/>
                    <a:pt x="60" y="681"/>
                  </a:cubicBezTo>
                  <a:cubicBezTo>
                    <a:pt x="90" y="711"/>
                    <a:pt x="40" y="741"/>
                    <a:pt x="10" y="781"/>
                  </a:cubicBezTo>
                  <a:cubicBezTo>
                    <a:pt x="14" y="780"/>
                    <a:pt x="18" y="779"/>
                    <a:pt x="21" y="779"/>
                  </a:cubicBezTo>
                  <a:cubicBezTo>
                    <a:pt x="40" y="779"/>
                    <a:pt x="40" y="805"/>
                    <a:pt x="40" y="831"/>
                  </a:cubicBezTo>
                  <a:lnTo>
                    <a:pt x="40" y="841"/>
                  </a:lnTo>
                  <a:cubicBezTo>
                    <a:pt x="50" y="851"/>
                    <a:pt x="50" y="851"/>
                    <a:pt x="60" y="851"/>
                  </a:cubicBezTo>
                  <a:cubicBezTo>
                    <a:pt x="80" y="811"/>
                    <a:pt x="130" y="821"/>
                    <a:pt x="150" y="801"/>
                  </a:cubicBezTo>
                  <a:cubicBezTo>
                    <a:pt x="70" y="771"/>
                    <a:pt x="190" y="721"/>
                    <a:pt x="190" y="681"/>
                  </a:cubicBezTo>
                  <a:lnTo>
                    <a:pt x="210" y="651"/>
                  </a:lnTo>
                  <a:lnTo>
                    <a:pt x="220" y="641"/>
                  </a:lnTo>
                  <a:cubicBezTo>
                    <a:pt x="230" y="651"/>
                    <a:pt x="230" y="661"/>
                    <a:pt x="230" y="681"/>
                  </a:cubicBezTo>
                  <a:cubicBezTo>
                    <a:pt x="230" y="661"/>
                    <a:pt x="270" y="621"/>
                    <a:pt x="250" y="611"/>
                  </a:cubicBezTo>
                  <a:cubicBezTo>
                    <a:pt x="250" y="611"/>
                    <a:pt x="261" y="581"/>
                    <a:pt x="281" y="561"/>
                  </a:cubicBezTo>
                  <a:lnTo>
                    <a:pt x="321" y="501"/>
                  </a:lnTo>
                  <a:lnTo>
                    <a:pt x="341" y="501"/>
                  </a:lnTo>
                  <a:cubicBezTo>
                    <a:pt x="330" y="501"/>
                    <a:pt x="330" y="490"/>
                    <a:pt x="330" y="490"/>
                  </a:cubicBezTo>
                  <a:cubicBezTo>
                    <a:pt x="330" y="490"/>
                    <a:pt x="401" y="381"/>
                    <a:pt x="470" y="261"/>
                  </a:cubicBezTo>
                  <a:cubicBezTo>
                    <a:pt x="532" y="165"/>
                    <a:pt x="577" y="54"/>
                    <a:pt x="588" y="27"/>
                  </a:cubicBezTo>
                  <a:lnTo>
                    <a:pt x="588" y="27"/>
                  </a:lnTo>
                  <a:cubicBezTo>
                    <a:pt x="576" y="52"/>
                    <a:pt x="549" y="62"/>
                    <a:pt x="530" y="80"/>
                  </a:cubicBezTo>
                  <a:cubicBezTo>
                    <a:pt x="523" y="65"/>
                    <a:pt x="517" y="59"/>
                    <a:pt x="512" y="59"/>
                  </a:cubicBezTo>
                  <a:cubicBezTo>
                    <a:pt x="501" y="59"/>
                    <a:pt x="494" y="87"/>
                    <a:pt x="476" y="87"/>
                  </a:cubicBezTo>
                  <a:cubicBezTo>
                    <a:pt x="472" y="87"/>
                    <a:pt x="467" y="85"/>
                    <a:pt x="461" y="80"/>
                  </a:cubicBezTo>
                  <a:cubicBezTo>
                    <a:pt x="461" y="60"/>
                    <a:pt x="470" y="40"/>
                    <a:pt x="490" y="30"/>
                  </a:cubicBezTo>
                  <a:cubicBezTo>
                    <a:pt x="470" y="10"/>
                    <a:pt x="441" y="20"/>
                    <a:pt x="4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61"/>
            <p:cNvSpPr/>
            <p:nvPr/>
          </p:nvSpPr>
          <p:spPr>
            <a:xfrm>
              <a:off x="4910588" y="3001248"/>
              <a:ext cx="1945" cy="2963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20" y="1"/>
                  </a:moveTo>
                  <a:lnTo>
                    <a:pt x="0" y="31"/>
                  </a:lnTo>
                  <a:cubicBezTo>
                    <a:pt x="11" y="21"/>
                    <a:pt x="20" y="11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61"/>
            <p:cNvSpPr/>
            <p:nvPr/>
          </p:nvSpPr>
          <p:spPr>
            <a:xfrm>
              <a:off x="4848544" y="3080146"/>
              <a:ext cx="7501" cy="10187"/>
            </a:xfrm>
            <a:custGeom>
              <a:avLst/>
              <a:gdLst/>
              <a:ahLst/>
              <a:cxnLst/>
              <a:rect l="l" t="t" r="r" b="b"/>
              <a:pathLst>
                <a:path w="81" h="110" extrusionOk="0">
                  <a:moveTo>
                    <a:pt x="50" y="0"/>
                  </a:moveTo>
                  <a:cubicBezTo>
                    <a:pt x="50" y="0"/>
                    <a:pt x="40" y="20"/>
                    <a:pt x="30" y="30"/>
                  </a:cubicBezTo>
                  <a:cubicBezTo>
                    <a:pt x="10" y="40"/>
                    <a:pt x="0" y="60"/>
                    <a:pt x="0" y="60"/>
                  </a:cubicBezTo>
                  <a:cubicBezTo>
                    <a:pt x="40" y="60"/>
                    <a:pt x="10" y="90"/>
                    <a:pt x="10" y="110"/>
                  </a:cubicBezTo>
                  <a:cubicBezTo>
                    <a:pt x="10" y="110"/>
                    <a:pt x="30" y="90"/>
                    <a:pt x="50" y="80"/>
                  </a:cubicBezTo>
                  <a:cubicBezTo>
                    <a:pt x="70" y="60"/>
                    <a:pt x="80" y="40"/>
                    <a:pt x="80" y="40"/>
                  </a:cubicBezTo>
                  <a:cubicBezTo>
                    <a:pt x="70" y="30"/>
                    <a:pt x="70" y="10"/>
                    <a:pt x="5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61"/>
            <p:cNvSpPr/>
            <p:nvPr/>
          </p:nvSpPr>
          <p:spPr>
            <a:xfrm>
              <a:off x="4855952" y="3080979"/>
              <a:ext cx="4630" cy="426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40" y="1"/>
                  </a:moveTo>
                  <a:lnTo>
                    <a:pt x="0" y="31"/>
                  </a:lnTo>
                  <a:cubicBezTo>
                    <a:pt x="7" y="38"/>
                    <a:pt x="19" y="45"/>
                    <a:pt x="32" y="45"/>
                  </a:cubicBezTo>
                  <a:cubicBezTo>
                    <a:pt x="38" y="45"/>
                    <a:pt x="44" y="44"/>
                    <a:pt x="50" y="41"/>
                  </a:cubicBezTo>
                  <a:cubicBezTo>
                    <a:pt x="40" y="31"/>
                    <a:pt x="40" y="11"/>
                    <a:pt x="4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61"/>
            <p:cNvSpPr/>
            <p:nvPr/>
          </p:nvSpPr>
          <p:spPr>
            <a:xfrm>
              <a:off x="4907810" y="2967911"/>
              <a:ext cx="93" cy="194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61"/>
            <p:cNvSpPr/>
            <p:nvPr/>
          </p:nvSpPr>
          <p:spPr>
            <a:xfrm>
              <a:off x="4830856" y="2908553"/>
              <a:ext cx="92788" cy="97513"/>
            </a:xfrm>
            <a:custGeom>
              <a:avLst/>
              <a:gdLst/>
              <a:ahLst/>
              <a:cxnLst/>
              <a:rect l="l" t="t" r="r" b="b"/>
              <a:pathLst>
                <a:path w="1002" h="1053" extrusionOk="0">
                  <a:moveTo>
                    <a:pt x="932" y="802"/>
                  </a:moveTo>
                  <a:lnTo>
                    <a:pt x="942" y="812"/>
                  </a:lnTo>
                  <a:cubicBezTo>
                    <a:pt x="942" y="802"/>
                    <a:pt x="942" y="802"/>
                    <a:pt x="932" y="802"/>
                  </a:cubicBezTo>
                  <a:close/>
                  <a:moveTo>
                    <a:pt x="21" y="1"/>
                  </a:moveTo>
                  <a:cubicBezTo>
                    <a:pt x="1" y="71"/>
                    <a:pt x="81" y="11"/>
                    <a:pt x="91" y="81"/>
                  </a:cubicBezTo>
                  <a:cubicBezTo>
                    <a:pt x="91" y="81"/>
                    <a:pt x="91" y="71"/>
                    <a:pt x="101" y="71"/>
                  </a:cubicBezTo>
                  <a:lnTo>
                    <a:pt x="901" y="421"/>
                  </a:lnTo>
                  <a:cubicBezTo>
                    <a:pt x="892" y="512"/>
                    <a:pt x="841" y="592"/>
                    <a:pt x="901" y="612"/>
                  </a:cubicBezTo>
                  <a:cubicBezTo>
                    <a:pt x="895" y="612"/>
                    <a:pt x="884" y="607"/>
                    <a:pt x="874" y="607"/>
                  </a:cubicBezTo>
                  <a:cubicBezTo>
                    <a:pt x="869" y="607"/>
                    <a:pt x="865" y="608"/>
                    <a:pt x="861" y="612"/>
                  </a:cubicBezTo>
                  <a:lnTo>
                    <a:pt x="901" y="662"/>
                  </a:lnTo>
                  <a:lnTo>
                    <a:pt x="932" y="632"/>
                  </a:lnTo>
                  <a:lnTo>
                    <a:pt x="932" y="632"/>
                  </a:lnTo>
                  <a:cubicBezTo>
                    <a:pt x="962" y="692"/>
                    <a:pt x="912" y="812"/>
                    <a:pt x="872" y="822"/>
                  </a:cubicBezTo>
                  <a:cubicBezTo>
                    <a:pt x="881" y="742"/>
                    <a:pt x="812" y="762"/>
                    <a:pt x="881" y="672"/>
                  </a:cubicBezTo>
                  <a:cubicBezTo>
                    <a:pt x="872" y="672"/>
                    <a:pt x="860" y="674"/>
                    <a:pt x="850" y="674"/>
                  </a:cubicBezTo>
                  <a:cubicBezTo>
                    <a:pt x="840" y="674"/>
                    <a:pt x="832" y="672"/>
                    <a:pt x="832" y="662"/>
                  </a:cubicBezTo>
                  <a:cubicBezTo>
                    <a:pt x="812" y="782"/>
                    <a:pt x="752" y="852"/>
                    <a:pt x="752" y="972"/>
                  </a:cubicBezTo>
                  <a:cubicBezTo>
                    <a:pt x="766" y="964"/>
                    <a:pt x="775" y="960"/>
                    <a:pt x="781" y="960"/>
                  </a:cubicBezTo>
                  <a:cubicBezTo>
                    <a:pt x="812" y="960"/>
                    <a:pt x="773" y="1044"/>
                    <a:pt x="832" y="1052"/>
                  </a:cubicBezTo>
                  <a:lnTo>
                    <a:pt x="832" y="992"/>
                  </a:lnTo>
                  <a:lnTo>
                    <a:pt x="841" y="1002"/>
                  </a:lnTo>
                  <a:lnTo>
                    <a:pt x="861" y="952"/>
                  </a:lnTo>
                  <a:cubicBezTo>
                    <a:pt x="832" y="952"/>
                    <a:pt x="832" y="952"/>
                    <a:pt x="801" y="942"/>
                  </a:cubicBezTo>
                  <a:cubicBezTo>
                    <a:pt x="819" y="911"/>
                    <a:pt x="829" y="906"/>
                    <a:pt x="840" y="906"/>
                  </a:cubicBezTo>
                  <a:cubicBezTo>
                    <a:pt x="846" y="906"/>
                    <a:pt x="852" y="907"/>
                    <a:pt x="860" y="907"/>
                  </a:cubicBezTo>
                  <a:cubicBezTo>
                    <a:pt x="870" y="907"/>
                    <a:pt x="883" y="905"/>
                    <a:pt x="901" y="892"/>
                  </a:cubicBezTo>
                  <a:lnTo>
                    <a:pt x="932" y="802"/>
                  </a:lnTo>
                  <a:cubicBezTo>
                    <a:pt x="962" y="692"/>
                    <a:pt x="992" y="582"/>
                    <a:pt x="1002" y="43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61"/>
            <p:cNvSpPr/>
            <p:nvPr/>
          </p:nvSpPr>
          <p:spPr>
            <a:xfrm>
              <a:off x="5115518" y="2800207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0"/>
                  </a:lnTo>
                  <a:cubicBezTo>
                    <a:pt x="20" y="20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61"/>
            <p:cNvSpPr/>
            <p:nvPr/>
          </p:nvSpPr>
          <p:spPr>
            <a:xfrm>
              <a:off x="5114500" y="2744553"/>
              <a:ext cx="13057" cy="28800"/>
            </a:xfrm>
            <a:custGeom>
              <a:avLst/>
              <a:gdLst/>
              <a:ahLst/>
              <a:cxnLst/>
              <a:rect l="l" t="t" r="r" b="b"/>
              <a:pathLst>
                <a:path w="141" h="311" extrusionOk="0">
                  <a:moveTo>
                    <a:pt x="141" y="1"/>
                  </a:moveTo>
                  <a:cubicBezTo>
                    <a:pt x="132" y="9"/>
                    <a:pt x="75" y="114"/>
                    <a:pt x="70" y="129"/>
                  </a:cubicBezTo>
                  <a:lnTo>
                    <a:pt x="70" y="129"/>
                  </a:lnTo>
                  <a:cubicBezTo>
                    <a:pt x="69" y="126"/>
                    <a:pt x="66" y="125"/>
                    <a:pt x="64" y="125"/>
                  </a:cubicBezTo>
                  <a:cubicBezTo>
                    <a:pt x="56" y="125"/>
                    <a:pt x="45" y="137"/>
                    <a:pt x="38" y="137"/>
                  </a:cubicBezTo>
                  <a:cubicBezTo>
                    <a:pt x="34" y="137"/>
                    <a:pt x="31" y="133"/>
                    <a:pt x="31" y="121"/>
                  </a:cubicBezTo>
                  <a:cubicBezTo>
                    <a:pt x="31" y="130"/>
                    <a:pt x="1" y="170"/>
                    <a:pt x="21" y="170"/>
                  </a:cubicBezTo>
                  <a:lnTo>
                    <a:pt x="31" y="150"/>
                  </a:lnTo>
                  <a:cubicBezTo>
                    <a:pt x="41" y="230"/>
                    <a:pt x="81" y="221"/>
                    <a:pt x="71" y="311"/>
                  </a:cubicBezTo>
                  <a:cubicBezTo>
                    <a:pt x="121" y="291"/>
                    <a:pt x="111" y="250"/>
                    <a:pt x="111" y="210"/>
                  </a:cubicBezTo>
                  <a:cubicBezTo>
                    <a:pt x="111" y="201"/>
                    <a:pt x="121" y="190"/>
                    <a:pt x="121" y="190"/>
                  </a:cubicBezTo>
                  <a:lnTo>
                    <a:pt x="121" y="170"/>
                  </a:lnTo>
                  <a:cubicBezTo>
                    <a:pt x="121" y="150"/>
                    <a:pt x="131" y="141"/>
                    <a:pt x="131" y="121"/>
                  </a:cubicBezTo>
                  <a:cubicBezTo>
                    <a:pt x="131" y="90"/>
                    <a:pt x="141" y="50"/>
                    <a:pt x="141" y="50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5220160" y="2891051"/>
              <a:ext cx="1111" cy="2778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" y="0"/>
                  </a:moveTo>
                  <a:lnTo>
                    <a:pt x="11" y="30"/>
                  </a:lnTo>
                  <a:cubicBezTo>
                    <a:pt x="11" y="20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5159968" y="2964207"/>
              <a:ext cx="3797" cy="833"/>
            </a:xfrm>
            <a:custGeom>
              <a:avLst/>
              <a:gdLst/>
              <a:ahLst/>
              <a:cxnLst/>
              <a:rect l="l" t="t" r="r" b="b"/>
              <a:pathLst>
                <a:path w="41" h="9" extrusionOk="0">
                  <a:moveTo>
                    <a:pt x="0" y="1"/>
                  </a:moveTo>
                  <a:cubicBezTo>
                    <a:pt x="5" y="6"/>
                    <a:pt x="10" y="8"/>
                    <a:pt x="17" y="8"/>
                  </a:cubicBezTo>
                  <a:cubicBezTo>
                    <a:pt x="23" y="8"/>
                    <a:pt x="31" y="6"/>
                    <a:pt x="4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61"/>
            <p:cNvSpPr/>
            <p:nvPr/>
          </p:nvSpPr>
          <p:spPr>
            <a:xfrm>
              <a:off x="5220160" y="289105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215622" y="2777890"/>
              <a:ext cx="1945" cy="2871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0" y="1"/>
                  </a:moveTo>
                  <a:lnTo>
                    <a:pt x="9" y="14"/>
                  </a:lnTo>
                  <a:lnTo>
                    <a:pt x="9" y="14"/>
                  </a:lnTo>
                  <a:cubicBezTo>
                    <a:pt x="7" y="10"/>
                    <a:pt x="4" y="5"/>
                    <a:pt x="0" y="1"/>
                  </a:cubicBezTo>
                  <a:close/>
                  <a:moveTo>
                    <a:pt x="9" y="14"/>
                  </a:moveTo>
                  <a:cubicBezTo>
                    <a:pt x="12" y="20"/>
                    <a:pt x="14" y="25"/>
                    <a:pt x="20" y="31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61"/>
            <p:cNvSpPr/>
            <p:nvPr/>
          </p:nvSpPr>
          <p:spPr>
            <a:xfrm>
              <a:off x="5097368" y="2923091"/>
              <a:ext cx="4260" cy="2315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7" y="1"/>
                  </a:moveTo>
                  <a:cubicBezTo>
                    <a:pt x="7" y="1"/>
                    <a:pt x="0" y="8"/>
                    <a:pt x="5" y="24"/>
                  </a:cubicBezTo>
                  <a:cubicBezTo>
                    <a:pt x="13" y="17"/>
                    <a:pt x="20" y="10"/>
                    <a:pt x="30" y="10"/>
                  </a:cubicBezTo>
                  <a:cubicBezTo>
                    <a:pt x="35" y="10"/>
                    <a:pt x="40" y="11"/>
                    <a:pt x="45" y="15"/>
                  </a:cubicBezTo>
                  <a:cubicBezTo>
                    <a:pt x="36" y="5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61"/>
            <p:cNvSpPr/>
            <p:nvPr/>
          </p:nvSpPr>
          <p:spPr>
            <a:xfrm>
              <a:off x="5225716" y="2806597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61"/>
            <p:cNvSpPr/>
            <p:nvPr/>
          </p:nvSpPr>
          <p:spPr>
            <a:xfrm>
              <a:off x="5079311" y="2930870"/>
              <a:ext cx="93" cy="287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>
              <a:off x="5083941" y="2911423"/>
              <a:ext cx="1019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cubicBezTo>
                    <a:pt x="1" y="10"/>
                    <a:pt x="1" y="10"/>
                    <a:pt x="10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61"/>
            <p:cNvSpPr/>
            <p:nvPr/>
          </p:nvSpPr>
          <p:spPr>
            <a:xfrm>
              <a:off x="5084867" y="2912349"/>
              <a:ext cx="3797" cy="194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0"/>
                    <a:pt x="31" y="20"/>
                    <a:pt x="40" y="20"/>
                  </a:cubicBezTo>
                  <a:lnTo>
                    <a:pt x="40" y="20"/>
                  </a:lnTo>
                  <a:cubicBezTo>
                    <a:pt x="31" y="2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61"/>
            <p:cNvSpPr/>
            <p:nvPr/>
          </p:nvSpPr>
          <p:spPr>
            <a:xfrm>
              <a:off x="5141447" y="2928092"/>
              <a:ext cx="2778" cy="2871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20" y="1"/>
                  </a:moveTo>
                  <a:cubicBezTo>
                    <a:pt x="10" y="10"/>
                    <a:pt x="10" y="21"/>
                    <a:pt x="0" y="21"/>
                  </a:cubicBezTo>
                  <a:lnTo>
                    <a:pt x="10" y="30"/>
                  </a:lnTo>
                  <a:cubicBezTo>
                    <a:pt x="20" y="30"/>
                    <a:pt x="30" y="21"/>
                    <a:pt x="30" y="21"/>
                  </a:cubicBezTo>
                  <a:cubicBezTo>
                    <a:pt x="30" y="10"/>
                    <a:pt x="20" y="10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61"/>
            <p:cNvSpPr/>
            <p:nvPr/>
          </p:nvSpPr>
          <p:spPr>
            <a:xfrm>
              <a:off x="5181267" y="280844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61"/>
            <p:cNvSpPr/>
            <p:nvPr/>
          </p:nvSpPr>
          <p:spPr>
            <a:xfrm>
              <a:off x="5145985" y="2930870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61"/>
            <p:cNvSpPr/>
            <p:nvPr/>
          </p:nvSpPr>
          <p:spPr>
            <a:xfrm>
              <a:off x="5184971" y="281215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61"/>
            <p:cNvSpPr/>
            <p:nvPr/>
          </p:nvSpPr>
          <p:spPr>
            <a:xfrm>
              <a:off x="5180341" y="2806597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61"/>
            <p:cNvSpPr/>
            <p:nvPr/>
          </p:nvSpPr>
          <p:spPr>
            <a:xfrm>
              <a:off x="5184971" y="281215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61"/>
            <p:cNvSpPr/>
            <p:nvPr/>
          </p:nvSpPr>
          <p:spPr>
            <a:xfrm>
              <a:off x="5184971" y="2813172"/>
              <a:ext cx="1019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0" y="0"/>
                  </a:moveTo>
                  <a:cubicBezTo>
                    <a:pt x="11" y="0"/>
                    <a:pt x="11" y="10"/>
                    <a:pt x="11" y="10"/>
                  </a:cubicBezTo>
                  <a:cubicBezTo>
                    <a:pt x="11" y="0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61"/>
            <p:cNvSpPr/>
            <p:nvPr/>
          </p:nvSpPr>
          <p:spPr>
            <a:xfrm>
              <a:off x="5072828" y="2743627"/>
              <a:ext cx="167796" cy="241051"/>
            </a:xfrm>
            <a:custGeom>
              <a:avLst/>
              <a:gdLst/>
              <a:ahLst/>
              <a:cxnLst/>
              <a:rect l="l" t="t" r="r" b="b"/>
              <a:pathLst>
                <a:path w="1812" h="2603" extrusionOk="0">
                  <a:moveTo>
                    <a:pt x="901" y="31"/>
                  </a:moveTo>
                  <a:lnTo>
                    <a:pt x="905" y="32"/>
                  </a:lnTo>
                  <a:lnTo>
                    <a:pt x="905" y="32"/>
                  </a:lnTo>
                  <a:cubicBezTo>
                    <a:pt x="905" y="31"/>
                    <a:pt x="904" y="31"/>
                    <a:pt x="901" y="31"/>
                  </a:cubicBezTo>
                  <a:close/>
                  <a:moveTo>
                    <a:pt x="1562" y="341"/>
                  </a:moveTo>
                  <a:cubicBezTo>
                    <a:pt x="1563" y="341"/>
                    <a:pt x="1564" y="341"/>
                    <a:pt x="1565" y="341"/>
                  </a:cubicBezTo>
                  <a:lnTo>
                    <a:pt x="1565" y="341"/>
                  </a:lnTo>
                  <a:lnTo>
                    <a:pt x="1562" y="341"/>
                  </a:lnTo>
                  <a:close/>
                  <a:moveTo>
                    <a:pt x="1514" y="350"/>
                  </a:moveTo>
                  <a:lnTo>
                    <a:pt x="1514" y="350"/>
                  </a:lnTo>
                  <a:cubicBezTo>
                    <a:pt x="1517" y="356"/>
                    <a:pt x="1522" y="361"/>
                    <a:pt x="1522" y="361"/>
                  </a:cubicBezTo>
                  <a:cubicBezTo>
                    <a:pt x="1519" y="357"/>
                    <a:pt x="1517" y="353"/>
                    <a:pt x="1514" y="350"/>
                  </a:cubicBezTo>
                  <a:close/>
                  <a:moveTo>
                    <a:pt x="911" y="521"/>
                  </a:moveTo>
                  <a:cubicBezTo>
                    <a:pt x="921" y="521"/>
                    <a:pt x="931" y="531"/>
                    <a:pt x="951" y="531"/>
                  </a:cubicBezTo>
                  <a:lnTo>
                    <a:pt x="921" y="531"/>
                  </a:lnTo>
                  <a:cubicBezTo>
                    <a:pt x="911" y="531"/>
                    <a:pt x="901" y="521"/>
                    <a:pt x="911" y="521"/>
                  </a:cubicBezTo>
                  <a:close/>
                  <a:moveTo>
                    <a:pt x="979" y="509"/>
                  </a:moveTo>
                  <a:cubicBezTo>
                    <a:pt x="990" y="509"/>
                    <a:pt x="993" y="514"/>
                    <a:pt x="971" y="531"/>
                  </a:cubicBezTo>
                  <a:cubicBezTo>
                    <a:pt x="964" y="524"/>
                    <a:pt x="952" y="517"/>
                    <a:pt x="942" y="513"/>
                  </a:cubicBezTo>
                  <a:lnTo>
                    <a:pt x="942" y="513"/>
                  </a:lnTo>
                  <a:cubicBezTo>
                    <a:pt x="953" y="513"/>
                    <a:pt x="969" y="509"/>
                    <a:pt x="979" y="509"/>
                  </a:cubicBezTo>
                  <a:close/>
                  <a:moveTo>
                    <a:pt x="1042" y="501"/>
                  </a:moveTo>
                  <a:lnTo>
                    <a:pt x="1042" y="531"/>
                  </a:lnTo>
                  <a:cubicBezTo>
                    <a:pt x="1042" y="541"/>
                    <a:pt x="1042" y="551"/>
                    <a:pt x="1031" y="551"/>
                  </a:cubicBezTo>
                  <a:cubicBezTo>
                    <a:pt x="1011" y="541"/>
                    <a:pt x="991" y="531"/>
                    <a:pt x="982" y="531"/>
                  </a:cubicBezTo>
                  <a:cubicBezTo>
                    <a:pt x="1002" y="521"/>
                    <a:pt x="1022" y="511"/>
                    <a:pt x="1022" y="501"/>
                  </a:cubicBezTo>
                  <a:close/>
                  <a:moveTo>
                    <a:pt x="961" y="541"/>
                  </a:moveTo>
                  <a:lnTo>
                    <a:pt x="982" y="561"/>
                  </a:lnTo>
                  <a:cubicBezTo>
                    <a:pt x="971" y="561"/>
                    <a:pt x="951" y="561"/>
                    <a:pt x="941" y="551"/>
                  </a:cubicBezTo>
                  <a:cubicBezTo>
                    <a:pt x="951" y="551"/>
                    <a:pt x="951" y="551"/>
                    <a:pt x="961" y="541"/>
                  </a:cubicBezTo>
                  <a:close/>
                  <a:moveTo>
                    <a:pt x="761" y="571"/>
                  </a:moveTo>
                  <a:cubicBezTo>
                    <a:pt x="758" y="575"/>
                    <a:pt x="754" y="577"/>
                    <a:pt x="751" y="578"/>
                  </a:cubicBezTo>
                  <a:lnTo>
                    <a:pt x="751" y="578"/>
                  </a:lnTo>
                  <a:cubicBezTo>
                    <a:pt x="751" y="571"/>
                    <a:pt x="752" y="571"/>
                    <a:pt x="761" y="571"/>
                  </a:cubicBezTo>
                  <a:close/>
                  <a:moveTo>
                    <a:pt x="1222" y="581"/>
                  </a:moveTo>
                  <a:lnTo>
                    <a:pt x="1222" y="651"/>
                  </a:lnTo>
                  <a:lnTo>
                    <a:pt x="1171" y="631"/>
                  </a:lnTo>
                  <a:cubicBezTo>
                    <a:pt x="1191" y="621"/>
                    <a:pt x="1211" y="601"/>
                    <a:pt x="1222" y="581"/>
                  </a:cubicBezTo>
                  <a:close/>
                  <a:moveTo>
                    <a:pt x="1042" y="631"/>
                  </a:moveTo>
                  <a:cubicBezTo>
                    <a:pt x="1042" y="631"/>
                    <a:pt x="1042" y="641"/>
                    <a:pt x="1051" y="651"/>
                  </a:cubicBezTo>
                  <a:cubicBezTo>
                    <a:pt x="1062" y="651"/>
                    <a:pt x="1062" y="651"/>
                    <a:pt x="1062" y="661"/>
                  </a:cubicBezTo>
                  <a:cubicBezTo>
                    <a:pt x="1071" y="671"/>
                    <a:pt x="1071" y="681"/>
                    <a:pt x="1091" y="681"/>
                  </a:cubicBezTo>
                  <a:lnTo>
                    <a:pt x="1131" y="721"/>
                  </a:lnTo>
                  <a:cubicBezTo>
                    <a:pt x="1091" y="701"/>
                    <a:pt x="1062" y="681"/>
                    <a:pt x="1042" y="671"/>
                  </a:cubicBezTo>
                  <a:cubicBezTo>
                    <a:pt x="1042" y="661"/>
                    <a:pt x="1031" y="651"/>
                    <a:pt x="1031" y="641"/>
                  </a:cubicBezTo>
                  <a:cubicBezTo>
                    <a:pt x="1042" y="641"/>
                    <a:pt x="1042" y="641"/>
                    <a:pt x="1042" y="631"/>
                  </a:cubicBezTo>
                  <a:close/>
                  <a:moveTo>
                    <a:pt x="1213" y="764"/>
                  </a:moveTo>
                  <a:cubicBezTo>
                    <a:pt x="1214" y="764"/>
                    <a:pt x="1217" y="766"/>
                    <a:pt x="1222" y="771"/>
                  </a:cubicBezTo>
                  <a:lnTo>
                    <a:pt x="1211" y="771"/>
                  </a:lnTo>
                  <a:cubicBezTo>
                    <a:pt x="1211" y="766"/>
                    <a:pt x="1211" y="764"/>
                    <a:pt x="1213" y="764"/>
                  </a:cubicBezTo>
                  <a:close/>
                  <a:moveTo>
                    <a:pt x="1162" y="651"/>
                  </a:moveTo>
                  <a:lnTo>
                    <a:pt x="1222" y="661"/>
                  </a:lnTo>
                  <a:cubicBezTo>
                    <a:pt x="1222" y="681"/>
                    <a:pt x="1211" y="691"/>
                    <a:pt x="1211" y="701"/>
                  </a:cubicBezTo>
                  <a:lnTo>
                    <a:pt x="1211" y="741"/>
                  </a:lnTo>
                  <a:lnTo>
                    <a:pt x="1231" y="731"/>
                  </a:lnTo>
                  <a:lnTo>
                    <a:pt x="1231" y="731"/>
                  </a:lnTo>
                  <a:cubicBezTo>
                    <a:pt x="1222" y="751"/>
                    <a:pt x="1242" y="761"/>
                    <a:pt x="1231" y="771"/>
                  </a:cubicBezTo>
                  <a:cubicBezTo>
                    <a:pt x="1222" y="751"/>
                    <a:pt x="1202" y="741"/>
                    <a:pt x="1211" y="741"/>
                  </a:cubicBezTo>
                  <a:cubicBezTo>
                    <a:pt x="1201" y="731"/>
                    <a:pt x="1199" y="731"/>
                    <a:pt x="1197" y="731"/>
                  </a:cubicBezTo>
                  <a:cubicBezTo>
                    <a:pt x="1194" y="731"/>
                    <a:pt x="1192" y="731"/>
                    <a:pt x="1182" y="721"/>
                  </a:cubicBezTo>
                  <a:cubicBezTo>
                    <a:pt x="1191" y="721"/>
                    <a:pt x="1171" y="701"/>
                    <a:pt x="1162" y="681"/>
                  </a:cubicBezTo>
                  <a:cubicBezTo>
                    <a:pt x="1152" y="672"/>
                    <a:pt x="1151" y="671"/>
                    <a:pt x="1151" y="663"/>
                  </a:cubicBezTo>
                  <a:lnTo>
                    <a:pt x="1151" y="663"/>
                  </a:lnTo>
                  <a:cubicBezTo>
                    <a:pt x="1151" y="671"/>
                    <a:pt x="1152" y="671"/>
                    <a:pt x="1162" y="671"/>
                  </a:cubicBezTo>
                  <a:cubicBezTo>
                    <a:pt x="1151" y="671"/>
                    <a:pt x="1151" y="661"/>
                    <a:pt x="1151" y="661"/>
                  </a:cubicBezTo>
                  <a:lnTo>
                    <a:pt x="1151" y="661"/>
                  </a:lnTo>
                  <a:cubicBezTo>
                    <a:pt x="1151" y="661"/>
                    <a:pt x="1151" y="661"/>
                    <a:pt x="1151" y="661"/>
                  </a:cubicBezTo>
                  <a:lnTo>
                    <a:pt x="1151" y="651"/>
                  </a:lnTo>
                  <a:close/>
                  <a:moveTo>
                    <a:pt x="1062" y="771"/>
                  </a:moveTo>
                  <a:lnTo>
                    <a:pt x="1071" y="811"/>
                  </a:lnTo>
                  <a:cubicBezTo>
                    <a:pt x="1051" y="801"/>
                    <a:pt x="1022" y="811"/>
                    <a:pt x="1031" y="781"/>
                  </a:cubicBezTo>
                  <a:cubicBezTo>
                    <a:pt x="1051" y="781"/>
                    <a:pt x="1051" y="781"/>
                    <a:pt x="1062" y="771"/>
                  </a:cubicBezTo>
                  <a:close/>
                  <a:moveTo>
                    <a:pt x="1002" y="811"/>
                  </a:moveTo>
                  <a:cubicBezTo>
                    <a:pt x="1002" y="821"/>
                    <a:pt x="1022" y="841"/>
                    <a:pt x="1011" y="841"/>
                  </a:cubicBezTo>
                  <a:lnTo>
                    <a:pt x="1002" y="841"/>
                  </a:lnTo>
                  <a:lnTo>
                    <a:pt x="1002" y="861"/>
                  </a:lnTo>
                  <a:cubicBezTo>
                    <a:pt x="983" y="861"/>
                    <a:pt x="972" y="861"/>
                    <a:pt x="971" y="845"/>
                  </a:cubicBezTo>
                  <a:lnTo>
                    <a:pt x="971" y="845"/>
                  </a:lnTo>
                  <a:cubicBezTo>
                    <a:pt x="972" y="837"/>
                    <a:pt x="973" y="829"/>
                    <a:pt x="982" y="821"/>
                  </a:cubicBezTo>
                  <a:lnTo>
                    <a:pt x="1002" y="811"/>
                  </a:lnTo>
                  <a:close/>
                  <a:moveTo>
                    <a:pt x="1031" y="831"/>
                  </a:moveTo>
                  <a:lnTo>
                    <a:pt x="1062" y="861"/>
                  </a:lnTo>
                  <a:cubicBezTo>
                    <a:pt x="1071" y="851"/>
                    <a:pt x="1071" y="851"/>
                    <a:pt x="1082" y="851"/>
                  </a:cubicBezTo>
                  <a:lnTo>
                    <a:pt x="1082" y="871"/>
                  </a:lnTo>
                  <a:cubicBezTo>
                    <a:pt x="1071" y="881"/>
                    <a:pt x="1071" y="901"/>
                    <a:pt x="1031" y="912"/>
                  </a:cubicBezTo>
                  <a:cubicBezTo>
                    <a:pt x="1022" y="912"/>
                    <a:pt x="1022" y="901"/>
                    <a:pt x="1011" y="891"/>
                  </a:cubicBezTo>
                  <a:cubicBezTo>
                    <a:pt x="1011" y="881"/>
                    <a:pt x="1022" y="881"/>
                    <a:pt x="1022" y="871"/>
                  </a:cubicBezTo>
                  <a:lnTo>
                    <a:pt x="1031" y="871"/>
                  </a:lnTo>
                  <a:cubicBezTo>
                    <a:pt x="1031" y="861"/>
                    <a:pt x="1031" y="851"/>
                    <a:pt x="1022" y="851"/>
                  </a:cubicBezTo>
                  <a:cubicBezTo>
                    <a:pt x="1042" y="851"/>
                    <a:pt x="1042" y="851"/>
                    <a:pt x="1031" y="831"/>
                  </a:cubicBezTo>
                  <a:close/>
                  <a:moveTo>
                    <a:pt x="217" y="910"/>
                  </a:moveTo>
                  <a:lnTo>
                    <a:pt x="217" y="910"/>
                  </a:lnTo>
                  <a:cubicBezTo>
                    <a:pt x="211" y="925"/>
                    <a:pt x="212" y="936"/>
                    <a:pt x="221" y="961"/>
                  </a:cubicBezTo>
                  <a:cubicBezTo>
                    <a:pt x="230" y="981"/>
                    <a:pt x="241" y="1001"/>
                    <a:pt x="250" y="1012"/>
                  </a:cubicBezTo>
                  <a:cubicBezTo>
                    <a:pt x="259" y="968"/>
                    <a:pt x="215" y="947"/>
                    <a:pt x="217" y="910"/>
                  </a:cubicBezTo>
                  <a:close/>
                  <a:moveTo>
                    <a:pt x="1041" y="920"/>
                  </a:moveTo>
                  <a:cubicBezTo>
                    <a:pt x="1049" y="920"/>
                    <a:pt x="1060" y="921"/>
                    <a:pt x="1071" y="921"/>
                  </a:cubicBezTo>
                  <a:lnTo>
                    <a:pt x="1082" y="921"/>
                  </a:lnTo>
                  <a:cubicBezTo>
                    <a:pt x="1051" y="952"/>
                    <a:pt x="1011" y="972"/>
                    <a:pt x="1031" y="992"/>
                  </a:cubicBezTo>
                  <a:lnTo>
                    <a:pt x="1042" y="972"/>
                  </a:lnTo>
                  <a:lnTo>
                    <a:pt x="1062" y="1012"/>
                  </a:lnTo>
                  <a:cubicBezTo>
                    <a:pt x="1062" y="992"/>
                    <a:pt x="1071" y="981"/>
                    <a:pt x="1082" y="972"/>
                  </a:cubicBezTo>
                  <a:cubicBezTo>
                    <a:pt x="1082" y="981"/>
                    <a:pt x="1082" y="981"/>
                    <a:pt x="1091" y="992"/>
                  </a:cubicBezTo>
                  <a:cubicBezTo>
                    <a:pt x="1082" y="1001"/>
                    <a:pt x="1071" y="1001"/>
                    <a:pt x="1062" y="1012"/>
                  </a:cubicBezTo>
                  <a:cubicBezTo>
                    <a:pt x="1042" y="1021"/>
                    <a:pt x="1022" y="1021"/>
                    <a:pt x="1011" y="1021"/>
                  </a:cubicBezTo>
                  <a:lnTo>
                    <a:pt x="991" y="1001"/>
                  </a:lnTo>
                  <a:cubicBezTo>
                    <a:pt x="991" y="1001"/>
                    <a:pt x="991" y="1012"/>
                    <a:pt x="982" y="1012"/>
                  </a:cubicBezTo>
                  <a:cubicBezTo>
                    <a:pt x="982" y="1001"/>
                    <a:pt x="971" y="1001"/>
                    <a:pt x="961" y="1001"/>
                  </a:cubicBezTo>
                  <a:lnTo>
                    <a:pt x="971" y="1012"/>
                  </a:lnTo>
                  <a:cubicBezTo>
                    <a:pt x="951" y="1001"/>
                    <a:pt x="931" y="992"/>
                    <a:pt x="941" y="961"/>
                  </a:cubicBezTo>
                  <a:cubicBezTo>
                    <a:pt x="941" y="961"/>
                    <a:pt x="951" y="961"/>
                    <a:pt x="951" y="952"/>
                  </a:cubicBezTo>
                  <a:cubicBezTo>
                    <a:pt x="971" y="981"/>
                    <a:pt x="991" y="1001"/>
                    <a:pt x="991" y="1001"/>
                  </a:cubicBezTo>
                  <a:cubicBezTo>
                    <a:pt x="1011" y="981"/>
                    <a:pt x="971" y="972"/>
                    <a:pt x="961" y="941"/>
                  </a:cubicBezTo>
                  <a:lnTo>
                    <a:pt x="971" y="941"/>
                  </a:lnTo>
                  <a:cubicBezTo>
                    <a:pt x="971" y="952"/>
                    <a:pt x="982" y="952"/>
                    <a:pt x="982" y="961"/>
                  </a:cubicBezTo>
                  <a:lnTo>
                    <a:pt x="1002" y="921"/>
                  </a:lnTo>
                  <a:cubicBezTo>
                    <a:pt x="1002" y="932"/>
                    <a:pt x="1002" y="932"/>
                    <a:pt x="1011" y="941"/>
                  </a:cubicBezTo>
                  <a:cubicBezTo>
                    <a:pt x="1017" y="923"/>
                    <a:pt x="1027" y="920"/>
                    <a:pt x="1041" y="920"/>
                  </a:cubicBezTo>
                  <a:close/>
                  <a:moveTo>
                    <a:pt x="1652" y="1032"/>
                  </a:moveTo>
                  <a:cubicBezTo>
                    <a:pt x="1652" y="1034"/>
                    <a:pt x="1653" y="1036"/>
                    <a:pt x="1654" y="1038"/>
                  </a:cubicBezTo>
                  <a:lnTo>
                    <a:pt x="1654" y="1038"/>
                  </a:lnTo>
                  <a:cubicBezTo>
                    <a:pt x="1653" y="1036"/>
                    <a:pt x="1653" y="1034"/>
                    <a:pt x="1652" y="1032"/>
                  </a:cubicBezTo>
                  <a:close/>
                  <a:moveTo>
                    <a:pt x="1071" y="1052"/>
                  </a:moveTo>
                  <a:lnTo>
                    <a:pt x="1071" y="1061"/>
                  </a:lnTo>
                  <a:cubicBezTo>
                    <a:pt x="1069" y="1059"/>
                    <a:pt x="1067" y="1058"/>
                    <a:pt x="1065" y="1058"/>
                  </a:cubicBezTo>
                  <a:cubicBezTo>
                    <a:pt x="1062" y="1058"/>
                    <a:pt x="1062" y="1067"/>
                    <a:pt x="1062" y="1081"/>
                  </a:cubicBezTo>
                  <a:lnTo>
                    <a:pt x="1051" y="1072"/>
                  </a:lnTo>
                  <a:lnTo>
                    <a:pt x="1051" y="1081"/>
                  </a:lnTo>
                  <a:lnTo>
                    <a:pt x="1051" y="1092"/>
                  </a:lnTo>
                  <a:cubicBezTo>
                    <a:pt x="1042" y="1092"/>
                    <a:pt x="1042" y="1092"/>
                    <a:pt x="1031" y="1081"/>
                  </a:cubicBezTo>
                  <a:cubicBezTo>
                    <a:pt x="1031" y="1072"/>
                    <a:pt x="1031" y="1061"/>
                    <a:pt x="1042" y="1061"/>
                  </a:cubicBezTo>
                  <a:cubicBezTo>
                    <a:pt x="1051" y="1061"/>
                    <a:pt x="1062" y="1061"/>
                    <a:pt x="1071" y="1052"/>
                  </a:cubicBezTo>
                  <a:close/>
                  <a:moveTo>
                    <a:pt x="1002" y="1041"/>
                  </a:moveTo>
                  <a:cubicBezTo>
                    <a:pt x="1002" y="1052"/>
                    <a:pt x="1011" y="1052"/>
                    <a:pt x="1011" y="1061"/>
                  </a:cubicBezTo>
                  <a:cubicBezTo>
                    <a:pt x="1011" y="1072"/>
                    <a:pt x="1002" y="1081"/>
                    <a:pt x="1002" y="1081"/>
                  </a:cubicBezTo>
                  <a:lnTo>
                    <a:pt x="1022" y="1081"/>
                  </a:lnTo>
                  <a:lnTo>
                    <a:pt x="1022" y="1092"/>
                  </a:lnTo>
                  <a:lnTo>
                    <a:pt x="1011" y="1092"/>
                  </a:lnTo>
                  <a:cubicBezTo>
                    <a:pt x="1011" y="1092"/>
                    <a:pt x="1011" y="1081"/>
                    <a:pt x="1002" y="1081"/>
                  </a:cubicBezTo>
                  <a:cubicBezTo>
                    <a:pt x="991" y="1081"/>
                    <a:pt x="982" y="1072"/>
                    <a:pt x="972" y="1062"/>
                  </a:cubicBezTo>
                  <a:lnTo>
                    <a:pt x="972" y="1062"/>
                  </a:lnTo>
                  <a:lnTo>
                    <a:pt x="1002" y="1092"/>
                  </a:lnTo>
                  <a:lnTo>
                    <a:pt x="1002" y="1121"/>
                  </a:lnTo>
                  <a:cubicBezTo>
                    <a:pt x="1011" y="1121"/>
                    <a:pt x="1011" y="1112"/>
                    <a:pt x="1022" y="1112"/>
                  </a:cubicBezTo>
                  <a:lnTo>
                    <a:pt x="1022" y="1121"/>
                  </a:lnTo>
                  <a:cubicBezTo>
                    <a:pt x="1022" y="1121"/>
                    <a:pt x="1022" y="1132"/>
                    <a:pt x="1011" y="1132"/>
                  </a:cubicBezTo>
                  <a:cubicBezTo>
                    <a:pt x="1011" y="1132"/>
                    <a:pt x="1011" y="1121"/>
                    <a:pt x="1002" y="1121"/>
                  </a:cubicBezTo>
                  <a:cubicBezTo>
                    <a:pt x="991" y="1112"/>
                    <a:pt x="971" y="1101"/>
                    <a:pt x="961" y="1101"/>
                  </a:cubicBezTo>
                  <a:cubicBezTo>
                    <a:pt x="951" y="1092"/>
                    <a:pt x="951" y="1081"/>
                    <a:pt x="951" y="1072"/>
                  </a:cubicBezTo>
                  <a:cubicBezTo>
                    <a:pt x="956" y="1072"/>
                    <a:pt x="958" y="1070"/>
                    <a:pt x="960" y="1068"/>
                  </a:cubicBezTo>
                  <a:lnTo>
                    <a:pt x="960" y="1068"/>
                  </a:lnTo>
                  <a:cubicBezTo>
                    <a:pt x="964" y="1070"/>
                    <a:pt x="967" y="1072"/>
                    <a:pt x="971" y="1072"/>
                  </a:cubicBezTo>
                  <a:cubicBezTo>
                    <a:pt x="968" y="1068"/>
                    <a:pt x="966" y="1067"/>
                    <a:pt x="964" y="1067"/>
                  </a:cubicBezTo>
                  <a:cubicBezTo>
                    <a:pt x="963" y="1067"/>
                    <a:pt x="962" y="1068"/>
                    <a:pt x="960" y="1068"/>
                  </a:cubicBezTo>
                  <a:lnTo>
                    <a:pt x="960" y="1068"/>
                  </a:lnTo>
                  <a:cubicBezTo>
                    <a:pt x="955" y="1065"/>
                    <a:pt x="951" y="1061"/>
                    <a:pt x="951" y="1061"/>
                  </a:cubicBezTo>
                  <a:lnTo>
                    <a:pt x="971" y="1061"/>
                  </a:lnTo>
                  <a:lnTo>
                    <a:pt x="1002" y="1052"/>
                  </a:lnTo>
                  <a:lnTo>
                    <a:pt x="1002" y="1041"/>
                  </a:lnTo>
                  <a:close/>
                  <a:moveTo>
                    <a:pt x="1142" y="1152"/>
                  </a:moveTo>
                  <a:cubicBezTo>
                    <a:pt x="1142" y="1161"/>
                    <a:pt x="1151" y="1172"/>
                    <a:pt x="1151" y="1172"/>
                  </a:cubicBezTo>
                  <a:lnTo>
                    <a:pt x="1142" y="1172"/>
                  </a:lnTo>
                  <a:cubicBezTo>
                    <a:pt x="1142" y="1172"/>
                    <a:pt x="1131" y="1172"/>
                    <a:pt x="1131" y="1161"/>
                  </a:cubicBezTo>
                  <a:cubicBezTo>
                    <a:pt x="1131" y="1161"/>
                    <a:pt x="1142" y="1161"/>
                    <a:pt x="1142" y="1152"/>
                  </a:cubicBezTo>
                  <a:close/>
                  <a:moveTo>
                    <a:pt x="901" y="1221"/>
                  </a:moveTo>
                  <a:cubicBezTo>
                    <a:pt x="911" y="1232"/>
                    <a:pt x="911" y="1252"/>
                    <a:pt x="931" y="1261"/>
                  </a:cubicBezTo>
                  <a:lnTo>
                    <a:pt x="931" y="1272"/>
                  </a:lnTo>
                  <a:cubicBezTo>
                    <a:pt x="921" y="1272"/>
                    <a:pt x="921" y="1281"/>
                    <a:pt x="921" y="1301"/>
                  </a:cubicBezTo>
                  <a:cubicBezTo>
                    <a:pt x="921" y="1292"/>
                    <a:pt x="921" y="1292"/>
                    <a:pt x="911" y="1292"/>
                  </a:cubicBezTo>
                  <a:cubicBezTo>
                    <a:pt x="911" y="1272"/>
                    <a:pt x="901" y="1261"/>
                    <a:pt x="891" y="1241"/>
                  </a:cubicBezTo>
                  <a:cubicBezTo>
                    <a:pt x="891" y="1232"/>
                    <a:pt x="891" y="1232"/>
                    <a:pt x="901" y="1221"/>
                  </a:cubicBezTo>
                  <a:close/>
                  <a:moveTo>
                    <a:pt x="1544" y="1321"/>
                  </a:moveTo>
                  <a:cubicBezTo>
                    <a:pt x="1543" y="1321"/>
                    <a:pt x="1543" y="1321"/>
                    <a:pt x="1542" y="1322"/>
                  </a:cubicBezTo>
                  <a:cubicBezTo>
                    <a:pt x="1543" y="1321"/>
                    <a:pt x="1543" y="1321"/>
                    <a:pt x="1544" y="1321"/>
                  </a:cubicBezTo>
                  <a:close/>
                  <a:moveTo>
                    <a:pt x="1071" y="1382"/>
                  </a:moveTo>
                  <a:lnTo>
                    <a:pt x="1082" y="1402"/>
                  </a:lnTo>
                  <a:lnTo>
                    <a:pt x="1082" y="1392"/>
                  </a:lnTo>
                  <a:cubicBezTo>
                    <a:pt x="1091" y="1402"/>
                    <a:pt x="1102" y="1422"/>
                    <a:pt x="1111" y="1432"/>
                  </a:cubicBezTo>
                  <a:cubicBezTo>
                    <a:pt x="1091" y="1422"/>
                    <a:pt x="1082" y="1402"/>
                    <a:pt x="1071" y="1392"/>
                  </a:cubicBezTo>
                  <a:lnTo>
                    <a:pt x="1071" y="1382"/>
                  </a:lnTo>
                  <a:close/>
                  <a:moveTo>
                    <a:pt x="1026" y="1478"/>
                  </a:moveTo>
                  <a:cubicBezTo>
                    <a:pt x="1037" y="1478"/>
                    <a:pt x="1044" y="1485"/>
                    <a:pt x="1051" y="1492"/>
                  </a:cubicBezTo>
                  <a:cubicBezTo>
                    <a:pt x="1051" y="1502"/>
                    <a:pt x="1051" y="1502"/>
                    <a:pt x="1042" y="1512"/>
                  </a:cubicBezTo>
                  <a:lnTo>
                    <a:pt x="1011" y="1482"/>
                  </a:lnTo>
                  <a:cubicBezTo>
                    <a:pt x="1017" y="1479"/>
                    <a:pt x="1022" y="1478"/>
                    <a:pt x="1026" y="1478"/>
                  </a:cubicBezTo>
                  <a:close/>
                  <a:moveTo>
                    <a:pt x="1029" y="1554"/>
                  </a:moveTo>
                  <a:lnTo>
                    <a:pt x="1029" y="1554"/>
                  </a:lnTo>
                  <a:cubicBezTo>
                    <a:pt x="1032" y="1556"/>
                    <a:pt x="1035" y="1558"/>
                    <a:pt x="1039" y="1558"/>
                  </a:cubicBezTo>
                  <a:lnTo>
                    <a:pt x="1039" y="1558"/>
                  </a:lnTo>
                  <a:cubicBezTo>
                    <a:pt x="1035" y="1556"/>
                    <a:pt x="1032" y="1555"/>
                    <a:pt x="1029" y="1554"/>
                  </a:cubicBezTo>
                  <a:close/>
                  <a:moveTo>
                    <a:pt x="1002" y="1502"/>
                  </a:moveTo>
                  <a:lnTo>
                    <a:pt x="1062" y="1522"/>
                  </a:lnTo>
                  <a:cubicBezTo>
                    <a:pt x="1054" y="1549"/>
                    <a:pt x="1046" y="1558"/>
                    <a:pt x="1039" y="1558"/>
                  </a:cubicBezTo>
                  <a:cubicBezTo>
                    <a:pt x="1039" y="1558"/>
                    <a:pt x="1039" y="1558"/>
                    <a:pt x="1039" y="1558"/>
                  </a:cubicBezTo>
                  <a:lnTo>
                    <a:pt x="1039" y="1558"/>
                  </a:lnTo>
                  <a:cubicBezTo>
                    <a:pt x="1043" y="1560"/>
                    <a:pt x="1047" y="1562"/>
                    <a:pt x="1051" y="1562"/>
                  </a:cubicBezTo>
                  <a:cubicBezTo>
                    <a:pt x="1042" y="1562"/>
                    <a:pt x="1042" y="1562"/>
                    <a:pt x="1031" y="1572"/>
                  </a:cubicBezTo>
                  <a:cubicBezTo>
                    <a:pt x="1031" y="1562"/>
                    <a:pt x="1022" y="1562"/>
                    <a:pt x="1022" y="1552"/>
                  </a:cubicBezTo>
                  <a:cubicBezTo>
                    <a:pt x="1024" y="1552"/>
                    <a:pt x="1026" y="1553"/>
                    <a:pt x="1029" y="1554"/>
                  </a:cubicBezTo>
                  <a:lnTo>
                    <a:pt x="1029" y="1554"/>
                  </a:lnTo>
                  <a:cubicBezTo>
                    <a:pt x="1020" y="1546"/>
                    <a:pt x="1011" y="1531"/>
                    <a:pt x="1002" y="1522"/>
                  </a:cubicBezTo>
                  <a:lnTo>
                    <a:pt x="1002" y="1512"/>
                  </a:lnTo>
                  <a:lnTo>
                    <a:pt x="1002" y="1502"/>
                  </a:lnTo>
                  <a:close/>
                  <a:moveTo>
                    <a:pt x="1111" y="1562"/>
                  </a:moveTo>
                  <a:lnTo>
                    <a:pt x="1111" y="1562"/>
                  </a:lnTo>
                  <a:cubicBezTo>
                    <a:pt x="1111" y="1572"/>
                    <a:pt x="1122" y="1572"/>
                    <a:pt x="1122" y="1572"/>
                  </a:cubicBezTo>
                  <a:lnTo>
                    <a:pt x="1111" y="1562"/>
                  </a:lnTo>
                  <a:close/>
                  <a:moveTo>
                    <a:pt x="1151" y="1552"/>
                  </a:moveTo>
                  <a:lnTo>
                    <a:pt x="1171" y="1572"/>
                  </a:lnTo>
                  <a:cubicBezTo>
                    <a:pt x="1171" y="1582"/>
                    <a:pt x="1171" y="1582"/>
                    <a:pt x="1162" y="1592"/>
                  </a:cubicBezTo>
                  <a:cubicBezTo>
                    <a:pt x="1162" y="1582"/>
                    <a:pt x="1151" y="1572"/>
                    <a:pt x="1151" y="1552"/>
                  </a:cubicBezTo>
                  <a:close/>
                  <a:moveTo>
                    <a:pt x="1162" y="1602"/>
                  </a:moveTo>
                  <a:lnTo>
                    <a:pt x="1162" y="1602"/>
                  </a:lnTo>
                  <a:cubicBezTo>
                    <a:pt x="1171" y="1612"/>
                    <a:pt x="1182" y="1622"/>
                    <a:pt x="1171" y="1632"/>
                  </a:cubicBezTo>
                  <a:cubicBezTo>
                    <a:pt x="1171" y="1622"/>
                    <a:pt x="1162" y="1612"/>
                    <a:pt x="1162" y="1602"/>
                  </a:cubicBezTo>
                  <a:close/>
                  <a:moveTo>
                    <a:pt x="1122" y="1552"/>
                  </a:moveTo>
                  <a:lnTo>
                    <a:pt x="1131" y="1562"/>
                  </a:lnTo>
                  <a:cubicBezTo>
                    <a:pt x="1142" y="1572"/>
                    <a:pt x="1142" y="1582"/>
                    <a:pt x="1151" y="1582"/>
                  </a:cubicBezTo>
                  <a:cubicBezTo>
                    <a:pt x="1151" y="1602"/>
                    <a:pt x="1151" y="1622"/>
                    <a:pt x="1131" y="1632"/>
                  </a:cubicBezTo>
                  <a:cubicBezTo>
                    <a:pt x="1128" y="1636"/>
                    <a:pt x="1124" y="1638"/>
                    <a:pt x="1121" y="1638"/>
                  </a:cubicBezTo>
                  <a:cubicBezTo>
                    <a:pt x="1115" y="1638"/>
                    <a:pt x="1111" y="1631"/>
                    <a:pt x="1111" y="1612"/>
                  </a:cubicBezTo>
                  <a:lnTo>
                    <a:pt x="1111" y="1622"/>
                  </a:lnTo>
                  <a:cubicBezTo>
                    <a:pt x="1102" y="1612"/>
                    <a:pt x="1091" y="1602"/>
                    <a:pt x="1071" y="1602"/>
                  </a:cubicBezTo>
                  <a:lnTo>
                    <a:pt x="1082" y="1602"/>
                  </a:lnTo>
                  <a:lnTo>
                    <a:pt x="1062" y="1582"/>
                  </a:lnTo>
                  <a:cubicBezTo>
                    <a:pt x="1071" y="1582"/>
                    <a:pt x="1081" y="1582"/>
                    <a:pt x="1063" y="1563"/>
                  </a:cubicBezTo>
                  <a:lnTo>
                    <a:pt x="1063" y="1563"/>
                  </a:lnTo>
                  <a:cubicBezTo>
                    <a:pt x="1072" y="1572"/>
                    <a:pt x="1082" y="1572"/>
                    <a:pt x="1091" y="1572"/>
                  </a:cubicBezTo>
                  <a:lnTo>
                    <a:pt x="1102" y="1592"/>
                  </a:lnTo>
                  <a:lnTo>
                    <a:pt x="1111" y="1562"/>
                  </a:lnTo>
                  <a:lnTo>
                    <a:pt x="1122" y="1552"/>
                  </a:lnTo>
                  <a:close/>
                  <a:moveTo>
                    <a:pt x="821" y="1702"/>
                  </a:moveTo>
                  <a:cubicBezTo>
                    <a:pt x="821" y="1712"/>
                    <a:pt x="811" y="1712"/>
                    <a:pt x="801" y="1712"/>
                  </a:cubicBezTo>
                  <a:cubicBezTo>
                    <a:pt x="811" y="1702"/>
                    <a:pt x="811" y="1702"/>
                    <a:pt x="821" y="1702"/>
                  </a:cubicBezTo>
                  <a:close/>
                  <a:moveTo>
                    <a:pt x="1447" y="1260"/>
                  </a:moveTo>
                  <a:cubicBezTo>
                    <a:pt x="1411" y="1260"/>
                    <a:pt x="1450" y="1296"/>
                    <a:pt x="1432" y="1332"/>
                  </a:cubicBezTo>
                  <a:lnTo>
                    <a:pt x="1392" y="1301"/>
                  </a:lnTo>
                  <a:lnTo>
                    <a:pt x="1392" y="1301"/>
                  </a:lnTo>
                  <a:lnTo>
                    <a:pt x="1422" y="1382"/>
                  </a:lnTo>
                  <a:cubicBezTo>
                    <a:pt x="1482" y="1422"/>
                    <a:pt x="1492" y="1392"/>
                    <a:pt x="1522" y="1452"/>
                  </a:cubicBezTo>
                  <a:cubicBezTo>
                    <a:pt x="1502" y="1462"/>
                    <a:pt x="1474" y="1467"/>
                    <a:pt x="1446" y="1467"/>
                  </a:cubicBezTo>
                  <a:cubicBezTo>
                    <a:pt x="1437" y="1467"/>
                    <a:pt x="1427" y="1467"/>
                    <a:pt x="1418" y="1466"/>
                  </a:cubicBezTo>
                  <a:lnTo>
                    <a:pt x="1418" y="1466"/>
                  </a:lnTo>
                  <a:cubicBezTo>
                    <a:pt x="1452" y="1488"/>
                    <a:pt x="1451" y="1535"/>
                    <a:pt x="1442" y="1582"/>
                  </a:cubicBezTo>
                  <a:lnTo>
                    <a:pt x="1422" y="1552"/>
                  </a:lnTo>
                  <a:lnTo>
                    <a:pt x="1422" y="1552"/>
                  </a:lnTo>
                  <a:cubicBezTo>
                    <a:pt x="1402" y="1592"/>
                    <a:pt x="1432" y="1612"/>
                    <a:pt x="1442" y="1632"/>
                  </a:cubicBezTo>
                  <a:lnTo>
                    <a:pt x="1422" y="1632"/>
                  </a:lnTo>
                  <a:cubicBezTo>
                    <a:pt x="1422" y="1667"/>
                    <a:pt x="1452" y="1694"/>
                    <a:pt x="1480" y="1694"/>
                  </a:cubicBezTo>
                  <a:cubicBezTo>
                    <a:pt x="1484" y="1694"/>
                    <a:pt x="1488" y="1694"/>
                    <a:pt x="1492" y="1692"/>
                  </a:cubicBezTo>
                  <a:lnTo>
                    <a:pt x="1482" y="1682"/>
                  </a:lnTo>
                  <a:lnTo>
                    <a:pt x="1532" y="1662"/>
                  </a:lnTo>
                  <a:cubicBezTo>
                    <a:pt x="1462" y="1632"/>
                    <a:pt x="1522" y="1572"/>
                    <a:pt x="1492" y="1522"/>
                  </a:cubicBezTo>
                  <a:lnTo>
                    <a:pt x="1492" y="1522"/>
                  </a:lnTo>
                  <a:cubicBezTo>
                    <a:pt x="1522" y="1562"/>
                    <a:pt x="1592" y="1602"/>
                    <a:pt x="1532" y="1622"/>
                  </a:cubicBezTo>
                  <a:lnTo>
                    <a:pt x="1572" y="1632"/>
                  </a:lnTo>
                  <a:cubicBezTo>
                    <a:pt x="1572" y="1662"/>
                    <a:pt x="1522" y="1682"/>
                    <a:pt x="1562" y="1712"/>
                  </a:cubicBezTo>
                  <a:lnTo>
                    <a:pt x="1562" y="1672"/>
                  </a:lnTo>
                  <a:lnTo>
                    <a:pt x="1582" y="1672"/>
                  </a:lnTo>
                  <a:cubicBezTo>
                    <a:pt x="1582" y="1652"/>
                    <a:pt x="1562" y="1602"/>
                    <a:pt x="1592" y="1592"/>
                  </a:cubicBezTo>
                  <a:cubicBezTo>
                    <a:pt x="1562" y="1562"/>
                    <a:pt x="1532" y="1532"/>
                    <a:pt x="1552" y="1482"/>
                  </a:cubicBezTo>
                  <a:lnTo>
                    <a:pt x="1562" y="1482"/>
                  </a:lnTo>
                  <a:cubicBezTo>
                    <a:pt x="1492" y="1432"/>
                    <a:pt x="1622" y="1392"/>
                    <a:pt x="1592" y="1352"/>
                  </a:cubicBezTo>
                  <a:cubicBezTo>
                    <a:pt x="1584" y="1350"/>
                    <a:pt x="1578" y="1349"/>
                    <a:pt x="1572" y="1349"/>
                  </a:cubicBezTo>
                  <a:cubicBezTo>
                    <a:pt x="1528" y="1349"/>
                    <a:pt x="1548" y="1413"/>
                    <a:pt x="1522" y="1422"/>
                  </a:cubicBezTo>
                  <a:cubicBezTo>
                    <a:pt x="1499" y="1399"/>
                    <a:pt x="1522" y="1388"/>
                    <a:pt x="1513" y="1388"/>
                  </a:cubicBezTo>
                  <a:cubicBezTo>
                    <a:pt x="1511" y="1388"/>
                    <a:pt x="1504" y="1389"/>
                    <a:pt x="1492" y="1392"/>
                  </a:cubicBezTo>
                  <a:cubicBezTo>
                    <a:pt x="1462" y="1332"/>
                    <a:pt x="1562" y="1372"/>
                    <a:pt x="1522" y="1322"/>
                  </a:cubicBezTo>
                  <a:lnTo>
                    <a:pt x="1522" y="1322"/>
                  </a:lnTo>
                  <a:lnTo>
                    <a:pt x="1492" y="1342"/>
                  </a:lnTo>
                  <a:cubicBezTo>
                    <a:pt x="1462" y="1312"/>
                    <a:pt x="1492" y="1281"/>
                    <a:pt x="1462" y="1261"/>
                  </a:cubicBezTo>
                  <a:cubicBezTo>
                    <a:pt x="1456" y="1260"/>
                    <a:pt x="1451" y="1260"/>
                    <a:pt x="1447" y="1260"/>
                  </a:cubicBezTo>
                  <a:close/>
                  <a:moveTo>
                    <a:pt x="1082" y="1652"/>
                  </a:moveTo>
                  <a:cubicBezTo>
                    <a:pt x="1082" y="1682"/>
                    <a:pt x="1091" y="1712"/>
                    <a:pt x="1082" y="1732"/>
                  </a:cubicBezTo>
                  <a:cubicBezTo>
                    <a:pt x="1082" y="1742"/>
                    <a:pt x="1082" y="1742"/>
                    <a:pt x="1071" y="1742"/>
                  </a:cubicBezTo>
                  <a:cubicBezTo>
                    <a:pt x="1071" y="1752"/>
                    <a:pt x="1071" y="1752"/>
                    <a:pt x="1062" y="1752"/>
                  </a:cubicBezTo>
                  <a:cubicBezTo>
                    <a:pt x="1031" y="1722"/>
                    <a:pt x="1011" y="1692"/>
                    <a:pt x="1051" y="1672"/>
                  </a:cubicBezTo>
                  <a:lnTo>
                    <a:pt x="1051" y="1672"/>
                  </a:lnTo>
                  <a:cubicBezTo>
                    <a:pt x="1054" y="1674"/>
                    <a:pt x="1056" y="1674"/>
                    <a:pt x="1058" y="1674"/>
                  </a:cubicBezTo>
                  <a:cubicBezTo>
                    <a:pt x="1069" y="1674"/>
                    <a:pt x="1064" y="1652"/>
                    <a:pt x="1082" y="1652"/>
                  </a:cubicBezTo>
                  <a:close/>
                  <a:moveTo>
                    <a:pt x="771" y="1752"/>
                  </a:moveTo>
                  <a:lnTo>
                    <a:pt x="771" y="1762"/>
                  </a:lnTo>
                  <a:cubicBezTo>
                    <a:pt x="771" y="1772"/>
                    <a:pt x="771" y="1772"/>
                    <a:pt x="761" y="1772"/>
                  </a:cubicBezTo>
                  <a:cubicBezTo>
                    <a:pt x="761" y="1772"/>
                    <a:pt x="761" y="1762"/>
                    <a:pt x="771" y="1752"/>
                  </a:cubicBezTo>
                  <a:close/>
                  <a:moveTo>
                    <a:pt x="1042" y="1772"/>
                  </a:moveTo>
                  <a:lnTo>
                    <a:pt x="1042" y="1782"/>
                  </a:lnTo>
                  <a:lnTo>
                    <a:pt x="1042" y="1792"/>
                  </a:lnTo>
                  <a:cubicBezTo>
                    <a:pt x="1042" y="1782"/>
                    <a:pt x="1031" y="1772"/>
                    <a:pt x="1042" y="1772"/>
                  </a:cubicBezTo>
                  <a:close/>
                  <a:moveTo>
                    <a:pt x="982" y="1792"/>
                  </a:moveTo>
                  <a:lnTo>
                    <a:pt x="982" y="1792"/>
                  </a:lnTo>
                  <a:cubicBezTo>
                    <a:pt x="982" y="1792"/>
                    <a:pt x="982" y="1792"/>
                    <a:pt x="982" y="1792"/>
                  </a:cubicBezTo>
                  <a:close/>
                  <a:moveTo>
                    <a:pt x="861" y="1782"/>
                  </a:moveTo>
                  <a:lnTo>
                    <a:pt x="871" y="1792"/>
                  </a:lnTo>
                  <a:cubicBezTo>
                    <a:pt x="871" y="1792"/>
                    <a:pt x="871" y="1792"/>
                    <a:pt x="871" y="1792"/>
                  </a:cubicBezTo>
                  <a:lnTo>
                    <a:pt x="871" y="1792"/>
                  </a:lnTo>
                  <a:cubicBezTo>
                    <a:pt x="871" y="1792"/>
                    <a:pt x="862" y="1797"/>
                    <a:pt x="856" y="1797"/>
                  </a:cubicBezTo>
                  <a:cubicBezTo>
                    <a:pt x="853" y="1797"/>
                    <a:pt x="851" y="1796"/>
                    <a:pt x="851" y="1792"/>
                  </a:cubicBezTo>
                  <a:lnTo>
                    <a:pt x="861" y="1782"/>
                  </a:lnTo>
                  <a:close/>
                  <a:moveTo>
                    <a:pt x="961" y="1762"/>
                  </a:moveTo>
                  <a:cubicBezTo>
                    <a:pt x="982" y="1762"/>
                    <a:pt x="991" y="1772"/>
                    <a:pt x="991" y="1792"/>
                  </a:cubicBezTo>
                  <a:cubicBezTo>
                    <a:pt x="998" y="1792"/>
                    <a:pt x="991" y="1797"/>
                    <a:pt x="986" y="1797"/>
                  </a:cubicBezTo>
                  <a:cubicBezTo>
                    <a:pt x="984" y="1797"/>
                    <a:pt x="982" y="1796"/>
                    <a:pt x="982" y="1792"/>
                  </a:cubicBezTo>
                  <a:lnTo>
                    <a:pt x="982" y="1802"/>
                  </a:lnTo>
                  <a:lnTo>
                    <a:pt x="971" y="1792"/>
                  </a:lnTo>
                  <a:cubicBezTo>
                    <a:pt x="961" y="1782"/>
                    <a:pt x="951" y="1772"/>
                    <a:pt x="951" y="1762"/>
                  </a:cubicBezTo>
                  <a:close/>
                  <a:moveTo>
                    <a:pt x="1022" y="1792"/>
                  </a:moveTo>
                  <a:cubicBezTo>
                    <a:pt x="1022" y="1792"/>
                    <a:pt x="1031" y="1792"/>
                    <a:pt x="1031" y="1802"/>
                  </a:cubicBezTo>
                  <a:lnTo>
                    <a:pt x="1022" y="1802"/>
                  </a:lnTo>
                  <a:lnTo>
                    <a:pt x="1002" y="1812"/>
                  </a:lnTo>
                  <a:cubicBezTo>
                    <a:pt x="1002" y="1812"/>
                    <a:pt x="1002" y="1802"/>
                    <a:pt x="991" y="1802"/>
                  </a:cubicBezTo>
                  <a:cubicBezTo>
                    <a:pt x="1002" y="1802"/>
                    <a:pt x="1011" y="1792"/>
                    <a:pt x="1011" y="1792"/>
                  </a:cubicBezTo>
                  <a:lnTo>
                    <a:pt x="1022" y="1802"/>
                  </a:lnTo>
                  <a:lnTo>
                    <a:pt x="1022" y="1792"/>
                  </a:lnTo>
                  <a:close/>
                  <a:moveTo>
                    <a:pt x="971" y="1802"/>
                  </a:moveTo>
                  <a:cubicBezTo>
                    <a:pt x="982" y="1812"/>
                    <a:pt x="982" y="1822"/>
                    <a:pt x="991" y="1822"/>
                  </a:cubicBezTo>
                  <a:lnTo>
                    <a:pt x="961" y="1822"/>
                  </a:lnTo>
                  <a:cubicBezTo>
                    <a:pt x="961" y="1812"/>
                    <a:pt x="971" y="1812"/>
                    <a:pt x="971" y="1802"/>
                  </a:cubicBezTo>
                  <a:close/>
                  <a:moveTo>
                    <a:pt x="961" y="1822"/>
                  </a:moveTo>
                  <a:lnTo>
                    <a:pt x="982" y="1842"/>
                  </a:lnTo>
                  <a:lnTo>
                    <a:pt x="991" y="1832"/>
                  </a:lnTo>
                  <a:lnTo>
                    <a:pt x="1022" y="1832"/>
                  </a:lnTo>
                  <a:lnTo>
                    <a:pt x="1022" y="1852"/>
                  </a:lnTo>
                  <a:lnTo>
                    <a:pt x="1038" y="1844"/>
                  </a:lnTo>
                  <a:lnTo>
                    <a:pt x="1038" y="1844"/>
                  </a:lnTo>
                  <a:cubicBezTo>
                    <a:pt x="1042" y="1856"/>
                    <a:pt x="1044" y="1872"/>
                    <a:pt x="1051" y="1872"/>
                  </a:cubicBezTo>
                  <a:lnTo>
                    <a:pt x="1042" y="1872"/>
                  </a:lnTo>
                  <a:cubicBezTo>
                    <a:pt x="1034" y="1865"/>
                    <a:pt x="1032" y="1858"/>
                    <a:pt x="1028" y="1858"/>
                  </a:cubicBezTo>
                  <a:cubicBezTo>
                    <a:pt x="1026" y="1858"/>
                    <a:pt x="1024" y="1859"/>
                    <a:pt x="1022" y="1862"/>
                  </a:cubicBezTo>
                  <a:lnTo>
                    <a:pt x="1022" y="1852"/>
                  </a:lnTo>
                  <a:cubicBezTo>
                    <a:pt x="1014" y="1859"/>
                    <a:pt x="1001" y="1861"/>
                    <a:pt x="991" y="1862"/>
                  </a:cubicBezTo>
                  <a:lnTo>
                    <a:pt x="991" y="1862"/>
                  </a:lnTo>
                  <a:lnTo>
                    <a:pt x="982" y="1842"/>
                  </a:lnTo>
                  <a:lnTo>
                    <a:pt x="971" y="1852"/>
                  </a:lnTo>
                  <a:cubicBezTo>
                    <a:pt x="961" y="1842"/>
                    <a:pt x="961" y="1832"/>
                    <a:pt x="961" y="1822"/>
                  </a:cubicBezTo>
                  <a:close/>
                  <a:moveTo>
                    <a:pt x="871" y="1792"/>
                  </a:moveTo>
                  <a:lnTo>
                    <a:pt x="871" y="1792"/>
                  </a:lnTo>
                  <a:cubicBezTo>
                    <a:pt x="861" y="1822"/>
                    <a:pt x="861" y="1852"/>
                    <a:pt x="871" y="1892"/>
                  </a:cubicBezTo>
                  <a:cubicBezTo>
                    <a:pt x="891" y="1902"/>
                    <a:pt x="901" y="1912"/>
                    <a:pt x="911" y="1922"/>
                  </a:cubicBezTo>
                  <a:cubicBezTo>
                    <a:pt x="911" y="1933"/>
                    <a:pt x="901" y="1942"/>
                    <a:pt x="891" y="1953"/>
                  </a:cubicBezTo>
                  <a:cubicBezTo>
                    <a:pt x="881" y="1942"/>
                    <a:pt x="871" y="1942"/>
                    <a:pt x="851" y="1942"/>
                  </a:cubicBezTo>
                  <a:lnTo>
                    <a:pt x="851" y="1872"/>
                  </a:lnTo>
                  <a:cubicBezTo>
                    <a:pt x="851" y="1842"/>
                    <a:pt x="861" y="1822"/>
                    <a:pt x="871" y="1792"/>
                  </a:cubicBezTo>
                  <a:close/>
                  <a:moveTo>
                    <a:pt x="771" y="1962"/>
                  </a:moveTo>
                  <a:cubicBezTo>
                    <a:pt x="781" y="1973"/>
                    <a:pt x="791" y="1982"/>
                    <a:pt x="801" y="1982"/>
                  </a:cubicBezTo>
                  <a:cubicBezTo>
                    <a:pt x="791" y="1982"/>
                    <a:pt x="791" y="1993"/>
                    <a:pt x="781" y="1993"/>
                  </a:cubicBezTo>
                  <a:lnTo>
                    <a:pt x="771" y="1982"/>
                  </a:lnTo>
                  <a:lnTo>
                    <a:pt x="771" y="1962"/>
                  </a:lnTo>
                  <a:close/>
                  <a:moveTo>
                    <a:pt x="811" y="2022"/>
                  </a:moveTo>
                  <a:cubicBezTo>
                    <a:pt x="811" y="2033"/>
                    <a:pt x="831" y="2033"/>
                    <a:pt x="841" y="2042"/>
                  </a:cubicBezTo>
                  <a:cubicBezTo>
                    <a:pt x="831" y="2033"/>
                    <a:pt x="831" y="2022"/>
                    <a:pt x="821" y="2022"/>
                  </a:cubicBezTo>
                  <a:close/>
                  <a:moveTo>
                    <a:pt x="681" y="2042"/>
                  </a:moveTo>
                  <a:cubicBezTo>
                    <a:pt x="681" y="2053"/>
                    <a:pt x="681" y="2053"/>
                    <a:pt x="691" y="2053"/>
                  </a:cubicBezTo>
                  <a:lnTo>
                    <a:pt x="681" y="2062"/>
                  </a:lnTo>
                  <a:lnTo>
                    <a:pt x="681" y="2042"/>
                  </a:lnTo>
                  <a:close/>
                  <a:moveTo>
                    <a:pt x="1272" y="2062"/>
                  </a:moveTo>
                  <a:lnTo>
                    <a:pt x="1272" y="2062"/>
                  </a:lnTo>
                  <a:cubicBezTo>
                    <a:pt x="1272" y="2062"/>
                    <a:pt x="1272" y="2062"/>
                    <a:pt x="1271" y="2062"/>
                  </a:cubicBezTo>
                  <a:cubicBezTo>
                    <a:pt x="1272" y="2063"/>
                    <a:pt x="1273" y="2063"/>
                    <a:pt x="1274" y="2064"/>
                  </a:cubicBezTo>
                  <a:lnTo>
                    <a:pt x="1274" y="2064"/>
                  </a:lnTo>
                  <a:cubicBezTo>
                    <a:pt x="1273" y="2063"/>
                    <a:pt x="1273" y="2063"/>
                    <a:pt x="1272" y="2062"/>
                  </a:cubicBezTo>
                  <a:close/>
                  <a:moveTo>
                    <a:pt x="631" y="2062"/>
                  </a:moveTo>
                  <a:cubicBezTo>
                    <a:pt x="651" y="2062"/>
                    <a:pt x="671" y="2062"/>
                    <a:pt x="671" y="2073"/>
                  </a:cubicBezTo>
                  <a:cubicBezTo>
                    <a:pt x="661" y="2073"/>
                    <a:pt x="641" y="2062"/>
                    <a:pt x="631" y="2062"/>
                  </a:cubicBezTo>
                  <a:close/>
                  <a:moveTo>
                    <a:pt x="921" y="2053"/>
                  </a:moveTo>
                  <a:lnTo>
                    <a:pt x="921" y="2073"/>
                  </a:lnTo>
                  <a:lnTo>
                    <a:pt x="911" y="2062"/>
                  </a:lnTo>
                  <a:lnTo>
                    <a:pt x="921" y="2053"/>
                  </a:lnTo>
                  <a:close/>
                  <a:moveTo>
                    <a:pt x="707" y="2087"/>
                  </a:moveTo>
                  <a:lnTo>
                    <a:pt x="707" y="2087"/>
                  </a:lnTo>
                  <a:cubicBezTo>
                    <a:pt x="708" y="2089"/>
                    <a:pt x="709" y="2091"/>
                    <a:pt x="711" y="2093"/>
                  </a:cubicBezTo>
                  <a:lnTo>
                    <a:pt x="711" y="2093"/>
                  </a:lnTo>
                  <a:cubicBezTo>
                    <a:pt x="711" y="2093"/>
                    <a:pt x="709" y="2090"/>
                    <a:pt x="707" y="2087"/>
                  </a:cubicBezTo>
                  <a:close/>
                  <a:moveTo>
                    <a:pt x="831" y="1962"/>
                  </a:moveTo>
                  <a:cubicBezTo>
                    <a:pt x="851" y="1973"/>
                    <a:pt x="861" y="1982"/>
                    <a:pt x="881" y="1982"/>
                  </a:cubicBezTo>
                  <a:cubicBezTo>
                    <a:pt x="881" y="2002"/>
                    <a:pt x="881" y="2013"/>
                    <a:pt x="901" y="2022"/>
                  </a:cubicBezTo>
                  <a:cubicBezTo>
                    <a:pt x="891" y="2022"/>
                    <a:pt x="881" y="2013"/>
                    <a:pt x="871" y="2013"/>
                  </a:cubicBezTo>
                  <a:lnTo>
                    <a:pt x="901" y="2053"/>
                  </a:lnTo>
                  <a:cubicBezTo>
                    <a:pt x="896" y="2053"/>
                    <a:pt x="894" y="2055"/>
                    <a:pt x="890" y="2055"/>
                  </a:cubicBezTo>
                  <a:cubicBezTo>
                    <a:pt x="886" y="2055"/>
                    <a:pt x="881" y="2052"/>
                    <a:pt x="871" y="2042"/>
                  </a:cubicBezTo>
                  <a:lnTo>
                    <a:pt x="831" y="2042"/>
                  </a:lnTo>
                  <a:lnTo>
                    <a:pt x="831" y="2053"/>
                  </a:lnTo>
                  <a:lnTo>
                    <a:pt x="811" y="2073"/>
                  </a:lnTo>
                  <a:cubicBezTo>
                    <a:pt x="811" y="2093"/>
                    <a:pt x="801" y="2122"/>
                    <a:pt x="781" y="2133"/>
                  </a:cubicBezTo>
                  <a:cubicBezTo>
                    <a:pt x="751" y="2113"/>
                    <a:pt x="721" y="2102"/>
                    <a:pt x="691" y="2082"/>
                  </a:cubicBezTo>
                  <a:cubicBezTo>
                    <a:pt x="691" y="2082"/>
                    <a:pt x="691" y="2073"/>
                    <a:pt x="701" y="2073"/>
                  </a:cubicBezTo>
                  <a:cubicBezTo>
                    <a:pt x="701" y="2078"/>
                    <a:pt x="704" y="2083"/>
                    <a:pt x="707" y="2087"/>
                  </a:cubicBezTo>
                  <a:lnTo>
                    <a:pt x="707" y="2087"/>
                  </a:lnTo>
                  <a:cubicBezTo>
                    <a:pt x="702" y="2079"/>
                    <a:pt x="703" y="2071"/>
                    <a:pt x="711" y="2062"/>
                  </a:cubicBezTo>
                  <a:cubicBezTo>
                    <a:pt x="721" y="2053"/>
                    <a:pt x="731" y="2042"/>
                    <a:pt x="731" y="2022"/>
                  </a:cubicBezTo>
                  <a:cubicBezTo>
                    <a:pt x="731" y="2022"/>
                    <a:pt x="741" y="2022"/>
                    <a:pt x="741" y="2013"/>
                  </a:cubicBezTo>
                  <a:lnTo>
                    <a:pt x="731" y="2013"/>
                  </a:lnTo>
                  <a:lnTo>
                    <a:pt x="721" y="2002"/>
                  </a:lnTo>
                  <a:lnTo>
                    <a:pt x="741" y="1993"/>
                  </a:lnTo>
                  <a:lnTo>
                    <a:pt x="721" y="1982"/>
                  </a:lnTo>
                  <a:cubicBezTo>
                    <a:pt x="731" y="1982"/>
                    <a:pt x="731" y="1982"/>
                    <a:pt x="741" y="1993"/>
                  </a:cubicBezTo>
                  <a:lnTo>
                    <a:pt x="761" y="1993"/>
                  </a:lnTo>
                  <a:cubicBezTo>
                    <a:pt x="771" y="1993"/>
                    <a:pt x="771" y="2002"/>
                    <a:pt x="771" y="2002"/>
                  </a:cubicBezTo>
                  <a:lnTo>
                    <a:pt x="771" y="2013"/>
                  </a:lnTo>
                  <a:lnTo>
                    <a:pt x="781" y="2013"/>
                  </a:lnTo>
                  <a:lnTo>
                    <a:pt x="781" y="2042"/>
                  </a:lnTo>
                  <a:cubicBezTo>
                    <a:pt x="781" y="2042"/>
                    <a:pt x="791" y="2033"/>
                    <a:pt x="791" y="2022"/>
                  </a:cubicBezTo>
                  <a:cubicBezTo>
                    <a:pt x="801" y="2022"/>
                    <a:pt x="801" y="2013"/>
                    <a:pt x="801" y="2013"/>
                  </a:cubicBezTo>
                  <a:lnTo>
                    <a:pt x="801" y="2002"/>
                  </a:lnTo>
                  <a:lnTo>
                    <a:pt x="811" y="2002"/>
                  </a:lnTo>
                  <a:cubicBezTo>
                    <a:pt x="811" y="2002"/>
                    <a:pt x="811" y="1993"/>
                    <a:pt x="821" y="1982"/>
                  </a:cubicBezTo>
                  <a:cubicBezTo>
                    <a:pt x="821" y="1982"/>
                    <a:pt x="831" y="1973"/>
                    <a:pt x="831" y="1962"/>
                  </a:cubicBezTo>
                  <a:close/>
                  <a:moveTo>
                    <a:pt x="751" y="2122"/>
                  </a:moveTo>
                  <a:cubicBezTo>
                    <a:pt x="751" y="2122"/>
                    <a:pt x="761" y="2133"/>
                    <a:pt x="771" y="2133"/>
                  </a:cubicBezTo>
                  <a:cubicBezTo>
                    <a:pt x="761" y="2142"/>
                    <a:pt x="761" y="2142"/>
                    <a:pt x="751" y="2142"/>
                  </a:cubicBezTo>
                  <a:lnTo>
                    <a:pt x="751" y="2122"/>
                  </a:lnTo>
                  <a:close/>
                  <a:moveTo>
                    <a:pt x="621" y="2062"/>
                  </a:moveTo>
                  <a:cubicBezTo>
                    <a:pt x="631" y="2062"/>
                    <a:pt x="651" y="2073"/>
                    <a:pt x="661" y="2082"/>
                  </a:cubicBezTo>
                  <a:cubicBezTo>
                    <a:pt x="661" y="2093"/>
                    <a:pt x="671" y="2093"/>
                    <a:pt x="671" y="2093"/>
                  </a:cubicBezTo>
                  <a:lnTo>
                    <a:pt x="681" y="2093"/>
                  </a:lnTo>
                  <a:lnTo>
                    <a:pt x="741" y="2122"/>
                  </a:lnTo>
                  <a:cubicBezTo>
                    <a:pt x="741" y="2142"/>
                    <a:pt x="711" y="2162"/>
                    <a:pt x="681" y="2162"/>
                  </a:cubicBezTo>
                  <a:cubicBezTo>
                    <a:pt x="641" y="2162"/>
                    <a:pt x="611" y="2153"/>
                    <a:pt x="581" y="2142"/>
                  </a:cubicBezTo>
                  <a:lnTo>
                    <a:pt x="581" y="2133"/>
                  </a:lnTo>
                  <a:cubicBezTo>
                    <a:pt x="621" y="2113"/>
                    <a:pt x="621" y="2093"/>
                    <a:pt x="611" y="2073"/>
                  </a:cubicBezTo>
                  <a:lnTo>
                    <a:pt x="611" y="2062"/>
                  </a:lnTo>
                  <a:close/>
                  <a:moveTo>
                    <a:pt x="1342" y="2042"/>
                  </a:moveTo>
                  <a:lnTo>
                    <a:pt x="1342" y="2042"/>
                  </a:lnTo>
                  <a:cubicBezTo>
                    <a:pt x="1331" y="2073"/>
                    <a:pt x="1371" y="2082"/>
                    <a:pt x="1331" y="2102"/>
                  </a:cubicBezTo>
                  <a:cubicBezTo>
                    <a:pt x="1326" y="2106"/>
                    <a:pt x="1321" y="2108"/>
                    <a:pt x="1317" y="2108"/>
                  </a:cubicBezTo>
                  <a:cubicBezTo>
                    <a:pt x="1301" y="2108"/>
                    <a:pt x="1296" y="2080"/>
                    <a:pt x="1274" y="2064"/>
                  </a:cubicBezTo>
                  <a:lnTo>
                    <a:pt x="1274" y="2064"/>
                  </a:lnTo>
                  <a:cubicBezTo>
                    <a:pt x="1282" y="2077"/>
                    <a:pt x="1270" y="2086"/>
                    <a:pt x="1302" y="2102"/>
                  </a:cubicBezTo>
                  <a:cubicBezTo>
                    <a:pt x="1251" y="2133"/>
                    <a:pt x="1251" y="2162"/>
                    <a:pt x="1251" y="2193"/>
                  </a:cubicBezTo>
                  <a:cubicBezTo>
                    <a:pt x="1262" y="2222"/>
                    <a:pt x="1262" y="2253"/>
                    <a:pt x="1202" y="2302"/>
                  </a:cubicBezTo>
                  <a:cubicBezTo>
                    <a:pt x="1194" y="2295"/>
                    <a:pt x="1187" y="2292"/>
                    <a:pt x="1181" y="2292"/>
                  </a:cubicBezTo>
                  <a:cubicBezTo>
                    <a:pt x="1162" y="2292"/>
                    <a:pt x="1149" y="2320"/>
                    <a:pt x="1142" y="2343"/>
                  </a:cubicBezTo>
                  <a:cubicBezTo>
                    <a:pt x="1133" y="2375"/>
                    <a:pt x="1105" y="2408"/>
                    <a:pt x="1073" y="2408"/>
                  </a:cubicBezTo>
                  <a:cubicBezTo>
                    <a:pt x="1066" y="2408"/>
                    <a:pt x="1059" y="2406"/>
                    <a:pt x="1051" y="2403"/>
                  </a:cubicBezTo>
                  <a:cubicBezTo>
                    <a:pt x="1122" y="2363"/>
                    <a:pt x="1131" y="2262"/>
                    <a:pt x="1111" y="2262"/>
                  </a:cubicBezTo>
                  <a:lnTo>
                    <a:pt x="1111" y="2262"/>
                  </a:lnTo>
                  <a:cubicBezTo>
                    <a:pt x="1082" y="2302"/>
                    <a:pt x="1022" y="2363"/>
                    <a:pt x="982" y="2383"/>
                  </a:cubicBezTo>
                  <a:cubicBezTo>
                    <a:pt x="1031" y="2383"/>
                    <a:pt x="1051" y="2433"/>
                    <a:pt x="1042" y="2483"/>
                  </a:cubicBezTo>
                  <a:cubicBezTo>
                    <a:pt x="1131" y="2393"/>
                    <a:pt x="1291" y="2302"/>
                    <a:pt x="1362" y="2202"/>
                  </a:cubicBezTo>
                  <a:lnTo>
                    <a:pt x="1302" y="2182"/>
                  </a:lnTo>
                  <a:cubicBezTo>
                    <a:pt x="1305" y="2154"/>
                    <a:pt x="1309" y="2145"/>
                    <a:pt x="1315" y="2145"/>
                  </a:cubicBezTo>
                  <a:cubicBezTo>
                    <a:pt x="1325" y="2145"/>
                    <a:pt x="1341" y="2178"/>
                    <a:pt x="1360" y="2178"/>
                  </a:cubicBezTo>
                  <a:cubicBezTo>
                    <a:pt x="1367" y="2178"/>
                    <a:pt x="1374" y="2174"/>
                    <a:pt x="1382" y="2162"/>
                  </a:cubicBezTo>
                  <a:lnTo>
                    <a:pt x="1362" y="2113"/>
                  </a:lnTo>
                  <a:lnTo>
                    <a:pt x="1371" y="2113"/>
                  </a:lnTo>
                  <a:lnTo>
                    <a:pt x="1342" y="2042"/>
                  </a:lnTo>
                  <a:close/>
                  <a:moveTo>
                    <a:pt x="669" y="2522"/>
                  </a:moveTo>
                  <a:cubicBezTo>
                    <a:pt x="660" y="2528"/>
                    <a:pt x="651" y="2533"/>
                    <a:pt x="651" y="2533"/>
                  </a:cubicBezTo>
                  <a:lnTo>
                    <a:pt x="671" y="2523"/>
                  </a:lnTo>
                  <a:cubicBezTo>
                    <a:pt x="670" y="2523"/>
                    <a:pt x="670" y="2522"/>
                    <a:pt x="669" y="2522"/>
                  </a:cubicBezTo>
                  <a:close/>
                  <a:moveTo>
                    <a:pt x="761" y="2533"/>
                  </a:moveTo>
                  <a:cubicBezTo>
                    <a:pt x="759" y="2534"/>
                    <a:pt x="757" y="2536"/>
                    <a:pt x="756" y="2537"/>
                  </a:cubicBezTo>
                  <a:lnTo>
                    <a:pt x="756" y="2537"/>
                  </a:lnTo>
                  <a:cubicBezTo>
                    <a:pt x="757" y="2536"/>
                    <a:pt x="759" y="2534"/>
                    <a:pt x="761" y="2533"/>
                  </a:cubicBezTo>
                  <a:close/>
                  <a:moveTo>
                    <a:pt x="861" y="0"/>
                  </a:moveTo>
                  <a:cubicBezTo>
                    <a:pt x="831" y="0"/>
                    <a:pt x="781" y="20"/>
                    <a:pt x="741" y="51"/>
                  </a:cubicBezTo>
                  <a:lnTo>
                    <a:pt x="741" y="100"/>
                  </a:lnTo>
                  <a:cubicBezTo>
                    <a:pt x="671" y="120"/>
                    <a:pt x="611" y="120"/>
                    <a:pt x="571" y="200"/>
                  </a:cubicBezTo>
                  <a:cubicBezTo>
                    <a:pt x="571" y="200"/>
                    <a:pt x="571" y="251"/>
                    <a:pt x="581" y="311"/>
                  </a:cubicBezTo>
                  <a:cubicBezTo>
                    <a:pt x="591" y="361"/>
                    <a:pt x="601" y="401"/>
                    <a:pt x="601" y="401"/>
                  </a:cubicBezTo>
                  <a:cubicBezTo>
                    <a:pt x="601" y="421"/>
                    <a:pt x="601" y="431"/>
                    <a:pt x="591" y="441"/>
                  </a:cubicBezTo>
                  <a:cubicBezTo>
                    <a:pt x="576" y="441"/>
                    <a:pt x="562" y="467"/>
                    <a:pt x="544" y="467"/>
                  </a:cubicBezTo>
                  <a:cubicBezTo>
                    <a:pt x="537" y="467"/>
                    <a:pt x="529" y="462"/>
                    <a:pt x="521" y="451"/>
                  </a:cubicBezTo>
                  <a:cubicBezTo>
                    <a:pt x="501" y="451"/>
                    <a:pt x="511" y="431"/>
                    <a:pt x="531" y="411"/>
                  </a:cubicBezTo>
                  <a:cubicBezTo>
                    <a:pt x="531" y="411"/>
                    <a:pt x="531" y="421"/>
                    <a:pt x="541" y="421"/>
                  </a:cubicBezTo>
                  <a:cubicBezTo>
                    <a:pt x="525" y="404"/>
                    <a:pt x="509" y="388"/>
                    <a:pt x="482" y="388"/>
                  </a:cubicBezTo>
                  <a:cubicBezTo>
                    <a:pt x="475" y="388"/>
                    <a:pt x="469" y="389"/>
                    <a:pt x="461" y="391"/>
                  </a:cubicBezTo>
                  <a:cubicBezTo>
                    <a:pt x="481" y="371"/>
                    <a:pt x="481" y="371"/>
                    <a:pt x="481" y="341"/>
                  </a:cubicBezTo>
                  <a:lnTo>
                    <a:pt x="481" y="341"/>
                  </a:lnTo>
                  <a:lnTo>
                    <a:pt x="461" y="361"/>
                  </a:lnTo>
                  <a:cubicBezTo>
                    <a:pt x="471" y="321"/>
                    <a:pt x="481" y="220"/>
                    <a:pt x="451" y="200"/>
                  </a:cubicBezTo>
                  <a:lnTo>
                    <a:pt x="451" y="200"/>
                  </a:lnTo>
                  <a:cubicBezTo>
                    <a:pt x="481" y="240"/>
                    <a:pt x="421" y="240"/>
                    <a:pt x="391" y="260"/>
                  </a:cubicBezTo>
                  <a:cubicBezTo>
                    <a:pt x="399" y="244"/>
                    <a:pt x="401" y="202"/>
                    <a:pt x="390" y="202"/>
                  </a:cubicBezTo>
                  <a:cubicBezTo>
                    <a:pt x="388" y="202"/>
                    <a:pt x="385" y="205"/>
                    <a:pt x="381" y="211"/>
                  </a:cubicBezTo>
                  <a:cubicBezTo>
                    <a:pt x="381" y="220"/>
                    <a:pt x="371" y="251"/>
                    <a:pt x="381" y="271"/>
                  </a:cubicBezTo>
                  <a:cubicBezTo>
                    <a:pt x="381" y="284"/>
                    <a:pt x="381" y="296"/>
                    <a:pt x="388" y="296"/>
                  </a:cubicBezTo>
                  <a:cubicBezTo>
                    <a:pt x="393" y="296"/>
                    <a:pt x="400" y="292"/>
                    <a:pt x="411" y="280"/>
                  </a:cubicBezTo>
                  <a:lnTo>
                    <a:pt x="411" y="280"/>
                  </a:lnTo>
                  <a:cubicBezTo>
                    <a:pt x="401" y="311"/>
                    <a:pt x="411" y="361"/>
                    <a:pt x="381" y="381"/>
                  </a:cubicBezTo>
                  <a:cubicBezTo>
                    <a:pt x="381" y="331"/>
                    <a:pt x="350" y="351"/>
                    <a:pt x="330" y="321"/>
                  </a:cubicBezTo>
                  <a:lnTo>
                    <a:pt x="330" y="321"/>
                  </a:lnTo>
                  <a:cubicBezTo>
                    <a:pt x="341" y="361"/>
                    <a:pt x="371" y="381"/>
                    <a:pt x="381" y="391"/>
                  </a:cubicBezTo>
                  <a:cubicBezTo>
                    <a:pt x="341" y="421"/>
                    <a:pt x="301" y="431"/>
                    <a:pt x="270" y="441"/>
                  </a:cubicBezTo>
                  <a:cubicBezTo>
                    <a:pt x="230" y="461"/>
                    <a:pt x="210" y="481"/>
                    <a:pt x="210" y="531"/>
                  </a:cubicBezTo>
                  <a:cubicBezTo>
                    <a:pt x="210" y="532"/>
                    <a:pt x="210" y="532"/>
                    <a:pt x="210" y="532"/>
                  </a:cubicBezTo>
                  <a:cubicBezTo>
                    <a:pt x="210" y="532"/>
                    <a:pt x="212" y="493"/>
                    <a:pt x="227" y="493"/>
                  </a:cubicBezTo>
                  <a:cubicBezTo>
                    <a:pt x="231" y="493"/>
                    <a:pt x="235" y="495"/>
                    <a:pt x="241" y="501"/>
                  </a:cubicBezTo>
                  <a:cubicBezTo>
                    <a:pt x="270" y="571"/>
                    <a:pt x="150" y="541"/>
                    <a:pt x="150" y="601"/>
                  </a:cubicBezTo>
                  <a:lnTo>
                    <a:pt x="210" y="611"/>
                  </a:lnTo>
                  <a:lnTo>
                    <a:pt x="210" y="681"/>
                  </a:lnTo>
                  <a:cubicBezTo>
                    <a:pt x="198" y="681"/>
                    <a:pt x="175" y="692"/>
                    <a:pt x="157" y="692"/>
                  </a:cubicBezTo>
                  <a:cubicBezTo>
                    <a:pt x="145" y="692"/>
                    <a:pt x="134" y="687"/>
                    <a:pt x="130" y="671"/>
                  </a:cubicBezTo>
                  <a:lnTo>
                    <a:pt x="130" y="671"/>
                  </a:lnTo>
                  <a:cubicBezTo>
                    <a:pt x="70" y="731"/>
                    <a:pt x="221" y="781"/>
                    <a:pt x="170" y="851"/>
                  </a:cubicBezTo>
                  <a:cubicBezTo>
                    <a:pt x="201" y="821"/>
                    <a:pt x="201" y="811"/>
                    <a:pt x="210" y="781"/>
                  </a:cubicBezTo>
                  <a:cubicBezTo>
                    <a:pt x="220" y="806"/>
                    <a:pt x="225" y="811"/>
                    <a:pt x="233" y="811"/>
                  </a:cubicBezTo>
                  <a:cubicBezTo>
                    <a:pt x="238" y="811"/>
                    <a:pt x="244" y="809"/>
                    <a:pt x="253" y="809"/>
                  </a:cubicBezTo>
                  <a:cubicBezTo>
                    <a:pt x="258" y="809"/>
                    <a:pt x="264" y="810"/>
                    <a:pt x="270" y="811"/>
                  </a:cubicBezTo>
                  <a:cubicBezTo>
                    <a:pt x="235" y="818"/>
                    <a:pt x="230" y="855"/>
                    <a:pt x="223" y="855"/>
                  </a:cubicBezTo>
                  <a:cubicBezTo>
                    <a:pt x="220" y="855"/>
                    <a:pt x="216" y="849"/>
                    <a:pt x="210" y="831"/>
                  </a:cubicBezTo>
                  <a:cubicBezTo>
                    <a:pt x="201" y="841"/>
                    <a:pt x="190" y="861"/>
                    <a:pt x="190" y="881"/>
                  </a:cubicBezTo>
                  <a:cubicBezTo>
                    <a:pt x="181" y="891"/>
                    <a:pt x="181" y="901"/>
                    <a:pt x="190" y="912"/>
                  </a:cubicBezTo>
                  <a:lnTo>
                    <a:pt x="218" y="902"/>
                  </a:lnTo>
                  <a:lnTo>
                    <a:pt x="218" y="902"/>
                  </a:lnTo>
                  <a:cubicBezTo>
                    <a:pt x="217" y="905"/>
                    <a:pt x="217" y="907"/>
                    <a:pt x="217" y="910"/>
                  </a:cubicBezTo>
                  <a:lnTo>
                    <a:pt x="217" y="910"/>
                  </a:lnTo>
                  <a:cubicBezTo>
                    <a:pt x="218" y="907"/>
                    <a:pt x="219" y="904"/>
                    <a:pt x="221" y="901"/>
                  </a:cubicBezTo>
                  <a:lnTo>
                    <a:pt x="221" y="901"/>
                  </a:lnTo>
                  <a:lnTo>
                    <a:pt x="218" y="902"/>
                  </a:lnTo>
                  <a:lnTo>
                    <a:pt x="218" y="902"/>
                  </a:lnTo>
                  <a:cubicBezTo>
                    <a:pt x="218" y="899"/>
                    <a:pt x="219" y="895"/>
                    <a:pt x="221" y="891"/>
                  </a:cubicBezTo>
                  <a:cubicBezTo>
                    <a:pt x="235" y="882"/>
                    <a:pt x="244" y="879"/>
                    <a:pt x="252" y="879"/>
                  </a:cubicBezTo>
                  <a:cubicBezTo>
                    <a:pt x="272" y="879"/>
                    <a:pt x="274" y="905"/>
                    <a:pt x="301" y="905"/>
                  </a:cubicBezTo>
                  <a:cubicBezTo>
                    <a:pt x="307" y="905"/>
                    <a:pt x="313" y="904"/>
                    <a:pt x="321" y="901"/>
                  </a:cubicBezTo>
                  <a:lnTo>
                    <a:pt x="301" y="851"/>
                  </a:lnTo>
                  <a:lnTo>
                    <a:pt x="290" y="871"/>
                  </a:lnTo>
                  <a:cubicBezTo>
                    <a:pt x="241" y="841"/>
                    <a:pt x="321" y="801"/>
                    <a:pt x="250" y="781"/>
                  </a:cubicBezTo>
                  <a:cubicBezTo>
                    <a:pt x="321" y="761"/>
                    <a:pt x="290" y="731"/>
                    <a:pt x="361" y="701"/>
                  </a:cubicBezTo>
                  <a:cubicBezTo>
                    <a:pt x="355" y="695"/>
                    <a:pt x="349" y="692"/>
                    <a:pt x="345" y="692"/>
                  </a:cubicBezTo>
                  <a:cubicBezTo>
                    <a:pt x="335" y="692"/>
                    <a:pt x="328" y="704"/>
                    <a:pt x="321" y="711"/>
                  </a:cubicBezTo>
                  <a:cubicBezTo>
                    <a:pt x="341" y="681"/>
                    <a:pt x="281" y="661"/>
                    <a:pt x="330" y="641"/>
                  </a:cubicBezTo>
                  <a:cubicBezTo>
                    <a:pt x="336" y="631"/>
                    <a:pt x="326" y="624"/>
                    <a:pt x="312" y="624"/>
                  </a:cubicBezTo>
                  <a:cubicBezTo>
                    <a:pt x="300" y="624"/>
                    <a:pt x="286" y="629"/>
                    <a:pt x="275" y="643"/>
                  </a:cubicBezTo>
                  <a:lnTo>
                    <a:pt x="275" y="643"/>
                  </a:lnTo>
                  <a:cubicBezTo>
                    <a:pt x="291" y="616"/>
                    <a:pt x="292" y="589"/>
                    <a:pt x="310" y="561"/>
                  </a:cubicBezTo>
                  <a:lnTo>
                    <a:pt x="310" y="561"/>
                  </a:lnTo>
                  <a:lnTo>
                    <a:pt x="261" y="581"/>
                  </a:lnTo>
                  <a:lnTo>
                    <a:pt x="270" y="541"/>
                  </a:lnTo>
                  <a:lnTo>
                    <a:pt x="230" y="561"/>
                  </a:lnTo>
                  <a:cubicBezTo>
                    <a:pt x="261" y="491"/>
                    <a:pt x="301" y="421"/>
                    <a:pt x="371" y="411"/>
                  </a:cubicBezTo>
                  <a:lnTo>
                    <a:pt x="371" y="411"/>
                  </a:lnTo>
                  <a:cubicBezTo>
                    <a:pt x="381" y="491"/>
                    <a:pt x="321" y="571"/>
                    <a:pt x="371" y="631"/>
                  </a:cubicBezTo>
                  <a:cubicBezTo>
                    <a:pt x="399" y="631"/>
                    <a:pt x="358" y="580"/>
                    <a:pt x="399" y="580"/>
                  </a:cubicBezTo>
                  <a:cubicBezTo>
                    <a:pt x="402" y="580"/>
                    <a:pt x="406" y="580"/>
                    <a:pt x="411" y="581"/>
                  </a:cubicBezTo>
                  <a:lnTo>
                    <a:pt x="381" y="541"/>
                  </a:lnTo>
                  <a:cubicBezTo>
                    <a:pt x="381" y="522"/>
                    <a:pt x="389" y="479"/>
                    <a:pt x="414" y="479"/>
                  </a:cubicBezTo>
                  <a:cubicBezTo>
                    <a:pt x="416" y="479"/>
                    <a:pt x="418" y="480"/>
                    <a:pt x="421" y="481"/>
                  </a:cubicBezTo>
                  <a:cubicBezTo>
                    <a:pt x="421" y="551"/>
                    <a:pt x="451" y="581"/>
                    <a:pt x="471" y="611"/>
                  </a:cubicBezTo>
                  <a:cubicBezTo>
                    <a:pt x="481" y="621"/>
                    <a:pt x="481" y="621"/>
                    <a:pt x="481" y="631"/>
                  </a:cubicBezTo>
                  <a:cubicBezTo>
                    <a:pt x="471" y="651"/>
                    <a:pt x="461" y="671"/>
                    <a:pt x="461" y="691"/>
                  </a:cubicBezTo>
                  <a:cubicBezTo>
                    <a:pt x="459" y="693"/>
                    <a:pt x="457" y="694"/>
                    <a:pt x="454" y="694"/>
                  </a:cubicBezTo>
                  <a:cubicBezTo>
                    <a:pt x="444" y="694"/>
                    <a:pt x="431" y="681"/>
                    <a:pt x="431" y="681"/>
                  </a:cubicBezTo>
                  <a:lnTo>
                    <a:pt x="431" y="681"/>
                  </a:lnTo>
                  <a:cubicBezTo>
                    <a:pt x="350" y="721"/>
                    <a:pt x="461" y="801"/>
                    <a:pt x="411" y="851"/>
                  </a:cubicBezTo>
                  <a:cubicBezTo>
                    <a:pt x="406" y="850"/>
                    <a:pt x="401" y="850"/>
                    <a:pt x="397" y="850"/>
                  </a:cubicBezTo>
                  <a:cubicBezTo>
                    <a:pt x="373" y="850"/>
                    <a:pt x="358" y="867"/>
                    <a:pt x="348" y="867"/>
                  </a:cubicBezTo>
                  <a:cubicBezTo>
                    <a:pt x="345" y="867"/>
                    <a:pt x="343" y="865"/>
                    <a:pt x="341" y="861"/>
                  </a:cubicBezTo>
                  <a:lnTo>
                    <a:pt x="341" y="861"/>
                  </a:lnTo>
                  <a:cubicBezTo>
                    <a:pt x="321" y="891"/>
                    <a:pt x="350" y="921"/>
                    <a:pt x="371" y="952"/>
                  </a:cubicBezTo>
                  <a:cubicBezTo>
                    <a:pt x="367" y="951"/>
                    <a:pt x="363" y="950"/>
                    <a:pt x="360" y="950"/>
                  </a:cubicBezTo>
                  <a:cubicBezTo>
                    <a:pt x="340" y="950"/>
                    <a:pt x="337" y="971"/>
                    <a:pt x="326" y="971"/>
                  </a:cubicBezTo>
                  <a:cubicBezTo>
                    <a:pt x="323" y="971"/>
                    <a:pt x="318" y="968"/>
                    <a:pt x="310" y="961"/>
                  </a:cubicBezTo>
                  <a:lnTo>
                    <a:pt x="310" y="961"/>
                  </a:lnTo>
                  <a:lnTo>
                    <a:pt x="350" y="1012"/>
                  </a:lnTo>
                  <a:cubicBezTo>
                    <a:pt x="323" y="1030"/>
                    <a:pt x="338" y="1082"/>
                    <a:pt x="309" y="1082"/>
                  </a:cubicBezTo>
                  <a:cubicBezTo>
                    <a:pt x="307" y="1082"/>
                    <a:pt x="304" y="1082"/>
                    <a:pt x="301" y="1081"/>
                  </a:cubicBezTo>
                  <a:lnTo>
                    <a:pt x="301" y="1081"/>
                  </a:lnTo>
                  <a:cubicBezTo>
                    <a:pt x="301" y="1112"/>
                    <a:pt x="350" y="1112"/>
                    <a:pt x="321" y="1132"/>
                  </a:cubicBezTo>
                  <a:cubicBezTo>
                    <a:pt x="310" y="1132"/>
                    <a:pt x="310" y="1132"/>
                    <a:pt x="310" y="1121"/>
                  </a:cubicBezTo>
                  <a:cubicBezTo>
                    <a:pt x="290" y="1132"/>
                    <a:pt x="281" y="1161"/>
                    <a:pt x="290" y="1192"/>
                  </a:cubicBezTo>
                  <a:cubicBezTo>
                    <a:pt x="281" y="1192"/>
                    <a:pt x="290" y="1212"/>
                    <a:pt x="290" y="1221"/>
                  </a:cubicBezTo>
                  <a:cubicBezTo>
                    <a:pt x="301" y="1212"/>
                    <a:pt x="310" y="1201"/>
                    <a:pt x="301" y="1192"/>
                  </a:cubicBezTo>
                  <a:cubicBezTo>
                    <a:pt x="310" y="1181"/>
                    <a:pt x="310" y="1192"/>
                    <a:pt x="321" y="1172"/>
                  </a:cubicBezTo>
                  <a:cubicBezTo>
                    <a:pt x="341" y="1172"/>
                    <a:pt x="350" y="1192"/>
                    <a:pt x="350" y="1212"/>
                  </a:cubicBezTo>
                  <a:lnTo>
                    <a:pt x="321" y="1241"/>
                  </a:lnTo>
                  <a:cubicBezTo>
                    <a:pt x="312" y="1228"/>
                    <a:pt x="304" y="1223"/>
                    <a:pt x="296" y="1223"/>
                  </a:cubicBezTo>
                  <a:cubicBezTo>
                    <a:pt x="280" y="1223"/>
                    <a:pt x="265" y="1239"/>
                    <a:pt x="253" y="1239"/>
                  </a:cubicBezTo>
                  <a:cubicBezTo>
                    <a:pt x="249" y="1239"/>
                    <a:pt x="245" y="1237"/>
                    <a:pt x="241" y="1232"/>
                  </a:cubicBezTo>
                  <a:lnTo>
                    <a:pt x="241" y="1232"/>
                  </a:lnTo>
                  <a:cubicBezTo>
                    <a:pt x="221" y="1292"/>
                    <a:pt x="250" y="1332"/>
                    <a:pt x="281" y="1372"/>
                  </a:cubicBezTo>
                  <a:cubicBezTo>
                    <a:pt x="261" y="1402"/>
                    <a:pt x="221" y="1402"/>
                    <a:pt x="201" y="1442"/>
                  </a:cubicBezTo>
                  <a:cubicBezTo>
                    <a:pt x="221" y="1472"/>
                    <a:pt x="221" y="1522"/>
                    <a:pt x="201" y="1572"/>
                  </a:cubicBezTo>
                  <a:cubicBezTo>
                    <a:pt x="192" y="1556"/>
                    <a:pt x="191" y="1539"/>
                    <a:pt x="174" y="1539"/>
                  </a:cubicBezTo>
                  <a:cubicBezTo>
                    <a:pt x="170" y="1539"/>
                    <a:pt x="166" y="1540"/>
                    <a:pt x="161" y="1542"/>
                  </a:cubicBezTo>
                  <a:cubicBezTo>
                    <a:pt x="190" y="1552"/>
                    <a:pt x="201" y="1572"/>
                    <a:pt x="201" y="1582"/>
                  </a:cubicBezTo>
                  <a:lnTo>
                    <a:pt x="170" y="1672"/>
                  </a:lnTo>
                  <a:lnTo>
                    <a:pt x="150" y="1672"/>
                  </a:lnTo>
                  <a:cubicBezTo>
                    <a:pt x="150" y="1662"/>
                    <a:pt x="141" y="1662"/>
                    <a:pt x="141" y="1662"/>
                  </a:cubicBezTo>
                  <a:lnTo>
                    <a:pt x="141" y="1672"/>
                  </a:lnTo>
                  <a:lnTo>
                    <a:pt x="121" y="1672"/>
                  </a:lnTo>
                  <a:cubicBezTo>
                    <a:pt x="121" y="1682"/>
                    <a:pt x="130" y="1682"/>
                    <a:pt x="141" y="1692"/>
                  </a:cubicBezTo>
                  <a:cubicBezTo>
                    <a:pt x="130" y="1692"/>
                    <a:pt x="130" y="1692"/>
                    <a:pt x="121" y="1682"/>
                  </a:cubicBezTo>
                  <a:cubicBezTo>
                    <a:pt x="90" y="1712"/>
                    <a:pt x="90" y="1752"/>
                    <a:pt x="121" y="1792"/>
                  </a:cubicBezTo>
                  <a:cubicBezTo>
                    <a:pt x="118" y="1784"/>
                    <a:pt x="119" y="1781"/>
                    <a:pt x="120" y="1781"/>
                  </a:cubicBezTo>
                  <a:lnTo>
                    <a:pt x="120" y="1781"/>
                  </a:lnTo>
                  <a:cubicBezTo>
                    <a:pt x="125" y="1781"/>
                    <a:pt x="141" y="1804"/>
                    <a:pt x="156" y="1804"/>
                  </a:cubicBezTo>
                  <a:cubicBezTo>
                    <a:pt x="161" y="1804"/>
                    <a:pt x="166" y="1801"/>
                    <a:pt x="170" y="1792"/>
                  </a:cubicBezTo>
                  <a:cubicBezTo>
                    <a:pt x="170" y="1802"/>
                    <a:pt x="181" y="1822"/>
                    <a:pt x="181" y="1832"/>
                  </a:cubicBezTo>
                  <a:lnTo>
                    <a:pt x="1" y="1742"/>
                  </a:lnTo>
                  <a:lnTo>
                    <a:pt x="1" y="1752"/>
                  </a:lnTo>
                  <a:cubicBezTo>
                    <a:pt x="61" y="1782"/>
                    <a:pt x="121" y="1812"/>
                    <a:pt x="170" y="1842"/>
                  </a:cubicBezTo>
                  <a:lnTo>
                    <a:pt x="170" y="1852"/>
                  </a:lnTo>
                  <a:lnTo>
                    <a:pt x="190" y="1852"/>
                  </a:lnTo>
                  <a:cubicBezTo>
                    <a:pt x="181" y="1892"/>
                    <a:pt x="201" y="1912"/>
                    <a:pt x="210" y="1942"/>
                  </a:cubicBezTo>
                  <a:cubicBezTo>
                    <a:pt x="230" y="1973"/>
                    <a:pt x="250" y="1993"/>
                    <a:pt x="230" y="2042"/>
                  </a:cubicBezTo>
                  <a:lnTo>
                    <a:pt x="250" y="2022"/>
                  </a:lnTo>
                  <a:cubicBezTo>
                    <a:pt x="270" y="2013"/>
                    <a:pt x="281" y="2002"/>
                    <a:pt x="281" y="2002"/>
                  </a:cubicBezTo>
                  <a:cubicBezTo>
                    <a:pt x="261" y="1953"/>
                    <a:pt x="230" y="1912"/>
                    <a:pt x="210" y="1872"/>
                  </a:cubicBezTo>
                  <a:lnTo>
                    <a:pt x="210" y="1872"/>
                  </a:lnTo>
                  <a:cubicBezTo>
                    <a:pt x="241" y="1882"/>
                    <a:pt x="270" y="1892"/>
                    <a:pt x="290" y="1912"/>
                  </a:cubicBezTo>
                  <a:cubicBezTo>
                    <a:pt x="301" y="1922"/>
                    <a:pt x="301" y="1942"/>
                    <a:pt x="310" y="1953"/>
                  </a:cubicBezTo>
                  <a:cubicBezTo>
                    <a:pt x="281" y="1993"/>
                    <a:pt x="330" y="2033"/>
                    <a:pt x="290" y="2062"/>
                  </a:cubicBezTo>
                  <a:lnTo>
                    <a:pt x="290" y="2122"/>
                  </a:lnTo>
                  <a:lnTo>
                    <a:pt x="221" y="2122"/>
                  </a:lnTo>
                  <a:cubicBezTo>
                    <a:pt x="221" y="2133"/>
                    <a:pt x="210" y="2142"/>
                    <a:pt x="210" y="2153"/>
                  </a:cubicBezTo>
                  <a:lnTo>
                    <a:pt x="551" y="2453"/>
                  </a:lnTo>
                  <a:cubicBezTo>
                    <a:pt x="558" y="2454"/>
                    <a:pt x="565" y="2454"/>
                    <a:pt x="572" y="2454"/>
                  </a:cubicBezTo>
                  <a:cubicBezTo>
                    <a:pt x="633" y="2454"/>
                    <a:pt x="678" y="2420"/>
                    <a:pt x="651" y="2403"/>
                  </a:cubicBezTo>
                  <a:lnTo>
                    <a:pt x="651" y="2403"/>
                  </a:lnTo>
                  <a:cubicBezTo>
                    <a:pt x="741" y="2413"/>
                    <a:pt x="691" y="2423"/>
                    <a:pt x="711" y="2453"/>
                  </a:cubicBezTo>
                  <a:cubicBezTo>
                    <a:pt x="678" y="2477"/>
                    <a:pt x="619" y="2508"/>
                    <a:pt x="572" y="2508"/>
                  </a:cubicBezTo>
                  <a:cubicBezTo>
                    <a:pt x="561" y="2508"/>
                    <a:pt x="550" y="2506"/>
                    <a:pt x="541" y="2503"/>
                  </a:cubicBezTo>
                  <a:lnTo>
                    <a:pt x="161" y="2162"/>
                  </a:lnTo>
                  <a:cubicBezTo>
                    <a:pt x="170" y="2153"/>
                    <a:pt x="170" y="2142"/>
                    <a:pt x="181" y="2142"/>
                  </a:cubicBezTo>
                  <a:lnTo>
                    <a:pt x="181" y="2153"/>
                  </a:lnTo>
                  <a:lnTo>
                    <a:pt x="541" y="2493"/>
                  </a:lnTo>
                  <a:cubicBezTo>
                    <a:pt x="551" y="2493"/>
                    <a:pt x="551" y="2483"/>
                    <a:pt x="551" y="2483"/>
                  </a:cubicBezTo>
                  <a:lnTo>
                    <a:pt x="541" y="2483"/>
                  </a:lnTo>
                  <a:lnTo>
                    <a:pt x="190" y="2153"/>
                  </a:lnTo>
                  <a:cubicBezTo>
                    <a:pt x="195" y="2087"/>
                    <a:pt x="176" y="2076"/>
                    <a:pt x="150" y="2076"/>
                  </a:cubicBezTo>
                  <a:cubicBezTo>
                    <a:pt x="138" y="2076"/>
                    <a:pt x="125" y="2078"/>
                    <a:pt x="113" y="2078"/>
                  </a:cubicBezTo>
                  <a:cubicBezTo>
                    <a:pt x="95" y="2078"/>
                    <a:pt x="80" y="2074"/>
                    <a:pt x="70" y="2053"/>
                  </a:cubicBezTo>
                  <a:cubicBezTo>
                    <a:pt x="70" y="2093"/>
                    <a:pt x="41" y="2122"/>
                    <a:pt x="70" y="2162"/>
                  </a:cubicBezTo>
                  <a:lnTo>
                    <a:pt x="70" y="2173"/>
                  </a:lnTo>
                  <a:lnTo>
                    <a:pt x="531" y="2603"/>
                  </a:lnTo>
                  <a:cubicBezTo>
                    <a:pt x="551" y="2603"/>
                    <a:pt x="601" y="2603"/>
                    <a:pt x="641" y="2583"/>
                  </a:cubicBezTo>
                  <a:cubicBezTo>
                    <a:pt x="688" y="2574"/>
                    <a:pt x="726" y="2556"/>
                    <a:pt x="756" y="2537"/>
                  </a:cubicBezTo>
                  <a:lnTo>
                    <a:pt x="756" y="2537"/>
                  </a:lnTo>
                  <a:cubicBezTo>
                    <a:pt x="722" y="2558"/>
                    <a:pt x="693" y="2565"/>
                    <a:pt x="666" y="2565"/>
                  </a:cubicBezTo>
                  <a:cubicBezTo>
                    <a:pt x="622" y="2565"/>
                    <a:pt x="583" y="2545"/>
                    <a:pt x="541" y="2533"/>
                  </a:cubicBezTo>
                  <a:cubicBezTo>
                    <a:pt x="586" y="2533"/>
                    <a:pt x="603" y="2516"/>
                    <a:pt x="634" y="2516"/>
                  </a:cubicBezTo>
                  <a:cubicBezTo>
                    <a:pt x="644" y="2516"/>
                    <a:pt x="655" y="2518"/>
                    <a:pt x="669" y="2522"/>
                  </a:cubicBezTo>
                  <a:lnTo>
                    <a:pt x="669" y="2522"/>
                  </a:lnTo>
                  <a:cubicBezTo>
                    <a:pt x="674" y="2519"/>
                    <a:pt x="678" y="2516"/>
                    <a:pt x="681" y="2513"/>
                  </a:cubicBezTo>
                  <a:cubicBezTo>
                    <a:pt x="701" y="2503"/>
                    <a:pt x="711" y="2503"/>
                    <a:pt x="711" y="2503"/>
                  </a:cubicBezTo>
                  <a:cubicBezTo>
                    <a:pt x="716" y="2508"/>
                    <a:pt x="731" y="2510"/>
                    <a:pt x="749" y="2510"/>
                  </a:cubicBezTo>
                  <a:cubicBezTo>
                    <a:pt x="766" y="2510"/>
                    <a:pt x="786" y="2508"/>
                    <a:pt x="801" y="2503"/>
                  </a:cubicBezTo>
                  <a:cubicBezTo>
                    <a:pt x="831" y="2503"/>
                    <a:pt x="851" y="2503"/>
                    <a:pt x="811" y="2543"/>
                  </a:cubicBezTo>
                  <a:cubicBezTo>
                    <a:pt x="901" y="2503"/>
                    <a:pt x="831" y="2493"/>
                    <a:pt x="901" y="2453"/>
                  </a:cubicBezTo>
                  <a:lnTo>
                    <a:pt x="901" y="2453"/>
                  </a:lnTo>
                  <a:lnTo>
                    <a:pt x="821" y="2473"/>
                  </a:lnTo>
                  <a:cubicBezTo>
                    <a:pt x="791" y="2483"/>
                    <a:pt x="751" y="2493"/>
                    <a:pt x="751" y="2493"/>
                  </a:cubicBezTo>
                  <a:lnTo>
                    <a:pt x="741" y="2443"/>
                  </a:lnTo>
                  <a:cubicBezTo>
                    <a:pt x="781" y="2403"/>
                    <a:pt x="801" y="2433"/>
                    <a:pt x="861" y="2403"/>
                  </a:cubicBezTo>
                  <a:lnTo>
                    <a:pt x="831" y="2363"/>
                  </a:lnTo>
                  <a:lnTo>
                    <a:pt x="881" y="2363"/>
                  </a:lnTo>
                  <a:cubicBezTo>
                    <a:pt x="901" y="2363"/>
                    <a:pt x="931" y="2353"/>
                    <a:pt x="931" y="2353"/>
                  </a:cubicBezTo>
                  <a:cubicBezTo>
                    <a:pt x="921" y="2343"/>
                    <a:pt x="931" y="2333"/>
                    <a:pt x="941" y="2322"/>
                  </a:cubicBezTo>
                  <a:cubicBezTo>
                    <a:pt x="951" y="2313"/>
                    <a:pt x="971" y="2302"/>
                    <a:pt x="971" y="2293"/>
                  </a:cubicBezTo>
                  <a:cubicBezTo>
                    <a:pt x="977" y="2291"/>
                    <a:pt x="982" y="2290"/>
                    <a:pt x="987" y="2290"/>
                  </a:cubicBezTo>
                  <a:cubicBezTo>
                    <a:pt x="1006" y="2290"/>
                    <a:pt x="1015" y="2305"/>
                    <a:pt x="1031" y="2313"/>
                  </a:cubicBezTo>
                  <a:cubicBezTo>
                    <a:pt x="1051" y="2313"/>
                    <a:pt x="1062" y="2313"/>
                    <a:pt x="1071" y="2273"/>
                  </a:cubicBezTo>
                  <a:cubicBezTo>
                    <a:pt x="1082" y="2233"/>
                    <a:pt x="1091" y="2213"/>
                    <a:pt x="1131" y="2173"/>
                  </a:cubicBezTo>
                  <a:lnTo>
                    <a:pt x="1131" y="2202"/>
                  </a:lnTo>
                  <a:cubicBezTo>
                    <a:pt x="1199" y="2164"/>
                    <a:pt x="1183" y="2052"/>
                    <a:pt x="1252" y="2052"/>
                  </a:cubicBezTo>
                  <a:cubicBezTo>
                    <a:pt x="1255" y="2052"/>
                    <a:pt x="1258" y="2052"/>
                    <a:pt x="1262" y="2053"/>
                  </a:cubicBezTo>
                  <a:cubicBezTo>
                    <a:pt x="1267" y="2056"/>
                    <a:pt x="1270" y="2059"/>
                    <a:pt x="1272" y="2062"/>
                  </a:cubicBezTo>
                  <a:lnTo>
                    <a:pt x="1272" y="2062"/>
                  </a:lnTo>
                  <a:cubicBezTo>
                    <a:pt x="1294" y="2054"/>
                    <a:pt x="1311" y="2010"/>
                    <a:pt x="1321" y="2010"/>
                  </a:cubicBezTo>
                  <a:cubicBezTo>
                    <a:pt x="1326" y="2010"/>
                    <a:pt x="1329" y="2016"/>
                    <a:pt x="1331" y="2033"/>
                  </a:cubicBezTo>
                  <a:cubicBezTo>
                    <a:pt x="1331" y="2033"/>
                    <a:pt x="1323" y="1943"/>
                    <a:pt x="1313" y="1933"/>
                  </a:cubicBezTo>
                  <a:lnTo>
                    <a:pt x="1313" y="1933"/>
                  </a:lnTo>
                  <a:cubicBezTo>
                    <a:pt x="1332" y="1943"/>
                    <a:pt x="1342" y="1962"/>
                    <a:pt x="1342" y="1973"/>
                  </a:cubicBezTo>
                  <a:lnTo>
                    <a:pt x="1362" y="1922"/>
                  </a:lnTo>
                  <a:cubicBezTo>
                    <a:pt x="1362" y="1872"/>
                    <a:pt x="1382" y="1822"/>
                    <a:pt x="1351" y="1772"/>
                  </a:cubicBezTo>
                  <a:cubicBezTo>
                    <a:pt x="1338" y="1786"/>
                    <a:pt x="1328" y="1791"/>
                    <a:pt x="1321" y="1791"/>
                  </a:cubicBezTo>
                  <a:cubicBezTo>
                    <a:pt x="1298" y="1791"/>
                    <a:pt x="1305" y="1730"/>
                    <a:pt x="1282" y="1722"/>
                  </a:cubicBezTo>
                  <a:cubicBezTo>
                    <a:pt x="1284" y="1717"/>
                    <a:pt x="1292" y="1715"/>
                    <a:pt x="1302" y="1715"/>
                  </a:cubicBezTo>
                  <a:cubicBezTo>
                    <a:pt x="1335" y="1715"/>
                    <a:pt x="1396" y="1739"/>
                    <a:pt x="1412" y="1792"/>
                  </a:cubicBezTo>
                  <a:cubicBezTo>
                    <a:pt x="1382" y="1792"/>
                    <a:pt x="1412" y="1842"/>
                    <a:pt x="1402" y="1872"/>
                  </a:cubicBezTo>
                  <a:cubicBezTo>
                    <a:pt x="1432" y="1842"/>
                    <a:pt x="1412" y="1822"/>
                    <a:pt x="1412" y="1792"/>
                  </a:cubicBezTo>
                  <a:lnTo>
                    <a:pt x="1412" y="1792"/>
                  </a:lnTo>
                  <a:cubicBezTo>
                    <a:pt x="1416" y="1799"/>
                    <a:pt x="1422" y="1802"/>
                    <a:pt x="1427" y="1802"/>
                  </a:cubicBezTo>
                  <a:cubicBezTo>
                    <a:pt x="1443" y="1802"/>
                    <a:pt x="1462" y="1781"/>
                    <a:pt x="1476" y="1781"/>
                  </a:cubicBezTo>
                  <a:cubicBezTo>
                    <a:pt x="1478" y="1781"/>
                    <a:pt x="1480" y="1781"/>
                    <a:pt x="1482" y="1782"/>
                  </a:cubicBezTo>
                  <a:cubicBezTo>
                    <a:pt x="1492" y="1782"/>
                    <a:pt x="1542" y="1812"/>
                    <a:pt x="1512" y="1842"/>
                  </a:cubicBezTo>
                  <a:cubicBezTo>
                    <a:pt x="1502" y="1858"/>
                    <a:pt x="1493" y="1863"/>
                    <a:pt x="1485" y="1863"/>
                  </a:cubicBezTo>
                  <a:cubicBezTo>
                    <a:pt x="1471" y="1863"/>
                    <a:pt x="1461" y="1848"/>
                    <a:pt x="1460" y="1848"/>
                  </a:cubicBezTo>
                  <a:lnTo>
                    <a:pt x="1460" y="1848"/>
                  </a:lnTo>
                  <a:cubicBezTo>
                    <a:pt x="1460" y="1848"/>
                    <a:pt x="1460" y="1849"/>
                    <a:pt x="1462" y="1852"/>
                  </a:cubicBezTo>
                  <a:cubicBezTo>
                    <a:pt x="1458" y="1852"/>
                    <a:pt x="1455" y="1852"/>
                    <a:pt x="1452" y="1852"/>
                  </a:cubicBezTo>
                  <a:cubicBezTo>
                    <a:pt x="1406" y="1852"/>
                    <a:pt x="1440" y="1924"/>
                    <a:pt x="1412" y="1953"/>
                  </a:cubicBezTo>
                  <a:cubicBezTo>
                    <a:pt x="1402" y="1953"/>
                    <a:pt x="1402" y="1942"/>
                    <a:pt x="1402" y="1933"/>
                  </a:cubicBezTo>
                  <a:cubicBezTo>
                    <a:pt x="1392" y="1962"/>
                    <a:pt x="1371" y="2022"/>
                    <a:pt x="1402" y="2053"/>
                  </a:cubicBezTo>
                  <a:lnTo>
                    <a:pt x="1402" y="2002"/>
                  </a:lnTo>
                  <a:cubicBezTo>
                    <a:pt x="1402" y="1982"/>
                    <a:pt x="1412" y="1962"/>
                    <a:pt x="1412" y="1962"/>
                  </a:cubicBezTo>
                  <a:cubicBezTo>
                    <a:pt x="1412" y="1961"/>
                    <a:pt x="1413" y="1961"/>
                    <a:pt x="1414" y="1961"/>
                  </a:cubicBezTo>
                  <a:cubicBezTo>
                    <a:pt x="1422" y="1961"/>
                    <a:pt x="1430" y="1987"/>
                    <a:pt x="1448" y="1987"/>
                  </a:cubicBezTo>
                  <a:cubicBezTo>
                    <a:pt x="1452" y="1987"/>
                    <a:pt x="1457" y="1986"/>
                    <a:pt x="1462" y="1982"/>
                  </a:cubicBezTo>
                  <a:cubicBezTo>
                    <a:pt x="1462" y="1962"/>
                    <a:pt x="1462" y="1942"/>
                    <a:pt x="1482" y="1922"/>
                  </a:cubicBezTo>
                  <a:lnTo>
                    <a:pt x="1492" y="1933"/>
                  </a:lnTo>
                  <a:cubicBezTo>
                    <a:pt x="1542" y="1902"/>
                    <a:pt x="1552" y="1832"/>
                    <a:pt x="1552" y="1772"/>
                  </a:cubicBezTo>
                  <a:cubicBezTo>
                    <a:pt x="1472" y="1742"/>
                    <a:pt x="1432" y="1702"/>
                    <a:pt x="1342" y="1662"/>
                  </a:cubicBezTo>
                  <a:cubicBezTo>
                    <a:pt x="1362" y="1593"/>
                    <a:pt x="1381" y="1524"/>
                    <a:pt x="1410" y="1465"/>
                  </a:cubicBezTo>
                  <a:lnTo>
                    <a:pt x="1410" y="1465"/>
                  </a:lnTo>
                  <a:cubicBezTo>
                    <a:pt x="1413" y="1465"/>
                    <a:pt x="1416" y="1465"/>
                    <a:pt x="1418" y="1466"/>
                  </a:cubicBezTo>
                  <a:lnTo>
                    <a:pt x="1418" y="1466"/>
                  </a:lnTo>
                  <a:cubicBezTo>
                    <a:pt x="1416" y="1464"/>
                    <a:pt x="1414" y="1463"/>
                    <a:pt x="1412" y="1462"/>
                  </a:cubicBezTo>
                  <a:cubicBezTo>
                    <a:pt x="1411" y="1463"/>
                    <a:pt x="1411" y="1464"/>
                    <a:pt x="1410" y="1465"/>
                  </a:cubicBezTo>
                  <a:lnTo>
                    <a:pt x="1410" y="1465"/>
                  </a:lnTo>
                  <a:cubicBezTo>
                    <a:pt x="1393" y="1462"/>
                    <a:pt x="1377" y="1458"/>
                    <a:pt x="1362" y="1452"/>
                  </a:cubicBezTo>
                  <a:cubicBezTo>
                    <a:pt x="1388" y="1434"/>
                    <a:pt x="1383" y="1400"/>
                    <a:pt x="1411" y="1400"/>
                  </a:cubicBezTo>
                  <a:cubicBezTo>
                    <a:pt x="1414" y="1400"/>
                    <a:pt x="1418" y="1401"/>
                    <a:pt x="1422" y="1402"/>
                  </a:cubicBezTo>
                  <a:cubicBezTo>
                    <a:pt x="1382" y="1372"/>
                    <a:pt x="1362" y="1312"/>
                    <a:pt x="1311" y="1312"/>
                  </a:cubicBezTo>
                  <a:cubicBezTo>
                    <a:pt x="1362" y="1292"/>
                    <a:pt x="1402" y="1261"/>
                    <a:pt x="1422" y="1192"/>
                  </a:cubicBezTo>
                  <a:cubicBezTo>
                    <a:pt x="1422" y="1181"/>
                    <a:pt x="1402" y="1181"/>
                    <a:pt x="1351" y="1172"/>
                  </a:cubicBezTo>
                  <a:cubicBezTo>
                    <a:pt x="1371" y="1161"/>
                    <a:pt x="1382" y="1152"/>
                    <a:pt x="1392" y="1141"/>
                  </a:cubicBezTo>
                  <a:cubicBezTo>
                    <a:pt x="1402" y="1152"/>
                    <a:pt x="1432" y="1161"/>
                    <a:pt x="1432" y="1181"/>
                  </a:cubicBezTo>
                  <a:lnTo>
                    <a:pt x="1452" y="1081"/>
                  </a:lnTo>
                  <a:lnTo>
                    <a:pt x="1472" y="1092"/>
                  </a:lnTo>
                  <a:lnTo>
                    <a:pt x="1452" y="1041"/>
                  </a:lnTo>
                  <a:lnTo>
                    <a:pt x="1452" y="1041"/>
                  </a:lnTo>
                  <a:cubicBezTo>
                    <a:pt x="1461" y="1068"/>
                    <a:pt x="1447" y="1094"/>
                    <a:pt x="1417" y="1094"/>
                  </a:cubicBezTo>
                  <a:cubicBezTo>
                    <a:pt x="1412" y="1094"/>
                    <a:pt x="1407" y="1093"/>
                    <a:pt x="1402" y="1092"/>
                  </a:cubicBezTo>
                  <a:cubicBezTo>
                    <a:pt x="1371" y="1041"/>
                    <a:pt x="1422" y="1021"/>
                    <a:pt x="1362" y="972"/>
                  </a:cubicBezTo>
                  <a:lnTo>
                    <a:pt x="1362" y="972"/>
                  </a:lnTo>
                  <a:cubicBezTo>
                    <a:pt x="1402" y="976"/>
                    <a:pt x="1427" y="976"/>
                    <a:pt x="1447" y="976"/>
                  </a:cubicBezTo>
                  <a:cubicBezTo>
                    <a:pt x="1467" y="976"/>
                    <a:pt x="1482" y="976"/>
                    <a:pt x="1502" y="981"/>
                  </a:cubicBezTo>
                  <a:lnTo>
                    <a:pt x="1502" y="992"/>
                  </a:lnTo>
                  <a:cubicBezTo>
                    <a:pt x="1542" y="1001"/>
                    <a:pt x="1582" y="1041"/>
                    <a:pt x="1592" y="1072"/>
                  </a:cubicBezTo>
                  <a:cubicBezTo>
                    <a:pt x="1622" y="981"/>
                    <a:pt x="1592" y="1001"/>
                    <a:pt x="1622" y="921"/>
                  </a:cubicBezTo>
                  <a:cubicBezTo>
                    <a:pt x="1658" y="921"/>
                    <a:pt x="1662" y="984"/>
                    <a:pt x="1683" y="984"/>
                  </a:cubicBezTo>
                  <a:cubicBezTo>
                    <a:pt x="1686" y="984"/>
                    <a:pt x="1689" y="983"/>
                    <a:pt x="1692" y="981"/>
                  </a:cubicBezTo>
                  <a:lnTo>
                    <a:pt x="1692" y="981"/>
                  </a:lnTo>
                  <a:lnTo>
                    <a:pt x="1662" y="1061"/>
                  </a:lnTo>
                  <a:cubicBezTo>
                    <a:pt x="1662" y="1047"/>
                    <a:pt x="1657" y="1043"/>
                    <a:pt x="1654" y="1038"/>
                  </a:cubicBezTo>
                  <a:lnTo>
                    <a:pt x="1654" y="1038"/>
                  </a:lnTo>
                  <a:cubicBezTo>
                    <a:pt x="1669" y="1092"/>
                    <a:pt x="1634" y="1103"/>
                    <a:pt x="1682" y="1152"/>
                  </a:cubicBezTo>
                  <a:cubicBezTo>
                    <a:pt x="1679" y="1155"/>
                    <a:pt x="1677" y="1156"/>
                    <a:pt x="1674" y="1156"/>
                  </a:cubicBezTo>
                  <a:cubicBezTo>
                    <a:pt x="1662" y="1156"/>
                    <a:pt x="1654" y="1128"/>
                    <a:pt x="1646" y="1128"/>
                  </a:cubicBezTo>
                  <a:cubicBezTo>
                    <a:pt x="1645" y="1128"/>
                    <a:pt x="1644" y="1129"/>
                    <a:pt x="1642" y="1132"/>
                  </a:cubicBezTo>
                  <a:cubicBezTo>
                    <a:pt x="1632" y="1112"/>
                    <a:pt x="1582" y="1081"/>
                    <a:pt x="1552" y="1072"/>
                  </a:cubicBezTo>
                  <a:lnTo>
                    <a:pt x="1552" y="1072"/>
                  </a:lnTo>
                  <a:cubicBezTo>
                    <a:pt x="1532" y="1121"/>
                    <a:pt x="1602" y="1112"/>
                    <a:pt x="1622" y="1161"/>
                  </a:cubicBezTo>
                  <a:lnTo>
                    <a:pt x="1572" y="1192"/>
                  </a:lnTo>
                  <a:cubicBezTo>
                    <a:pt x="1575" y="1198"/>
                    <a:pt x="1580" y="1201"/>
                    <a:pt x="1585" y="1201"/>
                  </a:cubicBezTo>
                  <a:cubicBezTo>
                    <a:pt x="1594" y="1201"/>
                    <a:pt x="1605" y="1192"/>
                    <a:pt x="1612" y="1192"/>
                  </a:cubicBezTo>
                  <a:lnTo>
                    <a:pt x="1612" y="1192"/>
                  </a:lnTo>
                  <a:cubicBezTo>
                    <a:pt x="1622" y="1212"/>
                    <a:pt x="1592" y="1221"/>
                    <a:pt x="1592" y="1241"/>
                  </a:cubicBezTo>
                  <a:cubicBezTo>
                    <a:pt x="1600" y="1241"/>
                    <a:pt x="1608" y="1229"/>
                    <a:pt x="1621" y="1229"/>
                  </a:cubicBezTo>
                  <a:cubicBezTo>
                    <a:pt x="1624" y="1229"/>
                    <a:pt x="1628" y="1230"/>
                    <a:pt x="1632" y="1232"/>
                  </a:cubicBezTo>
                  <a:cubicBezTo>
                    <a:pt x="1592" y="1261"/>
                    <a:pt x="1611" y="1301"/>
                    <a:pt x="1544" y="1321"/>
                  </a:cubicBezTo>
                  <a:lnTo>
                    <a:pt x="1544" y="1321"/>
                  </a:lnTo>
                  <a:cubicBezTo>
                    <a:pt x="1546" y="1320"/>
                    <a:pt x="1549" y="1320"/>
                    <a:pt x="1552" y="1320"/>
                  </a:cubicBezTo>
                  <a:cubicBezTo>
                    <a:pt x="1580" y="1320"/>
                    <a:pt x="1613" y="1354"/>
                    <a:pt x="1622" y="1372"/>
                  </a:cubicBezTo>
                  <a:lnTo>
                    <a:pt x="1692" y="1312"/>
                  </a:lnTo>
                  <a:cubicBezTo>
                    <a:pt x="1682" y="1221"/>
                    <a:pt x="1722" y="1172"/>
                    <a:pt x="1702" y="1081"/>
                  </a:cubicBezTo>
                  <a:lnTo>
                    <a:pt x="1702" y="1081"/>
                  </a:lnTo>
                  <a:lnTo>
                    <a:pt x="1722" y="1092"/>
                  </a:lnTo>
                  <a:cubicBezTo>
                    <a:pt x="1812" y="941"/>
                    <a:pt x="1612" y="961"/>
                    <a:pt x="1612" y="831"/>
                  </a:cubicBezTo>
                  <a:cubicBezTo>
                    <a:pt x="1682" y="831"/>
                    <a:pt x="1602" y="781"/>
                    <a:pt x="1672" y="781"/>
                  </a:cubicBezTo>
                  <a:cubicBezTo>
                    <a:pt x="1666" y="803"/>
                    <a:pt x="1670" y="810"/>
                    <a:pt x="1680" y="810"/>
                  </a:cubicBezTo>
                  <a:cubicBezTo>
                    <a:pt x="1687" y="810"/>
                    <a:pt x="1699" y="806"/>
                    <a:pt x="1712" y="801"/>
                  </a:cubicBezTo>
                  <a:cubicBezTo>
                    <a:pt x="1692" y="781"/>
                    <a:pt x="1652" y="761"/>
                    <a:pt x="1672" y="721"/>
                  </a:cubicBezTo>
                  <a:lnTo>
                    <a:pt x="1672" y="721"/>
                  </a:lnTo>
                  <a:cubicBezTo>
                    <a:pt x="1677" y="725"/>
                    <a:pt x="1683" y="726"/>
                    <a:pt x="1689" y="726"/>
                  </a:cubicBezTo>
                  <a:cubicBezTo>
                    <a:pt x="1702" y="726"/>
                    <a:pt x="1714" y="718"/>
                    <a:pt x="1724" y="718"/>
                  </a:cubicBezTo>
                  <a:cubicBezTo>
                    <a:pt x="1732" y="718"/>
                    <a:pt x="1739" y="723"/>
                    <a:pt x="1742" y="741"/>
                  </a:cubicBezTo>
                  <a:cubicBezTo>
                    <a:pt x="1752" y="681"/>
                    <a:pt x="1742" y="641"/>
                    <a:pt x="1692" y="611"/>
                  </a:cubicBezTo>
                  <a:cubicBezTo>
                    <a:pt x="1622" y="501"/>
                    <a:pt x="1752" y="571"/>
                    <a:pt x="1712" y="451"/>
                  </a:cubicBezTo>
                  <a:lnTo>
                    <a:pt x="1712" y="451"/>
                  </a:lnTo>
                  <a:lnTo>
                    <a:pt x="1732" y="471"/>
                  </a:lnTo>
                  <a:cubicBezTo>
                    <a:pt x="1732" y="471"/>
                    <a:pt x="1732" y="441"/>
                    <a:pt x="1722" y="421"/>
                  </a:cubicBezTo>
                  <a:cubicBezTo>
                    <a:pt x="1712" y="401"/>
                    <a:pt x="1712" y="381"/>
                    <a:pt x="1712" y="381"/>
                  </a:cubicBezTo>
                  <a:lnTo>
                    <a:pt x="1682" y="411"/>
                  </a:lnTo>
                  <a:lnTo>
                    <a:pt x="1622" y="291"/>
                  </a:lnTo>
                  <a:cubicBezTo>
                    <a:pt x="1606" y="270"/>
                    <a:pt x="1595" y="262"/>
                    <a:pt x="1589" y="262"/>
                  </a:cubicBezTo>
                  <a:cubicBezTo>
                    <a:pt x="1568" y="262"/>
                    <a:pt x="1583" y="341"/>
                    <a:pt x="1565" y="341"/>
                  </a:cubicBezTo>
                  <a:cubicBezTo>
                    <a:pt x="1565" y="341"/>
                    <a:pt x="1565" y="341"/>
                    <a:pt x="1565" y="341"/>
                  </a:cubicBezTo>
                  <a:lnTo>
                    <a:pt x="1565" y="341"/>
                  </a:lnTo>
                  <a:lnTo>
                    <a:pt x="1612" y="351"/>
                  </a:lnTo>
                  <a:cubicBezTo>
                    <a:pt x="1622" y="411"/>
                    <a:pt x="1662" y="451"/>
                    <a:pt x="1632" y="471"/>
                  </a:cubicBezTo>
                  <a:cubicBezTo>
                    <a:pt x="1612" y="401"/>
                    <a:pt x="1582" y="431"/>
                    <a:pt x="1562" y="401"/>
                  </a:cubicBezTo>
                  <a:lnTo>
                    <a:pt x="1562" y="401"/>
                  </a:lnTo>
                  <a:lnTo>
                    <a:pt x="1592" y="461"/>
                  </a:lnTo>
                  <a:lnTo>
                    <a:pt x="1562" y="491"/>
                  </a:lnTo>
                  <a:cubicBezTo>
                    <a:pt x="1572" y="541"/>
                    <a:pt x="1562" y="581"/>
                    <a:pt x="1602" y="601"/>
                  </a:cubicBezTo>
                  <a:cubicBezTo>
                    <a:pt x="1622" y="581"/>
                    <a:pt x="1572" y="571"/>
                    <a:pt x="1592" y="551"/>
                  </a:cubicBezTo>
                  <a:lnTo>
                    <a:pt x="1592" y="551"/>
                  </a:lnTo>
                  <a:cubicBezTo>
                    <a:pt x="1652" y="571"/>
                    <a:pt x="1662" y="631"/>
                    <a:pt x="1682" y="691"/>
                  </a:cubicBezTo>
                  <a:cubicBezTo>
                    <a:pt x="1674" y="691"/>
                    <a:pt x="1666" y="704"/>
                    <a:pt x="1658" y="704"/>
                  </a:cubicBezTo>
                  <a:cubicBezTo>
                    <a:pt x="1656" y="704"/>
                    <a:pt x="1654" y="703"/>
                    <a:pt x="1652" y="701"/>
                  </a:cubicBezTo>
                  <a:lnTo>
                    <a:pt x="1652" y="691"/>
                  </a:lnTo>
                  <a:cubicBezTo>
                    <a:pt x="1636" y="691"/>
                    <a:pt x="1625" y="682"/>
                    <a:pt x="1616" y="682"/>
                  </a:cubicBezTo>
                  <a:cubicBezTo>
                    <a:pt x="1608" y="682"/>
                    <a:pt x="1601" y="688"/>
                    <a:pt x="1592" y="711"/>
                  </a:cubicBezTo>
                  <a:cubicBezTo>
                    <a:pt x="1552" y="691"/>
                    <a:pt x="1482" y="661"/>
                    <a:pt x="1472" y="661"/>
                  </a:cubicBezTo>
                  <a:cubicBezTo>
                    <a:pt x="1462" y="631"/>
                    <a:pt x="1452" y="591"/>
                    <a:pt x="1462" y="571"/>
                  </a:cubicBezTo>
                  <a:lnTo>
                    <a:pt x="1472" y="571"/>
                  </a:lnTo>
                  <a:cubicBezTo>
                    <a:pt x="1472" y="541"/>
                    <a:pt x="1432" y="491"/>
                    <a:pt x="1462" y="471"/>
                  </a:cubicBezTo>
                  <a:cubicBezTo>
                    <a:pt x="1455" y="464"/>
                    <a:pt x="1443" y="439"/>
                    <a:pt x="1434" y="439"/>
                  </a:cubicBezTo>
                  <a:cubicBezTo>
                    <a:pt x="1429" y="439"/>
                    <a:pt x="1425" y="445"/>
                    <a:pt x="1422" y="461"/>
                  </a:cubicBezTo>
                  <a:cubicBezTo>
                    <a:pt x="1422" y="461"/>
                    <a:pt x="1422" y="462"/>
                    <a:pt x="1422" y="462"/>
                  </a:cubicBezTo>
                  <a:cubicBezTo>
                    <a:pt x="1417" y="462"/>
                    <a:pt x="1371" y="380"/>
                    <a:pt x="1371" y="371"/>
                  </a:cubicBezTo>
                  <a:cubicBezTo>
                    <a:pt x="1412" y="371"/>
                    <a:pt x="1422" y="341"/>
                    <a:pt x="1432" y="321"/>
                  </a:cubicBezTo>
                  <a:cubicBezTo>
                    <a:pt x="1440" y="312"/>
                    <a:pt x="1448" y="306"/>
                    <a:pt x="1458" y="306"/>
                  </a:cubicBezTo>
                  <a:cubicBezTo>
                    <a:pt x="1472" y="306"/>
                    <a:pt x="1489" y="317"/>
                    <a:pt x="1514" y="350"/>
                  </a:cubicBezTo>
                  <a:lnTo>
                    <a:pt x="1514" y="350"/>
                  </a:lnTo>
                  <a:cubicBezTo>
                    <a:pt x="1513" y="347"/>
                    <a:pt x="1512" y="344"/>
                    <a:pt x="1512" y="341"/>
                  </a:cubicBezTo>
                  <a:cubicBezTo>
                    <a:pt x="1502" y="331"/>
                    <a:pt x="1492" y="311"/>
                    <a:pt x="1482" y="280"/>
                  </a:cubicBezTo>
                  <a:lnTo>
                    <a:pt x="905" y="32"/>
                  </a:lnTo>
                  <a:lnTo>
                    <a:pt x="905" y="32"/>
                  </a:lnTo>
                  <a:cubicBezTo>
                    <a:pt x="906" y="36"/>
                    <a:pt x="899" y="43"/>
                    <a:pt x="891" y="51"/>
                  </a:cubicBezTo>
                  <a:cubicBezTo>
                    <a:pt x="871" y="51"/>
                    <a:pt x="861" y="71"/>
                    <a:pt x="841" y="80"/>
                  </a:cubicBezTo>
                  <a:lnTo>
                    <a:pt x="841" y="71"/>
                  </a:lnTo>
                  <a:cubicBezTo>
                    <a:pt x="841" y="60"/>
                    <a:pt x="851" y="60"/>
                    <a:pt x="851" y="51"/>
                  </a:cubicBezTo>
                  <a:cubicBezTo>
                    <a:pt x="861" y="45"/>
                    <a:pt x="869" y="43"/>
                    <a:pt x="875" y="43"/>
                  </a:cubicBezTo>
                  <a:cubicBezTo>
                    <a:pt x="881" y="43"/>
                    <a:pt x="886" y="45"/>
                    <a:pt x="891" y="51"/>
                  </a:cubicBezTo>
                  <a:cubicBezTo>
                    <a:pt x="911" y="11"/>
                    <a:pt x="891" y="0"/>
                    <a:pt x="86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61"/>
            <p:cNvSpPr/>
            <p:nvPr/>
          </p:nvSpPr>
          <p:spPr>
            <a:xfrm>
              <a:off x="5183119" y="2810301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61"/>
            <p:cNvSpPr/>
            <p:nvPr/>
          </p:nvSpPr>
          <p:spPr>
            <a:xfrm>
              <a:off x="5184971" y="2812153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61"/>
            <p:cNvSpPr/>
            <p:nvPr/>
          </p:nvSpPr>
          <p:spPr>
            <a:xfrm>
              <a:off x="5182193" y="2809467"/>
              <a:ext cx="1019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0" y="10"/>
                  </a:moveTo>
                  <a:cubicBezTo>
                    <a:pt x="10" y="10"/>
                    <a:pt x="10" y="0"/>
                    <a:pt x="1" y="0"/>
                  </a:cubicBezTo>
                  <a:cubicBezTo>
                    <a:pt x="10" y="0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61"/>
            <p:cNvSpPr/>
            <p:nvPr/>
          </p:nvSpPr>
          <p:spPr>
            <a:xfrm>
              <a:off x="5181267" y="2807615"/>
              <a:ext cx="93" cy="92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61"/>
            <p:cNvSpPr/>
            <p:nvPr/>
          </p:nvSpPr>
          <p:spPr>
            <a:xfrm>
              <a:off x="5183119" y="281030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61"/>
            <p:cNvSpPr/>
            <p:nvPr/>
          </p:nvSpPr>
          <p:spPr>
            <a:xfrm>
              <a:off x="5184045" y="2811319"/>
              <a:ext cx="1019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61"/>
            <p:cNvSpPr/>
            <p:nvPr/>
          </p:nvSpPr>
          <p:spPr>
            <a:xfrm>
              <a:off x="5181267" y="2808449"/>
              <a:ext cx="1019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cubicBezTo>
                    <a:pt x="11" y="1"/>
                    <a:pt x="11" y="11"/>
                    <a:pt x="11" y="11"/>
                  </a:cubicBez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61"/>
            <p:cNvSpPr/>
            <p:nvPr/>
          </p:nvSpPr>
          <p:spPr>
            <a:xfrm>
              <a:off x="5183119" y="2810301"/>
              <a:ext cx="1019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11" y="11"/>
                  </a:lnTo>
                  <a:lnTo>
                    <a:pt x="0" y="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61"/>
            <p:cNvSpPr/>
            <p:nvPr/>
          </p:nvSpPr>
          <p:spPr>
            <a:xfrm>
              <a:off x="5182193" y="2809467"/>
              <a:ext cx="1019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0" y="10"/>
                  </a:lnTo>
                  <a:cubicBezTo>
                    <a:pt x="10" y="1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61"/>
            <p:cNvSpPr/>
            <p:nvPr/>
          </p:nvSpPr>
          <p:spPr>
            <a:xfrm>
              <a:off x="5184045" y="2810301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61"/>
            <p:cNvSpPr/>
            <p:nvPr/>
          </p:nvSpPr>
          <p:spPr>
            <a:xfrm>
              <a:off x="5179415" y="280391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1"/>
            <p:cNvSpPr/>
            <p:nvPr/>
          </p:nvSpPr>
          <p:spPr>
            <a:xfrm>
              <a:off x="5129316" y="2934574"/>
              <a:ext cx="4815" cy="1945"/>
            </a:xfrm>
            <a:custGeom>
              <a:avLst/>
              <a:gdLst/>
              <a:ahLst/>
              <a:cxnLst/>
              <a:rect l="l" t="t" r="r" b="b"/>
              <a:pathLst>
                <a:path w="52" h="21" extrusionOk="0">
                  <a:moveTo>
                    <a:pt x="51" y="20"/>
                  </a:moveTo>
                  <a:cubicBezTo>
                    <a:pt x="41" y="20"/>
                    <a:pt x="21" y="11"/>
                    <a:pt x="1" y="0"/>
                  </a:cubicBezTo>
                  <a:lnTo>
                    <a:pt x="1" y="0"/>
                  </a:lnTo>
                  <a:cubicBezTo>
                    <a:pt x="21" y="11"/>
                    <a:pt x="41" y="20"/>
                    <a:pt x="51" y="2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1"/>
            <p:cNvSpPr/>
            <p:nvPr/>
          </p:nvSpPr>
          <p:spPr>
            <a:xfrm>
              <a:off x="5147004" y="2928184"/>
              <a:ext cx="6482" cy="2778"/>
            </a:xfrm>
            <a:custGeom>
              <a:avLst/>
              <a:gdLst/>
              <a:ahLst/>
              <a:cxnLst/>
              <a:rect l="l" t="t" r="r" b="b"/>
              <a:pathLst>
                <a:path w="70" h="30" extrusionOk="0">
                  <a:moveTo>
                    <a:pt x="57" y="0"/>
                  </a:moveTo>
                  <a:cubicBezTo>
                    <a:pt x="46" y="0"/>
                    <a:pt x="30" y="9"/>
                    <a:pt x="10" y="9"/>
                  </a:cubicBezTo>
                  <a:cubicBezTo>
                    <a:pt x="10" y="9"/>
                    <a:pt x="0" y="9"/>
                    <a:pt x="0" y="20"/>
                  </a:cubicBezTo>
                  <a:cubicBezTo>
                    <a:pt x="10" y="20"/>
                    <a:pt x="10" y="20"/>
                    <a:pt x="20" y="29"/>
                  </a:cubicBezTo>
                  <a:cubicBezTo>
                    <a:pt x="28" y="21"/>
                    <a:pt x="43" y="7"/>
                    <a:pt x="59" y="7"/>
                  </a:cubicBezTo>
                  <a:cubicBezTo>
                    <a:pt x="63" y="7"/>
                    <a:pt x="66" y="7"/>
                    <a:pt x="70" y="9"/>
                  </a:cubicBezTo>
                  <a:cubicBezTo>
                    <a:pt x="67" y="3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1"/>
            <p:cNvSpPr/>
            <p:nvPr/>
          </p:nvSpPr>
          <p:spPr>
            <a:xfrm>
              <a:off x="5179415" y="280474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61"/>
            <p:cNvSpPr/>
            <p:nvPr/>
          </p:nvSpPr>
          <p:spPr>
            <a:xfrm>
              <a:off x="5179415" y="2804745"/>
              <a:ext cx="1019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cubicBezTo>
                    <a:pt x="0" y="11"/>
                    <a:pt x="0" y="11"/>
                    <a:pt x="11" y="11"/>
                  </a:cubicBezTo>
                  <a:cubicBezTo>
                    <a:pt x="11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61"/>
            <p:cNvSpPr/>
            <p:nvPr/>
          </p:nvSpPr>
          <p:spPr>
            <a:xfrm>
              <a:off x="5185897" y="2814005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1"/>
                  </a:moveTo>
                  <a:lnTo>
                    <a:pt x="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1"/>
            <p:cNvSpPr/>
            <p:nvPr/>
          </p:nvSpPr>
          <p:spPr>
            <a:xfrm>
              <a:off x="5186823" y="2814005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1"/>
            <p:cNvSpPr/>
            <p:nvPr/>
          </p:nvSpPr>
          <p:spPr>
            <a:xfrm>
              <a:off x="5179415" y="280474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61"/>
            <p:cNvSpPr/>
            <p:nvPr/>
          </p:nvSpPr>
          <p:spPr>
            <a:xfrm>
              <a:off x="5079311" y="2925314"/>
              <a:ext cx="8427" cy="6668"/>
            </a:xfrm>
            <a:custGeom>
              <a:avLst/>
              <a:gdLst/>
              <a:ahLst/>
              <a:cxnLst/>
              <a:rect l="l" t="t" r="r" b="b"/>
              <a:pathLst>
                <a:path w="91" h="72" extrusionOk="0">
                  <a:moveTo>
                    <a:pt x="51" y="0"/>
                  </a:moveTo>
                  <a:lnTo>
                    <a:pt x="0" y="20"/>
                  </a:lnTo>
                  <a:cubicBezTo>
                    <a:pt x="3" y="20"/>
                    <a:pt x="7" y="19"/>
                    <a:pt x="10" y="19"/>
                  </a:cubicBezTo>
                  <a:cubicBezTo>
                    <a:pt x="49" y="19"/>
                    <a:pt x="61" y="72"/>
                    <a:pt x="85" y="72"/>
                  </a:cubicBezTo>
                  <a:cubicBezTo>
                    <a:pt x="87" y="72"/>
                    <a:pt x="89" y="71"/>
                    <a:pt x="91" y="71"/>
                  </a:cubicBezTo>
                  <a:cubicBezTo>
                    <a:pt x="80" y="20"/>
                    <a:pt x="40" y="51"/>
                    <a:pt x="5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61"/>
            <p:cNvSpPr/>
            <p:nvPr/>
          </p:nvSpPr>
          <p:spPr>
            <a:xfrm>
              <a:off x="5157190" y="2972634"/>
              <a:ext cx="6575" cy="1945"/>
            </a:xfrm>
            <a:custGeom>
              <a:avLst/>
              <a:gdLst/>
              <a:ahLst/>
              <a:cxnLst/>
              <a:rect l="l" t="t" r="r" b="b"/>
              <a:pathLst>
                <a:path w="71" h="21" extrusionOk="0">
                  <a:moveTo>
                    <a:pt x="10" y="0"/>
                  </a:moveTo>
                  <a:lnTo>
                    <a:pt x="0" y="20"/>
                  </a:lnTo>
                  <a:cubicBezTo>
                    <a:pt x="0" y="20"/>
                    <a:pt x="20" y="10"/>
                    <a:pt x="30" y="10"/>
                  </a:cubicBezTo>
                  <a:cubicBezTo>
                    <a:pt x="50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61"/>
            <p:cNvSpPr/>
            <p:nvPr/>
          </p:nvSpPr>
          <p:spPr>
            <a:xfrm>
              <a:off x="5184045" y="2947538"/>
              <a:ext cx="1945" cy="4723"/>
            </a:xfrm>
            <a:custGeom>
              <a:avLst/>
              <a:gdLst/>
              <a:ahLst/>
              <a:cxnLst/>
              <a:rect l="l" t="t" r="r" b="b"/>
              <a:pathLst>
                <a:path w="21" h="51" extrusionOk="0">
                  <a:moveTo>
                    <a:pt x="10" y="0"/>
                  </a:moveTo>
                  <a:lnTo>
                    <a:pt x="1" y="51"/>
                  </a:lnTo>
                  <a:lnTo>
                    <a:pt x="1" y="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61"/>
            <p:cNvSpPr/>
            <p:nvPr/>
          </p:nvSpPr>
          <p:spPr>
            <a:xfrm>
              <a:off x="5218308" y="2878086"/>
              <a:ext cx="7501" cy="10187"/>
            </a:xfrm>
            <a:custGeom>
              <a:avLst/>
              <a:gdLst/>
              <a:ahLst/>
              <a:cxnLst/>
              <a:rect l="l" t="t" r="r" b="b"/>
              <a:pathLst>
                <a:path w="81" h="110" extrusionOk="0">
                  <a:moveTo>
                    <a:pt x="81" y="0"/>
                  </a:moveTo>
                  <a:lnTo>
                    <a:pt x="81" y="0"/>
                  </a:lnTo>
                  <a:cubicBezTo>
                    <a:pt x="58" y="31"/>
                    <a:pt x="47" y="44"/>
                    <a:pt x="29" y="44"/>
                  </a:cubicBezTo>
                  <a:cubicBezTo>
                    <a:pt x="24" y="44"/>
                    <a:pt x="18" y="42"/>
                    <a:pt x="11" y="40"/>
                  </a:cubicBezTo>
                  <a:lnTo>
                    <a:pt x="11" y="40"/>
                  </a:lnTo>
                  <a:cubicBezTo>
                    <a:pt x="1" y="80"/>
                    <a:pt x="51" y="80"/>
                    <a:pt x="51" y="110"/>
                  </a:cubicBezTo>
                  <a:cubicBezTo>
                    <a:pt x="61" y="60"/>
                    <a:pt x="81" y="60"/>
                    <a:pt x="8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61"/>
            <p:cNvSpPr/>
            <p:nvPr/>
          </p:nvSpPr>
          <p:spPr>
            <a:xfrm>
              <a:off x="5226735" y="2872345"/>
              <a:ext cx="2222" cy="222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0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2"/>
                    <a:pt x="10" y="22"/>
                    <a:pt x="0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23" y="2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61"/>
            <p:cNvSpPr/>
            <p:nvPr/>
          </p:nvSpPr>
          <p:spPr>
            <a:xfrm>
              <a:off x="5213770" y="2858547"/>
              <a:ext cx="5093" cy="3056"/>
            </a:xfrm>
            <a:custGeom>
              <a:avLst/>
              <a:gdLst/>
              <a:ahLst/>
              <a:cxnLst/>
              <a:rect l="l" t="t" r="r" b="b"/>
              <a:pathLst>
                <a:path w="55" h="33" extrusionOk="0">
                  <a:moveTo>
                    <a:pt x="50" y="0"/>
                  </a:moveTo>
                  <a:cubicBezTo>
                    <a:pt x="43" y="8"/>
                    <a:pt x="31" y="15"/>
                    <a:pt x="17" y="15"/>
                  </a:cubicBezTo>
                  <a:cubicBezTo>
                    <a:pt x="12" y="15"/>
                    <a:pt x="6" y="14"/>
                    <a:pt x="0" y="11"/>
                  </a:cubicBezTo>
                  <a:lnTo>
                    <a:pt x="0" y="11"/>
                  </a:lnTo>
                  <a:cubicBezTo>
                    <a:pt x="5" y="22"/>
                    <a:pt x="22" y="32"/>
                    <a:pt x="35" y="32"/>
                  </a:cubicBezTo>
                  <a:cubicBezTo>
                    <a:pt x="46" y="32"/>
                    <a:pt x="55" y="24"/>
                    <a:pt x="5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61"/>
            <p:cNvSpPr/>
            <p:nvPr/>
          </p:nvSpPr>
          <p:spPr>
            <a:xfrm>
              <a:off x="5230717" y="2814746"/>
              <a:ext cx="3519" cy="3056"/>
            </a:xfrm>
            <a:custGeom>
              <a:avLst/>
              <a:gdLst/>
              <a:ahLst/>
              <a:cxnLst/>
              <a:rect l="l" t="t" r="r" b="b"/>
              <a:pathLst>
                <a:path w="38" h="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7" y="3"/>
                  </a:cubicBezTo>
                  <a:lnTo>
                    <a:pt x="27" y="33"/>
                  </a:lnTo>
                  <a:lnTo>
                    <a:pt x="37" y="3"/>
                  </a:lnTo>
                  <a:lnTo>
                    <a:pt x="37" y="3"/>
                  </a:lnTo>
                  <a:cubicBezTo>
                    <a:pt x="35" y="5"/>
                    <a:pt x="32" y="6"/>
                    <a:pt x="28" y="6"/>
                  </a:cubicBezTo>
                  <a:cubicBezTo>
                    <a:pt x="17" y="6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61"/>
            <p:cNvSpPr/>
            <p:nvPr/>
          </p:nvSpPr>
          <p:spPr>
            <a:xfrm>
              <a:off x="5223864" y="2799188"/>
              <a:ext cx="1111" cy="4815"/>
            </a:xfrm>
            <a:custGeom>
              <a:avLst/>
              <a:gdLst/>
              <a:ahLst/>
              <a:cxnLst/>
              <a:rect l="l" t="t" r="r" b="b"/>
              <a:pathLst>
                <a:path w="12" h="52" extrusionOk="0">
                  <a:moveTo>
                    <a:pt x="1" y="1"/>
                  </a:moveTo>
                  <a:lnTo>
                    <a:pt x="1" y="1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61"/>
            <p:cNvSpPr/>
            <p:nvPr/>
          </p:nvSpPr>
          <p:spPr>
            <a:xfrm>
              <a:off x="5225716" y="2770482"/>
              <a:ext cx="3797" cy="6575"/>
            </a:xfrm>
            <a:custGeom>
              <a:avLst/>
              <a:gdLst/>
              <a:ahLst/>
              <a:cxnLst/>
              <a:rect l="l" t="t" r="r" b="b"/>
              <a:pathLst>
                <a:path w="41" h="71" extrusionOk="0">
                  <a:moveTo>
                    <a:pt x="11" y="1"/>
                  </a:moveTo>
                  <a:lnTo>
                    <a:pt x="1" y="21"/>
                  </a:lnTo>
                  <a:lnTo>
                    <a:pt x="31" y="71"/>
                  </a:lnTo>
                  <a:lnTo>
                    <a:pt x="41" y="6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61"/>
            <p:cNvSpPr/>
            <p:nvPr/>
          </p:nvSpPr>
          <p:spPr>
            <a:xfrm>
              <a:off x="5062642" y="2828914"/>
              <a:ext cx="31577" cy="66768"/>
            </a:xfrm>
            <a:custGeom>
              <a:avLst/>
              <a:gdLst/>
              <a:ahLst/>
              <a:cxnLst/>
              <a:rect l="l" t="t" r="r" b="b"/>
              <a:pathLst>
                <a:path w="341" h="721" extrusionOk="0">
                  <a:moveTo>
                    <a:pt x="294" y="361"/>
                  </a:moveTo>
                  <a:lnTo>
                    <a:pt x="300" y="380"/>
                  </a:lnTo>
                  <a:cubicBezTo>
                    <a:pt x="300" y="372"/>
                    <a:pt x="298" y="366"/>
                    <a:pt x="294" y="361"/>
                  </a:cubicBezTo>
                  <a:close/>
                  <a:moveTo>
                    <a:pt x="180" y="0"/>
                  </a:moveTo>
                  <a:cubicBezTo>
                    <a:pt x="191" y="40"/>
                    <a:pt x="140" y="51"/>
                    <a:pt x="131" y="71"/>
                  </a:cubicBezTo>
                  <a:cubicBezTo>
                    <a:pt x="211" y="71"/>
                    <a:pt x="131" y="151"/>
                    <a:pt x="140" y="180"/>
                  </a:cubicBezTo>
                  <a:lnTo>
                    <a:pt x="140" y="211"/>
                  </a:lnTo>
                  <a:lnTo>
                    <a:pt x="140" y="220"/>
                  </a:lnTo>
                  <a:cubicBezTo>
                    <a:pt x="131" y="220"/>
                    <a:pt x="120" y="220"/>
                    <a:pt x="111" y="200"/>
                  </a:cubicBezTo>
                  <a:lnTo>
                    <a:pt x="111" y="200"/>
                  </a:lnTo>
                  <a:cubicBezTo>
                    <a:pt x="120" y="220"/>
                    <a:pt x="100" y="260"/>
                    <a:pt x="120" y="260"/>
                  </a:cubicBezTo>
                  <a:lnTo>
                    <a:pt x="100" y="360"/>
                  </a:lnTo>
                  <a:lnTo>
                    <a:pt x="80" y="360"/>
                  </a:lnTo>
                  <a:cubicBezTo>
                    <a:pt x="91" y="360"/>
                    <a:pt x="91" y="371"/>
                    <a:pt x="100" y="371"/>
                  </a:cubicBezTo>
                  <a:cubicBezTo>
                    <a:pt x="100" y="371"/>
                    <a:pt x="91" y="391"/>
                    <a:pt x="80" y="431"/>
                  </a:cubicBezTo>
                  <a:cubicBezTo>
                    <a:pt x="80" y="441"/>
                    <a:pt x="71" y="471"/>
                    <a:pt x="60" y="491"/>
                  </a:cubicBezTo>
                  <a:cubicBezTo>
                    <a:pt x="60" y="501"/>
                    <a:pt x="50" y="521"/>
                    <a:pt x="50" y="541"/>
                  </a:cubicBezTo>
                  <a:cubicBezTo>
                    <a:pt x="30" y="581"/>
                    <a:pt x="20" y="621"/>
                    <a:pt x="10" y="641"/>
                  </a:cubicBezTo>
                  <a:cubicBezTo>
                    <a:pt x="0" y="671"/>
                    <a:pt x="0" y="681"/>
                    <a:pt x="0" y="681"/>
                  </a:cubicBezTo>
                  <a:cubicBezTo>
                    <a:pt x="10" y="671"/>
                    <a:pt x="30" y="671"/>
                    <a:pt x="40" y="661"/>
                  </a:cubicBezTo>
                  <a:cubicBezTo>
                    <a:pt x="51" y="672"/>
                    <a:pt x="57" y="675"/>
                    <a:pt x="62" y="675"/>
                  </a:cubicBezTo>
                  <a:cubicBezTo>
                    <a:pt x="71" y="675"/>
                    <a:pt x="73" y="662"/>
                    <a:pt x="86" y="662"/>
                  </a:cubicBezTo>
                  <a:cubicBezTo>
                    <a:pt x="92" y="662"/>
                    <a:pt x="100" y="665"/>
                    <a:pt x="111" y="671"/>
                  </a:cubicBezTo>
                  <a:cubicBezTo>
                    <a:pt x="120" y="681"/>
                    <a:pt x="111" y="691"/>
                    <a:pt x="91" y="691"/>
                  </a:cubicBezTo>
                  <a:cubicBezTo>
                    <a:pt x="111" y="711"/>
                    <a:pt x="140" y="711"/>
                    <a:pt x="171" y="721"/>
                  </a:cubicBezTo>
                  <a:cubicBezTo>
                    <a:pt x="211" y="701"/>
                    <a:pt x="100" y="641"/>
                    <a:pt x="131" y="611"/>
                  </a:cubicBezTo>
                  <a:lnTo>
                    <a:pt x="131" y="611"/>
                  </a:lnTo>
                  <a:cubicBezTo>
                    <a:pt x="151" y="618"/>
                    <a:pt x="167" y="629"/>
                    <a:pt x="175" y="629"/>
                  </a:cubicBezTo>
                  <a:cubicBezTo>
                    <a:pt x="178" y="629"/>
                    <a:pt x="180" y="627"/>
                    <a:pt x="180" y="621"/>
                  </a:cubicBezTo>
                  <a:lnTo>
                    <a:pt x="191" y="631"/>
                  </a:lnTo>
                  <a:cubicBezTo>
                    <a:pt x="171" y="571"/>
                    <a:pt x="260" y="611"/>
                    <a:pt x="191" y="561"/>
                  </a:cubicBezTo>
                  <a:lnTo>
                    <a:pt x="191" y="561"/>
                  </a:lnTo>
                  <a:lnTo>
                    <a:pt x="240" y="581"/>
                  </a:lnTo>
                  <a:cubicBezTo>
                    <a:pt x="220" y="561"/>
                    <a:pt x="220" y="541"/>
                    <a:pt x="220" y="531"/>
                  </a:cubicBezTo>
                  <a:lnTo>
                    <a:pt x="220" y="481"/>
                  </a:lnTo>
                  <a:lnTo>
                    <a:pt x="231" y="481"/>
                  </a:lnTo>
                  <a:cubicBezTo>
                    <a:pt x="200" y="401"/>
                    <a:pt x="231" y="441"/>
                    <a:pt x="240" y="360"/>
                  </a:cubicBezTo>
                  <a:lnTo>
                    <a:pt x="271" y="411"/>
                  </a:lnTo>
                  <a:cubicBezTo>
                    <a:pt x="300" y="391"/>
                    <a:pt x="251" y="360"/>
                    <a:pt x="260" y="351"/>
                  </a:cubicBezTo>
                  <a:cubicBezTo>
                    <a:pt x="268" y="351"/>
                    <a:pt x="285" y="351"/>
                    <a:pt x="294" y="361"/>
                  </a:cubicBezTo>
                  <a:lnTo>
                    <a:pt x="294" y="361"/>
                  </a:lnTo>
                  <a:lnTo>
                    <a:pt x="280" y="320"/>
                  </a:lnTo>
                  <a:cubicBezTo>
                    <a:pt x="271" y="280"/>
                    <a:pt x="260" y="251"/>
                    <a:pt x="260" y="251"/>
                  </a:cubicBezTo>
                  <a:cubicBezTo>
                    <a:pt x="252" y="235"/>
                    <a:pt x="246" y="230"/>
                    <a:pt x="240" y="230"/>
                  </a:cubicBezTo>
                  <a:cubicBezTo>
                    <a:pt x="231" y="230"/>
                    <a:pt x="223" y="240"/>
                    <a:pt x="211" y="240"/>
                  </a:cubicBezTo>
                  <a:cubicBezTo>
                    <a:pt x="184" y="223"/>
                    <a:pt x="212" y="189"/>
                    <a:pt x="233" y="189"/>
                  </a:cubicBezTo>
                  <a:cubicBezTo>
                    <a:pt x="236" y="189"/>
                    <a:pt x="238" y="190"/>
                    <a:pt x="240" y="191"/>
                  </a:cubicBezTo>
                  <a:cubicBezTo>
                    <a:pt x="248" y="198"/>
                    <a:pt x="250" y="217"/>
                    <a:pt x="264" y="217"/>
                  </a:cubicBezTo>
                  <a:cubicBezTo>
                    <a:pt x="268" y="217"/>
                    <a:pt x="273" y="216"/>
                    <a:pt x="280" y="211"/>
                  </a:cubicBezTo>
                  <a:lnTo>
                    <a:pt x="220" y="151"/>
                  </a:lnTo>
                  <a:cubicBezTo>
                    <a:pt x="229" y="145"/>
                    <a:pt x="238" y="142"/>
                    <a:pt x="245" y="142"/>
                  </a:cubicBezTo>
                  <a:cubicBezTo>
                    <a:pt x="286" y="142"/>
                    <a:pt x="302" y="225"/>
                    <a:pt x="311" y="251"/>
                  </a:cubicBezTo>
                  <a:cubicBezTo>
                    <a:pt x="340" y="200"/>
                    <a:pt x="300" y="171"/>
                    <a:pt x="320" y="120"/>
                  </a:cubicBezTo>
                  <a:lnTo>
                    <a:pt x="320" y="120"/>
                  </a:lnTo>
                  <a:cubicBezTo>
                    <a:pt x="300" y="131"/>
                    <a:pt x="291" y="140"/>
                    <a:pt x="271" y="140"/>
                  </a:cubicBezTo>
                  <a:cubicBezTo>
                    <a:pt x="220" y="131"/>
                    <a:pt x="260" y="80"/>
                    <a:pt x="271" y="40"/>
                  </a:cubicBezTo>
                  <a:lnTo>
                    <a:pt x="271" y="40"/>
                  </a:lnTo>
                  <a:cubicBezTo>
                    <a:pt x="262" y="46"/>
                    <a:pt x="255" y="48"/>
                    <a:pt x="249" y="48"/>
                  </a:cubicBezTo>
                  <a:cubicBezTo>
                    <a:pt x="234" y="48"/>
                    <a:pt x="225" y="34"/>
                    <a:pt x="211" y="20"/>
                  </a:cubicBezTo>
                  <a:lnTo>
                    <a:pt x="211" y="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61"/>
            <p:cNvSpPr/>
            <p:nvPr/>
          </p:nvSpPr>
          <p:spPr>
            <a:xfrm>
              <a:off x="5061716" y="2891884"/>
              <a:ext cx="1019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0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61"/>
            <p:cNvSpPr/>
            <p:nvPr/>
          </p:nvSpPr>
          <p:spPr>
            <a:xfrm>
              <a:off x="5083015" y="2820580"/>
              <a:ext cx="5649" cy="7501"/>
            </a:xfrm>
            <a:custGeom>
              <a:avLst/>
              <a:gdLst/>
              <a:ahLst/>
              <a:cxnLst/>
              <a:rect l="l" t="t" r="r" b="b"/>
              <a:pathLst>
                <a:path w="61" h="81" extrusionOk="0">
                  <a:moveTo>
                    <a:pt x="20" y="0"/>
                  </a:moveTo>
                  <a:lnTo>
                    <a:pt x="0" y="50"/>
                  </a:lnTo>
                  <a:cubicBezTo>
                    <a:pt x="11" y="60"/>
                    <a:pt x="31" y="70"/>
                    <a:pt x="51" y="81"/>
                  </a:cubicBezTo>
                  <a:lnTo>
                    <a:pt x="60" y="30"/>
                  </a:lnTo>
                  <a:lnTo>
                    <a:pt x="60" y="30"/>
                  </a:lnTo>
                  <a:cubicBezTo>
                    <a:pt x="56" y="32"/>
                    <a:pt x="52" y="32"/>
                    <a:pt x="49" y="32"/>
                  </a:cubicBezTo>
                  <a:cubicBezTo>
                    <a:pt x="30" y="32"/>
                    <a:pt x="29" y="9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61"/>
            <p:cNvSpPr/>
            <p:nvPr/>
          </p:nvSpPr>
          <p:spPr>
            <a:xfrm>
              <a:off x="5079311" y="2825210"/>
              <a:ext cx="3797" cy="3797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0" y="0"/>
                  </a:moveTo>
                  <a:cubicBezTo>
                    <a:pt x="31" y="0"/>
                    <a:pt x="20" y="0"/>
                    <a:pt x="0" y="10"/>
                  </a:cubicBezTo>
                  <a:lnTo>
                    <a:pt x="31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61"/>
            <p:cNvSpPr/>
            <p:nvPr/>
          </p:nvSpPr>
          <p:spPr>
            <a:xfrm>
              <a:off x="5061716" y="2891884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0" y="1"/>
                  </a:moveTo>
                  <a:lnTo>
                    <a:pt x="50" y="31"/>
                  </a:lnTo>
                  <a:lnTo>
                    <a:pt x="30" y="21"/>
                  </a:lnTo>
                  <a:lnTo>
                    <a:pt x="20" y="51"/>
                  </a:lnTo>
                  <a:cubicBezTo>
                    <a:pt x="50" y="51"/>
                    <a:pt x="60" y="51"/>
                    <a:pt x="81" y="61"/>
                  </a:cubicBezTo>
                  <a:cubicBezTo>
                    <a:pt x="74" y="75"/>
                    <a:pt x="68" y="79"/>
                    <a:pt x="61" y="79"/>
                  </a:cubicBezTo>
                  <a:cubicBezTo>
                    <a:pt x="51" y="79"/>
                    <a:pt x="39" y="69"/>
                    <a:pt x="17" y="69"/>
                  </a:cubicBezTo>
                  <a:cubicBezTo>
                    <a:pt x="12" y="69"/>
                    <a:pt x="7" y="70"/>
                    <a:pt x="0" y="71"/>
                  </a:cubicBezTo>
                  <a:lnTo>
                    <a:pt x="0" y="81"/>
                  </a:lnTo>
                  <a:lnTo>
                    <a:pt x="121" y="141"/>
                  </a:lnTo>
                  <a:cubicBezTo>
                    <a:pt x="130" y="121"/>
                    <a:pt x="141" y="91"/>
                    <a:pt x="121" y="51"/>
                  </a:cubicBezTo>
                  <a:cubicBezTo>
                    <a:pt x="112" y="54"/>
                    <a:pt x="106" y="55"/>
                    <a:pt x="101" y="55"/>
                  </a:cubicBezTo>
                  <a:cubicBezTo>
                    <a:pt x="70" y="55"/>
                    <a:pt x="92" y="10"/>
                    <a:pt x="4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61"/>
            <p:cNvSpPr/>
            <p:nvPr/>
          </p:nvSpPr>
          <p:spPr>
            <a:xfrm>
              <a:off x="4892067" y="2573052"/>
              <a:ext cx="13983" cy="15835"/>
            </a:xfrm>
            <a:custGeom>
              <a:avLst/>
              <a:gdLst/>
              <a:ahLst/>
              <a:cxnLst/>
              <a:rect l="l" t="t" r="r" b="b"/>
              <a:pathLst>
                <a:path w="151" h="171" extrusionOk="0">
                  <a:moveTo>
                    <a:pt x="31" y="0"/>
                  </a:moveTo>
                  <a:lnTo>
                    <a:pt x="40" y="60"/>
                  </a:lnTo>
                  <a:lnTo>
                    <a:pt x="20" y="60"/>
                  </a:lnTo>
                  <a:cubicBezTo>
                    <a:pt x="40" y="71"/>
                    <a:pt x="31" y="91"/>
                    <a:pt x="31" y="101"/>
                  </a:cubicBezTo>
                  <a:cubicBezTo>
                    <a:pt x="25" y="101"/>
                    <a:pt x="18" y="103"/>
                    <a:pt x="11" y="103"/>
                  </a:cubicBezTo>
                  <a:cubicBezTo>
                    <a:pt x="5" y="103"/>
                    <a:pt x="0" y="101"/>
                    <a:pt x="0" y="91"/>
                  </a:cubicBezTo>
                  <a:lnTo>
                    <a:pt x="0" y="91"/>
                  </a:lnTo>
                  <a:cubicBezTo>
                    <a:pt x="0" y="171"/>
                    <a:pt x="91" y="111"/>
                    <a:pt x="111" y="171"/>
                  </a:cubicBezTo>
                  <a:cubicBezTo>
                    <a:pt x="111" y="171"/>
                    <a:pt x="111" y="161"/>
                    <a:pt x="120" y="151"/>
                  </a:cubicBezTo>
                  <a:cubicBezTo>
                    <a:pt x="113" y="143"/>
                    <a:pt x="124" y="128"/>
                    <a:pt x="139" y="128"/>
                  </a:cubicBezTo>
                  <a:cubicBezTo>
                    <a:pt x="143" y="128"/>
                    <a:pt x="147" y="129"/>
                    <a:pt x="151" y="131"/>
                  </a:cubicBezTo>
                  <a:cubicBezTo>
                    <a:pt x="111" y="101"/>
                    <a:pt x="151" y="101"/>
                    <a:pt x="91" y="101"/>
                  </a:cubicBezTo>
                  <a:cubicBezTo>
                    <a:pt x="69" y="86"/>
                    <a:pt x="83" y="72"/>
                    <a:pt x="100" y="72"/>
                  </a:cubicBezTo>
                  <a:cubicBezTo>
                    <a:pt x="107" y="72"/>
                    <a:pt x="115" y="75"/>
                    <a:pt x="120" y="81"/>
                  </a:cubicBezTo>
                  <a:lnTo>
                    <a:pt x="80" y="20"/>
                  </a:lnTo>
                  <a:lnTo>
                    <a:pt x="80" y="60"/>
                  </a:lnTo>
                  <a:cubicBezTo>
                    <a:pt x="20" y="51"/>
                    <a:pt x="91" y="0"/>
                    <a:pt x="3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61"/>
            <p:cNvSpPr/>
            <p:nvPr/>
          </p:nvSpPr>
          <p:spPr>
            <a:xfrm>
              <a:off x="5011618" y="2631484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lnTo>
                    <a:pt x="1" y="10"/>
                  </a:lnTo>
                  <a:cubicBezTo>
                    <a:pt x="1" y="10"/>
                    <a:pt x="11" y="10"/>
                    <a:pt x="1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61"/>
            <p:cNvSpPr/>
            <p:nvPr/>
          </p:nvSpPr>
          <p:spPr>
            <a:xfrm>
              <a:off x="4892993" y="2647227"/>
              <a:ext cx="93" cy="101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61"/>
            <p:cNvSpPr/>
            <p:nvPr/>
          </p:nvSpPr>
          <p:spPr>
            <a:xfrm>
              <a:off x="4881881" y="2599999"/>
              <a:ext cx="21391" cy="15743"/>
            </a:xfrm>
            <a:custGeom>
              <a:avLst/>
              <a:gdLst/>
              <a:ahLst/>
              <a:cxnLst/>
              <a:rect l="l" t="t" r="r" b="b"/>
              <a:pathLst>
                <a:path w="231" h="170" extrusionOk="0">
                  <a:moveTo>
                    <a:pt x="15" y="0"/>
                  </a:moveTo>
                  <a:cubicBezTo>
                    <a:pt x="10" y="0"/>
                    <a:pt x="5" y="3"/>
                    <a:pt x="1" y="10"/>
                  </a:cubicBezTo>
                  <a:cubicBezTo>
                    <a:pt x="21" y="80"/>
                    <a:pt x="41" y="120"/>
                    <a:pt x="110" y="170"/>
                  </a:cubicBezTo>
                  <a:cubicBezTo>
                    <a:pt x="101" y="130"/>
                    <a:pt x="90" y="90"/>
                    <a:pt x="110" y="60"/>
                  </a:cubicBezTo>
                  <a:lnTo>
                    <a:pt x="150" y="70"/>
                  </a:lnTo>
                  <a:lnTo>
                    <a:pt x="141" y="80"/>
                  </a:lnTo>
                  <a:lnTo>
                    <a:pt x="141" y="70"/>
                  </a:lnTo>
                  <a:lnTo>
                    <a:pt x="121" y="90"/>
                  </a:lnTo>
                  <a:lnTo>
                    <a:pt x="130" y="100"/>
                  </a:lnTo>
                  <a:cubicBezTo>
                    <a:pt x="130" y="120"/>
                    <a:pt x="141" y="140"/>
                    <a:pt x="141" y="160"/>
                  </a:cubicBezTo>
                  <a:lnTo>
                    <a:pt x="161" y="80"/>
                  </a:lnTo>
                  <a:cubicBezTo>
                    <a:pt x="175" y="70"/>
                    <a:pt x="185" y="65"/>
                    <a:pt x="193" y="65"/>
                  </a:cubicBezTo>
                  <a:cubicBezTo>
                    <a:pt x="208" y="65"/>
                    <a:pt x="214" y="80"/>
                    <a:pt x="221" y="100"/>
                  </a:cubicBezTo>
                  <a:cubicBezTo>
                    <a:pt x="221" y="90"/>
                    <a:pt x="221" y="90"/>
                    <a:pt x="230" y="90"/>
                  </a:cubicBezTo>
                  <a:cubicBezTo>
                    <a:pt x="216" y="83"/>
                    <a:pt x="192" y="42"/>
                    <a:pt x="179" y="42"/>
                  </a:cubicBezTo>
                  <a:cubicBezTo>
                    <a:pt x="174" y="42"/>
                    <a:pt x="170" y="49"/>
                    <a:pt x="170" y="70"/>
                  </a:cubicBezTo>
                  <a:cubicBezTo>
                    <a:pt x="110" y="70"/>
                    <a:pt x="141" y="30"/>
                    <a:pt x="130" y="10"/>
                  </a:cubicBezTo>
                  <a:lnTo>
                    <a:pt x="130" y="10"/>
                  </a:lnTo>
                  <a:cubicBezTo>
                    <a:pt x="128" y="12"/>
                    <a:pt x="126" y="13"/>
                    <a:pt x="123" y="13"/>
                  </a:cubicBezTo>
                  <a:cubicBezTo>
                    <a:pt x="115" y="13"/>
                    <a:pt x="104" y="7"/>
                    <a:pt x="93" y="7"/>
                  </a:cubicBezTo>
                  <a:cubicBezTo>
                    <a:pt x="89" y="7"/>
                    <a:pt x="85" y="8"/>
                    <a:pt x="81" y="10"/>
                  </a:cubicBezTo>
                  <a:cubicBezTo>
                    <a:pt x="81" y="20"/>
                    <a:pt x="101" y="30"/>
                    <a:pt x="90" y="40"/>
                  </a:cubicBezTo>
                  <a:cubicBezTo>
                    <a:pt x="87" y="42"/>
                    <a:pt x="83" y="43"/>
                    <a:pt x="80" y="43"/>
                  </a:cubicBezTo>
                  <a:cubicBezTo>
                    <a:pt x="64" y="43"/>
                    <a:pt x="52" y="26"/>
                    <a:pt x="61" y="10"/>
                  </a:cubicBezTo>
                  <a:lnTo>
                    <a:pt x="61" y="10"/>
                  </a:lnTo>
                  <a:cubicBezTo>
                    <a:pt x="57" y="13"/>
                    <a:pt x="54" y="15"/>
                    <a:pt x="50" y="15"/>
                  </a:cubicBezTo>
                  <a:cubicBezTo>
                    <a:pt x="38" y="15"/>
                    <a:pt x="27" y="0"/>
                    <a:pt x="15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61"/>
            <p:cNvSpPr/>
            <p:nvPr/>
          </p:nvSpPr>
          <p:spPr>
            <a:xfrm>
              <a:off x="4988467" y="2565644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61"/>
            <p:cNvSpPr/>
            <p:nvPr/>
          </p:nvSpPr>
          <p:spPr>
            <a:xfrm>
              <a:off x="4988467" y="2565644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61"/>
            <p:cNvSpPr/>
            <p:nvPr/>
          </p:nvSpPr>
          <p:spPr>
            <a:xfrm>
              <a:off x="4931979" y="2582312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11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61"/>
            <p:cNvSpPr/>
            <p:nvPr/>
          </p:nvSpPr>
          <p:spPr>
            <a:xfrm>
              <a:off x="4929108" y="2584164"/>
              <a:ext cx="1111" cy="101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11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61"/>
            <p:cNvSpPr/>
            <p:nvPr/>
          </p:nvSpPr>
          <p:spPr>
            <a:xfrm>
              <a:off x="4989393" y="2565644"/>
              <a:ext cx="1945" cy="3797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0" y="0"/>
                  </a:moveTo>
                  <a:cubicBezTo>
                    <a:pt x="10" y="11"/>
                    <a:pt x="1" y="20"/>
                    <a:pt x="1" y="31"/>
                  </a:cubicBezTo>
                  <a:cubicBezTo>
                    <a:pt x="1" y="31"/>
                    <a:pt x="10" y="31"/>
                    <a:pt x="10" y="40"/>
                  </a:cubicBezTo>
                  <a:cubicBezTo>
                    <a:pt x="21" y="31"/>
                    <a:pt x="21" y="20"/>
                    <a:pt x="21" y="1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61"/>
            <p:cNvSpPr/>
            <p:nvPr/>
          </p:nvSpPr>
          <p:spPr>
            <a:xfrm>
              <a:off x="4987541" y="2565644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0" y="0"/>
                  </a:moveTo>
                  <a:cubicBezTo>
                    <a:pt x="1" y="0"/>
                    <a:pt x="1" y="0"/>
                    <a:pt x="1" y="11"/>
                  </a:cubicBezTo>
                  <a:lnTo>
                    <a:pt x="10" y="20"/>
                  </a:lnTo>
                  <a:cubicBezTo>
                    <a:pt x="21" y="20"/>
                    <a:pt x="21" y="11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61"/>
            <p:cNvSpPr/>
            <p:nvPr/>
          </p:nvSpPr>
          <p:spPr>
            <a:xfrm>
              <a:off x="4893919" y="2650005"/>
              <a:ext cx="3797" cy="1204"/>
            </a:xfrm>
            <a:custGeom>
              <a:avLst/>
              <a:gdLst/>
              <a:ahLst/>
              <a:cxnLst/>
              <a:rect l="l" t="t" r="r" b="b"/>
              <a:pathLst>
                <a:path w="41" h="13" extrusionOk="0">
                  <a:moveTo>
                    <a:pt x="0" y="1"/>
                  </a:moveTo>
                  <a:cubicBezTo>
                    <a:pt x="6" y="6"/>
                    <a:pt x="16" y="12"/>
                    <a:pt x="24" y="12"/>
                  </a:cubicBezTo>
                  <a:cubicBezTo>
                    <a:pt x="30" y="12"/>
                    <a:pt x="36" y="9"/>
                    <a:pt x="4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61"/>
            <p:cNvSpPr/>
            <p:nvPr/>
          </p:nvSpPr>
          <p:spPr>
            <a:xfrm>
              <a:off x="4878177" y="2546197"/>
              <a:ext cx="167796" cy="163263"/>
            </a:xfrm>
            <a:custGeom>
              <a:avLst/>
              <a:gdLst/>
              <a:ahLst/>
              <a:cxnLst/>
              <a:rect l="l" t="t" r="r" b="b"/>
              <a:pathLst>
                <a:path w="1812" h="1763" extrusionOk="0">
                  <a:moveTo>
                    <a:pt x="571" y="101"/>
                  </a:moveTo>
                  <a:cubicBezTo>
                    <a:pt x="591" y="110"/>
                    <a:pt x="601" y="110"/>
                    <a:pt x="611" y="110"/>
                  </a:cubicBezTo>
                  <a:lnTo>
                    <a:pt x="611" y="121"/>
                  </a:lnTo>
                  <a:cubicBezTo>
                    <a:pt x="601" y="110"/>
                    <a:pt x="591" y="110"/>
                    <a:pt x="571" y="110"/>
                  </a:cubicBezTo>
                  <a:lnTo>
                    <a:pt x="571" y="101"/>
                  </a:lnTo>
                  <a:close/>
                  <a:moveTo>
                    <a:pt x="721" y="141"/>
                  </a:moveTo>
                  <a:cubicBezTo>
                    <a:pt x="731" y="141"/>
                    <a:pt x="751" y="150"/>
                    <a:pt x="761" y="150"/>
                  </a:cubicBezTo>
                  <a:lnTo>
                    <a:pt x="731" y="150"/>
                  </a:lnTo>
                  <a:lnTo>
                    <a:pt x="721" y="141"/>
                  </a:lnTo>
                  <a:close/>
                  <a:moveTo>
                    <a:pt x="781" y="141"/>
                  </a:moveTo>
                  <a:lnTo>
                    <a:pt x="781" y="150"/>
                  </a:lnTo>
                  <a:lnTo>
                    <a:pt x="771" y="150"/>
                  </a:lnTo>
                  <a:cubicBezTo>
                    <a:pt x="781" y="150"/>
                    <a:pt x="781" y="161"/>
                    <a:pt x="791" y="161"/>
                  </a:cubicBezTo>
                  <a:lnTo>
                    <a:pt x="761" y="161"/>
                  </a:lnTo>
                  <a:lnTo>
                    <a:pt x="771" y="150"/>
                  </a:lnTo>
                  <a:lnTo>
                    <a:pt x="781" y="141"/>
                  </a:lnTo>
                  <a:close/>
                  <a:moveTo>
                    <a:pt x="811" y="210"/>
                  </a:moveTo>
                  <a:lnTo>
                    <a:pt x="811" y="230"/>
                  </a:lnTo>
                  <a:cubicBezTo>
                    <a:pt x="806" y="236"/>
                    <a:pt x="801" y="238"/>
                    <a:pt x="796" y="238"/>
                  </a:cubicBezTo>
                  <a:cubicBezTo>
                    <a:pt x="791" y="238"/>
                    <a:pt x="786" y="236"/>
                    <a:pt x="781" y="230"/>
                  </a:cubicBezTo>
                  <a:lnTo>
                    <a:pt x="771" y="230"/>
                  </a:lnTo>
                  <a:cubicBezTo>
                    <a:pt x="781" y="210"/>
                    <a:pt x="791" y="210"/>
                    <a:pt x="791" y="210"/>
                  </a:cubicBezTo>
                  <a:close/>
                  <a:moveTo>
                    <a:pt x="1191" y="230"/>
                  </a:moveTo>
                  <a:lnTo>
                    <a:pt x="1191" y="241"/>
                  </a:lnTo>
                  <a:lnTo>
                    <a:pt x="1202" y="241"/>
                  </a:lnTo>
                  <a:cubicBezTo>
                    <a:pt x="1202" y="241"/>
                    <a:pt x="1202" y="230"/>
                    <a:pt x="1191" y="230"/>
                  </a:cubicBezTo>
                  <a:close/>
                  <a:moveTo>
                    <a:pt x="1307" y="192"/>
                  </a:moveTo>
                  <a:lnTo>
                    <a:pt x="1482" y="241"/>
                  </a:lnTo>
                  <a:lnTo>
                    <a:pt x="1311" y="201"/>
                  </a:lnTo>
                  <a:cubicBezTo>
                    <a:pt x="1311" y="196"/>
                    <a:pt x="1309" y="193"/>
                    <a:pt x="1307" y="192"/>
                  </a:cubicBezTo>
                  <a:close/>
                  <a:moveTo>
                    <a:pt x="1211" y="181"/>
                  </a:moveTo>
                  <a:lnTo>
                    <a:pt x="1271" y="201"/>
                  </a:lnTo>
                  <a:lnTo>
                    <a:pt x="1281" y="221"/>
                  </a:lnTo>
                  <a:lnTo>
                    <a:pt x="1281" y="221"/>
                  </a:lnTo>
                  <a:lnTo>
                    <a:pt x="1202" y="201"/>
                  </a:lnTo>
                  <a:lnTo>
                    <a:pt x="1222" y="210"/>
                  </a:lnTo>
                  <a:cubicBezTo>
                    <a:pt x="1231" y="221"/>
                    <a:pt x="1242" y="230"/>
                    <a:pt x="1271" y="230"/>
                  </a:cubicBezTo>
                  <a:lnTo>
                    <a:pt x="1282" y="221"/>
                  </a:lnTo>
                  <a:lnTo>
                    <a:pt x="1282" y="221"/>
                  </a:lnTo>
                  <a:lnTo>
                    <a:pt x="1289" y="235"/>
                  </a:lnTo>
                  <a:lnTo>
                    <a:pt x="1289" y="235"/>
                  </a:lnTo>
                  <a:cubicBezTo>
                    <a:pt x="1286" y="232"/>
                    <a:pt x="1281" y="230"/>
                    <a:pt x="1271" y="230"/>
                  </a:cubicBezTo>
                  <a:lnTo>
                    <a:pt x="1262" y="261"/>
                  </a:lnTo>
                  <a:lnTo>
                    <a:pt x="1251" y="261"/>
                  </a:lnTo>
                  <a:lnTo>
                    <a:pt x="1242" y="250"/>
                  </a:lnTo>
                  <a:cubicBezTo>
                    <a:pt x="1242" y="241"/>
                    <a:pt x="1242" y="241"/>
                    <a:pt x="1231" y="241"/>
                  </a:cubicBezTo>
                  <a:lnTo>
                    <a:pt x="1242" y="241"/>
                  </a:lnTo>
                  <a:lnTo>
                    <a:pt x="1231" y="221"/>
                  </a:lnTo>
                  <a:cubicBezTo>
                    <a:pt x="1231" y="230"/>
                    <a:pt x="1222" y="241"/>
                    <a:pt x="1222" y="250"/>
                  </a:cubicBezTo>
                  <a:lnTo>
                    <a:pt x="1211" y="250"/>
                  </a:lnTo>
                  <a:lnTo>
                    <a:pt x="1211" y="261"/>
                  </a:lnTo>
                  <a:cubicBezTo>
                    <a:pt x="1202" y="261"/>
                    <a:pt x="1202" y="270"/>
                    <a:pt x="1202" y="270"/>
                  </a:cubicBezTo>
                  <a:cubicBezTo>
                    <a:pt x="1191" y="261"/>
                    <a:pt x="1171" y="261"/>
                    <a:pt x="1162" y="261"/>
                  </a:cubicBezTo>
                  <a:lnTo>
                    <a:pt x="1162" y="250"/>
                  </a:lnTo>
                  <a:cubicBezTo>
                    <a:pt x="1182" y="261"/>
                    <a:pt x="1191" y="261"/>
                    <a:pt x="1211" y="261"/>
                  </a:cubicBezTo>
                  <a:cubicBezTo>
                    <a:pt x="1191" y="250"/>
                    <a:pt x="1182" y="250"/>
                    <a:pt x="1162" y="241"/>
                  </a:cubicBezTo>
                  <a:cubicBezTo>
                    <a:pt x="1171" y="241"/>
                    <a:pt x="1191" y="250"/>
                    <a:pt x="1211" y="250"/>
                  </a:cubicBezTo>
                  <a:cubicBezTo>
                    <a:pt x="1211" y="250"/>
                    <a:pt x="1202" y="250"/>
                    <a:pt x="1191" y="241"/>
                  </a:cubicBezTo>
                  <a:cubicBezTo>
                    <a:pt x="1182" y="241"/>
                    <a:pt x="1171" y="241"/>
                    <a:pt x="1151" y="230"/>
                  </a:cubicBezTo>
                  <a:cubicBezTo>
                    <a:pt x="1162" y="230"/>
                    <a:pt x="1171" y="221"/>
                    <a:pt x="1182" y="221"/>
                  </a:cubicBezTo>
                  <a:cubicBezTo>
                    <a:pt x="1182" y="210"/>
                    <a:pt x="1171" y="210"/>
                    <a:pt x="1171" y="210"/>
                  </a:cubicBezTo>
                  <a:lnTo>
                    <a:pt x="1191" y="210"/>
                  </a:lnTo>
                  <a:cubicBezTo>
                    <a:pt x="1182" y="210"/>
                    <a:pt x="1182" y="210"/>
                    <a:pt x="1171" y="201"/>
                  </a:cubicBezTo>
                  <a:cubicBezTo>
                    <a:pt x="1182" y="201"/>
                    <a:pt x="1182" y="201"/>
                    <a:pt x="1191" y="210"/>
                  </a:cubicBezTo>
                  <a:cubicBezTo>
                    <a:pt x="1191" y="210"/>
                    <a:pt x="1191" y="201"/>
                    <a:pt x="1202" y="201"/>
                  </a:cubicBezTo>
                  <a:cubicBezTo>
                    <a:pt x="1211" y="190"/>
                    <a:pt x="1211" y="190"/>
                    <a:pt x="1211" y="181"/>
                  </a:cubicBezTo>
                  <a:close/>
                  <a:moveTo>
                    <a:pt x="1290" y="238"/>
                  </a:moveTo>
                  <a:lnTo>
                    <a:pt x="1302" y="261"/>
                  </a:lnTo>
                  <a:cubicBezTo>
                    <a:pt x="1311" y="261"/>
                    <a:pt x="1311" y="270"/>
                    <a:pt x="1311" y="270"/>
                  </a:cubicBezTo>
                  <a:cubicBezTo>
                    <a:pt x="1302" y="270"/>
                    <a:pt x="1291" y="270"/>
                    <a:pt x="1271" y="261"/>
                  </a:cubicBezTo>
                  <a:cubicBezTo>
                    <a:pt x="1283" y="255"/>
                    <a:pt x="1292" y="245"/>
                    <a:pt x="1290" y="238"/>
                  </a:cubicBezTo>
                  <a:close/>
                  <a:moveTo>
                    <a:pt x="1271" y="270"/>
                  </a:moveTo>
                  <a:cubicBezTo>
                    <a:pt x="1282" y="270"/>
                    <a:pt x="1302" y="281"/>
                    <a:pt x="1322" y="281"/>
                  </a:cubicBezTo>
                  <a:cubicBezTo>
                    <a:pt x="1302" y="281"/>
                    <a:pt x="1282" y="270"/>
                    <a:pt x="1262" y="270"/>
                  </a:cubicBezTo>
                  <a:close/>
                  <a:moveTo>
                    <a:pt x="1251" y="270"/>
                  </a:moveTo>
                  <a:cubicBezTo>
                    <a:pt x="1271" y="281"/>
                    <a:pt x="1302" y="290"/>
                    <a:pt x="1322" y="290"/>
                  </a:cubicBezTo>
                  <a:lnTo>
                    <a:pt x="1322" y="301"/>
                  </a:lnTo>
                  <a:cubicBezTo>
                    <a:pt x="1302" y="290"/>
                    <a:pt x="1271" y="281"/>
                    <a:pt x="1251" y="281"/>
                  </a:cubicBezTo>
                  <a:lnTo>
                    <a:pt x="1251" y="270"/>
                  </a:lnTo>
                  <a:close/>
                  <a:moveTo>
                    <a:pt x="1322" y="210"/>
                  </a:moveTo>
                  <a:lnTo>
                    <a:pt x="1492" y="250"/>
                  </a:lnTo>
                  <a:cubicBezTo>
                    <a:pt x="1492" y="261"/>
                    <a:pt x="1492" y="270"/>
                    <a:pt x="1482" y="281"/>
                  </a:cubicBezTo>
                  <a:cubicBezTo>
                    <a:pt x="1462" y="270"/>
                    <a:pt x="1472" y="261"/>
                    <a:pt x="1462" y="250"/>
                  </a:cubicBezTo>
                  <a:cubicBezTo>
                    <a:pt x="1422" y="250"/>
                    <a:pt x="1482" y="281"/>
                    <a:pt x="1452" y="310"/>
                  </a:cubicBezTo>
                  <a:lnTo>
                    <a:pt x="1442" y="310"/>
                  </a:lnTo>
                  <a:cubicBezTo>
                    <a:pt x="1442" y="301"/>
                    <a:pt x="1432" y="290"/>
                    <a:pt x="1432" y="281"/>
                  </a:cubicBezTo>
                  <a:cubicBezTo>
                    <a:pt x="1422" y="261"/>
                    <a:pt x="1411" y="250"/>
                    <a:pt x="1411" y="250"/>
                  </a:cubicBezTo>
                  <a:lnTo>
                    <a:pt x="1402" y="250"/>
                  </a:lnTo>
                  <a:cubicBezTo>
                    <a:pt x="1391" y="261"/>
                    <a:pt x="1382" y="261"/>
                    <a:pt x="1371" y="270"/>
                  </a:cubicBezTo>
                  <a:lnTo>
                    <a:pt x="1362" y="270"/>
                  </a:lnTo>
                  <a:cubicBezTo>
                    <a:pt x="1362" y="270"/>
                    <a:pt x="1351" y="241"/>
                    <a:pt x="1322" y="210"/>
                  </a:cubicBezTo>
                  <a:close/>
                  <a:moveTo>
                    <a:pt x="791" y="281"/>
                  </a:moveTo>
                  <a:cubicBezTo>
                    <a:pt x="811" y="281"/>
                    <a:pt x="821" y="281"/>
                    <a:pt x="841" y="290"/>
                  </a:cubicBezTo>
                  <a:cubicBezTo>
                    <a:pt x="841" y="290"/>
                    <a:pt x="841" y="301"/>
                    <a:pt x="851" y="301"/>
                  </a:cubicBezTo>
                  <a:cubicBezTo>
                    <a:pt x="851" y="310"/>
                    <a:pt x="861" y="321"/>
                    <a:pt x="871" y="330"/>
                  </a:cubicBezTo>
                  <a:cubicBezTo>
                    <a:pt x="851" y="330"/>
                    <a:pt x="841" y="321"/>
                    <a:pt x="831" y="310"/>
                  </a:cubicBezTo>
                  <a:cubicBezTo>
                    <a:pt x="811" y="310"/>
                    <a:pt x="801" y="301"/>
                    <a:pt x="791" y="290"/>
                  </a:cubicBezTo>
                  <a:lnTo>
                    <a:pt x="791" y="281"/>
                  </a:lnTo>
                  <a:close/>
                  <a:moveTo>
                    <a:pt x="1492" y="241"/>
                  </a:moveTo>
                  <a:lnTo>
                    <a:pt x="1662" y="281"/>
                  </a:lnTo>
                  <a:cubicBezTo>
                    <a:pt x="1662" y="301"/>
                    <a:pt x="1662" y="321"/>
                    <a:pt x="1682" y="341"/>
                  </a:cubicBezTo>
                  <a:cubicBezTo>
                    <a:pt x="1679" y="341"/>
                    <a:pt x="1676" y="342"/>
                    <a:pt x="1673" y="342"/>
                  </a:cubicBezTo>
                  <a:cubicBezTo>
                    <a:pt x="1628" y="342"/>
                    <a:pt x="1661" y="281"/>
                    <a:pt x="1643" y="281"/>
                  </a:cubicBezTo>
                  <a:cubicBezTo>
                    <a:pt x="1639" y="281"/>
                    <a:pt x="1632" y="284"/>
                    <a:pt x="1622" y="290"/>
                  </a:cubicBezTo>
                  <a:cubicBezTo>
                    <a:pt x="1622" y="281"/>
                    <a:pt x="1622" y="281"/>
                    <a:pt x="1632" y="281"/>
                  </a:cubicBezTo>
                  <a:lnTo>
                    <a:pt x="1492" y="241"/>
                  </a:lnTo>
                  <a:close/>
                  <a:moveTo>
                    <a:pt x="1586" y="349"/>
                  </a:moveTo>
                  <a:lnTo>
                    <a:pt x="1586" y="349"/>
                  </a:lnTo>
                  <a:cubicBezTo>
                    <a:pt x="1587" y="350"/>
                    <a:pt x="1589" y="350"/>
                    <a:pt x="1592" y="350"/>
                  </a:cubicBezTo>
                  <a:cubicBezTo>
                    <a:pt x="1590" y="350"/>
                    <a:pt x="1588" y="349"/>
                    <a:pt x="1586" y="349"/>
                  </a:cubicBezTo>
                  <a:close/>
                  <a:moveTo>
                    <a:pt x="1592" y="350"/>
                  </a:moveTo>
                  <a:cubicBezTo>
                    <a:pt x="1602" y="350"/>
                    <a:pt x="1612" y="361"/>
                    <a:pt x="1622" y="361"/>
                  </a:cubicBezTo>
                  <a:cubicBezTo>
                    <a:pt x="1612" y="350"/>
                    <a:pt x="1602" y="350"/>
                    <a:pt x="1592" y="350"/>
                  </a:cubicBezTo>
                  <a:close/>
                  <a:moveTo>
                    <a:pt x="1502" y="261"/>
                  </a:moveTo>
                  <a:cubicBezTo>
                    <a:pt x="1542" y="310"/>
                    <a:pt x="1622" y="261"/>
                    <a:pt x="1632" y="330"/>
                  </a:cubicBezTo>
                  <a:lnTo>
                    <a:pt x="1622" y="361"/>
                  </a:lnTo>
                  <a:lnTo>
                    <a:pt x="1622" y="371"/>
                  </a:lnTo>
                  <a:cubicBezTo>
                    <a:pt x="1612" y="371"/>
                    <a:pt x="1602" y="361"/>
                    <a:pt x="1602" y="361"/>
                  </a:cubicBezTo>
                  <a:lnTo>
                    <a:pt x="1602" y="371"/>
                  </a:lnTo>
                  <a:lnTo>
                    <a:pt x="1612" y="371"/>
                  </a:lnTo>
                  <a:lnTo>
                    <a:pt x="1612" y="381"/>
                  </a:lnTo>
                  <a:lnTo>
                    <a:pt x="1602" y="371"/>
                  </a:lnTo>
                  <a:cubicBezTo>
                    <a:pt x="1572" y="361"/>
                    <a:pt x="1552" y="350"/>
                    <a:pt x="1522" y="350"/>
                  </a:cubicBezTo>
                  <a:lnTo>
                    <a:pt x="1522" y="341"/>
                  </a:lnTo>
                  <a:cubicBezTo>
                    <a:pt x="1552" y="350"/>
                    <a:pt x="1572" y="361"/>
                    <a:pt x="1602" y="361"/>
                  </a:cubicBezTo>
                  <a:cubicBezTo>
                    <a:pt x="1592" y="361"/>
                    <a:pt x="1592" y="350"/>
                    <a:pt x="1592" y="350"/>
                  </a:cubicBezTo>
                  <a:cubicBezTo>
                    <a:pt x="1572" y="350"/>
                    <a:pt x="1542" y="341"/>
                    <a:pt x="1522" y="330"/>
                  </a:cubicBezTo>
                  <a:lnTo>
                    <a:pt x="1522" y="330"/>
                  </a:lnTo>
                  <a:cubicBezTo>
                    <a:pt x="1541" y="340"/>
                    <a:pt x="1559" y="341"/>
                    <a:pt x="1586" y="349"/>
                  </a:cubicBezTo>
                  <a:lnTo>
                    <a:pt x="1586" y="349"/>
                  </a:lnTo>
                  <a:cubicBezTo>
                    <a:pt x="1582" y="346"/>
                    <a:pt x="1582" y="341"/>
                    <a:pt x="1582" y="341"/>
                  </a:cubicBezTo>
                  <a:cubicBezTo>
                    <a:pt x="1562" y="341"/>
                    <a:pt x="1542" y="330"/>
                    <a:pt x="1522" y="330"/>
                  </a:cubicBezTo>
                  <a:cubicBezTo>
                    <a:pt x="1522" y="301"/>
                    <a:pt x="1512" y="281"/>
                    <a:pt x="1502" y="261"/>
                  </a:cubicBezTo>
                  <a:close/>
                  <a:moveTo>
                    <a:pt x="601" y="391"/>
                  </a:moveTo>
                  <a:cubicBezTo>
                    <a:pt x="593" y="399"/>
                    <a:pt x="591" y="401"/>
                    <a:pt x="586" y="401"/>
                  </a:cubicBezTo>
                  <a:lnTo>
                    <a:pt x="586" y="401"/>
                  </a:lnTo>
                  <a:cubicBezTo>
                    <a:pt x="591" y="398"/>
                    <a:pt x="596" y="396"/>
                    <a:pt x="601" y="391"/>
                  </a:cubicBezTo>
                  <a:close/>
                  <a:moveTo>
                    <a:pt x="581" y="403"/>
                  </a:moveTo>
                  <a:lnTo>
                    <a:pt x="581" y="411"/>
                  </a:lnTo>
                  <a:lnTo>
                    <a:pt x="571" y="411"/>
                  </a:lnTo>
                  <a:cubicBezTo>
                    <a:pt x="574" y="407"/>
                    <a:pt x="578" y="405"/>
                    <a:pt x="581" y="403"/>
                  </a:cubicBezTo>
                  <a:close/>
                  <a:moveTo>
                    <a:pt x="1702" y="391"/>
                  </a:moveTo>
                  <a:cubicBezTo>
                    <a:pt x="1722" y="401"/>
                    <a:pt x="1742" y="401"/>
                    <a:pt x="1762" y="411"/>
                  </a:cubicBezTo>
                  <a:lnTo>
                    <a:pt x="1772" y="401"/>
                  </a:lnTo>
                  <a:cubicBezTo>
                    <a:pt x="1752" y="401"/>
                    <a:pt x="1722" y="391"/>
                    <a:pt x="1702" y="391"/>
                  </a:cubicBezTo>
                  <a:close/>
                  <a:moveTo>
                    <a:pt x="1612" y="381"/>
                  </a:moveTo>
                  <a:lnTo>
                    <a:pt x="1652" y="401"/>
                  </a:lnTo>
                  <a:cubicBezTo>
                    <a:pt x="1652" y="408"/>
                    <a:pt x="1647" y="415"/>
                    <a:pt x="1637" y="415"/>
                  </a:cubicBezTo>
                  <a:cubicBezTo>
                    <a:pt x="1633" y="415"/>
                    <a:pt x="1628" y="414"/>
                    <a:pt x="1622" y="411"/>
                  </a:cubicBezTo>
                  <a:cubicBezTo>
                    <a:pt x="1622" y="401"/>
                    <a:pt x="1612" y="391"/>
                    <a:pt x="1612" y="381"/>
                  </a:cubicBezTo>
                  <a:close/>
                  <a:moveTo>
                    <a:pt x="750" y="306"/>
                  </a:moveTo>
                  <a:cubicBezTo>
                    <a:pt x="754" y="306"/>
                    <a:pt x="758" y="308"/>
                    <a:pt x="761" y="310"/>
                  </a:cubicBezTo>
                  <a:cubicBezTo>
                    <a:pt x="761" y="321"/>
                    <a:pt x="751" y="330"/>
                    <a:pt x="761" y="330"/>
                  </a:cubicBezTo>
                  <a:lnTo>
                    <a:pt x="771" y="330"/>
                  </a:lnTo>
                  <a:lnTo>
                    <a:pt x="771" y="321"/>
                  </a:lnTo>
                  <a:cubicBezTo>
                    <a:pt x="781" y="330"/>
                    <a:pt x="781" y="330"/>
                    <a:pt x="781" y="341"/>
                  </a:cubicBezTo>
                  <a:lnTo>
                    <a:pt x="781" y="321"/>
                  </a:lnTo>
                  <a:cubicBezTo>
                    <a:pt x="801" y="341"/>
                    <a:pt x="811" y="371"/>
                    <a:pt x="791" y="391"/>
                  </a:cubicBezTo>
                  <a:lnTo>
                    <a:pt x="781" y="391"/>
                  </a:lnTo>
                  <a:cubicBezTo>
                    <a:pt x="791" y="401"/>
                    <a:pt x="791" y="401"/>
                    <a:pt x="781" y="421"/>
                  </a:cubicBezTo>
                  <a:cubicBezTo>
                    <a:pt x="771" y="421"/>
                    <a:pt x="771" y="411"/>
                    <a:pt x="761" y="411"/>
                  </a:cubicBezTo>
                  <a:lnTo>
                    <a:pt x="771" y="411"/>
                  </a:lnTo>
                  <a:lnTo>
                    <a:pt x="761" y="401"/>
                  </a:lnTo>
                  <a:cubicBezTo>
                    <a:pt x="761" y="401"/>
                    <a:pt x="751" y="401"/>
                    <a:pt x="751" y="411"/>
                  </a:cubicBezTo>
                  <a:cubicBezTo>
                    <a:pt x="741" y="401"/>
                    <a:pt x="731" y="391"/>
                    <a:pt x="711" y="391"/>
                  </a:cubicBezTo>
                  <a:lnTo>
                    <a:pt x="711" y="350"/>
                  </a:lnTo>
                  <a:cubicBezTo>
                    <a:pt x="711" y="350"/>
                    <a:pt x="721" y="330"/>
                    <a:pt x="731" y="321"/>
                  </a:cubicBezTo>
                  <a:cubicBezTo>
                    <a:pt x="731" y="313"/>
                    <a:pt x="741" y="306"/>
                    <a:pt x="750" y="306"/>
                  </a:cubicBezTo>
                  <a:close/>
                  <a:moveTo>
                    <a:pt x="1532" y="461"/>
                  </a:moveTo>
                  <a:cubicBezTo>
                    <a:pt x="1534" y="462"/>
                    <a:pt x="1537" y="463"/>
                    <a:pt x="1539" y="463"/>
                  </a:cubicBezTo>
                  <a:lnTo>
                    <a:pt x="1539" y="463"/>
                  </a:lnTo>
                  <a:cubicBezTo>
                    <a:pt x="1537" y="462"/>
                    <a:pt x="1535" y="461"/>
                    <a:pt x="1532" y="461"/>
                  </a:cubicBezTo>
                  <a:close/>
                  <a:moveTo>
                    <a:pt x="406" y="471"/>
                  </a:moveTo>
                  <a:cubicBezTo>
                    <a:pt x="398" y="473"/>
                    <a:pt x="391" y="476"/>
                    <a:pt x="381" y="481"/>
                  </a:cubicBezTo>
                  <a:lnTo>
                    <a:pt x="390" y="471"/>
                  </a:lnTo>
                  <a:close/>
                  <a:moveTo>
                    <a:pt x="361" y="481"/>
                  </a:moveTo>
                  <a:lnTo>
                    <a:pt x="321" y="491"/>
                  </a:lnTo>
                  <a:cubicBezTo>
                    <a:pt x="330" y="491"/>
                    <a:pt x="350" y="491"/>
                    <a:pt x="361" y="481"/>
                  </a:cubicBezTo>
                  <a:close/>
                  <a:moveTo>
                    <a:pt x="531" y="401"/>
                  </a:moveTo>
                  <a:lnTo>
                    <a:pt x="541" y="421"/>
                  </a:lnTo>
                  <a:cubicBezTo>
                    <a:pt x="541" y="431"/>
                    <a:pt x="531" y="431"/>
                    <a:pt x="521" y="431"/>
                  </a:cubicBezTo>
                  <a:cubicBezTo>
                    <a:pt x="521" y="431"/>
                    <a:pt x="521" y="421"/>
                    <a:pt x="511" y="421"/>
                  </a:cubicBezTo>
                  <a:lnTo>
                    <a:pt x="511" y="441"/>
                  </a:lnTo>
                  <a:cubicBezTo>
                    <a:pt x="504" y="441"/>
                    <a:pt x="497" y="441"/>
                    <a:pt x="490" y="444"/>
                  </a:cubicBezTo>
                  <a:lnTo>
                    <a:pt x="490" y="444"/>
                  </a:lnTo>
                  <a:cubicBezTo>
                    <a:pt x="490" y="443"/>
                    <a:pt x="491" y="442"/>
                    <a:pt x="491" y="441"/>
                  </a:cubicBezTo>
                  <a:cubicBezTo>
                    <a:pt x="486" y="441"/>
                    <a:pt x="486" y="443"/>
                    <a:pt x="487" y="446"/>
                  </a:cubicBezTo>
                  <a:lnTo>
                    <a:pt x="487" y="446"/>
                  </a:lnTo>
                  <a:cubicBezTo>
                    <a:pt x="485" y="447"/>
                    <a:pt x="483" y="448"/>
                    <a:pt x="481" y="451"/>
                  </a:cubicBezTo>
                  <a:cubicBezTo>
                    <a:pt x="481" y="451"/>
                    <a:pt x="486" y="451"/>
                    <a:pt x="488" y="447"/>
                  </a:cubicBezTo>
                  <a:lnTo>
                    <a:pt x="488" y="447"/>
                  </a:lnTo>
                  <a:cubicBezTo>
                    <a:pt x="491" y="451"/>
                    <a:pt x="496" y="456"/>
                    <a:pt x="501" y="461"/>
                  </a:cubicBezTo>
                  <a:lnTo>
                    <a:pt x="501" y="481"/>
                  </a:lnTo>
                  <a:cubicBezTo>
                    <a:pt x="491" y="481"/>
                    <a:pt x="491" y="481"/>
                    <a:pt x="481" y="491"/>
                  </a:cubicBezTo>
                  <a:cubicBezTo>
                    <a:pt x="481" y="471"/>
                    <a:pt x="471" y="461"/>
                    <a:pt x="471" y="451"/>
                  </a:cubicBezTo>
                  <a:lnTo>
                    <a:pt x="471" y="441"/>
                  </a:lnTo>
                  <a:cubicBezTo>
                    <a:pt x="491" y="431"/>
                    <a:pt x="501" y="401"/>
                    <a:pt x="531" y="401"/>
                  </a:cubicBezTo>
                  <a:close/>
                  <a:moveTo>
                    <a:pt x="1627" y="558"/>
                  </a:moveTo>
                  <a:lnTo>
                    <a:pt x="1627" y="558"/>
                  </a:lnTo>
                  <a:cubicBezTo>
                    <a:pt x="1627" y="560"/>
                    <a:pt x="1628" y="561"/>
                    <a:pt x="1632" y="561"/>
                  </a:cubicBezTo>
                  <a:cubicBezTo>
                    <a:pt x="1632" y="561"/>
                    <a:pt x="1630" y="560"/>
                    <a:pt x="1627" y="558"/>
                  </a:cubicBezTo>
                  <a:close/>
                  <a:moveTo>
                    <a:pt x="361" y="631"/>
                  </a:moveTo>
                  <a:cubicBezTo>
                    <a:pt x="361" y="651"/>
                    <a:pt x="350" y="661"/>
                    <a:pt x="350" y="681"/>
                  </a:cubicBezTo>
                  <a:cubicBezTo>
                    <a:pt x="330" y="671"/>
                    <a:pt x="310" y="661"/>
                    <a:pt x="330" y="641"/>
                  </a:cubicBezTo>
                  <a:cubicBezTo>
                    <a:pt x="330" y="631"/>
                    <a:pt x="350" y="631"/>
                    <a:pt x="361" y="631"/>
                  </a:cubicBezTo>
                  <a:close/>
                  <a:moveTo>
                    <a:pt x="219" y="746"/>
                  </a:moveTo>
                  <a:lnTo>
                    <a:pt x="219" y="746"/>
                  </a:lnTo>
                  <a:cubicBezTo>
                    <a:pt x="219" y="748"/>
                    <a:pt x="220" y="749"/>
                    <a:pt x="221" y="751"/>
                  </a:cubicBezTo>
                  <a:cubicBezTo>
                    <a:pt x="221" y="749"/>
                    <a:pt x="220" y="748"/>
                    <a:pt x="219" y="746"/>
                  </a:cubicBezTo>
                  <a:close/>
                  <a:moveTo>
                    <a:pt x="341" y="701"/>
                  </a:moveTo>
                  <a:cubicBezTo>
                    <a:pt x="330" y="711"/>
                    <a:pt x="330" y="721"/>
                    <a:pt x="330" y="731"/>
                  </a:cubicBezTo>
                  <a:cubicBezTo>
                    <a:pt x="330" y="721"/>
                    <a:pt x="341" y="721"/>
                    <a:pt x="350" y="721"/>
                  </a:cubicBezTo>
                  <a:lnTo>
                    <a:pt x="350" y="731"/>
                  </a:lnTo>
                  <a:lnTo>
                    <a:pt x="321" y="751"/>
                  </a:lnTo>
                  <a:cubicBezTo>
                    <a:pt x="290" y="731"/>
                    <a:pt x="310" y="711"/>
                    <a:pt x="310" y="701"/>
                  </a:cubicBezTo>
                  <a:close/>
                  <a:moveTo>
                    <a:pt x="1151" y="791"/>
                  </a:moveTo>
                  <a:lnTo>
                    <a:pt x="1151" y="791"/>
                  </a:lnTo>
                  <a:cubicBezTo>
                    <a:pt x="1142" y="801"/>
                    <a:pt x="1142" y="811"/>
                    <a:pt x="1142" y="811"/>
                  </a:cubicBezTo>
                  <a:lnTo>
                    <a:pt x="1131" y="811"/>
                  </a:lnTo>
                  <a:cubicBezTo>
                    <a:pt x="1131" y="811"/>
                    <a:pt x="1131" y="801"/>
                    <a:pt x="1142" y="801"/>
                  </a:cubicBezTo>
                  <a:lnTo>
                    <a:pt x="1151" y="791"/>
                  </a:lnTo>
                  <a:close/>
                  <a:moveTo>
                    <a:pt x="1432" y="741"/>
                  </a:moveTo>
                  <a:cubicBezTo>
                    <a:pt x="1462" y="771"/>
                    <a:pt x="1492" y="811"/>
                    <a:pt x="1512" y="841"/>
                  </a:cubicBezTo>
                  <a:lnTo>
                    <a:pt x="1502" y="841"/>
                  </a:lnTo>
                  <a:cubicBezTo>
                    <a:pt x="1492" y="881"/>
                    <a:pt x="1472" y="911"/>
                    <a:pt x="1502" y="941"/>
                  </a:cubicBezTo>
                  <a:cubicBezTo>
                    <a:pt x="1522" y="931"/>
                    <a:pt x="1472" y="901"/>
                    <a:pt x="1502" y="901"/>
                  </a:cubicBezTo>
                  <a:cubicBezTo>
                    <a:pt x="1512" y="901"/>
                    <a:pt x="1522" y="911"/>
                    <a:pt x="1532" y="921"/>
                  </a:cubicBezTo>
                  <a:cubicBezTo>
                    <a:pt x="1512" y="941"/>
                    <a:pt x="1502" y="991"/>
                    <a:pt x="1492" y="1011"/>
                  </a:cubicBezTo>
                  <a:lnTo>
                    <a:pt x="1482" y="1011"/>
                  </a:lnTo>
                  <a:cubicBezTo>
                    <a:pt x="1452" y="991"/>
                    <a:pt x="1452" y="961"/>
                    <a:pt x="1442" y="931"/>
                  </a:cubicBezTo>
                  <a:cubicBezTo>
                    <a:pt x="1442" y="951"/>
                    <a:pt x="1432" y="982"/>
                    <a:pt x="1422" y="1002"/>
                  </a:cubicBezTo>
                  <a:lnTo>
                    <a:pt x="1371" y="951"/>
                  </a:lnTo>
                  <a:lnTo>
                    <a:pt x="1371" y="931"/>
                  </a:lnTo>
                  <a:cubicBezTo>
                    <a:pt x="1391" y="931"/>
                    <a:pt x="1402" y="931"/>
                    <a:pt x="1411" y="921"/>
                  </a:cubicBezTo>
                  <a:lnTo>
                    <a:pt x="1442" y="921"/>
                  </a:lnTo>
                  <a:cubicBezTo>
                    <a:pt x="1442" y="901"/>
                    <a:pt x="1442" y="881"/>
                    <a:pt x="1432" y="861"/>
                  </a:cubicBezTo>
                  <a:cubicBezTo>
                    <a:pt x="1432" y="821"/>
                    <a:pt x="1432" y="781"/>
                    <a:pt x="1422" y="741"/>
                  </a:cubicBezTo>
                  <a:close/>
                  <a:moveTo>
                    <a:pt x="130" y="1011"/>
                  </a:moveTo>
                  <a:cubicBezTo>
                    <a:pt x="130" y="1011"/>
                    <a:pt x="130" y="1015"/>
                    <a:pt x="132" y="1015"/>
                  </a:cubicBezTo>
                  <a:lnTo>
                    <a:pt x="132" y="1015"/>
                  </a:lnTo>
                  <a:cubicBezTo>
                    <a:pt x="131" y="1014"/>
                    <a:pt x="131" y="1013"/>
                    <a:pt x="130" y="1011"/>
                  </a:cubicBezTo>
                  <a:close/>
                  <a:moveTo>
                    <a:pt x="1642" y="1011"/>
                  </a:moveTo>
                  <a:lnTo>
                    <a:pt x="1639" y="1025"/>
                  </a:lnTo>
                  <a:lnTo>
                    <a:pt x="1639" y="1025"/>
                  </a:lnTo>
                  <a:cubicBezTo>
                    <a:pt x="1641" y="1019"/>
                    <a:pt x="1642" y="1015"/>
                    <a:pt x="1642" y="1011"/>
                  </a:cubicBezTo>
                  <a:close/>
                  <a:moveTo>
                    <a:pt x="1432" y="1002"/>
                  </a:moveTo>
                  <a:lnTo>
                    <a:pt x="1472" y="1022"/>
                  </a:lnTo>
                  <a:cubicBezTo>
                    <a:pt x="1472" y="1022"/>
                    <a:pt x="1462" y="1022"/>
                    <a:pt x="1462" y="1031"/>
                  </a:cubicBezTo>
                  <a:lnTo>
                    <a:pt x="1432" y="1002"/>
                  </a:lnTo>
                  <a:close/>
                  <a:moveTo>
                    <a:pt x="1639" y="1025"/>
                  </a:moveTo>
                  <a:cubicBezTo>
                    <a:pt x="1636" y="1035"/>
                    <a:pt x="1632" y="1048"/>
                    <a:pt x="1632" y="1062"/>
                  </a:cubicBezTo>
                  <a:lnTo>
                    <a:pt x="1639" y="1025"/>
                  </a:lnTo>
                  <a:close/>
                  <a:moveTo>
                    <a:pt x="1612" y="1062"/>
                  </a:moveTo>
                  <a:lnTo>
                    <a:pt x="1622" y="1071"/>
                  </a:lnTo>
                  <a:cubicBezTo>
                    <a:pt x="1622" y="1082"/>
                    <a:pt x="1622" y="1091"/>
                    <a:pt x="1612" y="1102"/>
                  </a:cubicBezTo>
                  <a:cubicBezTo>
                    <a:pt x="1612" y="1091"/>
                    <a:pt x="1612" y="1082"/>
                    <a:pt x="1602" y="1071"/>
                  </a:cubicBezTo>
                  <a:cubicBezTo>
                    <a:pt x="1612" y="1071"/>
                    <a:pt x="1612" y="1062"/>
                    <a:pt x="1612" y="1062"/>
                  </a:cubicBezTo>
                  <a:close/>
                  <a:moveTo>
                    <a:pt x="1570" y="1070"/>
                  </a:moveTo>
                  <a:cubicBezTo>
                    <a:pt x="1583" y="1070"/>
                    <a:pt x="1592" y="1075"/>
                    <a:pt x="1592" y="1102"/>
                  </a:cubicBezTo>
                  <a:lnTo>
                    <a:pt x="1602" y="1091"/>
                  </a:lnTo>
                  <a:lnTo>
                    <a:pt x="1602" y="1091"/>
                  </a:lnTo>
                  <a:cubicBezTo>
                    <a:pt x="1602" y="1102"/>
                    <a:pt x="1602" y="1122"/>
                    <a:pt x="1592" y="1142"/>
                  </a:cubicBezTo>
                  <a:lnTo>
                    <a:pt x="1572" y="1142"/>
                  </a:lnTo>
                  <a:lnTo>
                    <a:pt x="1582" y="1122"/>
                  </a:lnTo>
                  <a:lnTo>
                    <a:pt x="1582" y="1122"/>
                  </a:lnTo>
                  <a:cubicBezTo>
                    <a:pt x="1581" y="1123"/>
                    <a:pt x="1579" y="1124"/>
                    <a:pt x="1576" y="1124"/>
                  </a:cubicBezTo>
                  <a:cubicBezTo>
                    <a:pt x="1568" y="1124"/>
                    <a:pt x="1556" y="1115"/>
                    <a:pt x="1555" y="1115"/>
                  </a:cubicBezTo>
                  <a:lnTo>
                    <a:pt x="1555" y="1115"/>
                  </a:lnTo>
                  <a:cubicBezTo>
                    <a:pt x="1555" y="1115"/>
                    <a:pt x="1557" y="1116"/>
                    <a:pt x="1562" y="1122"/>
                  </a:cubicBezTo>
                  <a:lnTo>
                    <a:pt x="1572" y="1142"/>
                  </a:lnTo>
                  <a:cubicBezTo>
                    <a:pt x="1542" y="1142"/>
                    <a:pt x="1542" y="1122"/>
                    <a:pt x="1522" y="1102"/>
                  </a:cubicBezTo>
                  <a:lnTo>
                    <a:pt x="1522" y="1082"/>
                  </a:lnTo>
                  <a:cubicBezTo>
                    <a:pt x="1532" y="1082"/>
                    <a:pt x="1552" y="1082"/>
                    <a:pt x="1552" y="1071"/>
                  </a:cubicBezTo>
                  <a:cubicBezTo>
                    <a:pt x="1558" y="1071"/>
                    <a:pt x="1565" y="1070"/>
                    <a:pt x="1570" y="1070"/>
                  </a:cubicBezTo>
                  <a:close/>
                  <a:moveTo>
                    <a:pt x="1542" y="1202"/>
                  </a:moveTo>
                  <a:lnTo>
                    <a:pt x="1542" y="1202"/>
                  </a:lnTo>
                  <a:cubicBezTo>
                    <a:pt x="1542" y="1211"/>
                    <a:pt x="1552" y="1211"/>
                    <a:pt x="1552" y="1211"/>
                  </a:cubicBezTo>
                  <a:lnTo>
                    <a:pt x="1542" y="1202"/>
                  </a:lnTo>
                  <a:close/>
                  <a:moveTo>
                    <a:pt x="751" y="1222"/>
                  </a:moveTo>
                  <a:lnTo>
                    <a:pt x="761" y="1242"/>
                  </a:lnTo>
                  <a:lnTo>
                    <a:pt x="751" y="1242"/>
                  </a:lnTo>
                  <a:lnTo>
                    <a:pt x="741" y="1222"/>
                  </a:lnTo>
                  <a:close/>
                  <a:moveTo>
                    <a:pt x="801" y="1231"/>
                  </a:moveTo>
                  <a:lnTo>
                    <a:pt x="801" y="1242"/>
                  </a:lnTo>
                  <a:lnTo>
                    <a:pt x="791" y="1242"/>
                  </a:lnTo>
                  <a:lnTo>
                    <a:pt x="791" y="1231"/>
                  </a:lnTo>
                  <a:close/>
                  <a:moveTo>
                    <a:pt x="871" y="1222"/>
                  </a:moveTo>
                  <a:cubicBezTo>
                    <a:pt x="881" y="1222"/>
                    <a:pt x="891" y="1222"/>
                    <a:pt x="891" y="1231"/>
                  </a:cubicBezTo>
                  <a:cubicBezTo>
                    <a:pt x="891" y="1242"/>
                    <a:pt x="891" y="1251"/>
                    <a:pt x="881" y="1251"/>
                  </a:cubicBezTo>
                  <a:lnTo>
                    <a:pt x="841" y="1251"/>
                  </a:lnTo>
                  <a:cubicBezTo>
                    <a:pt x="831" y="1242"/>
                    <a:pt x="831" y="1231"/>
                    <a:pt x="831" y="1231"/>
                  </a:cubicBezTo>
                  <a:cubicBezTo>
                    <a:pt x="836" y="1231"/>
                    <a:pt x="847" y="1234"/>
                    <a:pt x="855" y="1234"/>
                  </a:cubicBezTo>
                  <a:cubicBezTo>
                    <a:pt x="864" y="1234"/>
                    <a:pt x="871" y="1232"/>
                    <a:pt x="871" y="1222"/>
                  </a:cubicBezTo>
                  <a:close/>
                  <a:moveTo>
                    <a:pt x="1251" y="1251"/>
                  </a:moveTo>
                  <a:cubicBezTo>
                    <a:pt x="1271" y="1262"/>
                    <a:pt x="1282" y="1262"/>
                    <a:pt x="1291" y="1271"/>
                  </a:cubicBezTo>
                  <a:lnTo>
                    <a:pt x="1291" y="1282"/>
                  </a:lnTo>
                  <a:lnTo>
                    <a:pt x="1251" y="1282"/>
                  </a:lnTo>
                  <a:lnTo>
                    <a:pt x="1251" y="1251"/>
                  </a:lnTo>
                  <a:close/>
                  <a:moveTo>
                    <a:pt x="1497" y="1108"/>
                  </a:moveTo>
                  <a:cubicBezTo>
                    <a:pt x="1501" y="1108"/>
                    <a:pt x="1505" y="1109"/>
                    <a:pt x="1512" y="1111"/>
                  </a:cubicBezTo>
                  <a:cubicBezTo>
                    <a:pt x="1502" y="1142"/>
                    <a:pt x="1522" y="1151"/>
                    <a:pt x="1542" y="1151"/>
                  </a:cubicBezTo>
                  <a:cubicBezTo>
                    <a:pt x="1542" y="1171"/>
                    <a:pt x="1542" y="1191"/>
                    <a:pt x="1552" y="1211"/>
                  </a:cubicBezTo>
                  <a:cubicBezTo>
                    <a:pt x="1552" y="1222"/>
                    <a:pt x="1552" y="1231"/>
                    <a:pt x="1542" y="1242"/>
                  </a:cubicBezTo>
                  <a:lnTo>
                    <a:pt x="1522" y="1222"/>
                  </a:lnTo>
                  <a:lnTo>
                    <a:pt x="1542" y="1251"/>
                  </a:lnTo>
                  <a:cubicBezTo>
                    <a:pt x="1532" y="1251"/>
                    <a:pt x="1522" y="1262"/>
                    <a:pt x="1512" y="1262"/>
                  </a:cubicBezTo>
                  <a:cubicBezTo>
                    <a:pt x="1492" y="1262"/>
                    <a:pt x="1492" y="1271"/>
                    <a:pt x="1492" y="1282"/>
                  </a:cubicBezTo>
                  <a:cubicBezTo>
                    <a:pt x="1462" y="1242"/>
                    <a:pt x="1432" y="1202"/>
                    <a:pt x="1452" y="1151"/>
                  </a:cubicBezTo>
                  <a:lnTo>
                    <a:pt x="1452" y="1151"/>
                  </a:lnTo>
                  <a:cubicBezTo>
                    <a:pt x="1456" y="1152"/>
                    <a:pt x="1459" y="1152"/>
                    <a:pt x="1463" y="1152"/>
                  </a:cubicBezTo>
                  <a:cubicBezTo>
                    <a:pt x="1499" y="1152"/>
                    <a:pt x="1475" y="1108"/>
                    <a:pt x="1497" y="1108"/>
                  </a:cubicBezTo>
                  <a:close/>
                  <a:moveTo>
                    <a:pt x="350" y="1271"/>
                  </a:moveTo>
                  <a:lnTo>
                    <a:pt x="350" y="1282"/>
                  </a:lnTo>
                  <a:lnTo>
                    <a:pt x="350" y="1291"/>
                  </a:lnTo>
                  <a:lnTo>
                    <a:pt x="321" y="1291"/>
                  </a:lnTo>
                  <a:cubicBezTo>
                    <a:pt x="321" y="1282"/>
                    <a:pt x="330" y="1282"/>
                    <a:pt x="330" y="1271"/>
                  </a:cubicBezTo>
                  <a:close/>
                  <a:moveTo>
                    <a:pt x="381" y="1291"/>
                  </a:moveTo>
                  <a:cubicBezTo>
                    <a:pt x="381" y="1302"/>
                    <a:pt x="390" y="1302"/>
                    <a:pt x="390" y="1302"/>
                  </a:cubicBezTo>
                  <a:lnTo>
                    <a:pt x="381" y="1302"/>
                  </a:lnTo>
                  <a:lnTo>
                    <a:pt x="381" y="1291"/>
                  </a:lnTo>
                  <a:close/>
                  <a:moveTo>
                    <a:pt x="451" y="1282"/>
                  </a:moveTo>
                  <a:lnTo>
                    <a:pt x="451" y="1302"/>
                  </a:lnTo>
                  <a:lnTo>
                    <a:pt x="411" y="1302"/>
                  </a:lnTo>
                  <a:cubicBezTo>
                    <a:pt x="411" y="1291"/>
                    <a:pt x="421" y="1282"/>
                    <a:pt x="421" y="1282"/>
                  </a:cubicBezTo>
                  <a:close/>
                  <a:moveTo>
                    <a:pt x="1432" y="1242"/>
                  </a:moveTo>
                  <a:cubicBezTo>
                    <a:pt x="1452" y="1242"/>
                    <a:pt x="1452" y="1282"/>
                    <a:pt x="1462" y="1302"/>
                  </a:cubicBezTo>
                  <a:lnTo>
                    <a:pt x="1442" y="1302"/>
                  </a:lnTo>
                  <a:cubicBezTo>
                    <a:pt x="1432" y="1282"/>
                    <a:pt x="1422" y="1271"/>
                    <a:pt x="1411" y="1262"/>
                  </a:cubicBezTo>
                  <a:lnTo>
                    <a:pt x="1432" y="1242"/>
                  </a:lnTo>
                  <a:close/>
                  <a:moveTo>
                    <a:pt x="1512" y="1282"/>
                  </a:moveTo>
                  <a:lnTo>
                    <a:pt x="1530" y="1300"/>
                  </a:lnTo>
                  <a:lnTo>
                    <a:pt x="1530" y="1300"/>
                  </a:lnTo>
                  <a:cubicBezTo>
                    <a:pt x="1525" y="1296"/>
                    <a:pt x="1521" y="1294"/>
                    <a:pt x="1517" y="1294"/>
                  </a:cubicBezTo>
                  <a:cubicBezTo>
                    <a:pt x="1512" y="1294"/>
                    <a:pt x="1507" y="1297"/>
                    <a:pt x="1502" y="1302"/>
                  </a:cubicBezTo>
                  <a:cubicBezTo>
                    <a:pt x="1492" y="1282"/>
                    <a:pt x="1502" y="1282"/>
                    <a:pt x="1512" y="1282"/>
                  </a:cubicBezTo>
                  <a:close/>
                  <a:moveTo>
                    <a:pt x="571" y="1291"/>
                  </a:moveTo>
                  <a:lnTo>
                    <a:pt x="571" y="1311"/>
                  </a:lnTo>
                  <a:lnTo>
                    <a:pt x="521" y="1311"/>
                  </a:lnTo>
                  <a:cubicBezTo>
                    <a:pt x="531" y="1302"/>
                    <a:pt x="521" y="1291"/>
                    <a:pt x="521" y="1291"/>
                  </a:cubicBezTo>
                  <a:close/>
                  <a:moveTo>
                    <a:pt x="341" y="1302"/>
                  </a:moveTo>
                  <a:cubicBezTo>
                    <a:pt x="341" y="1311"/>
                    <a:pt x="330" y="1322"/>
                    <a:pt x="330" y="1322"/>
                  </a:cubicBezTo>
                  <a:lnTo>
                    <a:pt x="330" y="1302"/>
                  </a:lnTo>
                  <a:close/>
                  <a:moveTo>
                    <a:pt x="561" y="1322"/>
                  </a:moveTo>
                  <a:lnTo>
                    <a:pt x="561" y="1331"/>
                  </a:lnTo>
                  <a:cubicBezTo>
                    <a:pt x="551" y="1331"/>
                    <a:pt x="541" y="1331"/>
                    <a:pt x="541" y="1322"/>
                  </a:cubicBezTo>
                  <a:close/>
                  <a:moveTo>
                    <a:pt x="1452" y="1311"/>
                  </a:moveTo>
                  <a:cubicBezTo>
                    <a:pt x="1472" y="1311"/>
                    <a:pt x="1472" y="1322"/>
                    <a:pt x="1482" y="1331"/>
                  </a:cubicBezTo>
                  <a:lnTo>
                    <a:pt x="1462" y="1351"/>
                  </a:lnTo>
                  <a:cubicBezTo>
                    <a:pt x="1442" y="1342"/>
                    <a:pt x="1432" y="1322"/>
                    <a:pt x="1452" y="1311"/>
                  </a:cubicBezTo>
                  <a:close/>
                  <a:moveTo>
                    <a:pt x="451" y="1311"/>
                  </a:moveTo>
                  <a:cubicBezTo>
                    <a:pt x="451" y="1322"/>
                    <a:pt x="441" y="1331"/>
                    <a:pt x="441" y="1331"/>
                  </a:cubicBezTo>
                  <a:cubicBezTo>
                    <a:pt x="445" y="1334"/>
                    <a:pt x="450" y="1335"/>
                    <a:pt x="454" y="1335"/>
                  </a:cubicBezTo>
                  <a:cubicBezTo>
                    <a:pt x="466" y="1335"/>
                    <a:pt x="478" y="1329"/>
                    <a:pt x="494" y="1329"/>
                  </a:cubicBezTo>
                  <a:cubicBezTo>
                    <a:pt x="499" y="1329"/>
                    <a:pt x="505" y="1329"/>
                    <a:pt x="511" y="1331"/>
                  </a:cubicBezTo>
                  <a:lnTo>
                    <a:pt x="511" y="1342"/>
                  </a:lnTo>
                  <a:lnTo>
                    <a:pt x="631" y="1351"/>
                  </a:lnTo>
                  <a:cubicBezTo>
                    <a:pt x="621" y="1371"/>
                    <a:pt x="611" y="1371"/>
                    <a:pt x="591" y="1371"/>
                  </a:cubicBezTo>
                  <a:cubicBezTo>
                    <a:pt x="581" y="1382"/>
                    <a:pt x="581" y="1392"/>
                    <a:pt x="581" y="1392"/>
                  </a:cubicBezTo>
                  <a:lnTo>
                    <a:pt x="421" y="1371"/>
                  </a:lnTo>
                  <a:cubicBezTo>
                    <a:pt x="412" y="1355"/>
                    <a:pt x="405" y="1339"/>
                    <a:pt x="386" y="1339"/>
                  </a:cubicBezTo>
                  <a:cubicBezTo>
                    <a:pt x="381" y="1339"/>
                    <a:pt x="376" y="1340"/>
                    <a:pt x="370" y="1342"/>
                  </a:cubicBezTo>
                  <a:lnTo>
                    <a:pt x="381" y="1371"/>
                  </a:lnTo>
                  <a:lnTo>
                    <a:pt x="341" y="1362"/>
                  </a:lnTo>
                  <a:cubicBezTo>
                    <a:pt x="350" y="1342"/>
                    <a:pt x="361" y="1322"/>
                    <a:pt x="370" y="1311"/>
                  </a:cubicBezTo>
                  <a:close/>
                  <a:moveTo>
                    <a:pt x="451" y="1402"/>
                  </a:moveTo>
                  <a:cubicBezTo>
                    <a:pt x="447" y="1405"/>
                    <a:pt x="445" y="1406"/>
                    <a:pt x="443" y="1406"/>
                  </a:cubicBezTo>
                  <a:cubicBezTo>
                    <a:pt x="440" y="1406"/>
                    <a:pt x="437" y="1402"/>
                    <a:pt x="431" y="1402"/>
                  </a:cubicBezTo>
                  <a:close/>
                  <a:moveTo>
                    <a:pt x="1322" y="1311"/>
                  </a:moveTo>
                  <a:cubicBezTo>
                    <a:pt x="1342" y="1342"/>
                    <a:pt x="1351" y="1371"/>
                    <a:pt x="1351" y="1392"/>
                  </a:cubicBezTo>
                  <a:lnTo>
                    <a:pt x="1362" y="1382"/>
                  </a:lnTo>
                  <a:cubicBezTo>
                    <a:pt x="1362" y="1382"/>
                    <a:pt x="1362" y="1392"/>
                    <a:pt x="1371" y="1392"/>
                  </a:cubicBezTo>
                  <a:cubicBezTo>
                    <a:pt x="1382" y="1402"/>
                    <a:pt x="1402" y="1402"/>
                    <a:pt x="1422" y="1412"/>
                  </a:cubicBezTo>
                  <a:cubicBezTo>
                    <a:pt x="1411" y="1442"/>
                    <a:pt x="1391" y="1452"/>
                    <a:pt x="1422" y="1502"/>
                  </a:cubicBezTo>
                  <a:cubicBezTo>
                    <a:pt x="1418" y="1505"/>
                    <a:pt x="1415" y="1506"/>
                    <a:pt x="1412" y="1506"/>
                  </a:cubicBezTo>
                  <a:cubicBezTo>
                    <a:pt x="1396" y="1506"/>
                    <a:pt x="1398" y="1468"/>
                    <a:pt x="1388" y="1468"/>
                  </a:cubicBezTo>
                  <a:cubicBezTo>
                    <a:pt x="1386" y="1468"/>
                    <a:pt x="1384" y="1469"/>
                    <a:pt x="1382" y="1472"/>
                  </a:cubicBezTo>
                  <a:cubicBezTo>
                    <a:pt x="1382" y="1442"/>
                    <a:pt x="1342" y="1402"/>
                    <a:pt x="1311" y="1382"/>
                  </a:cubicBezTo>
                  <a:lnTo>
                    <a:pt x="1311" y="1382"/>
                  </a:lnTo>
                  <a:cubicBezTo>
                    <a:pt x="1282" y="1432"/>
                    <a:pt x="1362" y="1432"/>
                    <a:pt x="1351" y="1492"/>
                  </a:cubicBezTo>
                  <a:lnTo>
                    <a:pt x="1342" y="1502"/>
                  </a:lnTo>
                  <a:lnTo>
                    <a:pt x="1211" y="1482"/>
                  </a:lnTo>
                  <a:cubicBezTo>
                    <a:pt x="1222" y="1462"/>
                    <a:pt x="1222" y="1432"/>
                    <a:pt x="1231" y="1412"/>
                  </a:cubicBezTo>
                  <a:lnTo>
                    <a:pt x="1251" y="1422"/>
                  </a:lnTo>
                  <a:cubicBezTo>
                    <a:pt x="1271" y="1402"/>
                    <a:pt x="1262" y="1362"/>
                    <a:pt x="1282" y="1331"/>
                  </a:cubicBezTo>
                  <a:lnTo>
                    <a:pt x="1322" y="1342"/>
                  </a:lnTo>
                  <a:lnTo>
                    <a:pt x="1322" y="1311"/>
                  </a:lnTo>
                  <a:close/>
                  <a:moveTo>
                    <a:pt x="390" y="1552"/>
                  </a:moveTo>
                  <a:cubicBezTo>
                    <a:pt x="401" y="1592"/>
                    <a:pt x="441" y="1592"/>
                    <a:pt x="441" y="1622"/>
                  </a:cubicBezTo>
                  <a:lnTo>
                    <a:pt x="441" y="1622"/>
                  </a:lnTo>
                  <a:lnTo>
                    <a:pt x="361" y="1612"/>
                  </a:lnTo>
                  <a:cubicBezTo>
                    <a:pt x="370" y="1582"/>
                    <a:pt x="381" y="1562"/>
                    <a:pt x="390" y="1552"/>
                  </a:cubicBezTo>
                  <a:close/>
                  <a:moveTo>
                    <a:pt x="811" y="1642"/>
                  </a:moveTo>
                  <a:lnTo>
                    <a:pt x="811" y="1642"/>
                  </a:lnTo>
                  <a:cubicBezTo>
                    <a:pt x="831" y="1652"/>
                    <a:pt x="841" y="1652"/>
                    <a:pt x="861" y="1652"/>
                  </a:cubicBezTo>
                  <a:lnTo>
                    <a:pt x="821" y="1652"/>
                  </a:lnTo>
                  <a:lnTo>
                    <a:pt x="811" y="1642"/>
                  </a:lnTo>
                  <a:close/>
                  <a:moveTo>
                    <a:pt x="891" y="1652"/>
                  </a:moveTo>
                  <a:cubicBezTo>
                    <a:pt x="891" y="1662"/>
                    <a:pt x="901" y="1662"/>
                    <a:pt x="901" y="1662"/>
                  </a:cubicBezTo>
                  <a:lnTo>
                    <a:pt x="941" y="1662"/>
                  </a:lnTo>
                  <a:lnTo>
                    <a:pt x="941" y="1672"/>
                  </a:lnTo>
                  <a:lnTo>
                    <a:pt x="891" y="1662"/>
                  </a:lnTo>
                  <a:lnTo>
                    <a:pt x="891" y="1652"/>
                  </a:lnTo>
                  <a:close/>
                  <a:moveTo>
                    <a:pt x="971" y="1662"/>
                  </a:moveTo>
                  <a:cubicBezTo>
                    <a:pt x="981" y="1672"/>
                    <a:pt x="1001" y="1672"/>
                    <a:pt x="1011" y="1672"/>
                  </a:cubicBezTo>
                  <a:lnTo>
                    <a:pt x="971" y="1672"/>
                  </a:lnTo>
                  <a:lnTo>
                    <a:pt x="971" y="1662"/>
                  </a:lnTo>
                  <a:close/>
                  <a:moveTo>
                    <a:pt x="471" y="1402"/>
                  </a:moveTo>
                  <a:lnTo>
                    <a:pt x="581" y="1422"/>
                  </a:lnTo>
                  <a:cubicBezTo>
                    <a:pt x="581" y="1462"/>
                    <a:pt x="591" y="1492"/>
                    <a:pt x="611" y="1532"/>
                  </a:cubicBezTo>
                  <a:cubicBezTo>
                    <a:pt x="608" y="1513"/>
                    <a:pt x="611" y="1508"/>
                    <a:pt x="617" y="1508"/>
                  </a:cubicBezTo>
                  <a:cubicBezTo>
                    <a:pt x="626" y="1508"/>
                    <a:pt x="641" y="1519"/>
                    <a:pt x="651" y="1519"/>
                  </a:cubicBezTo>
                  <a:cubicBezTo>
                    <a:pt x="657" y="1519"/>
                    <a:pt x="661" y="1515"/>
                    <a:pt x="661" y="1502"/>
                  </a:cubicBezTo>
                  <a:cubicBezTo>
                    <a:pt x="681" y="1512"/>
                    <a:pt x="681" y="1552"/>
                    <a:pt x="681" y="1582"/>
                  </a:cubicBezTo>
                  <a:cubicBezTo>
                    <a:pt x="679" y="1576"/>
                    <a:pt x="675" y="1574"/>
                    <a:pt x="669" y="1574"/>
                  </a:cubicBezTo>
                  <a:cubicBezTo>
                    <a:pt x="657" y="1574"/>
                    <a:pt x="640" y="1584"/>
                    <a:pt x="630" y="1584"/>
                  </a:cubicBezTo>
                  <a:cubicBezTo>
                    <a:pt x="622" y="1584"/>
                    <a:pt x="620" y="1577"/>
                    <a:pt x="631" y="1552"/>
                  </a:cubicBezTo>
                  <a:cubicBezTo>
                    <a:pt x="581" y="1552"/>
                    <a:pt x="631" y="1582"/>
                    <a:pt x="621" y="1622"/>
                  </a:cubicBezTo>
                  <a:cubicBezTo>
                    <a:pt x="611" y="1602"/>
                    <a:pt x="581" y="1562"/>
                    <a:pt x="571" y="1562"/>
                  </a:cubicBezTo>
                  <a:lnTo>
                    <a:pt x="571" y="1562"/>
                  </a:lnTo>
                  <a:cubicBezTo>
                    <a:pt x="601" y="1582"/>
                    <a:pt x="601" y="1612"/>
                    <a:pt x="591" y="1632"/>
                  </a:cubicBezTo>
                  <a:lnTo>
                    <a:pt x="961" y="1683"/>
                  </a:lnTo>
                  <a:lnTo>
                    <a:pt x="961" y="1683"/>
                  </a:lnTo>
                  <a:lnTo>
                    <a:pt x="471" y="1622"/>
                  </a:lnTo>
                  <a:cubicBezTo>
                    <a:pt x="481" y="1552"/>
                    <a:pt x="491" y="1482"/>
                    <a:pt x="471" y="1402"/>
                  </a:cubicBezTo>
                  <a:close/>
                  <a:moveTo>
                    <a:pt x="551" y="1"/>
                  </a:moveTo>
                  <a:cubicBezTo>
                    <a:pt x="531" y="41"/>
                    <a:pt x="511" y="81"/>
                    <a:pt x="481" y="90"/>
                  </a:cubicBezTo>
                  <a:lnTo>
                    <a:pt x="481" y="81"/>
                  </a:lnTo>
                  <a:lnTo>
                    <a:pt x="481" y="81"/>
                  </a:lnTo>
                  <a:cubicBezTo>
                    <a:pt x="445" y="109"/>
                    <a:pt x="465" y="133"/>
                    <a:pt x="491" y="133"/>
                  </a:cubicBezTo>
                  <a:cubicBezTo>
                    <a:pt x="501" y="133"/>
                    <a:pt x="512" y="129"/>
                    <a:pt x="521" y="121"/>
                  </a:cubicBezTo>
                  <a:lnTo>
                    <a:pt x="521" y="121"/>
                  </a:lnTo>
                  <a:lnTo>
                    <a:pt x="511" y="181"/>
                  </a:lnTo>
                  <a:lnTo>
                    <a:pt x="501" y="170"/>
                  </a:lnTo>
                  <a:lnTo>
                    <a:pt x="501" y="190"/>
                  </a:lnTo>
                  <a:cubicBezTo>
                    <a:pt x="491" y="190"/>
                    <a:pt x="491" y="201"/>
                    <a:pt x="491" y="210"/>
                  </a:cubicBezTo>
                  <a:lnTo>
                    <a:pt x="501" y="210"/>
                  </a:lnTo>
                  <a:lnTo>
                    <a:pt x="501" y="281"/>
                  </a:lnTo>
                  <a:cubicBezTo>
                    <a:pt x="491" y="281"/>
                    <a:pt x="491" y="281"/>
                    <a:pt x="491" y="270"/>
                  </a:cubicBezTo>
                  <a:cubicBezTo>
                    <a:pt x="481" y="270"/>
                    <a:pt x="481" y="281"/>
                    <a:pt x="481" y="281"/>
                  </a:cubicBezTo>
                  <a:cubicBezTo>
                    <a:pt x="471" y="281"/>
                    <a:pt x="471" y="281"/>
                    <a:pt x="471" y="290"/>
                  </a:cubicBezTo>
                  <a:lnTo>
                    <a:pt x="481" y="290"/>
                  </a:lnTo>
                  <a:cubicBezTo>
                    <a:pt x="481" y="301"/>
                    <a:pt x="491" y="321"/>
                    <a:pt x="501" y="330"/>
                  </a:cubicBezTo>
                  <a:lnTo>
                    <a:pt x="501" y="411"/>
                  </a:lnTo>
                  <a:cubicBezTo>
                    <a:pt x="494" y="401"/>
                    <a:pt x="485" y="399"/>
                    <a:pt x="476" y="399"/>
                  </a:cubicBezTo>
                  <a:cubicBezTo>
                    <a:pt x="459" y="399"/>
                    <a:pt x="440" y="408"/>
                    <a:pt x="426" y="408"/>
                  </a:cubicBezTo>
                  <a:cubicBezTo>
                    <a:pt x="414" y="408"/>
                    <a:pt x="407" y="400"/>
                    <a:pt x="411" y="371"/>
                  </a:cubicBezTo>
                  <a:lnTo>
                    <a:pt x="411" y="371"/>
                  </a:lnTo>
                  <a:cubicBezTo>
                    <a:pt x="417" y="381"/>
                    <a:pt x="425" y="384"/>
                    <a:pt x="433" y="384"/>
                  </a:cubicBezTo>
                  <a:cubicBezTo>
                    <a:pt x="450" y="384"/>
                    <a:pt x="468" y="371"/>
                    <a:pt x="481" y="371"/>
                  </a:cubicBezTo>
                  <a:cubicBezTo>
                    <a:pt x="501" y="350"/>
                    <a:pt x="471" y="301"/>
                    <a:pt x="471" y="290"/>
                  </a:cubicBezTo>
                  <a:cubicBezTo>
                    <a:pt x="441" y="290"/>
                    <a:pt x="401" y="250"/>
                    <a:pt x="381" y="221"/>
                  </a:cubicBezTo>
                  <a:cubicBezTo>
                    <a:pt x="381" y="250"/>
                    <a:pt x="381" y="270"/>
                    <a:pt x="370" y="301"/>
                  </a:cubicBezTo>
                  <a:cubicBezTo>
                    <a:pt x="370" y="321"/>
                    <a:pt x="361" y="350"/>
                    <a:pt x="350" y="381"/>
                  </a:cubicBezTo>
                  <a:cubicBezTo>
                    <a:pt x="341" y="421"/>
                    <a:pt x="341" y="461"/>
                    <a:pt x="361" y="481"/>
                  </a:cubicBezTo>
                  <a:cubicBezTo>
                    <a:pt x="361" y="491"/>
                    <a:pt x="370" y="491"/>
                    <a:pt x="370" y="491"/>
                  </a:cubicBezTo>
                  <a:cubicBezTo>
                    <a:pt x="350" y="491"/>
                    <a:pt x="321" y="491"/>
                    <a:pt x="310" y="501"/>
                  </a:cubicBezTo>
                  <a:lnTo>
                    <a:pt x="350" y="501"/>
                  </a:lnTo>
                  <a:cubicBezTo>
                    <a:pt x="350" y="501"/>
                    <a:pt x="370" y="501"/>
                    <a:pt x="381" y="511"/>
                  </a:cubicBezTo>
                  <a:lnTo>
                    <a:pt x="390" y="511"/>
                  </a:lnTo>
                  <a:cubicBezTo>
                    <a:pt x="381" y="501"/>
                    <a:pt x="370" y="501"/>
                    <a:pt x="381" y="501"/>
                  </a:cubicBezTo>
                  <a:lnTo>
                    <a:pt x="390" y="501"/>
                  </a:lnTo>
                  <a:lnTo>
                    <a:pt x="390" y="511"/>
                  </a:lnTo>
                  <a:cubicBezTo>
                    <a:pt x="390" y="521"/>
                    <a:pt x="381" y="521"/>
                    <a:pt x="381" y="531"/>
                  </a:cubicBezTo>
                  <a:lnTo>
                    <a:pt x="361" y="531"/>
                  </a:lnTo>
                  <a:lnTo>
                    <a:pt x="370" y="541"/>
                  </a:lnTo>
                  <a:cubicBezTo>
                    <a:pt x="370" y="541"/>
                    <a:pt x="370" y="551"/>
                    <a:pt x="381" y="551"/>
                  </a:cubicBezTo>
                  <a:cubicBezTo>
                    <a:pt x="370" y="551"/>
                    <a:pt x="370" y="561"/>
                    <a:pt x="370" y="561"/>
                  </a:cubicBezTo>
                  <a:cubicBezTo>
                    <a:pt x="364" y="561"/>
                    <a:pt x="353" y="556"/>
                    <a:pt x="343" y="556"/>
                  </a:cubicBezTo>
                  <a:cubicBezTo>
                    <a:pt x="338" y="556"/>
                    <a:pt x="334" y="558"/>
                    <a:pt x="330" y="561"/>
                  </a:cubicBezTo>
                  <a:cubicBezTo>
                    <a:pt x="341" y="571"/>
                    <a:pt x="341" y="581"/>
                    <a:pt x="330" y="591"/>
                  </a:cubicBezTo>
                  <a:lnTo>
                    <a:pt x="321" y="591"/>
                  </a:lnTo>
                  <a:cubicBezTo>
                    <a:pt x="310" y="591"/>
                    <a:pt x="310" y="601"/>
                    <a:pt x="310" y="601"/>
                  </a:cubicBezTo>
                  <a:cubicBezTo>
                    <a:pt x="301" y="581"/>
                    <a:pt x="301" y="571"/>
                    <a:pt x="270" y="561"/>
                  </a:cubicBezTo>
                  <a:cubicBezTo>
                    <a:pt x="281" y="521"/>
                    <a:pt x="290" y="501"/>
                    <a:pt x="301" y="481"/>
                  </a:cubicBezTo>
                  <a:cubicBezTo>
                    <a:pt x="301" y="471"/>
                    <a:pt x="270" y="471"/>
                    <a:pt x="261" y="461"/>
                  </a:cubicBezTo>
                  <a:lnTo>
                    <a:pt x="261" y="471"/>
                  </a:lnTo>
                  <a:lnTo>
                    <a:pt x="190" y="471"/>
                  </a:lnTo>
                  <a:cubicBezTo>
                    <a:pt x="210" y="481"/>
                    <a:pt x="201" y="491"/>
                    <a:pt x="210" y="501"/>
                  </a:cubicBezTo>
                  <a:lnTo>
                    <a:pt x="121" y="461"/>
                  </a:lnTo>
                  <a:cubicBezTo>
                    <a:pt x="50" y="471"/>
                    <a:pt x="101" y="521"/>
                    <a:pt x="70" y="541"/>
                  </a:cubicBezTo>
                  <a:cubicBezTo>
                    <a:pt x="86" y="533"/>
                    <a:pt x="96" y="531"/>
                    <a:pt x="103" y="531"/>
                  </a:cubicBezTo>
                  <a:cubicBezTo>
                    <a:pt x="111" y="531"/>
                    <a:pt x="114" y="534"/>
                    <a:pt x="119" y="534"/>
                  </a:cubicBezTo>
                  <a:cubicBezTo>
                    <a:pt x="124" y="534"/>
                    <a:pt x="131" y="530"/>
                    <a:pt x="150" y="511"/>
                  </a:cubicBezTo>
                  <a:lnTo>
                    <a:pt x="210" y="541"/>
                  </a:lnTo>
                  <a:lnTo>
                    <a:pt x="190" y="581"/>
                  </a:lnTo>
                  <a:cubicBezTo>
                    <a:pt x="205" y="581"/>
                    <a:pt x="219" y="602"/>
                    <a:pt x="234" y="602"/>
                  </a:cubicBezTo>
                  <a:cubicBezTo>
                    <a:pt x="239" y="602"/>
                    <a:pt x="245" y="599"/>
                    <a:pt x="250" y="591"/>
                  </a:cubicBezTo>
                  <a:cubicBezTo>
                    <a:pt x="250" y="591"/>
                    <a:pt x="241" y="581"/>
                    <a:pt x="241" y="571"/>
                  </a:cubicBezTo>
                  <a:lnTo>
                    <a:pt x="241" y="571"/>
                  </a:lnTo>
                  <a:cubicBezTo>
                    <a:pt x="281" y="581"/>
                    <a:pt x="270" y="621"/>
                    <a:pt x="301" y="621"/>
                  </a:cubicBezTo>
                  <a:cubicBezTo>
                    <a:pt x="301" y="631"/>
                    <a:pt x="290" y="631"/>
                    <a:pt x="290" y="641"/>
                  </a:cubicBezTo>
                  <a:cubicBezTo>
                    <a:pt x="290" y="649"/>
                    <a:pt x="298" y="658"/>
                    <a:pt x="300" y="672"/>
                  </a:cubicBezTo>
                  <a:lnTo>
                    <a:pt x="300" y="672"/>
                  </a:lnTo>
                  <a:lnTo>
                    <a:pt x="281" y="691"/>
                  </a:lnTo>
                  <a:lnTo>
                    <a:pt x="261" y="671"/>
                  </a:lnTo>
                  <a:lnTo>
                    <a:pt x="261" y="691"/>
                  </a:lnTo>
                  <a:lnTo>
                    <a:pt x="270" y="701"/>
                  </a:lnTo>
                  <a:lnTo>
                    <a:pt x="261" y="701"/>
                  </a:lnTo>
                  <a:cubicBezTo>
                    <a:pt x="270" y="711"/>
                    <a:pt x="270" y="721"/>
                    <a:pt x="281" y="731"/>
                  </a:cubicBezTo>
                  <a:cubicBezTo>
                    <a:pt x="290" y="741"/>
                    <a:pt x="290" y="751"/>
                    <a:pt x="281" y="761"/>
                  </a:cubicBezTo>
                  <a:lnTo>
                    <a:pt x="241" y="791"/>
                  </a:lnTo>
                  <a:cubicBezTo>
                    <a:pt x="221" y="791"/>
                    <a:pt x="210" y="771"/>
                    <a:pt x="201" y="751"/>
                  </a:cubicBezTo>
                  <a:cubicBezTo>
                    <a:pt x="201" y="746"/>
                    <a:pt x="206" y="744"/>
                    <a:pt x="211" y="744"/>
                  </a:cubicBezTo>
                  <a:cubicBezTo>
                    <a:pt x="214" y="744"/>
                    <a:pt x="217" y="745"/>
                    <a:pt x="219" y="746"/>
                  </a:cubicBezTo>
                  <a:lnTo>
                    <a:pt x="219" y="746"/>
                  </a:lnTo>
                  <a:cubicBezTo>
                    <a:pt x="215" y="737"/>
                    <a:pt x="211" y="734"/>
                    <a:pt x="208" y="734"/>
                  </a:cubicBezTo>
                  <a:cubicBezTo>
                    <a:pt x="201" y="734"/>
                    <a:pt x="195" y="753"/>
                    <a:pt x="181" y="753"/>
                  </a:cubicBezTo>
                  <a:cubicBezTo>
                    <a:pt x="176" y="753"/>
                    <a:pt x="169" y="750"/>
                    <a:pt x="161" y="741"/>
                  </a:cubicBezTo>
                  <a:cubicBezTo>
                    <a:pt x="170" y="731"/>
                    <a:pt x="170" y="721"/>
                    <a:pt x="170" y="711"/>
                  </a:cubicBezTo>
                  <a:lnTo>
                    <a:pt x="170" y="711"/>
                  </a:lnTo>
                  <a:cubicBezTo>
                    <a:pt x="141" y="751"/>
                    <a:pt x="170" y="781"/>
                    <a:pt x="150" y="801"/>
                  </a:cubicBezTo>
                  <a:cubicBezTo>
                    <a:pt x="150" y="791"/>
                    <a:pt x="141" y="791"/>
                    <a:pt x="141" y="791"/>
                  </a:cubicBezTo>
                  <a:lnTo>
                    <a:pt x="141" y="801"/>
                  </a:lnTo>
                  <a:lnTo>
                    <a:pt x="130" y="811"/>
                  </a:lnTo>
                  <a:cubicBezTo>
                    <a:pt x="150" y="831"/>
                    <a:pt x="181" y="881"/>
                    <a:pt x="161" y="911"/>
                  </a:cubicBezTo>
                  <a:lnTo>
                    <a:pt x="150" y="911"/>
                  </a:lnTo>
                  <a:cubicBezTo>
                    <a:pt x="150" y="911"/>
                    <a:pt x="150" y="901"/>
                    <a:pt x="161" y="891"/>
                  </a:cubicBezTo>
                  <a:lnTo>
                    <a:pt x="161" y="891"/>
                  </a:lnTo>
                  <a:cubicBezTo>
                    <a:pt x="141" y="911"/>
                    <a:pt x="130" y="931"/>
                    <a:pt x="121" y="951"/>
                  </a:cubicBezTo>
                  <a:cubicBezTo>
                    <a:pt x="121" y="951"/>
                    <a:pt x="110" y="951"/>
                    <a:pt x="90" y="941"/>
                  </a:cubicBezTo>
                  <a:lnTo>
                    <a:pt x="90" y="941"/>
                  </a:lnTo>
                  <a:cubicBezTo>
                    <a:pt x="110" y="961"/>
                    <a:pt x="90" y="971"/>
                    <a:pt x="90" y="991"/>
                  </a:cubicBezTo>
                  <a:cubicBezTo>
                    <a:pt x="81" y="1011"/>
                    <a:pt x="61" y="1022"/>
                    <a:pt x="41" y="1022"/>
                  </a:cubicBezTo>
                  <a:cubicBezTo>
                    <a:pt x="30" y="1051"/>
                    <a:pt x="61" y="1042"/>
                    <a:pt x="41" y="1091"/>
                  </a:cubicBezTo>
                  <a:cubicBezTo>
                    <a:pt x="61" y="1102"/>
                    <a:pt x="90" y="1102"/>
                    <a:pt x="101" y="1102"/>
                  </a:cubicBezTo>
                  <a:lnTo>
                    <a:pt x="101" y="1111"/>
                  </a:lnTo>
                  <a:lnTo>
                    <a:pt x="121" y="1111"/>
                  </a:lnTo>
                  <a:cubicBezTo>
                    <a:pt x="130" y="1122"/>
                    <a:pt x="141" y="1122"/>
                    <a:pt x="141" y="1131"/>
                  </a:cubicBezTo>
                  <a:lnTo>
                    <a:pt x="150" y="1122"/>
                  </a:lnTo>
                  <a:lnTo>
                    <a:pt x="170" y="1122"/>
                  </a:lnTo>
                  <a:cubicBezTo>
                    <a:pt x="161" y="1111"/>
                    <a:pt x="161" y="1111"/>
                    <a:pt x="150" y="1111"/>
                  </a:cubicBezTo>
                  <a:lnTo>
                    <a:pt x="161" y="1091"/>
                  </a:lnTo>
                  <a:cubicBezTo>
                    <a:pt x="150" y="1091"/>
                    <a:pt x="141" y="1082"/>
                    <a:pt x="130" y="1071"/>
                  </a:cubicBezTo>
                  <a:lnTo>
                    <a:pt x="130" y="1071"/>
                  </a:lnTo>
                  <a:lnTo>
                    <a:pt x="141" y="1091"/>
                  </a:lnTo>
                  <a:cubicBezTo>
                    <a:pt x="121" y="1071"/>
                    <a:pt x="101" y="1051"/>
                    <a:pt x="90" y="1051"/>
                  </a:cubicBezTo>
                  <a:lnTo>
                    <a:pt x="90" y="1051"/>
                  </a:lnTo>
                  <a:cubicBezTo>
                    <a:pt x="101" y="1062"/>
                    <a:pt x="110" y="1082"/>
                    <a:pt x="110" y="1091"/>
                  </a:cubicBezTo>
                  <a:lnTo>
                    <a:pt x="70" y="1091"/>
                  </a:lnTo>
                  <a:cubicBezTo>
                    <a:pt x="61" y="1031"/>
                    <a:pt x="110" y="1011"/>
                    <a:pt x="130" y="991"/>
                  </a:cubicBezTo>
                  <a:cubicBezTo>
                    <a:pt x="141" y="1002"/>
                    <a:pt x="150" y="1002"/>
                    <a:pt x="141" y="1011"/>
                  </a:cubicBezTo>
                  <a:cubicBezTo>
                    <a:pt x="137" y="1015"/>
                    <a:pt x="135" y="1016"/>
                    <a:pt x="133" y="1016"/>
                  </a:cubicBezTo>
                  <a:cubicBezTo>
                    <a:pt x="133" y="1016"/>
                    <a:pt x="132" y="1016"/>
                    <a:pt x="132" y="1015"/>
                  </a:cubicBezTo>
                  <a:lnTo>
                    <a:pt x="132" y="1015"/>
                  </a:lnTo>
                  <a:cubicBezTo>
                    <a:pt x="147" y="1042"/>
                    <a:pt x="201" y="1043"/>
                    <a:pt x="210" y="1071"/>
                  </a:cubicBezTo>
                  <a:lnTo>
                    <a:pt x="210" y="1082"/>
                  </a:lnTo>
                  <a:lnTo>
                    <a:pt x="190" y="1071"/>
                  </a:lnTo>
                  <a:lnTo>
                    <a:pt x="190" y="1071"/>
                  </a:lnTo>
                  <a:cubicBezTo>
                    <a:pt x="221" y="1102"/>
                    <a:pt x="201" y="1111"/>
                    <a:pt x="210" y="1122"/>
                  </a:cubicBezTo>
                  <a:lnTo>
                    <a:pt x="221" y="1131"/>
                  </a:lnTo>
                  <a:cubicBezTo>
                    <a:pt x="210" y="1131"/>
                    <a:pt x="210" y="1131"/>
                    <a:pt x="201" y="1142"/>
                  </a:cubicBezTo>
                  <a:cubicBezTo>
                    <a:pt x="206" y="1153"/>
                    <a:pt x="212" y="1158"/>
                    <a:pt x="218" y="1158"/>
                  </a:cubicBezTo>
                  <a:cubicBezTo>
                    <a:pt x="222" y="1158"/>
                    <a:pt x="226" y="1156"/>
                    <a:pt x="230" y="1151"/>
                  </a:cubicBezTo>
                  <a:lnTo>
                    <a:pt x="230" y="1202"/>
                  </a:lnTo>
                  <a:cubicBezTo>
                    <a:pt x="217" y="1202"/>
                    <a:pt x="204" y="1197"/>
                    <a:pt x="193" y="1197"/>
                  </a:cubicBezTo>
                  <a:cubicBezTo>
                    <a:pt x="188" y="1197"/>
                    <a:pt x="184" y="1198"/>
                    <a:pt x="181" y="1202"/>
                  </a:cubicBezTo>
                  <a:cubicBezTo>
                    <a:pt x="157" y="1174"/>
                    <a:pt x="141" y="1170"/>
                    <a:pt x="127" y="1170"/>
                  </a:cubicBezTo>
                  <a:cubicBezTo>
                    <a:pt x="121" y="1170"/>
                    <a:pt x="115" y="1170"/>
                    <a:pt x="110" y="1170"/>
                  </a:cubicBezTo>
                  <a:cubicBezTo>
                    <a:pt x="96" y="1170"/>
                    <a:pt x="82" y="1165"/>
                    <a:pt x="61" y="1131"/>
                  </a:cubicBezTo>
                  <a:cubicBezTo>
                    <a:pt x="1" y="1131"/>
                    <a:pt x="1" y="1171"/>
                    <a:pt x="10" y="1211"/>
                  </a:cubicBezTo>
                  <a:cubicBezTo>
                    <a:pt x="15" y="1203"/>
                    <a:pt x="24" y="1201"/>
                    <a:pt x="34" y="1201"/>
                  </a:cubicBezTo>
                  <a:cubicBezTo>
                    <a:pt x="47" y="1201"/>
                    <a:pt x="63" y="1205"/>
                    <a:pt x="79" y="1205"/>
                  </a:cubicBezTo>
                  <a:cubicBezTo>
                    <a:pt x="97" y="1205"/>
                    <a:pt x="115" y="1201"/>
                    <a:pt x="130" y="1182"/>
                  </a:cubicBezTo>
                  <a:cubicBezTo>
                    <a:pt x="150" y="1231"/>
                    <a:pt x="210" y="1231"/>
                    <a:pt x="230" y="1262"/>
                  </a:cubicBezTo>
                  <a:cubicBezTo>
                    <a:pt x="241" y="1271"/>
                    <a:pt x="241" y="1282"/>
                    <a:pt x="241" y="1282"/>
                  </a:cubicBezTo>
                  <a:lnTo>
                    <a:pt x="110" y="1271"/>
                  </a:lnTo>
                  <a:lnTo>
                    <a:pt x="110" y="1222"/>
                  </a:lnTo>
                  <a:cubicBezTo>
                    <a:pt x="106" y="1221"/>
                    <a:pt x="102" y="1220"/>
                    <a:pt x="99" y="1220"/>
                  </a:cubicBezTo>
                  <a:cubicBezTo>
                    <a:pt x="72" y="1220"/>
                    <a:pt x="79" y="1255"/>
                    <a:pt x="70" y="1282"/>
                  </a:cubicBezTo>
                  <a:lnTo>
                    <a:pt x="241" y="1291"/>
                  </a:lnTo>
                  <a:lnTo>
                    <a:pt x="241" y="1371"/>
                  </a:lnTo>
                  <a:lnTo>
                    <a:pt x="341" y="1392"/>
                  </a:lnTo>
                  <a:lnTo>
                    <a:pt x="370" y="1392"/>
                  </a:lnTo>
                  <a:lnTo>
                    <a:pt x="370" y="1442"/>
                  </a:lnTo>
                  <a:cubicBezTo>
                    <a:pt x="392" y="1435"/>
                    <a:pt x="398" y="1428"/>
                    <a:pt x="411" y="1428"/>
                  </a:cubicBezTo>
                  <a:cubicBezTo>
                    <a:pt x="416" y="1428"/>
                    <a:pt x="422" y="1429"/>
                    <a:pt x="431" y="1432"/>
                  </a:cubicBezTo>
                  <a:cubicBezTo>
                    <a:pt x="421" y="1467"/>
                    <a:pt x="411" y="1469"/>
                    <a:pt x="398" y="1469"/>
                  </a:cubicBezTo>
                  <a:cubicBezTo>
                    <a:pt x="396" y="1469"/>
                    <a:pt x="394" y="1469"/>
                    <a:pt x="391" y="1469"/>
                  </a:cubicBezTo>
                  <a:cubicBezTo>
                    <a:pt x="380" y="1469"/>
                    <a:pt x="367" y="1471"/>
                    <a:pt x="350" y="1492"/>
                  </a:cubicBezTo>
                  <a:lnTo>
                    <a:pt x="341" y="1572"/>
                  </a:lnTo>
                  <a:lnTo>
                    <a:pt x="330" y="1572"/>
                  </a:lnTo>
                  <a:lnTo>
                    <a:pt x="341" y="1582"/>
                  </a:lnTo>
                  <a:lnTo>
                    <a:pt x="341" y="1612"/>
                  </a:lnTo>
                  <a:lnTo>
                    <a:pt x="1482" y="1762"/>
                  </a:lnTo>
                  <a:lnTo>
                    <a:pt x="1492" y="1692"/>
                  </a:lnTo>
                  <a:cubicBezTo>
                    <a:pt x="1492" y="1672"/>
                    <a:pt x="1502" y="1642"/>
                    <a:pt x="1502" y="1622"/>
                  </a:cubicBezTo>
                  <a:cubicBezTo>
                    <a:pt x="1497" y="1602"/>
                    <a:pt x="1482" y="1602"/>
                    <a:pt x="1464" y="1602"/>
                  </a:cubicBezTo>
                  <a:cubicBezTo>
                    <a:pt x="1447" y="1602"/>
                    <a:pt x="1427" y="1602"/>
                    <a:pt x="1411" y="1582"/>
                  </a:cubicBezTo>
                  <a:cubicBezTo>
                    <a:pt x="1402" y="1622"/>
                    <a:pt x="1351" y="1672"/>
                    <a:pt x="1411" y="1682"/>
                  </a:cubicBezTo>
                  <a:cubicBezTo>
                    <a:pt x="1405" y="1682"/>
                    <a:pt x="1398" y="1678"/>
                    <a:pt x="1392" y="1678"/>
                  </a:cubicBezTo>
                  <a:cubicBezTo>
                    <a:pt x="1388" y="1678"/>
                    <a:pt x="1385" y="1679"/>
                    <a:pt x="1382" y="1682"/>
                  </a:cubicBezTo>
                  <a:lnTo>
                    <a:pt x="1422" y="1712"/>
                  </a:lnTo>
                  <a:lnTo>
                    <a:pt x="1442" y="1702"/>
                  </a:lnTo>
                  <a:cubicBezTo>
                    <a:pt x="1472" y="1712"/>
                    <a:pt x="1472" y="1732"/>
                    <a:pt x="1462" y="1752"/>
                  </a:cubicBezTo>
                  <a:lnTo>
                    <a:pt x="683" y="1653"/>
                  </a:lnTo>
                  <a:lnTo>
                    <a:pt x="683" y="1653"/>
                  </a:lnTo>
                  <a:lnTo>
                    <a:pt x="1391" y="1742"/>
                  </a:lnTo>
                  <a:cubicBezTo>
                    <a:pt x="1391" y="1732"/>
                    <a:pt x="1391" y="1732"/>
                    <a:pt x="1402" y="1712"/>
                  </a:cubicBezTo>
                  <a:cubicBezTo>
                    <a:pt x="1397" y="1712"/>
                    <a:pt x="1386" y="1715"/>
                    <a:pt x="1376" y="1715"/>
                  </a:cubicBezTo>
                  <a:cubicBezTo>
                    <a:pt x="1366" y="1715"/>
                    <a:pt x="1357" y="1712"/>
                    <a:pt x="1351" y="1702"/>
                  </a:cubicBezTo>
                  <a:lnTo>
                    <a:pt x="1351" y="1732"/>
                  </a:lnTo>
                  <a:lnTo>
                    <a:pt x="1244" y="1718"/>
                  </a:lnTo>
                  <a:lnTo>
                    <a:pt x="1244" y="1718"/>
                  </a:lnTo>
                  <a:cubicBezTo>
                    <a:pt x="1264" y="1689"/>
                    <a:pt x="1291" y="1662"/>
                    <a:pt x="1271" y="1652"/>
                  </a:cubicBezTo>
                  <a:cubicBezTo>
                    <a:pt x="1231" y="1612"/>
                    <a:pt x="1211" y="1562"/>
                    <a:pt x="1182" y="1512"/>
                  </a:cubicBezTo>
                  <a:cubicBezTo>
                    <a:pt x="1182" y="1512"/>
                    <a:pt x="1191" y="1512"/>
                    <a:pt x="1191" y="1502"/>
                  </a:cubicBezTo>
                  <a:lnTo>
                    <a:pt x="1432" y="1532"/>
                  </a:lnTo>
                  <a:cubicBezTo>
                    <a:pt x="1442" y="1532"/>
                    <a:pt x="1442" y="1522"/>
                    <a:pt x="1442" y="1512"/>
                  </a:cubicBezTo>
                  <a:lnTo>
                    <a:pt x="1462" y="1532"/>
                  </a:lnTo>
                  <a:lnTo>
                    <a:pt x="1472" y="1512"/>
                  </a:lnTo>
                  <a:cubicBezTo>
                    <a:pt x="1462" y="1512"/>
                    <a:pt x="1452" y="1512"/>
                    <a:pt x="1442" y="1502"/>
                  </a:cubicBezTo>
                  <a:cubicBezTo>
                    <a:pt x="1452" y="1482"/>
                    <a:pt x="1452" y="1462"/>
                    <a:pt x="1452" y="1432"/>
                  </a:cubicBezTo>
                  <a:lnTo>
                    <a:pt x="1482" y="1442"/>
                  </a:lnTo>
                  <a:lnTo>
                    <a:pt x="1502" y="1422"/>
                  </a:lnTo>
                  <a:cubicBezTo>
                    <a:pt x="1522" y="1422"/>
                    <a:pt x="1552" y="1432"/>
                    <a:pt x="1572" y="1432"/>
                  </a:cubicBezTo>
                  <a:cubicBezTo>
                    <a:pt x="1582" y="1432"/>
                    <a:pt x="1592" y="1422"/>
                    <a:pt x="1592" y="1402"/>
                  </a:cubicBezTo>
                  <a:cubicBezTo>
                    <a:pt x="1592" y="1382"/>
                    <a:pt x="1582" y="1371"/>
                    <a:pt x="1562" y="1362"/>
                  </a:cubicBezTo>
                  <a:cubicBezTo>
                    <a:pt x="1556" y="1365"/>
                    <a:pt x="1551" y="1366"/>
                    <a:pt x="1547" y="1366"/>
                  </a:cubicBezTo>
                  <a:cubicBezTo>
                    <a:pt x="1536" y="1366"/>
                    <a:pt x="1529" y="1359"/>
                    <a:pt x="1522" y="1351"/>
                  </a:cubicBezTo>
                  <a:cubicBezTo>
                    <a:pt x="1522" y="1342"/>
                    <a:pt x="1512" y="1322"/>
                    <a:pt x="1512" y="1311"/>
                  </a:cubicBezTo>
                  <a:lnTo>
                    <a:pt x="1512" y="1311"/>
                  </a:lnTo>
                  <a:lnTo>
                    <a:pt x="1572" y="1342"/>
                  </a:lnTo>
                  <a:lnTo>
                    <a:pt x="1572" y="1331"/>
                  </a:lnTo>
                  <a:cubicBezTo>
                    <a:pt x="1576" y="1332"/>
                    <a:pt x="1579" y="1333"/>
                    <a:pt x="1583" y="1333"/>
                  </a:cubicBezTo>
                  <a:cubicBezTo>
                    <a:pt x="1621" y="1333"/>
                    <a:pt x="1616" y="1282"/>
                    <a:pt x="1662" y="1282"/>
                  </a:cubicBezTo>
                  <a:lnTo>
                    <a:pt x="1632" y="1282"/>
                  </a:lnTo>
                  <a:lnTo>
                    <a:pt x="1652" y="1251"/>
                  </a:lnTo>
                  <a:lnTo>
                    <a:pt x="1652" y="1251"/>
                  </a:lnTo>
                  <a:cubicBezTo>
                    <a:pt x="1645" y="1256"/>
                    <a:pt x="1638" y="1258"/>
                    <a:pt x="1631" y="1258"/>
                  </a:cubicBezTo>
                  <a:cubicBezTo>
                    <a:pt x="1609" y="1258"/>
                    <a:pt x="1592" y="1237"/>
                    <a:pt x="1592" y="1222"/>
                  </a:cubicBezTo>
                  <a:cubicBezTo>
                    <a:pt x="1592" y="1211"/>
                    <a:pt x="1592" y="1191"/>
                    <a:pt x="1612" y="1191"/>
                  </a:cubicBezTo>
                  <a:lnTo>
                    <a:pt x="1622" y="1211"/>
                  </a:lnTo>
                  <a:cubicBezTo>
                    <a:pt x="1642" y="1191"/>
                    <a:pt x="1582" y="1162"/>
                    <a:pt x="1622" y="1142"/>
                  </a:cubicBezTo>
                  <a:cubicBezTo>
                    <a:pt x="1632" y="1142"/>
                    <a:pt x="1642" y="1151"/>
                    <a:pt x="1652" y="1151"/>
                  </a:cubicBezTo>
                  <a:cubicBezTo>
                    <a:pt x="1632" y="1142"/>
                    <a:pt x="1622" y="1122"/>
                    <a:pt x="1622" y="1111"/>
                  </a:cubicBezTo>
                  <a:lnTo>
                    <a:pt x="1632" y="1071"/>
                  </a:lnTo>
                  <a:lnTo>
                    <a:pt x="1652" y="1091"/>
                  </a:lnTo>
                  <a:cubicBezTo>
                    <a:pt x="1642" y="1082"/>
                    <a:pt x="1632" y="1071"/>
                    <a:pt x="1632" y="1062"/>
                  </a:cubicBezTo>
                  <a:cubicBezTo>
                    <a:pt x="1612" y="1022"/>
                    <a:pt x="1632" y="961"/>
                    <a:pt x="1672" y="931"/>
                  </a:cubicBezTo>
                  <a:cubicBezTo>
                    <a:pt x="1665" y="931"/>
                    <a:pt x="1659" y="936"/>
                    <a:pt x="1652" y="936"/>
                  </a:cubicBezTo>
                  <a:cubicBezTo>
                    <a:pt x="1649" y="936"/>
                    <a:pt x="1645" y="935"/>
                    <a:pt x="1642" y="931"/>
                  </a:cubicBezTo>
                  <a:cubicBezTo>
                    <a:pt x="1635" y="912"/>
                    <a:pt x="1654" y="901"/>
                    <a:pt x="1676" y="901"/>
                  </a:cubicBezTo>
                  <a:cubicBezTo>
                    <a:pt x="1688" y="901"/>
                    <a:pt x="1701" y="904"/>
                    <a:pt x="1712" y="911"/>
                  </a:cubicBezTo>
                  <a:cubicBezTo>
                    <a:pt x="1662" y="871"/>
                    <a:pt x="1772" y="801"/>
                    <a:pt x="1722" y="751"/>
                  </a:cubicBezTo>
                  <a:lnTo>
                    <a:pt x="1592" y="631"/>
                  </a:lnTo>
                  <a:cubicBezTo>
                    <a:pt x="1602" y="621"/>
                    <a:pt x="1602" y="611"/>
                    <a:pt x="1602" y="601"/>
                  </a:cubicBezTo>
                  <a:lnTo>
                    <a:pt x="1542" y="541"/>
                  </a:lnTo>
                  <a:cubicBezTo>
                    <a:pt x="1532" y="541"/>
                    <a:pt x="1532" y="531"/>
                    <a:pt x="1522" y="531"/>
                  </a:cubicBezTo>
                  <a:cubicBezTo>
                    <a:pt x="1522" y="521"/>
                    <a:pt x="1522" y="511"/>
                    <a:pt x="1512" y="511"/>
                  </a:cubicBezTo>
                  <a:cubicBezTo>
                    <a:pt x="1492" y="501"/>
                    <a:pt x="1482" y="491"/>
                    <a:pt x="1482" y="481"/>
                  </a:cubicBezTo>
                  <a:cubicBezTo>
                    <a:pt x="1482" y="481"/>
                    <a:pt x="1492" y="471"/>
                    <a:pt x="1492" y="461"/>
                  </a:cubicBezTo>
                  <a:cubicBezTo>
                    <a:pt x="1501" y="461"/>
                    <a:pt x="1517" y="483"/>
                    <a:pt x="1521" y="483"/>
                  </a:cubicBezTo>
                  <a:cubicBezTo>
                    <a:pt x="1522" y="483"/>
                    <a:pt x="1522" y="482"/>
                    <a:pt x="1522" y="481"/>
                  </a:cubicBezTo>
                  <a:lnTo>
                    <a:pt x="1522" y="431"/>
                  </a:lnTo>
                  <a:cubicBezTo>
                    <a:pt x="1522" y="431"/>
                    <a:pt x="1532" y="431"/>
                    <a:pt x="1532" y="441"/>
                  </a:cubicBezTo>
                  <a:cubicBezTo>
                    <a:pt x="1551" y="441"/>
                    <a:pt x="1561" y="450"/>
                    <a:pt x="1553" y="468"/>
                  </a:cubicBezTo>
                  <a:lnTo>
                    <a:pt x="1553" y="468"/>
                  </a:lnTo>
                  <a:cubicBezTo>
                    <a:pt x="1548" y="467"/>
                    <a:pt x="1544" y="465"/>
                    <a:pt x="1539" y="463"/>
                  </a:cubicBezTo>
                  <a:lnTo>
                    <a:pt x="1539" y="463"/>
                  </a:lnTo>
                  <a:cubicBezTo>
                    <a:pt x="1543" y="466"/>
                    <a:pt x="1545" y="471"/>
                    <a:pt x="1552" y="471"/>
                  </a:cubicBezTo>
                  <a:cubicBezTo>
                    <a:pt x="1552" y="470"/>
                    <a:pt x="1553" y="469"/>
                    <a:pt x="1553" y="468"/>
                  </a:cubicBezTo>
                  <a:lnTo>
                    <a:pt x="1553" y="468"/>
                  </a:lnTo>
                  <a:cubicBezTo>
                    <a:pt x="1565" y="472"/>
                    <a:pt x="1577" y="475"/>
                    <a:pt x="1591" y="475"/>
                  </a:cubicBezTo>
                  <a:cubicBezTo>
                    <a:pt x="1600" y="475"/>
                    <a:pt x="1610" y="474"/>
                    <a:pt x="1622" y="471"/>
                  </a:cubicBezTo>
                  <a:lnTo>
                    <a:pt x="1622" y="471"/>
                  </a:lnTo>
                  <a:cubicBezTo>
                    <a:pt x="1612" y="481"/>
                    <a:pt x="1612" y="491"/>
                    <a:pt x="1612" y="491"/>
                  </a:cubicBezTo>
                  <a:cubicBezTo>
                    <a:pt x="1602" y="501"/>
                    <a:pt x="1592" y="501"/>
                    <a:pt x="1592" y="511"/>
                  </a:cubicBezTo>
                  <a:cubicBezTo>
                    <a:pt x="1602" y="521"/>
                    <a:pt x="1632" y="521"/>
                    <a:pt x="1622" y="541"/>
                  </a:cubicBezTo>
                  <a:cubicBezTo>
                    <a:pt x="1612" y="541"/>
                    <a:pt x="1602" y="541"/>
                    <a:pt x="1592" y="531"/>
                  </a:cubicBezTo>
                  <a:cubicBezTo>
                    <a:pt x="1584" y="514"/>
                    <a:pt x="1596" y="498"/>
                    <a:pt x="1573" y="498"/>
                  </a:cubicBezTo>
                  <a:cubicBezTo>
                    <a:pt x="1568" y="498"/>
                    <a:pt x="1561" y="499"/>
                    <a:pt x="1552" y="501"/>
                  </a:cubicBezTo>
                  <a:cubicBezTo>
                    <a:pt x="1552" y="521"/>
                    <a:pt x="1562" y="531"/>
                    <a:pt x="1572" y="541"/>
                  </a:cubicBezTo>
                  <a:cubicBezTo>
                    <a:pt x="1562" y="551"/>
                    <a:pt x="1582" y="571"/>
                    <a:pt x="1592" y="591"/>
                  </a:cubicBezTo>
                  <a:cubicBezTo>
                    <a:pt x="1602" y="591"/>
                    <a:pt x="1602" y="601"/>
                    <a:pt x="1602" y="601"/>
                  </a:cubicBezTo>
                  <a:cubicBezTo>
                    <a:pt x="1602" y="601"/>
                    <a:pt x="1612" y="621"/>
                    <a:pt x="1632" y="631"/>
                  </a:cubicBezTo>
                  <a:cubicBezTo>
                    <a:pt x="1652" y="651"/>
                    <a:pt x="1662" y="671"/>
                    <a:pt x="1662" y="671"/>
                  </a:cubicBezTo>
                  <a:lnTo>
                    <a:pt x="1702" y="691"/>
                  </a:lnTo>
                  <a:lnTo>
                    <a:pt x="1702" y="691"/>
                  </a:lnTo>
                  <a:lnTo>
                    <a:pt x="1672" y="621"/>
                  </a:lnTo>
                  <a:lnTo>
                    <a:pt x="1672" y="621"/>
                  </a:lnTo>
                  <a:cubicBezTo>
                    <a:pt x="1676" y="623"/>
                    <a:pt x="1679" y="624"/>
                    <a:pt x="1682" y="624"/>
                  </a:cubicBezTo>
                  <a:cubicBezTo>
                    <a:pt x="1690" y="624"/>
                    <a:pt x="1694" y="618"/>
                    <a:pt x="1701" y="618"/>
                  </a:cubicBezTo>
                  <a:cubicBezTo>
                    <a:pt x="1704" y="618"/>
                    <a:pt x="1707" y="619"/>
                    <a:pt x="1712" y="621"/>
                  </a:cubicBezTo>
                  <a:cubicBezTo>
                    <a:pt x="1712" y="621"/>
                    <a:pt x="1702" y="601"/>
                    <a:pt x="1692" y="601"/>
                  </a:cubicBezTo>
                  <a:lnTo>
                    <a:pt x="1692" y="611"/>
                  </a:lnTo>
                  <a:cubicBezTo>
                    <a:pt x="1652" y="581"/>
                    <a:pt x="1632" y="581"/>
                    <a:pt x="1602" y="551"/>
                  </a:cubicBezTo>
                  <a:cubicBezTo>
                    <a:pt x="1614" y="551"/>
                    <a:pt x="1623" y="555"/>
                    <a:pt x="1627" y="558"/>
                  </a:cubicBezTo>
                  <a:lnTo>
                    <a:pt x="1627" y="558"/>
                  </a:lnTo>
                  <a:cubicBezTo>
                    <a:pt x="1628" y="555"/>
                    <a:pt x="1632" y="551"/>
                    <a:pt x="1632" y="551"/>
                  </a:cubicBezTo>
                  <a:cubicBezTo>
                    <a:pt x="1652" y="551"/>
                    <a:pt x="1632" y="571"/>
                    <a:pt x="1662" y="581"/>
                  </a:cubicBezTo>
                  <a:lnTo>
                    <a:pt x="1662" y="561"/>
                  </a:lnTo>
                  <a:cubicBezTo>
                    <a:pt x="1672" y="571"/>
                    <a:pt x="1692" y="591"/>
                    <a:pt x="1702" y="591"/>
                  </a:cubicBezTo>
                  <a:cubicBezTo>
                    <a:pt x="1652" y="571"/>
                    <a:pt x="1712" y="571"/>
                    <a:pt x="1722" y="551"/>
                  </a:cubicBezTo>
                  <a:cubicBezTo>
                    <a:pt x="1730" y="566"/>
                    <a:pt x="1743" y="588"/>
                    <a:pt x="1754" y="588"/>
                  </a:cubicBezTo>
                  <a:cubicBezTo>
                    <a:pt x="1757" y="588"/>
                    <a:pt x="1760" y="586"/>
                    <a:pt x="1762" y="581"/>
                  </a:cubicBezTo>
                  <a:cubicBezTo>
                    <a:pt x="1746" y="573"/>
                    <a:pt x="1736" y="533"/>
                    <a:pt x="1718" y="533"/>
                  </a:cubicBezTo>
                  <a:cubicBezTo>
                    <a:pt x="1713" y="533"/>
                    <a:pt x="1708" y="535"/>
                    <a:pt x="1702" y="541"/>
                  </a:cubicBezTo>
                  <a:cubicBezTo>
                    <a:pt x="1702" y="541"/>
                    <a:pt x="1692" y="541"/>
                    <a:pt x="1692" y="531"/>
                  </a:cubicBezTo>
                  <a:cubicBezTo>
                    <a:pt x="1702" y="521"/>
                    <a:pt x="1702" y="511"/>
                    <a:pt x="1712" y="511"/>
                  </a:cubicBezTo>
                  <a:cubicBezTo>
                    <a:pt x="1702" y="501"/>
                    <a:pt x="1702" y="501"/>
                    <a:pt x="1702" y="491"/>
                  </a:cubicBezTo>
                  <a:lnTo>
                    <a:pt x="1702" y="491"/>
                  </a:lnTo>
                  <a:cubicBezTo>
                    <a:pt x="1722" y="511"/>
                    <a:pt x="1732" y="501"/>
                    <a:pt x="1762" y="521"/>
                  </a:cubicBezTo>
                  <a:cubicBezTo>
                    <a:pt x="1742" y="501"/>
                    <a:pt x="1712" y="491"/>
                    <a:pt x="1702" y="481"/>
                  </a:cubicBezTo>
                  <a:lnTo>
                    <a:pt x="1702" y="471"/>
                  </a:lnTo>
                  <a:cubicBezTo>
                    <a:pt x="1732" y="451"/>
                    <a:pt x="1782" y="441"/>
                    <a:pt x="1812" y="421"/>
                  </a:cubicBezTo>
                  <a:cubicBezTo>
                    <a:pt x="1792" y="421"/>
                    <a:pt x="1782" y="411"/>
                    <a:pt x="1762" y="411"/>
                  </a:cubicBezTo>
                  <a:cubicBezTo>
                    <a:pt x="1752" y="431"/>
                    <a:pt x="1732" y="451"/>
                    <a:pt x="1702" y="461"/>
                  </a:cubicBezTo>
                  <a:lnTo>
                    <a:pt x="1702" y="391"/>
                  </a:lnTo>
                  <a:cubicBezTo>
                    <a:pt x="1712" y="371"/>
                    <a:pt x="1712" y="341"/>
                    <a:pt x="1712" y="321"/>
                  </a:cubicBezTo>
                  <a:cubicBezTo>
                    <a:pt x="1722" y="330"/>
                    <a:pt x="1722" y="341"/>
                    <a:pt x="1732" y="341"/>
                  </a:cubicBezTo>
                  <a:cubicBezTo>
                    <a:pt x="1732" y="321"/>
                    <a:pt x="1742" y="310"/>
                    <a:pt x="1742" y="301"/>
                  </a:cubicBezTo>
                  <a:lnTo>
                    <a:pt x="1482" y="230"/>
                  </a:lnTo>
                  <a:lnTo>
                    <a:pt x="1472" y="221"/>
                  </a:lnTo>
                  <a:lnTo>
                    <a:pt x="1472" y="230"/>
                  </a:lnTo>
                  <a:lnTo>
                    <a:pt x="1291" y="181"/>
                  </a:lnTo>
                  <a:lnTo>
                    <a:pt x="1271" y="161"/>
                  </a:lnTo>
                  <a:lnTo>
                    <a:pt x="1271" y="181"/>
                  </a:lnTo>
                  <a:lnTo>
                    <a:pt x="1271" y="190"/>
                  </a:lnTo>
                  <a:lnTo>
                    <a:pt x="1222" y="170"/>
                  </a:lnTo>
                  <a:lnTo>
                    <a:pt x="1271" y="181"/>
                  </a:lnTo>
                  <a:lnTo>
                    <a:pt x="1231" y="170"/>
                  </a:lnTo>
                  <a:lnTo>
                    <a:pt x="1231" y="121"/>
                  </a:lnTo>
                  <a:cubicBezTo>
                    <a:pt x="1231" y="121"/>
                    <a:pt x="1211" y="110"/>
                    <a:pt x="1202" y="101"/>
                  </a:cubicBezTo>
                  <a:cubicBezTo>
                    <a:pt x="1182" y="90"/>
                    <a:pt x="1171" y="90"/>
                    <a:pt x="1171" y="90"/>
                  </a:cubicBezTo>
                  <a:cubicBezTo>
                    <a:pt x="1162" y="70"/>
                    <a:pt x="1151" y="50"/>
                    <a:pt x="1142" y="41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61"/>
            <p:cNvSpPr/>
            <p:nvPr/>
          </p:nvSpPr>
          <p:spPr>
            <a:xfrm>
              <a:off x="4906513" y="2591573"/>
              <a:ext cx="1389" cy="556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4" y="1"/>
                  </a:moveTo>
                  <a:cubicBezTo>
                    <a:pt x="1" y="4"/>
                    <a:pt x="0" y="5"/>
                    <a:pt x="1" y="5"/>
                  </a:cubicBezTo>
                  <a:cubicBezTo>
                    <a:pt x="1" y="5"/>
                    <a:pt x="8" y="1"/>
                    <a:pt x="15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61"/>
            <p:cNvSpPr/>
            <p:nvPr/>
          </p:nvSpPr>
          <p:spPr>
            <a:xfrm>
              <a:off x="4927256" y="258601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61"/>
            <p:cNvSpPr/>
            <p:nvPr/>
          </p:nvSpPr>
          <p:spPr>
            <a:xfrm>
              <a:off x="4947629" y="2579534"/>
              <a:ext cx="1945" cy="1019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" y="1"/>
                  </a:moveTo>
                  <a:lnTo>
                    <a:pt x="11" y="11"/>
                  </a:lnTo>
                  <a:lnTo>
                    <a:pt x="21" y="11"/>
                  </a:lnTo>
                  <a:cubicBezTo>
                    <a:pt x="21" y="11"/>
                    <a:pt x="11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61"/>
            <p:cNvSpPr/>
            <p:nvPr/>
          </p:nvSpPr>
          <p:spPr>
            <a:xfrm>
              <a:off x="4927256" y="2585090"/>
              <a:ext cx="1111" cy="101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61"/>
            <p:cNvSpPr/>
            <p:nvPr/>
          </p:nvSpPr>
          <p:spPr>
            <a:xfrm>
              <a:off x="4947629" y="2580275"/>
              <a:ext cx="2963" cy="3056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2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4" y="3"/>
                  </a:lnTo>
                  <a:cubicBezTo>
                    <a:pt x="3" y="1"/>
                    <a:pt x="2" y="0"/>
                    <a:pt x="2" y="0"/>
                  </a:cubicBezTo>
                  <a:close/>
                  <a:moveTo>
                    <a:pt x="4" y="3"/>
                  </a:moveTo>
                  <a:cubicBezTo>
                    <a:pt x="7" y="8"/>
                    <a:pt x="11" y="20"/>
                    <a:pt x="11" y="33"/>
                  </a:cubicBezTo>
                  <a:cubicBezTo>
                    <a:pt x="21" y="33"/>
                    <a:pt x="21" y="23"/>
                    <a:pt x="31" y="23"/>
                  </a:cubicBezTo>
                  <a:cubicBezTo>
                    <a:pt x="31" y="23"/>
                    <a:pt x="11" y="13"/>
                    <a:pt x="11" y="3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61"/>
            <p:cNvSpPr/>
            <p:nvPr/>
          </p:nvSpPr>
          <p:spPr>
            <a:xfrm>
              <a:off x="4945777" y="2576756"/>
              <a:ext cx="4815" cy="2871"/>
            </a:xfrm>
            <a:custGeom>
              <a:avLst/>
              <a:gdLst/>
              <a:ahLst/>
              <a:cxnLst/>
              <a:rect l="l" t="t" r="r" b="b"/>
              <a:pathLst>
                <a:path w="52" h="31" extrusionOk="0">
                  <a:moveTo>
                    <a:pt x="31" y="0"/>
                  </a:moveTo>
                  <a:cubicBezTo>
                    <a:pt x="21" y="11"/>
                    <a:pt x="21" y="11"/>
                    <a:pt x="1" y="20"/>
                  </a:cubicBezTo>
                  <a:cubicBezTo>
                    <a:pt x="1" y="20"/>
                    <a:pt x="11" y="31"/>
                    <a:pt x="21" y="31"/>
                  </a:cubicBezTo>
                  <a:lnTo>
                    <a:pt x="21" y="20"/>
                  </a:lnTo>
                  <a:lnTo>
                    <a:pt x="41" y="31"/>
                  </a:lnTo>
                  <a:cubicBezTo>
                    <a:pt x="51" y="31"/>
                    <a:pt x="51" y="20"/>
                    <a:pt x="51" y="11"/>
                  </a:cubicBezTo>
                  <a:cubicBezTo>
                    <a:pt x="41" y="11"/>
                    <a:pt x="31" y="11"/>
                    <a:pt x="3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61"/>
            <p:cNvSpPr/>
            <p:nvPr/>
          </p:nvSpPr>
          <p:spPr>
            <a:xfrm>
              <a:off x="4921700" y="2587868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61"/>
            <p:cNvSpPr/>
            <p:nvPr/>
          </p:nvSpPr>
          <p:spPr>
            <a:xfrm>
              <a:off x="4917996" y="2563977"/>
              <a:ext cx="3797" cy="3612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29" y="0"/>
                  </a:moveTo>
                  <a:cubicBezTo>
                    <a:pt x="27" y="0"/>
                    <a:pt x="21" y="3"/>
                    <a:pt x="11" y="9"/>
                  </a:cubicBezTo>
                  <a:cubicBezTo>
                    <a:pt x="1" y="38"/>
                    <a:pt x="21" y="38"/>
                    <a:pt x="41" y="38"/>
                  </a:cubicBezTo>
                  <a:cubicBezTo>
                    <a:pt x="9" y="3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61"/>
            <p:cNvSpPr/>
            <p:nvPr/>
          </p:nvSpPr>
          <p:spPr>
            <a:xfrm>
              <a:off x="5011618" y="2687972"/>
              <a:ext cx="2871" cy="1111"/>
            </a:xfrm>
            <a:custGeom>
              <a:avLst/>
              <a:gdLst/>
              <a:ahLst/>
              <a:cxnLst/>
              <a:rect l="l" t="t" r="r" b="b"/>
              <a:pathLst>
                <a:path w="31" h="12" extrusionOk="0">
                  <a:moveTo>
                    <a:pt x="21" y="1"/>
                  </a:moveTo>
                  <a:lnTo>
                    <a:pt x="1" y="11"/>
                  </a:lnTo>
                  <a:lnTo>
                    <a:pt x="31" y="1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61"/>
            <p:cNvSpPr/>
            <p:nvPr/>
          </p:nvSpPr>
          <p:spPr>
            <a:xfrm>
              <a:off x="5015322" y="2681490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0" y="2"/>
                    <a:pt x="19" y="2"/>
                    <a:pt x="19" y="3"/>
                  </a:cubicBezTo>
                  <a:lnTo>
                    <a:pt x="19" y="3"/>
                  </a:lnTo>
                  <a:lnTo>
                    <a:pt x="21" y="1"/>
                  </a:lnTo>
                  <a:close/>
                  <a:moveTo>
                    <a:pt x="19" y="3"/>
                  </a:moveTo>
                  <a:lnTo>
                    <a:pt x="1" y="21"/>
                  </a:lnTo>
                  <a:cubicBezTo>
                    <a:pt x="10" y="21"/>
                    <a:pt x="11" y="12"/>
                    <a:pt x="19" y="3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61"/>
            <p:cNvSpPr/>
            <p:nvPr/>
          </p:nvSpPr>
          <p:spPr>
            <a:xfrm>
              <a:off x="5014396" y="2683342"/>
              <a:ext cx="6575" cy="3797"/>
            </a:xfrm>
            <a:custGeom>
              <a:avLst/>
              <a:gdLst/>
              <a:ahLst/>
              <a:cxnLst/>
              <a:rect l="l" t="t" r="r" b="b"/>
              <a:pathLst>
                <a:path w="71" h="41" extrusionOk="0">
                  <a:moveTo>
                    <a:pt x="11" y="1"/>
                  </a:moveTo>
                  <a:lnTo>
                    <a:pt x="1" y="31"/>
                  </a:lnTo>
                  <a:cubicBezTo>
                    <a:pt x="16" y="36"/>
                    <a:pt x="33" y="41"/>
                    <a:pt x="47" y="41"/>
                  </a:cubicBezTo>
                  <a:cubicBezTo>
                    <a:pt x="61" y="41"/>
                    <a:pt x="71" y="36"/>
                    <a:pt x="71" y="2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61"/>
            <p:cNvSpPr/>
            <p:nvPr/>
          </p:nvSpPr>
          <p:spPr>
            <a:xfrm>
              <a:off x="5028379" y="2666674"/>
              <a:ext cx="2778" cy="2871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20" y="1"/>
                  </a:moveTo>
                  <a:cubicBezTo>
                    <a:pt x="0" y="1"/>
                    <a:pt x="20" y="21"/>
                    <a:pt x="20" y="30"/>
                  </a:cubicBezTo>
                  <a:cubicBezTo>
                    <a:pt x="30" y="21"/>
                    <a:pt x="30" y="10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61"/>
            <p:cNvSpPr/>
            <p:nvPr/>
          </p:nvSpPr>
          <p:spPr>
            <a:xfrm>
              <a:off x="5038473" y="2611945"/>
              <a:ext cx="2963" cy="1111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31" y="1"/>
                  </a:moveTo>
                  <a:cubicBezTo>
                    <a:pt x="21" y="1"/>
                    <a:pt x="11" y="1"/>
                    <a:pt x="1" y="1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61"/>
            <p:cNvSpPr/>
            <p:nvPr/>
          </p:nvSpPr>
          <p:spPr>
            <a:xfrm>
              <a:off x="4619536" y="3287762"/>
              <a:ext cx="20465" cy="13057"/>
            </a:xfrm>
            <a:custGeom>
              <a:avLst/>
              <a:gdLst/>
              <a:ahLst/>
              <a:cxnLst/>
              <a:rect l="l" t="t" r="r" b="b"/>
              <a:pathLst>
                <a:path w="221" h="141" extrusionOk="0">
                  <a:moveTo>
                    <a:pt x="60" y="0"/>
                  </a:moveTo>
                  <a:lnTo>
                    <a:pt x="60" y="10"/>
                  </a:lnTo>
                  <a:cubicBezTo>
                    <a:pt x="71" y="20"/>
                    <a:pt x="71" y="30"/>
                    <a:pt x="71" y="30"/>
                  </a:cubicBezTo>
                  <a:cubicBezTo>
                    <a:pt x="64" y="33"/>
                    <a:pt x="59" y="34"/>
                    <a:pt x="55" y="34"/>
                  </a:cubicBezTo>
                  <a:cubicBezTo>
                    <a:pt x="33" y="34"/>
                    <a:pt x="39" y="3"/>
                    <a:pt x="21" y="3"/>
                  </a:cubicBezTo>
                  <a:cubicBezTo>
                    <a:pt x="16" y="3"/>
                    <a:pt x="9" y="5"/>
                    <a:pt x="0" y="10"/>
                  </a:cubicBezTo>
                  <a:lnTo>
                    <a:pt x="31" y="50"/>
                  </a:lnTo>
                  <a:lnTo>
                    <a:pt x="20" y="60"/>
                  </a:lnTo>
                  <a:cubicBezTo>
                    <a:pt x="40" y="60"/>
                    <a:pt x="51" y="90"/>
                    <a:pt x="51" y="100"/>
                  </a:cubicBezTo>
                  <a:cubicBezTo>
                    <a:pt x="44" y="100"/>
                    <a:pt x="37" y="105"/>
                    <a:pt x="31" y="105"/>
                  </a:cubicBezTo>
                  <a:cubicBezTo>
                    <a:pt x="27" y="105"/>
                    <a:pt x="24" y="104"/>
                    <a:pt x="20" y="100"/>
                  </a:cubicBezTo>
                  <a:lnTo>
                    <a:pt x="20" y="100"/>
                  </a:lnTo>
                  <a:cubicBezTo>
                    <a:pt x="33" y="126"/>
                    <a:pt x="47" y="133"/>
                    <a:pt x="61" y="133"/>
                  </a:cubicBezTo>
                  <a:cubicBezTo>
                    <a:pt x="81" y="133"/>
                    <a:pt x="101" y="120"/>
                    <a:pt x="122" y="120"/>
                  </a:cubicBezTo>
                  <a:cubicBezTo>
                    <a:pt x="135" y="120"/>
                    <a:pt x="148" y="125"/>
                    <a:pt x="161" y="140"/>
                  </a:cubicBezTo>
                  <a:cubicBezTo>
                    <a:pt x="161" y="130"/>
                    <a:pt x="151" y="130"/>
                    <a:pt x="161" y="120"/>
                  </a:cubicBezTo>
                  <a:cubicBezTo>
                    <a:pt x="141" y="100"/>
                    <a:pt x="151" y="90"/>
                    <a:pt x="161" y="80"/>
                  </a:cubicBezTo>
                  <a:lnTo>
                    <a:pt x="161" y="110"/>
                  </a:lnTo>
                  <a:lnTo>
                    <a:pt x="201" y="130"/>
                  </a:lnTo>
                  <a:cubicBezTo>
                    <a:pt x="191" y="120"/>
                    <a:pt x="181" y="80"/>
                    <a:pt x="201" y="70"/>
                  </a:cubicBezTo>
                  <a:lnTo>
                    <a:pt x="221" y="90"/>
                  </a:lnTo>
                  <a:lnTo>
                    <a:pt x="181" y="20"/>
                  </a:lnTo>
                  <a:lnTo>
                    <a:pt x="171" y="70"/>
                  </a:lnTo>
                  <a:cubicBezTo>
                    <a:pt x="147" y="64"/>
                    <a:pt x="144" y="54"/>
                    <a:pt x="135" y="54"/>
                  </a:cubicBezTo>
                  <a:cubicBezTo>
                    <a:pt x="129" y="54"/>
                    <a:pt x="120" y="58"/>
                    <a:pt x="100" y="70"/>
                  </a:cubicBezTo>
                  <a:cubicBezTo>
                    <a:pt x="65" y="61"/>
                    <a:pt x="85" y="29"/>
                    <a:pt x="111" y="29"/>
                  </a:cubicBezTo>
                  <a:cubicBezTo>
                    <a:pt x="114" y="29"/>
                    <a:pt x="117" y="29"/>
                    <a:pt x="120" y="30"/>
                  </a:cubicBezTo>
                  <a:cubicBezTo>
                    <a:pt x="120" y="30"/>
                    <a:pt x="100" y="20"/>
                    <a:pt x="91" y="10"/>
                  </a:cubicBezTo>
                  <a:cubicBezTo>
                    <a:pt x="71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61"/>
            <p:cNvSpPr/>
            <p:nvPr/>
          </p:nvSpPr>
          <p:spPr>
            <a:xfrm>
              <a:off x="4617684" y="3300726"/>
              <a:ext cx="28892" cy="35283"/>
            </a:xfrm>
            <a:custGeom>
              <a:avLst/>
              <a:gdLst/>
              <a:ahLst/>
              <a:cxnLst/>
              <a:rect l="l" t="t" r="r" b="b"/>
              <a:pathLst>
                <a:path w="312" h="381" extrusionOk="0">
                  <a:moveTo>
                    <a:pt x="181" y="1"/>
                  </a:moveTo>
                  <a:lnTo>
                    <a:pt x="191" y="10"/>
                  </a:lnTo>
                  <a:lnTo>
                    <a:pt x="171" y="21"/>
                  </a:lnTo>
                  <a:lnTo>
                    <a:pt x="120" y="41"/>
                  </a:lnTo>
                  <a:cubicBezTo>
                    <a:pt x="140" y="41"/>
                    <a:pt x="140" y="61"/>
                    <a:pt x="151" y="70"/>
                  </a:cubicBezTo>
                  <a:cubicBezTo>
                    <a:pt x="151" y="70"/>
                    <a:pt x="120" y="61"/>
                    <a:pt x="100" y="61"/>
                  </a:cubicBezTo>
                  <a:cubicBezTo>
                    <a:pt x="71" y="50"/>
                    <a:pt x="51" y="50"/>
                    <a:pt x="51" y="50"/>
                  </a:cubicBezTo>
                  <a:lnTo>
                    <a:pt x="51" y="50"/>
                  </a:lnTo>
                  <a:cubicBezTo>
                    <a:pt x="0" y="90"/>
                    <a:pt x="60" y="130"/>
                    <a:pt x="40" y="170"/>
                  </a:cubicBezTo>
                  <a:cubicBezTo>
                    <a:pt x="57" y="145"/>
                    <a:pt x="67" y="143"/>
                    <a:pt x="74" y="143"/>
                  </a:cubicBezTo>
                  <a:cubicBezTo>
                    <a:pt x="76" y="143"/>
                    <a:pt x="77" y="143"/>
                    <a:pt x="78" y="143"/>
                  </a:cubicBezTo>
                  <a:cubicBezTo>
                    <a:pt x="86" y="143"/>
                    <a:pt x="91" y="140"/>
                    <a:pt x="100" y="101"/>
                  </a:cubicBezTo>
                  <a:lnTo>
                    <a:pt x="151" y="110"/>
                  </a:lnTo>
                  <a:lnTo>
                    <a:pt x="140" y="190"/>
                  </a:lnTo>
                  <a:cubicBezTo>
                    <a:pt x="151" y="170"/>
                    <a:pt x="151" y="141"/>
                    <a:pt x="161" y="110"/>
                  </a:cubicBezTo>
                  <a:lnTo>
                    <a:pt x="171" y="110"/>
                  </a:lnTo>
                  <a:lnTo>
                    <a:pt x="181" y="170"/>
                  </a:lnTo>
                  <a:cubicBezTo>
                    <a:pt x="184" y="169"/>
                    <a:pt x="187" y="168"/>
                    <a:pt x="190" y="168"/>
                  </a:cubicBezTo>
                  <a:cubicBezTo>
                    <a:pt x="201" y="168"/>
                    <a:pt x="214" y="174"/>
                    <a:pt x="224" y="174"/>
                  </a:cubicBezTo>
                  <a:cubicBezTo>
                    <a:pt x="231" y="174"/>
                    <a:pt x="237" y="171"/>
                    <a:pt x="241" y="161"/>
                  </a:cubicBezTo>
                  <a:cubicBezTo>
                    <a:pt x="231" y="150"/>
                    <a:pt x="221" y="150"/>
                    <a:pt x="221" y="141"/>
                  </a:cubicBezTo>
                  <a:cubicBezTo>
                    <a:pt x="226" y="138"/>
                    <a:pt x="231" y="137"/>
                    <a:pt x="236" y="137"/>
                  </a:cubicBezTo>
                  <a:cubicBezTo>
                    <a:pt x="265" y="137"/>
                    <a:pt x="273" y="177"/>
                    <a:pt x="294" y="177"/>
                  </a:cubicBezTo>
                  <a:cubicBezTo>
                    <a:pt x="299" y="177"/>
                    <a:pt x="305" y="175"/>
                    <a:pt x="311" y="170"/>
                  </a:cubicBezTo>
                  <a:cubicBezTo>
                    <a:pt x="281" y="130"/>
                    <a:pt x="291" y="121"/>
                    <a:pt x="241" y="101"/>
                  </a:cubicBezTo>
                  <a:cubicBezTo>
                    <a:pt x="231" y="61"/>
                    <a:pt x="221" y="30"/>
                    <a:pt x="231" y="10"/>
                  </a:cubicBezTo>
                  <a:cubicBezTo>
                    <a:pt x="226" y="5"/>
                    <a:pt x="216" y="5"/>
                    <a:pt x="206" y="5"/>
                  </a:cubicBezTo>
                  <a:cubicBezTo>
                    <a:pt x="196" y="5"/>
                    <a:pt x="186" y="5"/>
                    <a:pt x="181" y="1"/>
                  </a:cubicBezTo>
                  <a:close/>
                  <a:moveTo>
                    <a:pt x="140" y="221"/>
                  </a:moveTo>
                  <a:lnTo>
                    <a:pt x="136" y="230"/>
                  </a:lnTo>
                  <a:lnTo>
                    <a:pt x="136" y="230"/>
                  </a:lnTo>
                  <a:cubicBezTo>
                    <a:pt x="138" y="228"/>
                    <a:pt x="140" y="225"/>
                    <a:pt x="140" y="221"/>
                  </a:cubicBezTo>
                  <a:close/>
                  <a:moveTo>
                    <a:pt x="161" y="181"/>
                  </a:moveTo>
                  <a:cubicBezTo>
                    <a:pt x="161" y="190"/>
                    <a:pt x="151" y="190"/>
                    <a:pt x="140" y="190"/>
                  </a:cubicBezTo>
                  <a:cubicBezTo>
                    <a:pt x="131" y="190"/>
                    <a:pt x="120" y="190"/>
                    <a:pt x="111" y="201"/>
                  </a:cubicBezTo>
                  <a:cubicBezTo>
                    <a:pt x="120" y="210"/>
                    <a:pt x="131" y="210"/>
                    <a:pt x="140" y="221"/>
                  </a:cubicBezTo>
                  <a:lnTo>
                    <a:pt x="140" y="230"/>
                  </a:lnTo>
                  <a:cubicBezTo>
                    <a:pt x="140" y="241"/>
                    <a:pt x="140" y="241"/>
                    <a:pt x="131" y="241"/>
                  </a:cubicBezTo>
                  <a:lnTo>
                    <a:pt x="136" y="230"/>
                  </a:lnTo>
                  <a:lnTo>
                    <a:pt x="136" y="230"/>
                  </a:lnTo>
                  <a:cubicBezTo>
                    <a:pt x="133" y="233"/>
                    <a:pt x="131" y="235"/>
                    <a:pt x="131" y="241"/>
                  </a:cubicBezTo>
                  <a:cubicBezTo>
                    <a:pt x="120" y="241"/>
                    <a:pt x="100" y="230"/>
                    <a:pt x="100" y="210"/>
                  </a:cubicBezTo>
                  <a:cubicBezTo>
                    <a:pt x="95" y="218"/>
                    <a:pt x="89" y="221"/>
                    <a:pt x="83" y="221"/>
                  </a:cubicBezTo>
                  <a:cubicBezTo>
                    <a:pt x="74" y="221"/>
                    <a:pt x="63" y="214"/>
                    <a:pt x="55" y="214"/>
                  </a:cubicBezTo>
                  <a:cubicBezTo>
                    <a:pt x="49" y="214"/>
                    <a:pt x="44" y="218"/>
                    <a:pt x="40" y="230"/>
                  </a:cubicBezTo>
                  <a:cubicBezTo>
                    <a:pt x="91" y="301"/>
                    <a:pt x="131" y="350"/>
                    <a:pt x="221" y="381"/>
                  </a:cubicBezTo>
                  <a:cubicBezTo>
                    <a:pt x="191" y="341"/>
                    <a:pt x="161" y="290"/>
                    <a:pt x="161" y="250"/>
                  </a:cubicBezTo>
                  <a:lnTo>
                    <a:pt x="211" y="250"/>
                  </a:lnTo>
                  <a:cubicBezTo>
                    <a:pt x="191" y="301"/>
                    <a:pt x="231" y="321"/>
                    <a:pt x="241" y="370"/>
                  </a:cubicBezTo>
                  <a:lnTo>
                    <a:pt x="231" y="261"/>
                  </a:lnTo>
                  <a:cubicBezTo>
                    <a:pt x="235" y="235"/>
                    <a:pt x="241" y="226"/>
                    <a:pt x="248" y="226"/>
                  </a:cubicBezTo>
                  <a:cubicBezTo>
                    <a:pt x="258" y="226"/>
                    <a:pt x="269" y="243"/>
                    <a:pt x="281" y="261"/>
                  </a:cubicBezTo>
                  <a:cubicBezTo>
                    <a:pt x="281" y="250"/>
                    <a:pt x="281" y="241"/>
                    <a:pt x="291" y="241"/>
                  </a:cubicBezTo>
                  <a:cubicBezTo>
                    <a:pt x="278" y="241"/>
                    <a:pt x="242" y="205"/>
                    <a:pt x="226" y="205"/>
                  </a:cubicBezTo>
                  <a:cubicBezTo>
                    <a:pt x="217" y="205"/>
                    <a:pt x="214" y="214"/>
                    <a:pt x="221" y="241"/>
                  </a:cubicBezTo>
                  <a:cubicBezTo>
                    <a:pt x="214" y="244"/>
                    <a:pt x="208" y="245"/>
                    <a:pt x="203" y="245"/>
                  </a:cubicBezTo>
                  <a:cubicBezTo>
                    <a:pt x="173" y="245"/>
                    <a:pt x="178" y="198"/>
                    <a:pt x="161" y="18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61"/>
            <p:cNvSpPr/>
            <p:nvPr/>
          </p:nvSpPr>
          <p:spPr>
            <a:xfrm>
              <a:off x="4738161" y="3258962"/>
              <a:ext cx="4815" cy="8520"/>
            </a:xfrm>
            <a:custGeom>
              <a:avLst/>
              <a:gdLst/>
              <a:ahLst/>
              <a:cxnLst/>
              <a:rect l="l" t="t" r="r" b="b"/>
              <a:pathLst>
                <a:path w="52" h="92" extrusionOk="0">
                  <a:moveTo>
                    <a:pt x="1" y="1"/>
                  </a:moveTo>
                  <a:cubicBezTo>
                    <a:pt x="11" y="21"/>
                    <a:pt x="31" y="51"/>
                    <a:pt x="51" y="91"/>
                  </a:cubicBezTo>
                  <a:lnTo>
                    <a:pt x="31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61"/>
            <p:cNvSpPr/>
            <p:nvPr/>
          </p:nvSpPr>
          <p:spPr>
            <a:xfrm>
              <a:off x="4781777" y="3338323"/>
              <a:ext cx="1019" cy="463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9" y="0"/>
                    <a:pt x="7" y="4"/>
                    <a:pt x="0" y="4"/>
                  </a:cubicBezTo>
                  <a:lnTo>
                    <a:pt x="10" y="4"/>
                  </a:lnTo>
                  <a:cubicBezTo>
                    <a:pt x="10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61"/>
            <p:cNvSpPr/>
            <p:nvPr/>
          </p:nvSpPr>
          <p:spPr>
            <a:xfrm>
              <a:off x="4765941" y="3384162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61"/>
            <p:cNvSpPr/>
            <p:nvPr/>
          </p:nvSpPr>
          <p:spPr>
            <a:xfrm>
              <a:off x="4634352" y="3223218"/>
              <a:ext cx="164184" cy="193452"/>
            </a:xfrm>
            <a:custGeom>
              <a:avLst/>
              <a:gdLst/>
              <a:ahLst/>
              <a:cxnLst/>
              <a:rect l="l" t="t" r="r" b="b"/>
              <a:pathLst>
                <a:path w="1773" h="2089" extrusionOk="0">
                  <a:moveTo>
                    <a:pt x="632" y="26"/>
                  </a:moveTo>
                  <a:lnTo>
                    <a:pt x="1522" y="206"/>
                  </a:lnTo>
                  <a:lnTo>
                    <a:pt x="1532" y="217"/>
                  </a:lnTo>
                  <a:cubicBezTo>
                    <a:pt x="1529" y="224"/>
                    <a:pt x="1523" y="228"/>
                    <a:pt x="1518" y="228"/>
                  </a:cubicBezTo>
                  <a:cubicBezTo>
                    <a:pt x="1508" y="228"/>
                    <a:pt x="1498" y="219"/>
                    <a:pt x="1492" y="206"/>
                  </a:cubicBezTo>
                  <a:lnTo>
                    <a:pt x="652" y="46"/>
                  </a:lnTo>
                  <a:cubicBezTo>
                    <a:pt x="632" y="77"/>
                    <a:pt x="601" y="126"/>
                    <a:pt x="592" y="157"/>
                  </a:cubicBezTo>
                  <a:cubicBezTo>
                    <a:pt x="586" y="173"/>
                    <a:pt x="583" y="183"/>
                    <a:pt x="588" y="183"/>
                  </a:cubicBezTo>
                  <a:cubicBezTo>
                    <a:pt x="593" y="183"/>
                    <a:pt x="603" y="175"/>
                    <a:pt x="621" y="157"/>
                  </a:cubicBezTo>
                  <a:lnTo>
                    <a:pt x="621" y="157"/>
                  </a:lnTo>
                  <a:cubicBezTo>
                    <a:pt x="611" y="167"/>
                    <a:pt x="601" y="177"/>
                    <a:pt x="601" y="186"/>
                  </a:cubicBezTo>
                  <a:lnTo>
                    <a:pt x="551" y="197"/>
                  </a:lnTo>
                  <a:cubicBezTo>
                    <a:pt x="581" y="137"/>
                    <a:pt x="612" y="77"/>
                    <a:pt x="632" y="26"/>
                  </a:cubicBezTo>
                  <a:close/>
                  <a:moveTo>
                    <a:pt x="1152" y="407"/>
                  </a:moveTo>
                  <a:cubicBezTo>
                    <a:pt x="1152" y="407"/>
                    <a:pt x="1152" y="407"/>
                    <a:pt x="1152" y="407"/>
                  </a:cubicBezTo>
                  <a:lnTo>
                    <a:pt x="1152" y="407"/>
                  </a:lnTo>
                  <a:lnTo>
                    <a:pt x="1152" y="407"/>
                  </a:lnTo>
                  <a:close/>
                  <a:moveTo>
                    <a:pt x="121" y="367"/>
                  </a:moveTo>
                  <a:cubicBezTo>
                    <a:pt x="101" y="387"/>
                    <a:pt x="91" y="427"/>
                    <a:pt x="81" y="447"/>
                  </a:cubicBezTo>
                  <a:cubicBezTo>
                    <a:pt x="91" y="427"/>
                    <a:pt x="101" y="397"/>
                    <a:pt x="121" y="367"/>
                  </a:cubicBezTo>
                  <a:close/>
                  <a:moveTo>
                    <a:pt x="652" y="437"/>
                  </a:moveTo>
                  <a:lnTo>
                    <a:pt x="652" y="437"/>
                  </a:lnTo>
                  <a:cubicBezTo>
                    <a:pt x="641" y="447"/>
                    <a:pt x="641" y="447"/>
                    <a:pt x="632" y="447"/>
                  </a:cubicBezTo>
                  <a:cubicBezTo>
                    <a:pt x="641" y="447"/>
                    <a:pt x="652" y="447"/>
                    <a:pt x="652" y="437"/>
                  </a:cubicBezTo>
                  <a:close/>
                  <a:moveTo>
                    <a:pt x="781" y="437"/>
                  </a:moveTo>
                  <a:cubicBezTo>
                    <a:pt x="812" y="437"/>
                    <a:pt x="841" y="447"/>
                    <a:pt x="872" y="447"/>
                  </a:cubicBezTo>
                  <a:lnTo>
                    <a:pt x="841" y="447"/>
                  </a:lnTo>
                  <a:cubicBezTo>
                    <a:pt x="821" y="447"/>
                    <a:pt x="801" y="437"/>
                    <a:pt x="781" y="437"/>
                  </a:cubicBezTo>
                  <a:close/>
                  <a:moveTo>
                    <a:pt x="701" y="347"/>
                  </a:moveTo>
                  <a:cubicBezTo>
                    <a:pt x="714" y="359"/>
                    <a:pt x="726" y="368"/>
                    <a:pt x="741" y="368"/>
                  </a:cubicBezTo>
                  <a:cubicBezTo>
                    <a:pt x="750" y="368"/>
                    <a:pt x="760" y="365"/>
                    <a:pt x="772" y="357"/>
                  </a:cubicBezTo>
                  <a:cubicBezTo>
                    <a:pt x="781" y="377"/>
                    <a:pt x="781" y="387"/>
                    <a:pt x="781" y="387"/>
                  </a:cubicBezTo>
                  <a:lnTo>
                    <a:pt x="792" y="387"/>
                  </a:lnTo>
                  <a:cubicBezTo>
                    <a:pt x="792" y="397"/>
                    <a:pt x="781" y="397"/>
                    <a:pt x="781" y="397"/>
                  </a:cubicBezTo>
                  <a:cubicBezTo>
                    <a:pt x="781" y="407"/>
                    <a:pt x="781" y="407"/>
                    <a:pt x="772" y="407"/>
                  </a:cubicBezTo>
                  <a:lnTo>
                    <a:pt x="772" y="427"/>
                  </a:lnTo>
                  <a:lnTo>
                    <a:pt x="761" y="427"/>
                  </a:lnTo>
                  <a:lnTo>
                    <a:pt x="761" y="437"/>
                  </a:lnTo>
                  <a:cubicBezTo>
                    <a:pt x="755" y="437"/>
                    <a:pt x="744" y="437"/>
                    <a:pt x="734" y="434"/>
                  </a:cubicBezTo>
                  <a:lnTo>
                    <a:pt x="734" y="434"/>
                  </a:lnTo>
                  <a:cubicBezTo>
                    <a:pt x="736" y="434"/>
                    <a:pt x="738" y="435"/>
                    <a:pt x="740" y="435"/>
                  </a:cubicBezTo>
                  <a:cubicBezTo>
                    <a:pt x="749" y="435"/>
                    <a:pt x="756" y="432"/>
                    <a:pt x="761" y="427"/>
                  </a:cubicBezTo>
                  <a:lnTo>
                    <a:pt x="761" y="397"/>
                  </a:lnTo>
                  <a:lnTo>
                    <a:pt x="772" y="407"/>
                  </a:lnTo>
                  <a:lnTo>
                    <a:pt x="772" y="397"/>
                  </a:lnTo>
                  <a:cubicBezTo>
                    <a:pt x="781" y="397"/>
                    <a:pt x="781" y="397"/>
                    <a:pt x="781" y="387"/>
                  </a:cubicBezTo>
                  <a:lnTo>
                    <a:pt x="781" y="387"/>
                  </a:lnTo>
                  <a:cubicBezTo>
                    <a:pt x="761" y="397"/>
                    <a:pt x="752" y="397"/>
                    <a:pt x="732" y="397"/>
                  </a:cubicBezTo>
                  <a:lnTo>
                    <a:pt x="692" y="397"/>
                  </a:lnTo>
                  <a:lnTo>
                    <a:pt x="692" y="427"/>
                  </a:lnTo>
                  <a:cubicBezTo>
                    <a:pt x="684" y="431"/>
                    <a:pt x="678" y="433"/>
                    <a:pt x="674" y="433"/>
                  </a:cubicBezTo>
                  <a:cubicBezTo>
                    <a:pt x="667" y="433"/>
                    <a:pt x="665" y="426"/>
                    <a:pt x="672" y="407"/>
                  </a:cubicBezTo>
                  <a:lnTo>
                    <a:pt x="652" y="407"/>
                  </a:lnTo>
                  <a:cubicBezTo>
                    <a:pt x="641" y="407"/>
                    <a:pt x="641" y="417"/>
                    <a:pt x="632" y="427"/>
                  </a:cubicBezTo>
                  <a:cubicBezTo>
                    <a:pt x="641" y="427"/>
                    <a:pt x="652" y="437"/>
                    <a:pt x="652" y="437"/>
                  </a:cubicBezTo>
                  <a:cubicBezTo>
                    <a:pt x="672" y="437"/>
                    <a:pt x="681" y="437"/>
                    <a:pt x="701" y="427"/>
                  </a:cubicBezTo>
                  <a:lnTo>
                    <a:pt x="712" y="427"/>
                  </a:lnTo>
                  <a:cubicBezTo>
                    <a:pt x="715" y="428"/>
                    <a:pt x="718" y="430"/>
                    <a:pt x="721" y="431"/>
                  </a:cubicBezTo>
                  <a:lnTo>
                    <a:pt x="721" y="431"/>
                  </a:lnTo>
                  <a:cubicBezTo>
                    <a:pt x="722" y="437"/>
                    <a:pt x="723" y="439"/>
                    <a:pt x="732" y="447"/>
                  </a:cubicBezTo>
                  <a:cubicBezTo>
                    <a:pt x="741" y="457"/>
                    <a:pt x="741" y="467"/>
                    <a:pt x="752" y="467"/>
                  </a:cubicBezTo>
                  <a:cubicBezTo>
                    <a:pt x="741" y="477"/>
                    <a:pt x="741" y="487"/>
                    <a:pt x="741" y="487"/>
                  </a:cubicBezTo>
                  <a:lnTo>
                    <a:pt x="701" y="487"/>
                  </a:lnTo>
                  <a:cubicBezTo>
                    <a:pt x="701" y="477"/>
                    <a:pt x="692" y="467"/>
                    <a:pt x="681" y="457"/>
                  </a:cubicBezTo>
                  <a:lnTo>
                    <a:pt x="652" y="457"/>
                  </a:lnTo>
                  <a:cubicBezTo>
                    <a:pt x="641" y="467"/>
                    <a:pt x="641" y="477"/>
                    <a:pt x="641" y="487"/>
                  </a:cubicBezTo>
                  <a:lnTo>
                    <a:pt x="632" y="487"/>
                  </a:lnTo>
                  <a:cubicBezTo>
                    <a:pt x="621" y="487"/>
                    <a:pt x="621" y="477"/>
                    <a:pt x="621" y="477"/>
                  </a:cubicBezTo>
                  <a:cubicBezTo>
                    <a:pt x="621" y="467"/>
                    <a:pt x="621" y="457"/>
                    <a:pt x="632" y="447"/>
                  </a:cubicBezTo>
                  <a:lnTo>
                    <a:pt x="632" y="427"/>
                  </a:lnTo>
                  <a:cubicBezTo>
                    <a:pt x="632" y="417"/>
                    <a:pt x="621" y="417"/>
                    <a:pt x="621" y="407"/>
                  </a:cubicBezTo>
                  <a:lnTo>
                    <a:pt x="652" y="407"/>
                  </a:lnTo>
                  <a:cubicBezTo>
                    <a:pt x="652" y="397"/>
                    <a:pt x="661" y="397"/>
                    <a:pt x="672" y="397"/>
                  </a:cubicBezTo>
                  <a:lnTo>
                    <a:pt x="672" y="407"/>
                  </a:lnTo>
                  <a:cubicBezTo>
                    <a:pt x="681" y="397"/>
                    <a:pt x="681" y="397"/>
                    <a:pt x="692" y="397"/>
                  </a:cubicBezTo>
                  <a:lnTo>
                    <a:pt x="692" y="347"/>
                  </a:lnTo>
                  <a:close/>
                  <a:moveTo>
                    <a:pt x="1112" y="277"/>
                  </a:moveTo>
                  <a:lnTo>
                    <a:pt x="1192" y="297"/>
                  </a:lnTo>
                  <a:cubicBezTo>
                    <a:pt x="1192" y="313"/>
                    <a:pt x="1205" y="343"/>
                    <a:pt x="1221" y="353"/>
                  </a:cubicBezTo>
                  <a:lnTo>
                    <a:pt x="1221" y="353"/>
                  </a:lnTo>
                  <a:lnTo>
                    <a:pt x="1202" y="347"/>
                  </a:lnTo>
                  <a:lnTo>
                    <a:pt x="1202" y="347"/>
                  </a:lnTo>
                  <a:cubicBezTo>
                    <a:pt x="1241" y="386"/>
                    <a:pt x="1206" y="413"/>
                    <a:pt x="1175" y="413"/>
                  </a:cubicBezTo>
                  <a:cubicBezTo>
                    <a:pt x="1167" y="413"/>
                    <a:pt x="1159" y="411"/>
                    <a:pt x="1152" y="407"/>
                  </a:cubicBezTo>
                  <a:lnTo>
                    <a:pt x="1152" y="407"/>
                  </a:lnTo>
                  <a:lnTo>
                    <a:pt x="1212" y="447"/>
                  </a:lnTo>
                  <a:lnTo>
                    <a:pt x="1172" y="437"/>
                  </a:lnTo>
                  <a:lnTo>
                    <a:pt x="1172" y="437"/>
                  </a:lnTo>
                  <a:lnTo>
                    <a:pt x="1222" y="457"/>
                  </a:lnTo>
                  <a:lnTo>
                    <a:pt x="1232" y="467"/>
                  </a:lnTo>
                  <a:cubicBezTo>
                    <a:pt x="1257" y="484"/>
                    <a:pt x="1275" y="500"/>
                    <a:pt x="1287" y="517"/>
                  </a:cubicBezTo>
                  <a:lnTo>
                    <a:pt x="1287" y="517"/>
                  </a:lnTo>
                  <a:cubicBezTo>
                    <a:pt x="1285" y="517"/>
                    <a:pt x="1284" y="517"/>
                    <a:pt x="1282" y="517"/>
                  </a:cubicBezTo>
                  <a:lnTo>
                    <a:pt x="1272" y="517"/>
                  </a:lnTo>
                  <a:lnTo>
                    <a:pt x="1272" y="507"/>
                  </a:lnTo>
                  <a:lnTo>
                    <a:pt x="1252" y="507"/>
                  </a:lnTo>
                  <a:lnTo>
                    <a:pt x="1252" y="497"/>
                  </a:lnTo>
                  <a:lnTo>
                    <a:pt x="1232" y="497"/>
                  </a:lnTo>
                  <a:lnTo>
                    <a:pt x="1232" y="487"/>
                  </a:lnTo>
                  <a:cubicBezTo>
                    <a:pt x="1202" y="487"/>
                    <a:pt x="1172" y="487"/>
                    <a:pt x="1132" y="477"/>
                  </a:cubicBezTo>
                  <a:cubicBezTo>
                    <a:pt x="1132" y="467"/>
                    <a:pt x="1122" y="457"/>
                    <a:pt x="1122" y="447"/>
                  </a:cubicBezTo>
                  <a:lnTo>
                    <a:pt x="1112" y="457"/>
                  </a:lnTo>
                  <a:lnTo>
                    <a:pt x="1102" y="447"/>
                  </a:lnTo>
                  <a:lnTo>
                    <a:pt x="1102" y="427"/>
                  </a:lnTo>
                  <a:cubicBezTo>
                    <a:pt x="1112" y="427"/>
                    <a:pt x="1112" y="437"/>
                    <a:pt x="1112" y="437"/>
                  </a:cubicBezTo>
                  <a:cubicBezTo>
                    <a:pt x="1112" y="427"/>
                    <a:pt x="1112" y="427"/>
                    <a:pt x="1102" y="417"/>
                  </a:cubicBezTo>
                  <a:cubicBezTo>
                    <a:pt x="1112" y="407"/>
                    <a:pt x="1112" y="387"/>
                    <a:pt x="1112" y="377"/>
                  </a:cubicBezTo>
                  <a:lnTo>
                    <a:pt x="1122" y="387"/>
                  </a:lnTo>
                  <a:cubicBezTo>
                    <a:pt x="1122" y="377"/>
                    <a:pt x="1112" y="377"/>
                    <a:pt x="1112" y="367"/>
                  </a:cubicBezTo>
                  <a:cubicBezTo>
                    <a:pt x="1132" y="337"/>
                    <a:pt x="1152" y="317"/>
                    <a:pt x="1132" y="287"/>
                  </a:cubicBezTo>
                  <a:lnTo>
                    <a:pt x="1112" y="277"/>
                  </a:lnTo>
                  <a:close/>
                  <a:moveTo>
                    <a:pt x="1292" y="517"/>
                  </a:moveTo>
                  <a:lnTo>
                    <a:pt x="1302" y="527"/>
                  </a:lnTo>
                  <a:cubicBezTo>
                    <a:pt x="1292" y="527"/>
                    <a:pt x="1292" y="527"/>
                    <a:pt x="1292" y="517"/>
                  </a:cubicBezTo>
                  <a:close/>
                  <a:moveTo>
                    <a:pt x="661" y="57"/>
                  </a:moveTo>
                  <a:lnTo>
                    <a:pt x="1482" y="217"/>
                  </a:lnTo>
                  <a:lnTo>
                    <a:pt x="1482" y="237"/>
                  </a:lnTo>
                  <a:cubicBezTo>
                    <a:pt x="1482" y="237"/>
                    <a:pt x="1492" y="267"/>
                    <a:pt x="1492" y="297"/>
                  </a:cubicBezTo>
                  <a:lnTo>
                    <a:pt x="1492" y="357"/>
                  </a:lnTo>
                  <a:lnTo>
                    <a:pt x="1532" y="377"/>
                  </a:lnTo>
                  <a:cubicBezTo>
                    <a:pt x="1552" y="377"/>
                    <a:pt x="1572" y="387"/>
                    <a:pt x="1572" y="387"/>
                  </a:cubicBezTo>
                  <a:cubicBezTo>
                    <a:pt x="1572" y="405"/>
                    <a:pt x="1567" y="409"/>
                    <a:pt x="1560" y="409"/>
                  </a:cubicBezTo>
                  <a:cubicBezTo>
                    <a:pt x="1552" y="409"/>
                    <a:pt x="1543" y="404"/>
                    <a:pt x="1535" y="404"/>
                  </a:cubicBezTo>
                  <a:cubicBezTo>
                    <a:pt x="1525" y="404"/>
                    <a:pt x="1518" y="412"/>
                    <a:pt x="1522" y="447"/>
                  </a:cubicBezTo>
                  <a:cubicBezTo>
                    <a:pt x="1552" y="467"/>
                    <a:pt x="1532" y="527"/>
                    <a:pt x="1552" y="547"/>
                  </a:cubicBezTo>
                  <a:cubicBezTo>
                    <a:pt x="1547" y="544"/>
                    <a:pt x="1542" y="543"/>
                    <a:pt x="1538" y="543"/>
                  </a:cubicBezTo>
                  <a:cubicBezTo>
                    <a:pt x="1527" y="543"/>
                    <a:pt x="1519" y="552"/>
                    <a:pt x="1512" y="567"/>
                  </a:cubicBezTo>
                  <a:lnTo>
                    <a:pt x="1502" y="567"/>
                  </a:lnTo>
                  <a:cubicBezTo>
                    <a:pt x="1502" y="562"/>
                    <a:pt x="1500" y="560"/>
                    <a:pt x="1496" y="560"/>
                  </a:cubicBezTo>
                  <a:cubicBezTo>
                    <a:pt x="1492" y="560"/>
                    <a:pt x="1487" y="562"/>
                    <a:pt x="1482" y="567"/>
                  </a:cubicBezTo>
                  <a:cubicBezTo>
                    <a:pt x="1472" y="567"/>
                    <a:pt x="1462" y="557"/>
                    <a:pt x="1452" y="557"/>
                  </a:cubicBezTo>
                  <a:lnTo>
                    <a:pt x="1432" y="557"/>
                  </a:lnTo>
                  <a:cubicBezTo>
                    <a:pt x="1422" y="557"/>
                    <a:pt x="1412" y="557"/>
                    <a:pt x="1402" y="547"/>
                  </a:cubicBezTo>
                  <a:lnTo>
                    <a:pt x="1372" y="547"/>
                  </a:lnTo>
                  <a:cubicBezTo>
                    <a:pt x="1369" y="547"/>
                    <a:pt x="1365" y="546"/>
                    <a:pt x="1362" y="544"/>
                  </a:cubicBezTo>
                  <a:lnTo>
                    <a:pt x="1362" y="544"/>
                  </a:lnTo>
                  <a:lnTo>
                    <a:pt x="1362" y="537"/>
                  </a:lnTo>
                  <a:lnTo>
                    <a:pt x="1352" y="537"/>
                  </a:lnTo>
                  <a:lnTo>
                    <a:pt x="1357" y="542"/>
                  </a:lnTo>
                  <a:lnTo>
                    <a:pt x="1357" y="542"/>
                  </a:lnTo>
                  <a:cubicBezTo>
                    <a:pt x="1352" y="540"/>
                    <a:pt x="1347" y="537"/>
                    <a:pt x="1342" y="537"/>
                  </a:cubicBezTo>
                  <a:lnTo>
                    <a:pt x="1322" y="537"/>
                  </a:lnTo>
                  <a:lnTo>
                    <a:pt x="1322" y="527"/>
                  </a:lnTo>
                  <a:lnTo>
                    <a:pt x="1302" y="527"/>
                  </a:lnTo>
                  <a:cubicBezTo>
                    <a:pt x="1302" y="477"/>
                    <a:pt x="1252" y="487"/>
                    <a:pt x="1252" y="437"/>
                  </a:cubicBezTo>
                  <a:lnTo>
                    <a:pt x="1252" y="437"/>
                  </a:lnTo>
                  <a:cubicBezTo>
                    <a:pt x="1252" y="457"/>
                    <a:pt x="1272" y="457"/>
                    <a:pt x="1272" y="457"/>
                  </a:cubicBezTo>
                  <a:lnTo>
                    <a:pt x="1272" y="377"/>
                  </a:lnTo>
                  <a:cubicBezTo>
                    <a:pt x="1262" y="347"/>
                    <a:pt x="1252" y="307"/>
                    <a:pt x="1252" y="277"/>
                  </a:cubicBezTo>
                  <a:lnTo>
                    <a:pt x="1062" y="237"/>
                  </a:lnTo>
                  <a:cubicBezTo>
                    <a:pt x="1042" y="206"/>
                    <a:pt x="1012" y="177"/>
                    <a:pt x="992" y="146"/>
                  </a:cubicBezTo>
                  <a:lnTo>
                    <a:pt x="701" y="177"/>
                  </a:lnTo>
                  <a:cubicBezTo>
                    <a:pt x="692" y="177"/>
                    <a:pt x="681" y="177"/>
                    <a:pt x="681" y="166"/>
                  </a:cubicBezTo>
                  <a:cubicBezTo>
                    <a:pt x="652" y="157"/>
                    <a:pt x="612" y="157"/>
                    <a:pt x="661" y="57"/>
                  </a:cubicBezTo>
                  <a:close/>
                  <a:moveTo>
                    <a:pt x="1392" y="577"/>
                  </a:moveTo>
                  <a:lnTo>
                    <a:pt x="1392" y="577"/>
                  </a:lnTo>
                  <a:cubicBezTo>
                    <a:pt x="1389" y="577"/>
                    <a:pt x="1385" y="577"/>
                    <a:pt x="1382" y="577"/>
                  </a:cubicBezTo>
                  <a:lnTo>
                    <a:pt x="1392" y="577"/>
                  </a:lnTo>
                  <a:cubicBezTo>
                    <a:pt x="1392" y="577"/>
                    <a:pt x="1392" y="577"/>
                    <a:pt x="1392" y="577"/>
                  </a:cubicBezTo>
                  <a:close/>
                  <a:moveTo>
                    <a:pt x="1512" y="607"/>
                  </a:moveTo>
                  <a:cubicBezTo>
                    <a:pt x="1522" y="607"/>
                    <a:pt x="1522" y="607"/>
                    <a:pt x="1532" y="617"/>
                  </a:cubicBezTo>
                  <a:cubicBezTo>
                    <a:pt x="1522" y="617"/>
                    <a:pt x="1522" y="607"/>
                    <a:pt x="1512" y="607"/>
                  </a:cubicBezTo>
                  <a:close/>
                  <a:moveTo>
                    <a:pt x="1562" y="627"/>
                  </a:moveTo>
                  <a:cubicBezTo>
                    <a:pt x="1572" y="627"/>
                    <a:pt x="1572" y="637"/>
                    <a:pt x="1572" y="647"/>
                  </a:cubicBezTo>
                  <a:lnTo>
                    <a:pt x="1562" y="647"/>
                  </a:lnTo>
                  <a:cubicBezTo>
                    <a:pt x="1556" y="641"/>
                    <a:pt x="1554" y="639"/>
                    <a:pt x="1555" y="636"/>
                  </a:cubicBezTo>
                  <a:lnTo>
                    <a:pt x="1555" y="636"/>
                  </a:lnTo>
                  <a:cubicBezTo>
                    <a:pt x="1557" y="636"/>
                    <a:pt x="1560" y="637"/>
                    <a:pt x="1562" y="637"/>
                  </a:cubicBezTo>
                  <a:cubicBezTo>
                    <a:pt x="1560" y="637"/>
                    <a:pt x="1558" y="636"/>
                    <a:pt x="1555" y="636"/>
                  </a:cubicBezTo>
                  <a:lnTo>
                    <a:pt x="1555" y="636"/>
                  </a:lnTo>
                  <a:cubicBezTo>
                    <a:pt x="1555" y="636"/>
                    <a:pt x="1555" y="636"/>
                    <a:pt x="1555" y="636"/>
                  </a:cubicBezTo>
                  <a:lnTo>
                    <a:pt x="1555" y="636"/>
                  </a:lnTo>
                  <a:cubicBezTo>
                    <a:pt x="1553" y="636"/>
                    <a:pt x="1551" y="635"/>
                    <a:pt x="1550" y="635"/>
                  </a:cubicBezTo>
                  <a:lnTo>
                    <a:pt x="1550" y="635"/>
                  </a:lnTo>
                  <a:cubicBezTo>
                    <a:pt x="1552" y="635"/>
                    <a:pt x="1553" y="635"/>
                    <a:pt x="1555" y="636"/>
                  </a:cubicBezTo>
                  <a:lnTo>
                    <a:pt x="1555" y="636"/>
                  </a:lnTo>
                  <a:cubicBezTo>
                    <a:pt x="1556" y="634"/>
                    <a:pt x="1558" y="631"/>
                    <a:pt x="1562" y="627"/>
                  </a:cubicBezTo>
                  <a:close/>
                  <a:moveTo>
                    <a:pt x="291" y="647"/>
                  </a:moveTo>
                  <a:lnTo>
                    <a:pt x="291" y="657"/>
                  </a:lnTo>
                  <a:lnTo>
                    <a:pt x="271" y="657"/>
                  </a:lnTo>
                  <a:cubicBezTo>
                    <a:pt x="281" y="657"/>
                    <a:pt x="281" y="647"/>
                    <a:pt x="291" y="647"/>
                  </a:cubicBezTo>
                  <a:close/>
                  <a:moveTo>
                    <a:pt x="311" y="837"/>
                  </a:moveTo>
                  <a:lnTo>
                    <a:pt x="341" y="847"/>
                  </a:lnTo>
                  <a:cubicBezTo>
                    <a:pt x="351" y="867"/>
                    <a:pt x="351" y="878"/>
                    <a:pt x="351" y="898"/>
                  </a:cubicBezTo>
                  <a:lnTo>
                    <a:pt x="351" y="927"/>
                  </a:lnTo>
                  <a:cubicBezTo>
                    <a:pt x="321" y="898"/>
                    <a:pt x="311" y="878"/>
                    <a:pt x="311" y="837"/>
                  </a:cubicBezTo>
                  <a:close/>
                  <a:moveTo>
                    <a:pt x="1342" y="898"/>
                  </a:moveTo>
                  <a:cubicBezTo>
                    <a:pt x="1354" y="919"/>
                    <a:pt x="1367" y="940"/>
                    <a:pt x="1380" y="962"/>
                  </a:cubicBezTo>
                  <a:lnTo>
                    <a:pt x="1380" y="962"/>
                  </a:lnTo>
                  <a:cubicBezTo>
                    <a:pt x="1378" y="960"/>
                    <a:pt x="1375" y="959"/>
                    <a:pt x="1373" y="959"/>
                  </a:cubicBezTo>
                  <a:cubicBezTo>
                    <a:pt x="1366" y="959"/>
                    <a:pt x="1359" y="966"/>
                    <a:pt x="1352" y="987"/>
                  </a:cubicBezTo>
                  <a:lnTo>
                    <a:pt x="1332" y="947"/>
                  </a:lnTo>
                  <a:cubicBezTo>
                    <a:pt x="1325" y="933"/>
                    <a:pt x="1323" y="913"/>
                    <a:pt x="1322" y="907"/>
                  </a:cubicBezTo>
                  <a:lnTo>
                    <a:pt x="1322" y="907"/>
                  </a:lnTo>
                  <a:cubicBezTo>
                    <a:pt x="1332" y="907"/>
                    <a:pt x="1332" y="898"/>
                    <a:pt x="1342" y="898"/>
                  </a:cubicBezTo>
                  <a:close/>
                  <a:moveTo>
                    <a:pt x="221" y="1058"/>
                  </a:moveTo>
                  <a:lnTo>
                    <a:pt x="231" y="1078"/>
                  </a:lnTo>
                  <a:lnTo>
                    <a:pt x="231" y="1107"/>
                  </a:lnTo>
                  <a:lnTo>
                    <a:pt x="251" y="1118"/>
                  </a:lnTo>
                  <a:lnTo>
                    <a:pt x="241" y="1078"/>
                  </a:lnTo>
                  <a:lnTo>
                    <a:pt x="251" y="1098"/>
                  </a:lnTo>
                  <a:lnTo>
                    <a:pt x="251" y="1067"/>
                  </a:lnTo>
                  <a:cubicBezTo>
                    <a:pt x="241" y="1067"/>
                    <a:pt x="231" y="1067"/>
                    <a:pt x="221" y="1058"/>
                  </a:cubicBezTo>
                  <a:close/>
                  <a:moveTo>
                    <a:pt x="1401" y="996"/>
                  </a:moveTo>
                  <a:lnTo>
                    <a:pt x="1401" y="996"/>
                  </a:lnTo>
                  <a:cubicBezTo>
                    <a:pt x="1436" y="1054"/>
                    <a:pt x="1469" y="1114"/>
                    <a:pt x="1482" y="1178"/>
                  </a:cubicBezTo>
                  <a:cubicBezTo>
                    <a:pt x="1472" y="1178"/>
                    <a:pt x="1452" y="1207"/>
                    <a:pt x="1442" y="1238"/>
                  </a:cubicBezTo>
                  <a:cubicBezTo>
                    <a:pt x="1432" y="1227"/>
                    <a:pt x="1422" y="1227"/>
                    <a:pt x="1422" y="1227"/>
                  </a:cubicBezTo>
                  <a:cubicBezTo>
                    <a:pt x="1402" y="1187"/>
                    <a:pt x="1392" y="1138"/>
                    <a:pt x="1402" y="1107"/>
                  </a:cubicBezTo>
                  <a:lnTo>
                    <a:pt x="1412" y="1107"/>
                  </a:lnTo>
                  <a:cubicBezTo>
                    <a:pt x="1412" y="1078"/>
                    <a:pt x="1362" y="1007"/>
                    <a:pt x="1402" y="998"/>
                  </a:cubicBezTo>
                  <a:cubicBezTo>
                    <a:pt x="1402" y="997"/>
                    <a:pt x="1401" y="997"/>
                    <a:pt x="1401" y="996"/>
                  </a:cubicBezTo>
                  <a:close/>
                  <a:moveTo>
                    <a:pt x="521" y="1238"/>
                  </a:moveTo>
                  <a:cubicBezTo>
                    <a:pt x="521" y="1247"/>
                    <a:pt x="531" y="1247"/>
                    <a:pt x="531" y="1247"/>
                  </a:cubicBezTo>
                  <a:lnTo>
                    <a:pt x="521" y="1247"/>
                  </a:lnTo>
                  <a:lnTo>
                    <a:pt x="521" y="1238"/>
                  </a:lnTo>
                  <a:close/>
                  <a:moveTo>
                    <a:pt x="531" y="1198"/>
                  </a:moveTo>
                  <a:cubicBezTo>
                    <a:pt x="551" y="1218"/>
                    <a:pt x="561" y="1238"/>
                    <a:pt x="571" y="1258"/>
                  </a:cubicBezTo>
                  <a:cubicBezTo>
                    <a:pt x="561" y="1258"/>
                    <a:pt x="551" y="1238"/>
                    <a:pt x="541" y="1227"/>
                  </a:cubicBezTo>
                  <a:cubicBezTo>
                    <a:pt x="531" y="1207"/>
                    <a:pt x="521" y="1198"/>
                    <a:pt x="501" y="1198"/>
                  </a:cubicBezTo>
                  <a:close/>
                  <a:moveTo>
                    <a:pt x="1592" y="1158"/>
                  </a:moveTo>
                  <a:cubicBezTo>
                    <a:pt x="1613" y="1187"/>
                    <a:pt x="1613" y="1218"/>
                    <a:pt x="1633" y="1247"/>
                  </a:cubicBezTo>
                  <a:cubicBezTo>
                    <a:pt x="1616" y="1256"/>
                    <a:pt x="1613" y="1270"/>
                    <a:pt x="1607" y="1270"/>
                  </a:cubicBezTo>
                  <a:cubicBezTo>
                    <a:pt x="1606" y="1270"/>
                    <a:pt x="1604" y="1270"/>
                    <a:pt x="1602" y="1268"/>
                  </a:cubicBezTo>
                  <a:cubicBezTo>
                    <a:pt x="1592" y="1268"/>
                    <a:pt x="1592" y="1258"/>
                    <a:pt x="1592" y="1247"/>
                  </a:cubicBezTo>
                  <a:lnTo>
                    <a:pt x="1582" y="1247"/>
                  </a:lnTo>
                  <a:cubicBezTo>
                    <a:pt x="1582" y="1227"/>
                    <a:pt x="1592" y="1218"/>
                    <a:pt x="1602" y="1198"/>
                  </a:cubicBezTo>
                  <a:lnTo>
                    <a:pt x="1602" y="1198"/>
                  </a:lnTo>
                  <a:cubicBezTo>
                    <a:pt x="1595" y="1204"/>
                    <a:pt x="1588" y="1216"/>
                    <a:pt x="1582" y="1216"/>
                  </a:cubicBezTo>
                  <a:cubicBezTo>
                    <a:pt x="1579" y="1216"/>
                    <a:pt x="1575" y="1214"/>
                    <a:pt x="1572" y="1207"/>
                  </a:cubicBezTo>
                  <a:cubicBezTo>
                    <a:pt x="1572" y="1198"/>
                    <a:pt x="1572" y="1187"/>
                    <a:pt x="1582" y="1178"/>
                  </a:cubicBezTo>
                  <a:cubicBezTo>
                    <a:pt x="1582" y="1167"/>
                    <a:pt x="1592" y="1158"/>
                    <a:pt x="1592" y="1158"/>
                  </a:cubicBezTo>
                  <a:close/>
                  <a:moveTo>
                    <a:pt x="121" y="1398"/>
                  </a:moveTo>
                  <a:cubicBezTo>
                    <a:pt x="121" y="1400"/>
                    <a:pt x="121" y="1401"/>
                    <a:pt x="121" y="1403"/>
                  </a:cubicBezTo>
                  <a:lnTo>
                    <a:pt x="121" y="1403"/>
                  </a:lnTo>
                  <a:cubicBezTo>
                    <a:pt x="121" y="1401"/>
                    <a:pt x="121" y="1400"/>
                    <a:pt x="121" y="1398"/>
                  </a:cubicBezTo>
                  <a:close/>
                  <a:moveTo>
                    <a:pt x="621" y="1428"/>
                  </a:moveTo>
                  <a:cubicBezTo>
                    <a:pt x="625" y="1431"/>
                    <a:pt x="627" y="1435"/>
                    <a:pt x="629" y="1438"/>
                  </a:cubicBezTo>
                  <a:lnTo>
                    <a:pt x="629" y="1438"/>
                  </a:lnTo>
                  <a:cubicBezTo>
                    <a:pt x="626" y="1432"/>
                    <a:pt x="621" y="1428"/>
                    <a:pt x="621" y="1428"/>
                  </a:cubicBezTo>
                  <a:close/>
                  <a:moveTo>
                    <a:pt x="131" y="1428"/>
                  </a:moveTo>
                  <a:cubicBezTo>
                    <a:pt x="141" y="1428"/>
                    <a:pt x="151" y="1428"/>
                    <a:pt x="161" y="1438"/>
                  </a:cubicBezTo>
                  <a:cubicBezTo>
                    <a:pt x="161" y="1438"/>
                    <a:pt x="151" y="1438"/>
                    <a:pt x="131" y="1428"/>
                  </a:cubicBezTo>
                  <a:close/>
                  <a:moveTo>
                    <a:pt x="601" y="1428"/>
                  </a:moveTo>
                  <a:cubicBezTo>
                    <a:pt x="612" y="1438"/>
                    <a:pt x="612" y="1448"/>
                    <a:pt x="601" y="1458"/>
                  </a:cubicBezTo>
                  <a:cubicBezTo>
                    <a:pt x="601" y="1453"/>
                    <a:pt x="601" y="1453"/>
                    <a:pt x="600" y="1453"/>
                  </a:cubicBezTo>
                  <a:cubicBezTo>
                    <a:pt x="599" y="1453"/>
                    <a:pt x="596" y="1453"/>
                    <a:pt x="592" y="1448"/>
                  </a:cubicBezTo>
                  <a:cubicBezTo>
                    <a:pt x="592" y="1448"/>
                    <a:pt x="581" y="1448"/>
                    <a:pt x="571" y="1438"/>
                  </a:cubicBezTo>
                  <a:cubicBezTo>
                    <a:pt x="581" y="1438"/>
                    <a:pt x="592" y="1428"/>
                    <a:pt x="601" y="1428"/>
                  </a:cubicBezTo>
                  <a:close/>
                  <a:moveTo>
                    <a:pt x="131" y="1608"/>
                  </a:moveTo>
                  <a:lnTo>
                    <a:pt x="131" y="1608"/>
                  </a:lnTo>
                  <a:cubicBezTo>
                    <a:pt x="121" y="1618"/>
                    <a:pt x="121" y="1627"/>
                    <a:pt x="113" y="1628"/>
                  </a:cubicBezTo>
                  <a:lnTo>
                    <a:pt x="113" y="1628"/>
                  </a:lnTo>
                  <a:cubicBezTo>
                    <a:pt x="119" y="1619"/>
                    <a:pt x="125" y="1608"/>
                    <a:pt x="131" y="1608"/>
                  </a:cubicBezTo>
                  <a:close/>
                  <a:moveTo>
                    <a:pt x="1342" y="1658"/>
                  </a:moveTo>
                  <a:lnTo>
                    <a:pt x="1342" y="1668"/>
                  </a:lnTo>
                  <a:cubicBezTo>
                    <a:pt x="1332" y="1668"/>
                    <a:pt x="1332" y="1668"/>
                    <a:pt x="1332" y="1658"/>
                  </a:cubicBezTo>
                  <a:close/>
                  <a:moveTo>
                    <a:pt x="1052" y="1678"/>
                  </a:moveTo>
                  <a:lnTo>
                    <a:pt x="1052" y="1698"/>
                  </a:lnTo>
                  <a:cubicBezTo>
                    <a:pt x="1052" y="1708"/>
                    <a:pt x="1042" y="1718"/>
                    <a:pt x="1042" y="1718"/>
                  </a:cubicBezTo>
                  <a:lnTo>
                    <a:pt x="981" y="1748"/>
                  </a:lnTo>
                  <a:cubicBezTo>
                    <a:pt x="981" y="1728"/>
                    <a:pt x="972" y="1718"/>
                    <a:pt x="961" y="1698"/>
                  </a:cubicBezTo>
                  <a:cubicBezTo>
                    <a:pt x="990" y="1692"/>
                    <a:pt x="1013" y="1687"/>
                    <a:pt x="1024" y="1687"/>
                  </a:cubicBezTo>
                  <a:cubicBezTo>
                    <a:pt x="1033" y="1687"/>
                    <a:pt x="1036" y="1690"/>
                    <a:pt x="1032" y="1698"/>
                  </a:cubicBezTo>
                  <a:lnTo>
                    <a:pt x="1052" y="1678"/>
                  </a:lnTo>
                  <a:close/>
                  <a:moveTo>
                    <a:pt x="1142" y="1758"/>
                  </a:moveTo>
                  <a:cubicBezTo>
                    <a:pt x="1142" y="1768"/>
                    <a:pt x="1132" y="1768"/>
                    <a:pt x="1132" y="1768"/>
                  </a:cubicBezTo>
                  <a:lnTo>
                    <a:pt x="1132" y="1758"/>
                  </a:lnTo>
                  <a:close/>
                  <a:moveTo>
                    <a:pt x="921" y="1768"/>
                  </a:moveTo>
                  <a:lnTo>
                    <a:pt x="912" y="1778"/>
                  </a:lnTo>
                  <a:lnTo>
                    <a:pt x="892" y="1778"/>
                  </a:lnTo>
                  <a:cubicBezTo>
                    <a:pt x="901" y="1768"/>
                    <a:pt x="912" y="1768"/>
                    <a:pt x="921" y="1768"/>
                  </a:cubicBezTo>
                  <a:close/>
                  <a:moveTo>
                    <a:pt x="1202" y="1758"/>
                  </a:moveTo>
                  <a:cubicBezTo>
                    <a:pt x="1192" y="1778"/>
                    <a:pt x="1182" y="1788"/>
                    <a:pt x="1172" y="1788"/>
                  </a:cubicBezTo>
                  <a:lnTo>
                    <a:pt x="1152" y="1788"/>
                  </a:lnTo>
                  <a:lnTo>
                    <a:pt x="1152" y="1758"/>
                  </a:lnTo>
                  <a:close/>
                  <a:moveTo>
                    <a:pt x="401" y="1698"/>
                  </a:moveTo>
                  <a:cubicBezTo>
                    <a:pt x="411" y="1728"/>
                    <a:pt x="411" y="1758"/>
                    <a:pt x="421" y="1788"/>
                  </a:cubicBezTo>
                  <a:cubicBezTo>
                    <a:pt x="411" y="1788"/>
                    <a:pt x="411" y="1798"/>
                    <a:pt x="411" y="1798"/>
                  </a:cubicBezTo>
                  <a:cubicBezTo>
                    <a:pt x="391" y="1778"/>
                    <a:pt x="381" y="1768"/>
                    <a:pt x="371" y="1748"/>
                  </a:cubicBezTo>
                  <a:cubicBezTo>
                    <a:pt x="371" y="1738"/>
                    <a:pt x="371" y="1728"/>
                    <a:pt x="381" y="1718"/>
                  </a:cubicBezTo>
                  <a:cubicBezTo>
                    <a:pt x="391" y="1718"/>
                    <a:pt x="381" y="1698"/>
                    <a:pt x="401" y="1698"/>
                  </a:cubicBezTo>
                  <a:close/>
                  <a:moveTo>
                    <a:pt x="972" y="1778"/>
                  </a:moveTo>
                  <a:cubicBezTo>
                    <a:pt x="972" y="1788"/>
                    <a:pt x="972" y="1798"/>
                    <a:pt x="981" y="1808"/>
                  </a:cubicBezTo>
                  <a:lnTo>
                    <a:pt x="912" y="1808"/>
                  </a:lnTo>
                  <a:lnTo>
                    <a:pt x="972" y="1778"/>
                  </a:lnTo>
                  <a:close/>
                  <a:moveTo>
                    <a:pt x="1442" y="1808"/>
                  </a:moveTo>
                  <a:lnTo>
                    <a:pt x="1435" y="1815"/>
                  </a:lnTo>
                  <a:lnTo>
                    <a:pt x="1435" y="1815"/>
                  </a:lnTo>
                  <a:cubicBezTo>
                    <a:pt x="1437" y="1813"/>
                    <a:pt x="1440" y="1811"/>
                    <a:pt x="1442" y="1808"/>
                  </a:cubicBezTo>
                  <a:close/>
                  <a:moveTo>
                    <a:pt x="1112" y="1758"/>
                  </a:moveTo>
                  <a:cubicBezTo>
                    <a:pt x="1122" y="1768"/>
                    <a:pt x="1122" y="1778"/>
                    <a:pt x="1132" y="1778"/>
                  </a:cubicBezTo>
                  <a:cubicBezTo>
                    <a:pt x="1122" y="1778"/>
                    <a:pt x="1122" y="1788"/>
                    <a:pt x="1112" y="1798"/>
                  </a:cubicBezTo>
                  <a:lnTo>
                    <a:pt x="1072" y="1798"/>
                  </a:lnTo>
                  <a:lnTo>
                    <a:pt x="1062" y="1808"/>
                  </a:lnTo>
                  <a:lnTo>
                    <a:pt x="1062" y="1818"/>
                  </a:lnTo>
                  <a:lnTo>
                    <a:pt x="1052" y="1818"/>
                  </a:lnTo>
                  <a:lnTo>
                    <a:pt x="1052" y="1808"/>
                  </a:lnTo>
                  <a:lnTo>
                    <a:pt x="1062" y="1798"/>
                  </a:lnTo>
                  <a:lnTo>
                    <a:pt x="1032" y="1798"/>
                  </a:lnTo>
                  <a:lnTo>
                    <a:pt x="1032" y="1808"/>
                  </a:lnTo>
                  <a:lnTo>
                    <a:pt x="1022" y="1798"/>
                  </a:lnTo>
                  <a:lnTo>
                    <a:pt x="1002" y="1768"/>
                  </a:lnTo>
                  <a:lnTo>
                    <a:pt x="1032" y="1768"/>
                  </a:lnTo>
                  <a:lnTo>
                    <a:pt x="1032" y="1758"/>
                  </a:lnTo>
                  <a:lnTo>
                    <a:pt x="1062" y="1758"/>
                  </a:lnTo>
                  <a:lnTo>
                    <a:pt x="1062" y="1768"/>
                  </a:lnTo>
                  <a:cubicBezTo>
                    <a:pt x="1072" y="1768"/>
                    <a:pt x="1072" y="1778"/>
                    <a:pt x="1072" y="1788"/>
                  </a:cubicBezTo>
                  <a:cubicBezTo>
                    <a:pt x="1074" y="1790"/>
                    <a:pt x="1076" y="1791"/>
                    <a:pt x="1078" y="1791"/>
                  </a:cubicBezTo>
                  <a:cubicBezTo>
                    <a:pt x="1086" y="1791"/>
                    <a:pt x="1096" y="1778"/>
                    <a:pt x="1112" y="1778"/>
                  </a:cubicBezTo>
                  <a:cubicBezTo>
                    <a:pt x="1102" y="1778"/>
                    <a:pt x="1102" y="1768"/>
                    <a:pt x="1092" y="1768"/>
                  </a:cubicBezTo>
                  <a:cubicBezTo>
                    <a:pt x="1102" y="1768"/>
                    <a:pt x="1112" y="1768"/>
                    <a:pt x="1112" y="1758"/>
                  </a:cubicBezTo>
                  <a:close/>
                  <a:moveTo>
                    <a:pt x="761" y="1778"/>
                  </a:moveTo>
                  <a:lnTo>
                    <a:pt x="761" y="1788"/>
                  </a:lnTo>
                  <a:cubicBezTo>
                    <a:pt x="752" y="1798"/>
                    <a:pt x="752" y="1818"/>
                    <a:pt x="752" y="1828"/>
                  </a:cubicBezTo>
                  <a:cubicBezTo>
                    <a:pt x="732" y="1818"/>
                    <a:pt x="712" y="1818"/>
                    <a:pt x="701" y="1788"/>
                  </a:cubicBezTo>
                  <a:lnTo>
                    <a:pt x="712" y="1788"/>
                  </a:lnTo>
                  <a:cubicBezTo>
                    <a:pt x="732" y="1788"/>
                    <a:pt x="741" y="1788"/>
                    <a:pt x="761" y="1778"/>
                  </a:cubicBezTo>
                  <a:close/>
                  <a:moveTo>
                    <a:pt x="1588" y="1567"/>
                  </a:moveTo>
                  <a:cubicBezTo>
                    <a:pt x="1627" y="1567"/>
                    <a:pt x="1633" y="1653"/>
                    <a:pt x="1653" y="1653"/>
                  </a:cubicBezTo>
                  <a:cubicBezTo>
                    <a:pt x="1656" y="1653"/>
                    <a:pt x="1659" y="1651"/>
                    <a:pt x="1662" y="1648"/>
                  </a:cubicBezTo>
                  <a:lnTo>
                    <a:pt x="1662" y="1648"/>
                  </a:lnTo>
                  <a:lnTo>
                    <a:pt x="1633" y="1758"/>
                  </a:lnTo>
                  <a:cubicBezTo>
                    <a:pt x="1633" y="1738"/>
                    <a:pt x="1622" y="1738"/>
                    <a:pt x="1613" y="1728"/>
                  </a:cubicBezTo>
                  <a:lnTo>
                    <a:pt x="1613" y="1728"/>
                  </a:lnTo>
                  <a:cubicBezTo>
                    <a:pt x="1642" y="1788"/>
                    <a:pt x="1613" y="1818"/>
                    <a:pt x="1633" y="1858"/>
                  </a:cubicBezTo>
                  <a:lnTo>
                    <a:pt x="1481" y="1872"/>
                  </a:lnTo>
                  <a:lnTo>
                    <a:pt x="1481" y="1872"/>
                  </a:lnTo>
                  <a:lnTo>
                    <a:pt x="1613" y="1858"/>
                  </a:lnTo>
                  <a:lnTo>
                    <a:pt x="1613" y="1858"/>
                  </a:lnTo>
                  <a:lnTo>
                    <a:pt x="1382" y="1879"/>
                  </a:lnTo>
                  <a:lnTo>
                    <a:pt x="1382" y="1879"/>
                  </a:lnTo>
                  <a:lnTo>
                    <a:pt x="1602" y="1858"/>
                  </a:lnTo>
                  <a:cubicBezTo>
                    <a:pt x="1592" y="1828"/>
                    <a:pt x="1552" y="1798"/>
                    <a:pt x="1512" y="1778"/>
                  </a:cubicBezTo>
                  <a:lnTo>
                    <a:pt x="1512" y="1778"/>
                  </a:lnTo>
                  <a:cubicBezTo>
                    <a:pt x="1502" y="1838"/>
                    <a:pt x="1532" y="1838"/>
                    <a:pt x="1552" y="1858"/>
                  </a:cubicBezTo>
                  <a:lnTo>
                    <a:pt x="1392" y="1868"/>
                  </a:lnTo>
                  <a:lnTo>
                    <a:pt x="1412" y="1848"/>
                  </a:lnTo>
                  <a:lnTo>
                    <a:pt x="1412" y="1838"/>
                  </a:lnTo>
                  <a:lnTo>
                    <a:pt x="1435" y="1815"/>
                  </a:lnTo>
                  <a:lnTo>
                    <a:pt x="1435" y="1815"/>
                  </a:lnTo>
                  <a:cubicBezTo>
                    <a:pt x="1427" y="1823"/>
                    <a:pt x="1420" y="1828"/>
                    <a:pt x="1412" y="1828"/>
                  </a:cubicBezTo>
                  <a:lnTo>
                    <a:pt x="1422" y="1798"/>
                  </a:lnTo>
                  <a:lnTo>
                    <a:pt x="1442" y="1808"/>
                  </a:lnTo>
                  <a:lnTo>
                    <a:pt x="1442" y="1808"/>
                  </a:lnTo>
                  <a:lnTo>
                    <a:pt x="1412" y="1748"/>
                  </a:lnTo>
                  <a:lnTo>
                    <a:pt x="1412" y="1748"/>
                  </a:lnTo>
                  <a:cubicBezTo>
                    <a:pt x="1422" y="1778"/>
                    <a:pt x="1412" y="1808"/>
                    <a:pt x="1402" y="1818"/>
                  </a:cubicBezTo>
                  <a:cubicBezTo>
                    <a:pt x="1392" y="1798"/>
                    <a:pt x="1392" y="1768"/>
                    <a:pt x="1402" y="1748"/>
                  </a:cubicBezTo>
                  <a:cubicBezTo>
                    <a:pt x="1412" y="1748"/>
                    <a:pt x="1412" y="1748"/>
                    <a:pt x="1422" y="1738"/>
                  </a:cubicBezTo>
                  <a:cubicBezTo>
                    <a:pt x="1422" y="1738"/>
                    <a:pt x="1422" y="1735"/>
                    <a:pt x="1420" y="1732"/>
                  </a:cubicBezTo>
                  <a:lnTo>
                    <a:pt x="1420" y="1732"/>
                  </a:lnTo>
                  <a:lnTo>
                    <a:pt x="1432" y="1738"/>
                  </a:lnTo>
                  <a:lnTo>
                    <a:pt x="1442" y="1738"/>
                  </a:lnTo>
                  <a:lnTo>
                    <a:pt x="1442" y="1718"/>
                  </a:lnTo>
                  <a:cubicBezTo>
                    <a:pt x="1442" y="1708"/>
                    <a:pt x="1432" y="1698"/>
                    <a:pt x="1432" y="1688"/>
                  </a:cubicBezTo>
                  <a:cubicBezTo>
                    <a:pt x="1432" y="1681"/>
                    <a:pt x="1437" y="1674"/>
                    <a:pt x="1440" y="1674"/>
                  </a:cubicBezTo>
                  <a:cubicBezTo>
                    <a:pt x="1441" y="1674"/>
                    <a:pt x="1442" y="1675"/>
                    <a:pt x="1442" y="1678"/>
                  </a:cubicBezTo>
                  <a:lnTo>
                    <a:pt x="1442" y="1718"/>
                  </a:lnTo>
                  <a:cubicBezTo>
                    <a:pt x="1452" y="1698"/>
                    <a:pt x="1462" y="1678"/>
                    <a:pt x="1462" y="1658"/>
                  </a:cubicBezTo>
                  <a:lnTo>
                    <a:pt x="1462" y="1668"/>
                  </a:lnTo>
                  <a:cubicBezTo>
                    <a:pt x="1502" y="1688"/>
                    <a:pt x="1552" y="1738"/>
                    <a:pt x="1552" y="1778"/>
                  </a:cubicBezTo>
                  <a:cubicBezTo>
                    <a:pt x="1592" y="1648"/>
                    <a:pt x="1562" y="1678"/>
                    <a:pt x="1582" y="1568"/>
                  </a:cubicBezTo>
                  <a:cubicBezTo>
                    <a:pt x="1584" y="1567"/>
                    <a:pt x="1586" y="1567"/>
                    <a:pt x="1588" y="1567"/>
                  </a:cubicBezTo>
                  <a:close/>
                  <a:moveTo>
                    <a:pt x="701" y="1788"/>
                  </a:moveTo>
                  <a:lnTo>
                    <a:pt x="701" y="1868"/>
                  </a:lnTo>
                  <a:lnTo>
                    <a:pt x="681" y="1879"/>
                  </a:lnTo>
                  <a:lnTo>
                    <a:pt x="561" y="1848"/>
                  </a:lnTo>
                  <a:lnTo>
                    <a:pt x="701" y="1788"/>
                  </a:lnTo>
                  <a:close/>
                  <a:moveTo>
                    <a:pt x="1042" y="1868"/>
                  </a:moveTo>
                  <a:cubicBezTo>
                    <a:pt x="1042" y="1879"/>
                    <a:pt x="1032" y="1879"/>
                    <a:pt x="1032" y="1879"/>
                  </a:cubicBezTo>
                  <a:cubicBezTo>
                    <a:pt x="1032" y="1888"/>
                    <a:pt x="1022" y="1888"/>
                    <a:pt x="1022" y="1888"/>
                  </a:cubicBezTo>
                  <a:lnTo>
                    <a:pt x="801" y="1908"/>
                  </a:lnTo>
                  <a:lnTo>
                    <a:pt x="732" y="1888"/>
                  </a:lnTo>
                  <a:lnTo>
                    <a:pt x="1042" y="1868"/>
                  </a:lnTo>
                  <a:close/>
                  <a:moveTo>
                    <a:pt x="331" y="1868"/>
                  </a:moveTo>
                  <a:lnTo>
                    <a:pt x="361" y="1879"/>
                  </a:lnTo>
                  <a:cubicBezTo>
                    <a:pt x="351" y="1888"/>
                    <a:pt x="361" y="1899"/>
                    <a:pt x="371" y="1919"/>
                  </a:cubicBezTo>
                  <a:lnTo>
                    <a:pt x="281" y="1899"/>
                  </a:lnTo>
                  <a:cubicBezTo>
                    <a:pt x="281" y="1888"/>
                    <a:pt x="281" y="1888"/>
                    <a:pt x="291" y="1888"/>
                  </a:cubicBezTo>
                  <a:lnTo>
                    <a:pt x="291" y="1879"/>
                  </a:lnTo>
                  <a:cubicBezTo>
                    <a:pt x="301" y="1879"/>
                    <a:pt x="311" y="1868"/>
                    <a:pt x="321" y="1868"/>
                  </a:cubicBezTo>
                  <a:close/>
                  <a:moveTo>
                    <a:pt x="381" y="1879"/>
                  </a:moveTo>
                  <a:lnTo>
                    <a:pt x="431" y="1888"/>
                  </a:lnTo>
                  <a:cubicBezTo>
                    <a:pt x="441" y="1908"/>
                    <a:pt x="441" y="1919"/>
                    <a:pt x="441" y="1939"/>
                  </a:cubicBezTo>
                  <a:cubicBezTo>
                    <a:pt x="421" y="1919"/>
                    <a:pt x="391" y="1899"/>
                    <a:pt x="381" y="1879"/>
                  </a:cubicBezTo>
                  <a:close/>
                  <a:moveTo>
                    <a:pt x="1002" y="1899"/>
                  </a:moveTo>
                  <a:lnTo>
                    <a:pt x="1002" y="1908"/>
                  </a:lnTo>
                  <a:lnTo>
                    <a:pt x="991" y="1909"/>
                  </a:lnTo>
                  <a:lnTo>
                    <a:pt x="991" y="1909"/>
                  </a:lnTo>
                  <a:cubicBezTo>
                    <a:pt x="991" y="1909"/>
                    <a:pt x="992" y="1908"/>
                    <a:pt x="992" y="1908"/>
                  </a:cubicBezTo>
                  <a:lnTo>
                    <a:pt x="992" y="1908"/>
                  </a:lnTo>
                  <a:lnTo>
                    <a:pt x="950" y="1912"/>
                  </a:lnTo>
                  <a:lnTo>
                    <a:pt x="950" y="1912"/>
                  </a:lnTo>
                  <a:lnTo>
                    <a:pt x="991" y="1909"/>
                  </a:lnTo>
                  <a:lnTo>
                    <a:pt x="991" y="1909"/>
                  </a:lnTo>
                  <a:cubicBezTo>
                    <a:pt x="981" y="1919"/>
                    <a:pt x="971" y="1928"/>
                    <a:pt x="952" y="1939"/>
                  </a:cubicBezTo>
                  <a:lnTo>
                    <a:pt x="861" y="1919"/>
                  </a:lnTo>
                  <a:lnTo>
                    <a:pt x="950" y="1912"/>
                  </a:lnTo>
                  <a:lnTo>
                    <a:pt x="950" y="1912"/>
                  </a:lnTo>
                  <a:lnTo>
                    <a:pt x="841" y="1919"/>
                  </a:lnTo>
                  <a:lnTo>
                    <a:pt x="832" y="1908"/>
                  </a:lnTo>
                  <a:lnTo>
                    <a:pt x="1002" y="1899"/>
                  </a:lnTo>
                  <a:close/>
                  <a:moveTo>
                    <a:pt x="481" y="1905"/>
                  </a:moveTo>
                  <a:cubicBezTo>
                    <a:pt x="488" y="1905"/>
                    <a:pt x="494" y="1922"/>
                    <a:pt x="501" y="1928"/>
                  </a:cubicBezTo>
                  <a:lnTo>
                    <a:pt x="541" y="1928"/>
                  </a:lnTo>
                  <a:lnTo>
                    <a:pt x="491" y="1939"/>
                  </a:lnTo>
                  <a:lnTo>
                    <a:pt x="531" y="1939"/>
                  </a:lnTo>
                  <a:lnTo>
                    <a:pt x="511" y="1948"/>
                  </a:lnTo>
                  <a:lnTo>
                    <a:pt x="481" y="1939"/>
                  </a:lnTo>
                  <a:lnTo>
                    <a:pt x="491" y="1939"/>
                  </a:lnTo>
                  <a:lnTo>
                    <a:pt x="471" y="1919"/>
                  </a:lnTo>
                  <a:cubicBezTo>
                    <a:pt x="474" y="1909"/>
                    <a:pt x="478" y="1905"/>
                    <a:pt x="481" y="1905"/>
                  </a:cubicBezTo>
                  <a:close/>
                  <a:moveTo>
                    <a:pt x="583" y="1"/>
                  </a:moveTo>
                  <a:cubicBezTo>
                    <a:pt x="581" y="1"/>
                    <a:pt x="577" y="2"/>
                    <a:pt x="571" y="6"/>
                  </a:cubicBezTo>
                  <a:cubicBezTo>
                    <a:pt x="521" y="86"/>
                    <a:pt x="491" y="146"/>
                    <a:pt x="461" y="206"/>
                  </a:cubicBezTo>
                  <a:lnTo>
                    <a:pt x="371" y="217"/>
                  </a:lnTo>
                  <a:cubicBezTo>
                    <a:pt x="361" y="226"/>
                    <a:pt x="351" y="247"/>
                    <a:pt x="341" y="247"/>
                  </a:cubicBezTo>
                  <a:lnTo>
                    <a:pt x="341" y="237"/>
                  </a:lnTo>
                  <a:lnTo>
                    <a:pt x="341" y="237"/>
                  </a:lnTo>
                  <a:cubicBezTo>
                    <a:pt x="310" y="280"/>
                    <a:pt x="325" y="304"/>
                    <a:pt x="346" y="304"/>
                  </a:cubicBezTo>
                  <a:cubicBezTo>
                    <a:pt x="359" y="304"/>
                    <a:pt x="373" y="296"/>
                    <a:pt x="381" y="277"/>
                  </a:cubicBezTo>
                  <a:lnTo>
                    <a:pt x="381" y="317"/>
                  </a:lnTo>
                  <a:cubicBezTo>
                    <a:pt x="381" y="327"/>
                    <a:pt x="391" y="347"/>
                    <a:pt x="391" y="347"/>
                  </a:cubicBezTo>
                  <a:lnTo>
                    <a:pt x="371" y="347"/>
                  </a:lnTo>
                  <a:cubicBezTo>
                    <a:pt x="371" y="357"/>
                    <a:pt x="371" y="367"/>
                    <a:pt x="381" y="377"/>
                  </a:cubicBezTo>
                  <a:cubicBezTo>
                    <a:pt x="381" y="417"/>
                    <a:pt x="391" y="447"/>
                    <a:pt x="401" y="477"/>
                  </a:cubicBezTo>
                  <a:lnTo>
                    <a:pt x="341" y="477"/>
                  </a:lnTo>
                  <a:cubicBezTo>
                    <a:pt x="341" y="487"/>
                    <a:pt x="331" y="497"/>
                    <a:pt x="331" y="507"/>
                  </a:cubicBezTo>
                  <a:cubicBezTo>
                    <a:pt x="311" y="497"/>
                    <a:pt x="281" y="487"/>
                    <a:pt x="261" y="467"/>
                  </a:cubicBezTo>
                  <a:lnTo>
                    <a:pt x="261" y="467"/>
                  </a:lnTo>
                  <a:cubicBezTo>
                    <a:pt x="271" y="487"/>
                    <a:pt x="281" y="527"/>
                    <a:pt x="281" y="557"/>
                  </a:cubicBezTo>
                  <a:lnTo>
                    <a:pt x="271" y="557"/>
                  </a:lnTo>
                  <a:cubicBezTo>
                    <a:pt x="271" y="607"/>
                    <a:pt x="251" y="667"/>
                    <a:pt x="241" y="717"/>
                  </a:cubicBezTo>
                  <a:cubicBezTo>
                    <a:pt x="243" y="718"/>
                    <a:pt x="245" y="719"/>
                    <a:pt x="247" y="719"/>
                  </a:cubicBezTo>
                  <a:cubicBezTo>
                    <a:pt x="259" y="719"/>
                    <a:pt x="268" y="701"/>
                    <a:pt x="275" y="701"/>
                  </a:cubicBezTo>
                  <a:cubicBezTo>
                    <a:pt x="277" y="701"/>
                    <a:pt x="279" y="703"/>
                    <a:pt x="281" y="707"/>
                  </a:cubicBezTo>
                  <a:cubicBezTo>
                    <a:pt x="291" y="737"/>
                    <a:pt x="281" y="787"/>
                    <a:pt x="281" y="817"/>
                  </a:cubicBezTo>
                  <a:lnTo>
                    <a:pt x="331" y="797"/>
                  </a:lnTo>
                  <a:lnTo>
                    <a:pt x="331" y="817"/>
                  </a:lnTo>
                  <a:cubicBezTo>
                    <a:pt x="311" y="817"/>
                    <a:pt x="291" y="827"/>
                    <a:pt x="291" y="837"/>
                  </a:cubicBezTo>
                  <a:lnTo>
                    <a:pt x="311" y="837"/>
                  </a:lnTo>
                  <a:lnTo>
                    <a:pt x="291" y="898"/>
                  </a:lnTo>
                  <a:cubicBezTo>
                    <a:pt x="261" y="858"/>
                    <a:pt x="301" y="747"/>
                    <a:pt x="241" y="747"/>
                  </a:cubicBezTo>
                  <a:cubicBezTo>
                    <a:pt x="241" y="827"/>
                    <a:pt x="251" y="947"/>
                    <a:pt x="281" y="1018"/>
                  </a:cubicBezTo>
                  <a:cubicBezTo>
                    <a:pt x="241" y="1038"/>
                    <a:pt x="261" y="1078"/>
                    <a:pt x="251" y="1118"/>
                  </a:cubicBezTo>
                  <a:cubicBezTo>
                    <a:pt x="251" y="1127"/>
                    <a:pt x="251" y="1138"/>
                    <a:pt x="241" y="1147"/>
                  </a:cubicBezTo>
                  <a:lnTo>
                    <a:pt x="211" y="1158"/>
                  </a:lnTo>
                  <a:cubicBezTo>
                    <a:pt x="201" y="1158"/>
                    <a:pt x="201" y="1158"/>
                    <a:pt x="201" y="1147"/>
                  </a:cubicBezTo>
                  <a:lnTo>
                    <a:pt x="201" y="1138"/>
                  </a:lnTo>
                  <a:cubicBezTo>
                    <a:pt x="201" y="1147"/>
                    <a:pt x="191" y="1147"/>
                    <a:pt x="191" y="1158"/>
                  </a:cubicBezTo>
                  <a:cubicBezTo>
                    <a:pt x="151" y="1138"/>
                    <a:pt x="191" y="1087"/>
                    <a:pt x="141" y="1078"/>
                  </a:cubicBezTo>
                  <a:lnTo>
                    <a:pt x="123" y="1122"/>
                  </a:lnTo>
                  <a:lnTo>
                    <a:pt x="123" y="1122"/>
                  </a:lnTo>
                  <a:cubicBezTo>
                    <a:pt x="122" y="1121"/>
                    <a:pt x="121" y="1119"/>
                    <a:pt x="121" y="1118"/>
                  </a:cubicBezTo>
                  <a:lnTo>
                    <a:pt x="121" y="1127"/>
                  </a:lnTo>
                  <a:lnTo>
                    <a:pt x="123" y="1122"/>
                  </a:lnTo>
                  <a:lnTo>
                    <a:pt x="123" y="1122"/>
                  </a:lnTo>
                  <a:cubicBezTo>
                    <a:pt x="132" y="1139"/>
                    <a:pt x="141" y="1147"/>
                    <a:pt x="151" y="1147"/>
                  </a:cubicBezTo>
                  <a:cubicBezTo>
                    <a:pt x="191" y="1187"/>
                    <a:pt x="151" y="1247"/>
                    <a:pt x="131" y="1258"/>
                  </a:cubicBezTo>
                  <a:cubicBezTo>
                    <a:pt x="131" y="1283"/>
                    <a:pt x="111" y="1284"/>
                    <a:pt x="89" y="1284"/>
                  </a:cubicBezTo>
                  <a:cubicBezTo>
                    <a:pt x="86" y="1284"/>
                    <a:pt x="83" y="1284"/>
                    <a:pt x="80" y="1284"/>
                  </a:cubicBezTo>
                  <a:cubicBezTo>
                    <a:pt x="70" y="1284"/>
                    <a:pt x="59" y="1285"/>
                    <a:pt x="51" y="1288"/>
                  </a:cubicBezTo>
                  <a:cubicBezTo>
                    <a:pt x="81" y="1328"/>
                    <a:pt x="121" y="1308"/>
                    <a:pt x="151" y="1348"/>
                  </a:cubicBezTo>
                  <a:cubicBezTo>
                    <a:pt x="151" y="1358"/>
                    <a:pt x="141" y="1358"/>
                    <a:pt x="131" y="1358"/>
                  </a:cubicBezTo>
                  <a:lnTo>
                    <a:pt x="161" y="1378"/>
                  </a:lnTo>
                  <a:lnTo>
                    <a:pt x="141" y="1378"/>
                  </a:lnTo>
                  <a:cubicBezTo>
                    <a:pt x="131" y="1398"/>
                    <a:pt x="131" y="1418"/>
                    <a:pt x="131" y="1418"/>
                  </a:cubicBezTo>
                  <a:cubicBezTo>
                    <a:pt x="122" y="1418"/>
                    <a:pt x="121" y="1411"/>
                    <a:pt x="121" y="1403"/>
                  </a:cubicBezTo>
                  <a:lnTo>
                    <a:pt x="121" y="1403"/>
                  </a:lnTo>
                  <a:cubicBezTo>
                    <a:pt x="121" y="1442"/>
                    <a:pt x="131" y="1490"/>
                    <a:pt x="131" y="1538"/>
                  </a:cubicBezTo>
                  <a:lnTo>
                    <a:pt x="131" y="1558"/>
                  </a:lnTo>
                  <a:cubicBezTo>
                    <a:pt x="122" y="1583"/>
                    <a:pt x="107" y="1601"/>
                    <a:pt x="91" y="1601"/>
                  </a:cubicBezTo>
                  <a:cubicBezTo>
                    <a:pt x="88" y="1601"/>
                    <a:pt x="84" y="1600"/>
                    <a:pt x="81" y="1598"/>
                  </a:cubicBezTo>
                  <a:lnTo>
                    <a:pt x="81" y="1598"/>
                  </a:lnTo>
                  <a:cubicBezTo>
                    <a:pt x="81" y="1618"/>
                    <a:pt x="81" y="1628"/>
                    <a:pt x="101" y="1638"/>
                  </a:cubicBezTo>
                  <a:cubicBezTo>
                    <a:pt x="104" y="1638"/>
                    <a:pt x="108" y="1635"/>
                    <a:pt x="111" y="1630"/>
                  </a:cubicBezTo>
                  <a:lnTo>
                    <a:pt x="111" y="1630"/>
                  </a:lnTo>
                  <a:cubicBezTo>
                    <a:pt x="112" y="1649"/>
                    <a:pt x="121" y="1659"/>
                    <a:pt x="131" y="1668"/>
                  </a:cubicBezTo>
                  <a:cubicBezTo>
                    <a:pt x="121" y="1668"/>
                    <a:pt x="111" y="1678"/>
                    <a:pt x="101" y="1698"/>
                  </a:cubicBezTo>
                  <a:cubicBezTo>
                    <a:pt x="101" y="1689"/>
                    <a:pt x="86" y="1666"/>
                    <a:pt x="82" y="1666"/>
                  </a:cubicBezTo>
                  <a:cubicBezTo>
                    <a:pt x="81" y="1666"/>
                    <a:pt x="81" y="1667"/>
                    <a:pt x="81" y="1668"/>
                  </a:cubicBezTo>
                  <a:cubicBezTo>
                    <a:pt x="81" y="1708"/>
                    <a:pt x="61" y="1748"/>
                    <a:pt x="51" y="1788"/>
                  </a:cubicBezTo>
                  <a:cubicBezTo>
                    <a:pt x="31" y="1828"/>
                    <a:pt x="11" y="1879"/>
                    <a:pt x="1" y="1908"/>
                  </a:cubicBezTo>
                  <a:cubicBezTo>
                    <a:pt x="21" y="1899"/>
                    <a:pt x="1" y="1879"/>
                    <a:pt x="41" y="1868"/>
                  </a:cubicBezTo>
                  <a:cubicBezTo>
                    <a:pt x="61" y="1888"/>
                    <a:pt x="41" y="1899"/>
                    <a:pt x="41" y="1908"/>
                  </a:cubicBezTo>
                  <a:cubicBezTo>
                    <a:pt x="45" y="1911"/>
                    <a:pt x="48" y="1912"/>
                    <a:pt x="51" y="1912"/>
                  </a:cubicBezTo>
                  <a:cubicBezTo>
                    <a:pt x="67" y="1912"/>
                    <a:pt x="58" y="1867"/>
                    <a:pt x="101" y="1858"/>
                  </a:cubicBezTo>
                  <a:lnTo>
                    <a:pt x="101" y="1858"/>
                  </a:lnTo>
                  <a:cubicBezTo>
                    <a:pt x="101" y="1859"/>
                    <a:pt x="91" y="1879"/>
                    <a:pt x="91" y="1899"/>
                  </a:cubicBezTo>
                  <a:lnTo>
                    <a:pt x="91" y="1939"/>
                  </a:lnTo>
                  <a:lnTo>
                    <a:pt x="141" y="1939"/>
                  </a:lnTo>
                  <a:cubicBezTo>
                    <a:pt x="141" y="1939"/>
                    <a:pt x="131" y="1988"/>
                    <a:pt x="111" y="2019"/>
                  </a:cubicBezTo>
                  <a:cubicBezTo>
                    <a:pt x="101" y="2039"/>
                    <a:pt x="91" y="2048"/>
                    <a:pt x="81" y="2059"/>
                  </a:cubicBezTo>
                  <a:cubicBezTo>
                    <a:pt x="81" y="2068"/>
                    <a:pt x="71" y="2068"/>
                    <a:pt x="71" y="2068"/>
                  </a:cubicBezTo>
                  <a:cubicBezTo>
                    <a:pt x="83" y="2073"/>
                    <a:pt x="94" y="2076"/>
                    <a:pt x="104" y="2076"/>
                  </a:cubicBezTo>
                  <a:cubicBezTo>
                    <a:pt x="153" y="2076"/>
                    <a:pt x="182" y="2020"/>
                    <a:pt x="191" y="1979"/>
                  </a:cubicBezTo>
                  <a:cubicBezTo>
                    <a:pt x="191" y="1959"/>
                    <a:pt x="201" y="1939"/>
                    <a:pt x="201" y="1919"/>
                  </a:cubicBezTo>
                  <a:lnTo>
                    <a:pt x="231" y="1919"/>
                  </a:lnTo>
                  <a:cubicBezTo>
                    <a:pt x="221" y="1888"/>
                    <a:pt x="231" y="1888"/>
                    <a:pt x="241" y="1888"/>
                  </a:cubicBezTo>
                  <a:cubicBezTo>
                    <a:pt x="251" y="1899"/>
                    <a:pt x="261" y="1919"/>
                    <a:pt x="281" y="1928"/>
                  </a:cubicBezTo>
                  <a:cubicBezTo>
                    <a:pt x="271" y="1919"/>
                    <a:pt x="271" y="1908"/>
                    <a:pt x="271" y="1908"/>
                  </a:cubicBezTo>
                  <a:lnTo>
                    <a:pt x="271" y="1908"/>
                  </a:lnTo>
                  <a:lnTo>
                    <a:pt x="381" y="1928"/>
                  </a:lnTo>
                  <a:cubicBezTo>
                    <a:pt x="401" y="1959"/>
                    <a:pt x="431" y="1979"/>
                    <a:pt x="441" y="1999"/>
                  </a:cubicBezTo>
                  <a:lnTo>
                    <a:pt x="461" y="1999"/>
                  </a:lnTo>
                  <a:lnTo>
                    <a:pt x="531" y="1968"/>
                  </a:lnTo>
                  <a:lnTo>
                    <a:pt x="1052" y="2088"/>
                  </a:lnTo>
                  <a:cubicBezTo>
                    <a:pt x="1065" y="2076"/>
                    <a:pt x="1073" y="2063"/>
                    <a:pt x="1068" y="2063"/>
                  </a:cubicBezTo>
                  <a:cubicBezTo>
                    <a:pt x="1064" y="2063"/>
                    <a:pt x="1056" y="2067"/>
                    <a:pt x="1042" y="2079"/>
                  </a:cubicBezTo>
                  <a:lnTo>
                    <a:pt x="551" y="1959"/>
                  </a:lnTo>
                  <a:lnTo>
                    <a:pt x="612" y="1939"/>
                  </a:lnTo>
                  <a:lnTo>
                    <a:pt x="1012" y="2028"/>
                  </a:lnTo>
                  <a:cubicBezTo>
                    <a:pt x="1032" y="1999"/>
                    <a:pt x="1072" y="1968"/>
                    <a:pt x="1112" y="1939"/>
                  </a:cubicBezTo>
                  <a:lnTo>
                    <a:pt x="1112" y="1939"/>
                  </a:lnTo>
                  <a:cubicBezTo>
                    <a:pt x="1128" y="1963"/>
                    <a:pt x="1072" y="2007"/>
                    <a:pt x="1087" y="2007"/>
                  </a:cubicBezTo>
                  <a:cubicBezTo>
                    <a:pt x="1091" y="2007"/>
                    <a:pt x="1099" y="2004"/>
                    <a:pt x="1112" y="1999"/>
                  </a:cubicBezTo>
                  <a:cubicBezTo>
                    <a:pt x="1132" y="1959"/>
                    <a:pt x="1152" y="1939"/>
                    <a:pt x="1162" y="1928"/>
                  </a:cubicBezTo>
                  <a:cubicBezTo>
                    <a:pt x="1162" y="1919"/>
                    <a:pt x="1152" y="1919"/>
                    <a:pt x="1132" y="1908"/>
                  </a:cubicBezTo>
                  <a:lnTo>
                    <a:pt x="1132" y="1899"/>
                  </a:lnTo>
                  <a:lnTo>
                    <a:pt x="1142" y="1899"/>
                  </a:lnTo>
                  <a:lnTo>
                    <a:pt x="1142" y="1888"/>
                  </a:lnTo>
                  <a:cubicBezTo>
                    <a:pt x="1142" y="1879"/>
                    <a:pt x="1142" y="1868"/>
                    <a:pt x="1152" y="1858"/>
                  </a:cubicBezTo>
                  <a:lnTo>
                    <a:pt x="1252" y="1858"/>
                  </a:lnTo>
                  <a:cubicBezTo>
                    <a:pt x="1252" y="1868"/>
                    <a:pt x="1242" y="1868"/>
                    <a:pt x="1242" y="1879"/>
                  </a:cubicBezTo>
                  <a:lnTo>
                    <a:pt x="1142" y="1888"/>
                  </a:lnTo>
                  <a:lnTo>
                    <a:pt x="1242" y="1888"/>
                  </a:lnTo>
                  <a:lnTo>
                    <a:pt x="1142" y="1899"/>
                  </a:lnTo>
                  <a:lnTo>
                    <a:pt x="1242" y="1899"/>
                  </a:lnTo>
                  <a:cubicBezTo>
                    <a:pt x="1232" y="1908"/>
                    <a:pt x="1232" y="1919"/>
                    <a:pt x="1232" y="1928"/>
                  </a:cubicBezTo>
                  <a:cubicBezTo>
                    <a:pt x="1232" y="1939"/>
                    <a:pt x="1222" y="1948"/>
                    <a:pt x="1222" y="1959"/>
                  </a:cubicBezTo>
                  <a:cubicBezTo>
                    <a:pt x="1222" y="1979"/>
                    <a:pt x="1222" y="1988"/>
                    <a:pt x="1202" y="2008"/>
                  </a:cubicBezTo>
                  <a:cubicBezTo>
                    <a:pt x="1206" y="2017"/>
                    <a:pt x="1212" y="2020"/>
                    <a:pt x="1220" y="2020"/>
                  </a:cubicBezTo>
                  <a:cubicBezTo>
                    <a:pt x="1229" y="2020"/>
                    <a:pt x="1241" y="2014"/>
                    <a:pt x="1252" y="2008"/>
                  </a:cubicBezTo>
                  <a:cubicBezTo>
                    <a:pt x="1272" y="1999"/>
                    <a:pt x="1292" y="1988"/>
                    <a:pt x="1312" y="1968"/>
                  </a:cubicBezTo>
                  <a:cubicBezTo>
                    <a:pt x="1322" y="1948"/>
                    <a:pt x="1352" y="1919"/>
                    <a:pt x="1362" y="1899"/>
                  </a:cubicBezTo>
                  <a:cubicBezTo>
                    <a:pt x="1372" y="1899"/>
                    <a:pt x="1382" y="1888"/>
                    <a:pt x="1392" y="1888"/>
                  </a:cubicBezTo>
                  <a:lnTo>
                    <a:pt x="1673" y="1868"/>
                  </a:lnTo>
                  <a:cubicBezTo>
                    <a:pt x="1673" y="1838"/>
                    <a:pt x="1673" y="1818"/>
                    <a:pt x="1662" y="1788"/>
                  </a:cubicBezTo>
                  <a:lnTo>
                    <a:pt x="1662" y="1788"/>
                  </a:lnTo>
                  <a:lnTo>
                    <a:pt x="1693" y="1798"/>
                  </a:lnTo>
                  <a:cubicBezTo>
                    <a:pt x="1773" y="1588"/>
                    <a:pt x="1582" y="1618"/>
                    <a:pt x="1572" y="1448"/>
                  </a:cubicBezTo>
                  <a:cubicBezTo>
                    <a:pt x="1628" y="1439"/>
                    <a:pt x="1571" y="1377"/>
                    <a:pt x="1612" y="1377"/>
                  </a:cubicBezTo>
                  <a:cubicBezTo>
                    <a:pt x="1615" y="1377"/>
                    <a:pt x="1618" y="1377"/>
                    <a:pt x="1622" y="1378"/>
                  </a:cubicBezTo>
                  <a:cubicBezTo>
                    <a:pt x="1622" y="1405"/>
                    <a:pt x="1628" y="1414"/>
                    <a:pt x="1638" y="1414"/>
                  </a:cubicBezTo>
                  <a:cubicBezTo>
                    <a:pt x="1647" y="1414"/>
                    <a:pt x="1659" y="1407"/>
                    <a:pt x="1673" y="1398"/>
                  </a:cubicBezTo>
                  <a:cubicBezTo>
                    <a:pt x="1653" y="1368"/>
                    <a:pt x="1602" y="1348"/>
                    <a:pt x="1622" y="1288"/>
                  </a:cubicBezTo>
                  <a:lnTo>
                    <a:pt x="1622" y="1288"/>
                  </a:lnTo>
                  <a:cubicBezTo>
                    <a:pt x="1628" y="1291"/>
                    <a:pt x="1633" y="1293"/>
                    <a:pt x="1638" y="1293"/>
                  </a:cubicBezTo>
                  <a:cubicBezTo>
                    <a:pt x="1649" y="1293"/>
                    <a:pt x="1658" y="1287"/>
                    <a:pt x="1667" y="1287"/>
                  </a:cubicBezTo>
                  <a:cubicBezTo>
                    <a:pt x="1676" y="1287"/>
                    <a:pt x="1684" y="1293"/>
                    <a:pt x="1693" y="1318"/>
                  </a:cubicBezTo>
                  <a:cubicBezTo>
                    <a:pt x="1702" y="1227"/>
                    <a:pt x="1693" y="1187"/>
                    <a:pt x="1633" y="1158"/>
                  </a:cubicBezTo>
                  <a:lnTo>
                    <a:pt x="1642" y="1158"/>
                  </a:lnTo>
                  <a:cubicBezTo>
                    <a:pt x="1602" y="1107"/>
                    <a:pt x="1713" y="987"/>
                    <a:pt x="1662" y="918"/>
                  </a:cubicBezTo>
                  <a:cubicBezTo>
                    <a:pt x="1662" y="918"/>
                    <a:pt x="1592" y="827"/>
                    <a:pt x="1522" y="747"/>
                  </a:cubicBezTo>
                  <a:lnTo>
                    <a:pt x="1492" y="717"/>
                  </a:lnTo>
                  <a:lnTo>
                    <a:pt x="1492" y="677"/>
                  </a:lnTo>
                  <a:lnTo>
                    <a:pt x="1422" y="647"/>
                  </a:lnTo>
                  <a:cubicBezTo>
                    <a:pt x="1392" y="617"/>
                    <a:pt x="1382" y="597"/>
                    <a:pt x="1382" y="597"/>
                  </a:cubicBezTo>
                  <a:lnTo>
                    <a:pt x="1382" y="597"/>
                  </a:lnTo>
                  <a:cubicBezTo>
                    <a:pt x="1382" y="607"/>
                    <a:pt x="1392" y="617"/>
                    <a:pt x="1392" y="627"/>
                  </a:cubicBezTo>
                  <a:lnTo>
                    <a:pt x="1332" y="597"/>
                  </a:lnTo>
                  <a:lnTo>
                    <a:pt x="1322" y="577"/>
                  </a:lnTo>
                  <a:cubicBezTo>
                    <a:pt x="1332" y="577"/>
                    <a:pt x="1332" y="567"/>
                    <a:pt x="1342" y="557"/>
                  </a:cubicBezTo>
                  <a:lnTo>
                    <a:pt x="1372" y="557"/>
                  </a:lnTo>
                  <a:cubicBezTo>
                    <a:pt x="1392" y="557"/>
                    <a:pt x="1402" y="567"/>
                    <a:pt x="1392" y="577"/>
                  </a:cubicBezTo>
                  <a:lnTo>
                    <a:pt x="1392" y="577"/>
                  </a:lnTo>
                  <a:cubicBezTo>
                    <a:pt x="1412" y="577"/>
                    <a:pt x="1437" y="576"/>
                    <a:pt x="1462" y="567"/>
                  </a:cubicBezTo>
                  <a:lnTo>
                    <a:pt x="1462" y="567"/>
                  </a:lnTo>
                  <a:cubicBezTo>
                    <a:pt x="1452" y="577"/>
                    <a:pt x="1452" y="577"/>
                    <a:pt x="1472" y="587"/>
                  </a:cubicBezTo>
                  <a:lnTo>
                    <a:pt x="1472" y="577"/>
                  </a:lnTo>
                  <a:cubicBezTo>
                    <a:pt x="1472" y="605"/>
                    <a:pt x="1479" y="619"/>
                    <a:pt x="1490" y="627"/>
                  </a:cubicBezTo>
                  <a:lnTo>
                    <a:pt x="1490" y="627"/>
                  </a:lnTo>
                  <a:cubicBezTo>
                    <a:pt x="1478" y="623"/>
                    <a:pt x="1467" y="618"/>
                    <a:pt x="1452" y="607"/>
                  </a:cubicBezTo>
                  <a:lnTo>
                    <a:pt x="1452" y="607"/>
                  </a:lnTo>
                  <a:cubicBezTo>
                    <a:pt x="1412" y="637"/>
                    <a:pt x="1452" y="647"/>
                    <a:pt x="1482" y="657"/>
                  </a:cubicBezTo>
                  <a:cubicBezTo>
                    <a:pt x="1482" y="667"/>
                    <a:pt x="1482" y="667"/>
                    <a:pt x="1492" y="677"/>
                  </a:cubicBezTo>
                  <a:lnTo>
                    <a:pt x="1532" y="697"/>
                  </a:lnTo>
                  <a:lnTo>
                    <a:pt x="1572" y="717"/>
                  </a:lnTo>
                  <a:lnTo>
                    <a:pt x="1613" y="727"/>
                  </a:lnTo>
                  <a:lnTo>
                    <a:pt x="1613" y="727"/>
                  </a:lnTo>
                  <a:lnTo>
                    <a:pt x="1562" y="667"/>
                  </a:lnTo>
                  <a:cubicBezTo>
                    <a:pt x="1572" y="667"/>
                    <a:pt x="1572" y="667"/>
                    <a:pt x="1582" y="657"/>
                  </a:cubicBezTo>
                  <a:lnTo>
                    <a:pt x="1592" y="657"/>
                  </a:lnTo>
                  <a:cubicBezTo>
                    <a:pt x="1592" y="657"/>
                    <a:pt x="1582" y="657"/>
                    <a:pt x="1592" y="647"/>
                  </a:cubicBezTo>
                  <a:lnTo>
                    <a:pt x="1592" y="647"/>
                  </a:lnTo>
                  <a:lnTo>
                    <a:pt x="1602" y="657"/>
                  </a:lnTo>
                  <a:lnTo>
                    <a:pt x="1592" y="647"/>
                  </a:lnTo>
                  <a:cubicBezTo>
                    <a:pt x="1592" y="647"/>
                    <a:pt x="1592" y="647"/>
                    <a:pt x="1592" y="647"/>
                  </a:cubicBezTo>
                  <a:lnTo>
                    <a:pt x="1592" y="647"/>
                  </a:lnTo>
                  <a:lnTo>
                    <a:pt x="1582" y="637"/>
                  </a:lnTo>
                  <a:lnTo>
                    <a:pt x="1582" y="617"/>
                  </a:lnTo>
                  <a:cubicBezTo>
                    <a:pt x="1585" y="620"/>
                    <a:pt x="1588" y="621"/>
                    <a:pt x="1591" y="621"/>
                  </a:cubicBezTo>
                  <a:cubicBezTo>
                    <a:pt x="1597" y="621"/>
                    <a:pt x="1602" y="614"/>
                    <a:pt x="1602" y="607"/>
                  </a:cubicBezTo>
                  <a:cubicBezTo>
                    <a:pt x="1613" y="607"/>
                    <a:pt x="1622" y="607"/>
                    <a:pt x="1622" y="597"/>
                  </a:cubicBezTo>
                  <a:lnTo>
                    <a:pt x="1613" y="597"/>
                  </a:lnTo>
                  <a:cubicBezTo>
                    <a:pt x="1622" y="577"/>
                    <a:pt x="1622" y="557"/>
                    <a:pt x="1622" y="537"/>
                  </a:cubicBezTo>
                  <a:cubicBezTo>
                    <a:pt x="1592" y="467"/>
                    <a:pt x="1602" y="357"/>
                    <a:pt x="1562" y="186"/>
                  </a:cubicBezTo>
                  <a:lnTo>
                    <a:pt x="601" y="6"/>
                  </a:lnTo>
                  <a:cubicBezTo>
                    <a:pt x="592" y="17"/>
                    <a:pt x="581" y="26"/>
                    <a:pt x="571" y="46"/>
                  </a:cubicBezTo>
                  <a:cubicBezTo>
                    <a:pt x="579" y="30"/>
                    <a:pt x="594" y="1"/>
                    <a:pt x="583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61"/>
            <p:cNvSpPr/>
            <p:nvPr/>
          </p:nvSpPr>
          <p:spPr>
            <a:xfrm>
              <a:off x="4764089" y="3273779"/>
              <a:ext cx="1945" cy="111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21" y="11"/>
                  </a:moveTo>
                  <a:lnTo>
                    <a:pt x="11" y="11"/>
                  </a:lnTo>
                  <a:lnTo>
                    <a:pt x="1" y="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61"/>
            <p:cNvSpPr/>
            <p:nvPr/>
          </p:nvSpPr>
          <p:spPr>
            <a:xfrm>
              <a:off x="4762237" y="3273779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" y="1"/>
                  </a:move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61"/>
            <p:cNvSpPr/>
            <p:nvPr/>
          </p:nvSpPr>
          <p:spPr>
            <a:xfrm>
              <a:off x="4692785" y="335638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61"/>
            <p:cNvSpPr/>
            <p:nvPr/>
          </p:nvSpPr>
          <p:spPr>
            <a:xfrm>
              <a:off x="4765941" y="3274797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1" y="0"/>
                  </a:moveTo>
                  <a:lnTo>
                    <a:pt x="2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4748439" y="3268223"/>
              <a:ext cx="926" cy="1111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ubicBezTo>
                    <a:pt x="10" y="11"/>
                    <a:pt x="0" y="11"/>
                    <a:pt x="0" y="1"/>
                  </a:cubicBezTo>
                  <a:cubicBezTo>
                    <a:pt x="0" y="1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61"/>
            <p:cNvSpPr/>
            <p:nvPr/>
          </p:nvSpPr>
          <p:spPr>
            <a:xfrm>
              <a:off x="4749273" y="326924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61"/>
            <p:cNvSpPr/>
            <p:nvPr/>
          </p:nvSpPr>
          <p:spPr>
            <a:xfrm>
              <a:off x="4752144" y="3271093"/>
              <a:ext cx="926" cy="9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61"/>
            <p:cNvSpPr/>
            <p:nvPr/>
          </p:nvSpPr>
          <p:spPr>
            <a:xfrm>
              <a:off x="4724270" y="3265537"/>
              <a:ext cx="4723" cy="926"/>
            </a:xfrm>
            <a:custGeom>
              <a:avLst/>
              <a:gdLst/>
              <a:ahLst/>
              <a:cxnLst/>
              <a:rect l="l" t="t" r="r" b="b"/>
              <a:pathLst>
                <a:path w="51" h="10" extrusionOk="0">
                  <a:moveTo>
                    <a:pt x="51" y="10"/>
                  </a:moveTo>
                  <a:lnTo>
                    <a:pt x="51" y="10"/>
                  </a:lnTo>
                  <a:cubicBezTo>
                    <a:pt x="31" y="10"/>
                    <a:pt x="10" y="0"/>
                    <a:pt x="1" y="0"/>
                  </a:cubicBezTo>
                  <a:cubicBezTo>
                    <a:pt x="10" y="0"/>
                    <a:pt x="31" y="10"/>
                    <a:pt x="51" y="1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61"/>
            <p:cNvSpPr/>
            <p:nvPr/>
          </p:nvSpPr>
          <p:spPr>
            <a:xfrm>
              <a:off x="4739179" y="3267389"/>
              <a:ext cx="9353" cy="926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0" y="0"/>
                  </a:moveTo>
                  <a:cubicBezTo>
                    <a:pt x="30" y="10"/>
                    <a:pt x="70" y="10"/>
                    <a:pt x="100" y="10"/>
                  </a:cubicBezTo>
                  <a:cubicBezTo>
                    <a:pt x="70" y="10"/>
                    <a:pt x="30" y="1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61"/>
            <p:cNvSpPr/>
            <p:nvPr/>
          </p:nvSpPr>
          <p:spPr>
            <a:xfrm>
              <a:off x="4695563" y="3263685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4694637" y="3262666"/>
              <a:ext cx="4723" cy="2963"/>
            </a:xfrm>
            <a:custGeom>
              <a:avLst/>
              <a:gdLst/>
              <a:ahLst/>
              <a:cxnLst/>
              <a:rect l="l" t="t" r="r" b="b"/>
              <a:pathLst>
                <a:path w="51" h="32" extrusionOk="0">
                  <a:moveTo>
                    <a:pt x="50" y="1"/>
                  </a:moveTo>
                  <a:cubicBezTo>
                    <a:pt x="44" y="1"/>
                    <a:pt x="38" y="5"/>
                    <a:pt x="34" y="8"/>
                  </a:cubicBezTo>
                  <a:lnTo>
                    <a:pt x="34" y="8"/>
                  </a:lnTo>
                  <a:cubicBezTo>
                    <a:pt x="39" y="6"/>
                    <a:pt x="44" y="4"/>
                    <a:pt x="50" y="1"/>
                  </a:cubicBezTo>
                  <a:close/>
                  <a:moveTo>
                    <a:pt x="34" y="8"/>
                  </a:moveTo>
                  <a:cubicBezTo>
                    <a:pt x="23" y="11"/>
                    <a:pt x="15" y="11"/>
                    <a:pt x="1" y="11"/>
                  </a:cubicBezTo>
                  <a:cubicBezTo>
                    <a:pt x="10" y="21"/>
                    <a:pt x="21" y="31"/>
                    <a:pt x="30" y="31"/>
                  </a:cubicBezTo>
                  <a:cubicBezTo>
                    <a:pt x="30" y="31"/>
                    <a:pt x="41" y="31"/>
                    <a:pt x="41" y="21"/>
                  </a:cubicBezTo>
                  <a:cubicBezTo>
                    <a:pt x="30" y="21"/>
                    <a:pt x="30" y="21"/>
                    <a:pt x="30" y="11"/>
                  </a:cubicBezTo>
                  <a:cubicBezTo>
                    <a:pt x="30" y="11"/>
                    <a:pt x="32" y="10"/>
                    <a:pt x="34" y="8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61"/>
            <p:cNvSpPr/>
            <p:nvPr/>
          </p:nvSpPr>
          <p:spPr>
            <a:xfrm>
              <a:off x="4748439" y="3268223"/>
              <a:ext cx="1945" cy="111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7"/>
                    <a:pt x="4" y="10"/>
                    <a:pt x="9" y="11"/>
                  </a:cubicBezTo>
                  <a:lnTo>
                    <a:pt x="9" y="11"/>
                  </a:lnTo>
                  <a:lnTo>
                    <a:pt x="0" y="1"/>
                  </a:lnTo>
                  <a:close/>
                  <a:moveTo>
                    <a:pt x="9" y="11"/>
                  </a:moveTo>
                  <a:lnTo>
                    <a:pt x="10" y="11"/>
                  </a:lnTo>
                  <a:lnTo>
                    <a:pt x="20" y="11"/>
                  </a:lnTo>
                  <a:cubicBezTo>
                    <a:pt x="16" y="11"/>
                    <a:pt x="12" y="11"/>
                    <a:pt x="9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61"/>
            <p:cNvSpPr/>
            <p:nvPr/>
          </p:nvSpPr>
          <p:spPr>
            <a:xfrm>
              <a:off x="4717788" y="3265537"/>
              <a:ext cx="3797" cy="93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61"/>
            <p:cNvSpPr/>
            <p:nvPr/>
          </p:nvSpPr>
          <p:spPr>
            <a:xfrm>
              <a:off x="4694637" y="3262666"/>
              <a:ext cx="4723" cy="1111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1" y="11"/>
                  </a:moveTo>
                  <a:cubicBezTo>
                    <a:pt x="21" y="11"/>
                    <a:pt x="30" y="11"/>
                    <a:pt x="50" y="1"/>
                  </a:cubicBezTo>
                  <a:cubicBezTo>
                    <a:pt x="30" y="11"/>
                    <a:pt x="21" y="11"/>
                    <a:pt x="1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61"/>
            <p:cNvSpPr/>
            <p:nvPr/>
          </p:nvSpPr>
          <p:spPr>
            <a:xfrm>
              <a:off x="4694637" y="3262666"/>
              <a:ext cx="4723" cy="1111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1" y="11"/>
                  </a:moveTo>
                  <a:cubicBezTo>
                    <a:pt x="21" y="11"/>
                    <a:pt x="30" y="11"/>
                    <a:pt x="50" y="1"/>
                  </a:cubicBezTo>
                  <a:cubicBezTo>
                    <a:pt x="30" y="11"/>
                    <a:pt x="21" y="11"/>
                    <a:pt x="1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61"/>
            <p:cNvSpPr/>
            <p:nvPr/>
          </p:nvSpPr>
          <p:spPr>
            <a:xfrm>
              <a:off x="4750292" y="3269241"/>
              <a:ext cx="926" cy="92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61"/>
            <p:cNvSpPr/>
            <p:nvPr/>
          </p:nvSpPr>
          <p:spPr>
            <a:xfrm>
              <a:off x="4729826" y="3386014"/>
              <a:ext cx="2871" cy="926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1" y="0"/>
                  </a:moveTo>
                  <a:cubicBezTo>
                    <a:pt x="21" y="10"/>
                    <a:pt x="11" y="10"/>
                    <a:pt x="1" y="10"/>
                  </a:cubicBezTo>
                  <a:lnTo>
                    <a:pt x="31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61"/>
            <p:cNvSpPr/>
            <p:nvPr/>
          </p:nvSpPr>
          <p:spPr>
            <a:xfrm>
              <a:off x="4728900" y="3389718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0"/>
                  </a:moveTo>
                  <a:lnTo>
                    <a:pt x="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61"/>
            <p:cNvSpPr/>
            <p:nvPr/>
          </p:nvSpPr>
          <p:spPr>
            <a:xfrm>
              <a:off x="4749273" y="326924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61"/>
            <p:cNvSpPr/>
            <p:nvPr/>
          </p:nvSpPr>
          <p:spPr>
            <a:xfrm>
              <a:off x="4729826" y="3387866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1" y="0"/>
                  </a:moveTo>
                  <a:cubicBezTo>
                    <a:pt x="11" y="10"/>
                    <a:pt x="11" y="10"/>
                    <a:pt x="1" y="20"/>
                  </a:cubicBezTo>
                  <a:cubicBezTo>
                    <a:pt x="11" y="10"/>
                    <a:pt x="21" y="10"/>
                    <a:pt x="1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61"/>
            <p:cNvSpPr/>
            <p:nvPr/>
          </p:nvSpPr>
          <p:spPr>
            <a:xfrm>
              <a:off x="4759552" y="327294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61"/>
            <p:cNvSpPr/>
            <p:nvPr/>
          </p:nvSpPr>
          <p:spPr>
            <a:xfrm>
              <a:off x="4732604" y="3388792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lnTo>
                    <a:pt x="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61"/>
            <p:cNvSpPr/>
            <p:nvPr/>
          </p:nvSpPr>
          <p:spPr>
            <a:xfrm>
              <a:off x="4730752" y="3386940"/>
              <a:ext cx="1945" cy="1019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" y="0"/>
                  </a:moveTo>
                  <a:lnTo>
                    <a:pt x="1" y="10"/>
                  </a:lnTo>
                  <a:cubicBezTo>
                    <a:pt x="11" y="10"/>
                    <a:pt x="11" y="0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61"/>
            <p:cNvSpPr/>
            <p:nvPr/>
          </p:nvSpPr>
          <p:spPr>
            <a:xfrm>
              <a:off x="4696489" y="3262666"/>
              <a:ext cx="2871" cy="1111"/>
            </a:xfrm>
            <a:custGeom>
              <a:avLst/>
              <a:gdLst/>
              <a:ahLst/>
              <a:cxnLst/>
              <a:rect l="l" t="t" r="r" b="b"/>
              <a:pathLst>
                <a:path w="31" h="12" extrusionOk="0">
                  <a:moveTo>
                    <a:pt x="30" y="1"/>
                  </a:moveTo>
                  <a:cubicBezTo>
                    <a:pt x="21" y="1"/>
                    <a:pt x="10" y="11"/>
                    <a:pt x="1" y="11"/>
                  </a:cubicBezTo>
                  <a:cubicBezTo>
                    <a:pt x="10" y="11"/>
                    <a:pt x="21" y="1"/>
                    <a:pt x="3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61"/>
            <p:cNvSpPr/>
            <p:nvPr/>
          </p:nvSpPr>
          <p:spPr>
            <a:xfrm>
              <a:off x="4731678" y="3390644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61"/>
            <p:cNvSpPr/>
            <p:nvPr/>
          </p:nvSpPr>
          <p:spPr>
            <a:xfrm>
              <a:off x="4751125" y="327007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4751125" y="3270075"/>
              <a:ext cx="1945" cy="111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" y="1"/>
                  </a:moveTo>
                  <a:cubicBezTo>
                    <a:pt x="6" y="1"/>
                    <a:pt x="9" y="4"/>
                    <a:pt x="11" y="6"/>
                  </a:cubicBezTo>
                  <a:lnTo>
                    <a:pt x="11" y="6"/>
                  </a:lnTo>
                  <a:cubicBezTo>
                    <a:pt x="11" y="5"/>
                    <a:pt x="11" y="3"/>
                    <a:pt x="11" y="1"/>
                  </a:cubicBezTo>
                  <a:close/>
                  <a:moveTo>
                    <a:pt x="11" y="6"/>
                  </a:moveTo>
                  <a:cubicBezTo>
                    <a:pt x="12" y="11"/>
                    <a:pt x="13" y="11"/>
                    <a:pt x="21" y="11"/>
                  </a:cubicBezTo>
                  <a:cubicBezTo>
                    <a:pt x="16" y="11"/>
                    <a:pt x="14" y="9"/>
                    <a:pt x="11" y="6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4651021" y="3324155"/>
              <a:ext cx="4815" cy="3334"/>
            </a:xfrm>
            <a:custGeom>
              <a:avLst/>
              <a:gdLst/>
              <a:ahLst/>
              <a:cxnLst/>
              <a:rect l="l" t="t" r="r" b="b"/>
              <a:pathLst>
                <a:path w="52" h="36" extrusionOk="0">
                  <a:moveTo>
                    <a:pt x="14" y="1"/>
                  </a:moveTo>
                  <a:cubicBezTo>
                    <a:pt x="10" y="1"/>
                    <a:pt x="6" y="3"/>
                    <a:pt x="1" y="8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25" y="4"/>
                    <a:pt x="26" y="35"/>
                    <a:pt x="38" y="35"/>
                  </a:cubicBezTo>
                  <a:cubicBezTo>
                    <a:pt x="42" y="35"/>
                    <a:pt x="46" y="33"/>
                    <a:pt x="51" y="28"/>
                  </a:cubicBezTo>
                  <a:cubicBezTo>
                    <a:pt x="36" y="20"/>
                    <a:pt x="26" y="1"/>
                    <a:pt x="14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4663522" y="3259148"/>
              <a:ext cx="4260" cy="5001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25" y="1"/>
                  </a:moveTo>
                  <a:cubicBezTo>
                    <a:pt x="23" y="1"/>
                    <a:pt x="17" y="6"/>
                    <a:pt x="6" y="19"/>
                  </a:cubicBezTo>
                  <a:cubicBezTo>
                    <a:pt x="0" y="47"/>
                    <a:pt x="7" y="53"/>
                    <a:pt x="18" y="53"/>
                  </a:cubicBezTo>
                  <a:cubicBezTo>
                    <a:pt x="22" y="53"/>
                    <a:pt x="27" y="52"/>
                    <a:pt x="32" y="51"/>
                  </a:cubicBezTo>
                  <a:lnTo>
                    <a:pt x="32" y="51"/>
                  </a:lnTo>
                  <a:cubicBezTo>
                    <a:pt x="33" y="51"/>
                    <a:pt x="34" y="52"/>
                    <a:pt x="35" y="52"/>
                  </a:cubicBezTo>
                  <a:cubicBezTo>
                    <a:pt x="38" y="52"/>
                    <a:pt x="42" y="51"/>
                    <a:pt x="46" y="49"/>
                  </a:cubicBezTo>
                  <a:cubicBezTo>
                    <a:pt x="42" y="49"/>
                    <a:pt x="37" y="50"/>
                    <a:pt x="32" y="51"/>
                  </a:cubicBezTo>
                  <a:lnTo>
                    <a:pt x="32" y="51"/>
                  </a:lnTo>
                  <a:cubicBezTo>
                    <a:pt x="15" y="46"/>
                    <a:pt x="34" y="1"/>
                    <a:pt x="25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4787703" y="3347954"/>
              <a:ext cx="3426" cy="3797"/>
            </a:xfrm>
            <a:custGeom>
              <a:avLst/>
              <a:gdLst/>
              <a:ahLst/>
              <a:cxnLst/>
              <a:rect l="l" t="t" r="r" b="b"/>
              <a:pathLst>
                <a:path w="37" h="41" extrusionOk="0">
                  <a:moveTo>
                    <a:pt x="37" y="1"/>
                  </a:moveTo>
                  <a:cubicBezTo>
                    <a:pt x="33" y="8"/>
                    <a:pt x="25" y="10"/>
                    <a:pt x="17" y="10"/>
                  </a:cubicBezTo>
                  <a:cubicBezTo>
                    <a:pt x="9" y="10"/>
                    <a:pt x="2" y="8"/>
                    <a:pt x="1" y="8"/>
                  </a:cubicBezTo>
                  <a:lnTo>
                    <a:pt x="1" y="8"/>
                  </a:lnTo>
                  <a:cubicBezTo>
                    <a:pt x="0" y="8"/>
                    <a:pt x="1" y="9"/>
                    <a:pt x="6" y="11"/>
                  </a:cubicBezTo>
                  <a:lnTo>
                    <a:pt x="37" y="4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4767794" y="3327581"/>
              <a:ext cx="1111" cy="3797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1" y="0"/>
                  </a:moveTo>
                  <a:lnTo>
                    <a:pt x="1" y="40"/>
                  </a:lnTo>
                  <a:lnTo>
                    <a:pt x="11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4634352" y="3282206"/>
              <a:ext cx="9353" cy="9353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0"/>
                  </a:moveTo>
                  <a:cubicBezTo>
                    <a:pt x="1" y="43"/>
                    <a:pt x="26" y="55"/>
                    <a:pt x="51" y="55"/>
                  </a:cubicBezTo>
                  <a:cubicBezTo>
                    <a:pt x="61" y="55"/>
                    <a:pt x="72" y="53"/>
                    <a:pt x="81" y="50"/>
                  </a:cubicBezTo>
                  <a:lnTo>
                    <a:pt x="81" y="50"/>
                  </a:lnTo>
                  <a:cubicBezTo>
                    <a:pt x="91" y="90"/>
                    <a:pt x="21" y="50"/>
                    <a:pt x="71" y="100"/>
                  </a:cubicBezTo>
                  <a:cubicBezTo>
                    <a:pt x="101" y="100"/>
                    <a:pt x="91" y="50"/>
                    <a:pt x="91" y="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4753996" y="3403516"/>
              <a:ext cx="5649" cy="7594"/>
            </a:xfrm>
            <a:custGeom>
              <a:avLst/>
              <a:gdLst/>
              <a:ahLst/>
              <a:cxnLst/>
              <a:rect l="l" t="t" r="r" b="b"/>
              <a:pathLst>
                <a:path w="61" h="82" extrusionOk="0">
                  <a:moveTo>
                    <a:pt x="56" y="0"/>
                  </a:moveTo>
                  <a:cubicBezTo>
                    <a:pt x="39" y="0"/>
                    <a:pt x="28" y="54"/>
                    <a:pt x="0" y="81"/>
                  </a:cubicBezTo>
                  <a:cubicBezTo>
                    <a:pt x="40" y="41"/>
                    <a:pt x="50" y="32"/>
                    <a:pt x="60" y="1"/>
                  </a:cubicBezTo>
                  <a:cubicBezTo>
                    <a:pt x="59" y="0"/>
                    <a:pt x="57" y="0"/>
                    <a:pt x="56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4635371" y="3274612"/>
              <a:ext cx="1852" cy="3982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13" y="0"/>
                  </a:moveTo>
                  <a:cubicBezTo>
                    <a:pt x="0" y="0"/>
                    <a:pt x="1" y="25"/>
                    <a:pt x="10" y="42"/>
                  </a:cubicBezTo>
                  <a:cubicBezTo>
                    <a:pt x="10" y="32"/>
                    <a:pt x="20" y="12"/>
                    <a:pt x="20" y="2"/>
                  </a:cubicBezTo>
                  <a:cubicBezTo>
                    <a:pt x="17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4620462" y="3354529"/>
              <a:ext cx="2871" cy="926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0" y="0"/>
                  </a:moveTo>
                  <a:lnTo>
                    <a:pt x="1" y="10"/>
                  </a:lnTo>
                  <a:cubicBezTo>
                    <a:pt x="21" y="10"/>
                    <a:pt x="21" y="10"/>
                    <a:pt x="3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4653892" y="3404534"/>
              <a:ext cx="7501" cy="10279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70" y="1"/>
                  </a:moveTo>
                  <a:cubicBezTo>
                    <a:pt x="70" y="30"/>
                    <a:pt x="10" y="61"/>
                    <a:pt x="20" y="90"/>
                  </a:cubicBezTo>
                  <a:lnTo>
                    <a:pt x="10" y="81"/>
                  </a:lnTo>
                  <a:lnTo>
                    <a:pt x="0" y="110"/>
                  </a:lnTo>
                  <a:cubicBezTo>
                    <a:pt x="20" y="90"/>
                    <a:pt x="80" y="41"/>
                    <a:pt x="7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4446183" y="3046716"/>
              <a:ext cx="13983" cy="14909"/>
            </a:xfrm>
            <a:custGeom>
              <a:avLst/>
              <a:gdLst/>
              <a:ahLst/>
              <a:cxnLst/>
              <a:rect l="l" t="t" r="r" b="b"/>
              <a:pathLst>
                <a:path w="151" h="161" extrusionOk="0">
                  <a:moveTo>
                    <a:pt x="21" y="1"/>
                  </a:moveTo>
                  <a:cubicBezTo>
                    <a:pt x="21" y="1"/>
                    <a:pt x="31" y="21"/>
                    <a:pt x="31" y="30"/>
                  </a:cubicBezTo>
                  <a:lnTo>
                    <a:pt x="31" y="50"/>
                  </a:lnTo>
                  <a:lnTo>
                    <a:pt x="21" y="50"/>
                  </a:lnTo>
                  <a:cubicBezTo>
                    <a:pt x="41" y="61"/>
                    <a:pt x="31" y="81"/>
                    <a:pt x="21" y="91"/>
                  </a:cubicBezTo>
                  <a:cubicBezTo>
                    <a:pt x="21" y="91"/>
                    <a:pt x="1" y="91"/>
                    <a:pt x="1" y="81"/>
                  </a:cubicBezTo>
                  <a:lnTo>
                    <a:pt x="1" y="81"/>
                  </a:lnTo>
                  <a:cubicBezTo>
                    <a:pt x="1" y="141"/>
                    <a:pt x="91" y="101"/>
                    <a:pt x="101" y="161"/>
                  </a:cubicBezTo>
                  <a:cubicBezTo>
                    <a:pt x="101" y="161"/>
                    <a:pt x="101" y="151"/>
                    <a:pt x="111" y="141"/>
                  </a:cubicBezTo>
                  <a:cubicBezTo>
                    <a:pt x="101" y="131"/>
                    <a:pt x="131" y="121"/>
                    <a:pt x="141" y="121"/>
                  </a:cubicBezTo>
                  <a:cubicBezTo>
                    <a:pt x="111" y="91"/>
                    <a:pt x="151" y="91"/>
                    <a:pt x="91" y="91"/>
                  </a:cubicBezTo>
                  <a:cubicBezTo>
                    <a:pt x="70" y="76"/>
                    <a:pt x="84" y="62"/>
                    <a:pt x="101" y="62"/>
                  </a:cubicBezTo>
                  <a:cubicBezTo>
                    <a:pt x="108" y="62"/>
                    <a:pt x="115" y="65"/>
                    <a:pt x="121" y="70"/>
                  </a:cubicBezTo>
                  <a:cubicBezTo>
                    <a:pt x="121" y="61"/>
                    <a:pt x="81" y="21"/>
                    <a:pt x="81" y="21"/>
                  </a:cubicBezTo>
                  <a:lnTo>
                    <a:pt x="71" y="50"/>
                  </a:lnTo>
                  <a:cubicBezTo>
                    <a:pt x="21" y="50"/>
                    <a:pt x="81" y="1"/>
                    <a:pt x="2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4581569" y="3086536"/>
              <a:ext cx="5649" cy="3797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10" y="1"/>
                  </a:moveTo>
                  <a:cubicBezTo>
                    <a:pt x="10" y="1"/>
                    <a:pt x="10" y="11"/>
                    <a:pt x="0" y="11"/>
                  </a:cubicBezTo>
                  <a:cubicBezTo>
                    <a:pt x="20" y="21"/>
                    <a:pt x="40" y="31"/>
                    <a:pt x="50" y="41"/>
                  </a:cubicBezTo>
                  <a:lnTo>
                    <a:pt x="60" y="31"/>
                  </a:lnTo>
                  <a:cubicBezTo>
                    <a:pt x="40" y="21"/>
                    <a:pt x="20" y="11"/>
                    <a:pt x="1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4577864" y="3083850"/>
              <a:ext cx="4630" cy="2778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0" y="0"/>
                  </a:moveTo>
                  <a:cubicBezTo>
                    <a:pt x="10" y="10"/>
                    <a:pt x="30" y="20"/>
                    <a:pt x="50" y="30"/>
                  </a:cubicBezTo>
                  <a:lnTo>
                    <a:pt x="50" y="20"/>
                  </a:lnTo>
                  <a:cubicBezTo>
                    <a:pt x="40" y="20"/>
                    <a:pt x="20" y="1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4448035" y="3085702"/>
              <a:ext cx="93" cy="3797"/>
            </a:xfrm>
            <a:custGeom>
              <a:avLst/>
              <a:gdLst/>
              <a:ahLst/>
              <a:cxnLst/>
              <a:rect l="l" t="t" r="r" b="b"/>
              <a:pathLst>
                <a:path w="1" h="41" extrusionOk="0">
                  <a:moveTo>
                    <a:pt x="1" y="4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4423032" y="3127373"/>
              <a:ext cx="93" cy="101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4448035" y="308940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4524988" y="3200622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20"/>
                  </a:moveTo>
                  <a:cubicBezTo>
                    <a:pt x="11" y="10"/>
                    <a:pt x="11" y="0"/>
                    <a:pt x="20" y="0"/>
                  </a:cubicBezTo>
                  <a:cubicBezTo>
                    <a:pt x="11" y="0"/>
                    <a:pt x="11" y="10"/>
                    <a:pt x="0" y="2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4572308" y="3124595"/>
              <a:ext cx="926" cy="2871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10" y="1"/>
                  </a:moveTo>
                  <a:cubicBezTo>
                    <a:pt x="0" y="10"/>
                    <a:pt x="0" y="21"/>
                    <a:pt x="0" y="3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4468500" y="3062459"/>
              <a:ext cx="926" cy="1019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0" y="1"/>
                  </a:moveTo>
                  <a:cubicBezTo>
                    <a:pt x="0" y="1"/>
                    <a:pt x="0" y="1"/>
                    <a:pt x="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4433218" y="3068571"/>
              <a:ext cx="17687" cy="19077"/>
            </a:xfrm>
            <a:custGeom>
              <a:avLst/>
              <a:gdLst/>
              <a:ahLst/>
              <a:cxnLst/>
              <a:rect l="l" t="t" r="r" b="b"/>
              <a:pathLst>
                <a:path w="191" h="206" extrusionOk="0">
                  <a:moveTo>
                    <a:pt x="172" y="160"/>
                  </a:moveTo>
                  <a:lnTo>
                    <a:pt x="172" y="160"/>
                  </a:lnTo>
                  <a:cubicBezTo>
                    <a:pt x="171" y="161"/>
                    <a:pt x="171" y="163"/>
                    <a:pt x="171" y="165"/>
                  </a:cubicBezTo>
                  <a:cubicBezTo>
                    <a:pt x="171" y="163"/>
                    <a:pt x="172" y="162"/>
                    <a:pt x="172" y="160"/>
                  </a:cubicBezTo>
                  <a:close/>
                  <a:moveTo>
                    <a:pt x="14" y="0"/>
                  </a:moveTo>
                  <a:cubicBezTo>
                    <a:pt x="10" y="0"/>
                    <a:pt x="6" y="2"/>
                    <a:pt x="1" y="5"/>
                  </a:cubicBezTo>
                  <a:cubicBezTo>
                    <a:pt x="1" y="65"/>
                    <a:pt x="1" y="125"/>
                    <a:pt x="50" y="205"/>
                  </a:cubicBezTo>
                  <a:cubicBezTo>
                    <a:pt x="50" y="155"/>
                    <a:pt x="50" y="105"/>
                    <a:pt x="81" y="85"/>
                  </a:cubicBezTo>
                  <a:lnTo>
                    <a:pt x="121" y="115"/>
                  </a:lnTo>
                  <a:cubicBezTo>
                    <a:pt x="70" y="135"/>
                    <a:pt x="91" y="165"/>
                    <a:pt x="70" y="205"/>
                  </a:cubicBezTo>
                  <a:lnTo>
                    <a:pt x="131" y="125"/>
                  </a:lnTo>
                  <a:cubicBezTo>
                    <a:pt x="144" y="120"/>
                    <a:pt x="154" y="117"/>
                    <a:pt x="161" y="117"/>
                  </a:cubicBezTo>
                  <a:cubicBezTo>
                    <a:pt x="179" y="117"/>
                    <a:pt x="178" y="134"/>
                    <a:pt x="172" y="160"/>
                  </a:cubicBezTo>
                  <a:lnTo>
                    <a:pt x="172" y="160"/>
                  </a:lnTo>
                  <a:cubicBezTo>
                    <a:pt x="175" y="155"/>
                    <a:pt x="183" y="155"/>
                    <a:pt x="191" y="155"/>
                  </a:cubicBezTo>
                  <a:cubicBezTo>
                    <a:pt x="176" y="148"/>
                    <a:pt x="172" y="90"/>
                    <a:pt x="159" y="90"/>
                  </a:cubicBezTo>
                  <a:cubicBezTo>
                    <a:pt x="154" y="90"/>
                    <a:pt x="149" y="97"/>
                    <a:pt x="141" y="115"/>
                  </a:cubicBezTo>
                  <a:cubicBezTo>
                    <a:pt x="91" y="95"/>
                    <a:pt x="131" y="55"/>
                    <a:pt x="121" y="35"/>
                  </a:cubicBezTo>
                  <a:lnTo>
                    <a:pt x="121" y="35"/>
                  </a:lnTo>
                  <a:cubicBezTo>
                    <a:pt x="117" y="37"/>
                    <a:pt x="113" y="38"/>
                    <a:pt x="110" y="38"/>
                  </a:cubicBezTo>
                  <a:cubicBezTo>
                    <a:pt x="96" y="38"/>
                    <a:pt x="86" y="25"/>
                    <a:pt x="70" y="25"/>
                  </a:cubicBezTo>
                  <a:cubicBezTo>
                    <a:pt x="70" y="35"/>
                    <a:pt x="91" y="45"/>
                    <a:pt x="81" y="65"/>
                  </a:cubicBezTo>
                  <a:cubicBezTo>
                    <a:pt x="50" y="55"/>
                    <a:pt x="41" y="35"/>
                    <a:pt x="61" y="15"/>
                  </a:cubicBezTo>
                  <a:lnTo>
                    <a:pt x="61" y="15"/>
                  </a:lnTo>
                  <a:cubicBezTo>
                    <a:pt x="56" y="18"/>
                    <a:pt x="51" y="20"/>
                    <a:pt x="47" y="20"/>
                  </a:cubicBezTo>
                  <a:cubicBezTo>
                    <a:pt x="33" y="20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4563048" y="3157006"/>
              <a:ext cx="926" cy="9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4403585" y="3019861"/>
              <a:ext cx="199373" cy="194748"/>
            </a:xfrm>
            <a:custGeom>
              <a:avLst/>
              <a:gdLst/>
              <a:ahLst/>
              <a:cxnLst/>
              <a:rect l="l" t="t" r="r" b="b"/>
              <a:pathLst>
                <a:path w="2153" h="2103" extrusionOk="0">
                  <a:moveTo>
                    <a:pt x="1142" y="160"/>
                  </a:moveTo>
                  <a:lnTo>
                    <a:pt x="1131" y="171"/>
                  </a:lnTo>
                  <a:cubicBezTo>
                    <a:pt x="1131" y="171"/>
                    <a:pt x="1131" y="160"/>
                    <a:pt x="1142" y="160"/>
                  </a:cubicBezTo>
                  <a:close/>
                  <a:moveTo>
                    <a:pt x="1546" y="243"/>
                  </a:moveTo>
                  <a:lnTo>
                    <a:pt x="1542" y="260"/>
                  </a:lnTo>
                  <a:cubicBezTo>
                    <a:pt x="1545" y="253"/>
                    <a:pt x="1546" y="248"/>
                    <a:pt x="1546" y="243"/>
                  </a:cubicBezTo>
                  <a:close/>
                  <a:moveTo>
                    <a:pt x="1171" y="351"/>
                  </a:moveTo>
                  <a:cubicBezTo>
                    <a:pt x="1182" y="360"/>
                    <a:pt x="1191" y="360"/>
                    <a:pt x="1202" y="371"/>
                  </a:cubicBezTo>
                  <a:lnTo>
                    <a:pt x="1191" y="371"/>
                  </a:lnTo>
                  <a:cubicBezTo>
                    <a:pt x="1188" y="374"/>
                    <a:pt x="1186" y="375"/>
                    <a:pt x="1183" y="375"/>
                  </a:cubicBezTo>
                  <a:cubicBezTo>
                    <a:pt x="1176" y="375"/>
                    <a:pt x="1168" y="368"/>
                    <a:pt x="1162" y="360"/>
                  </a:cubicBezTo>
                  <a:cubicBezTo>
                    <a:pt x="1171" y="360"/>
                    <a:pt x="1171" y="360"/>
                    <a:pt x="1171" y="351"/>
                  </a:cubicBezTo>
                  <a:close/>
                  <a:moveTo>
                    <a:pt x="1532" y="331"/>
                  </a:moveTo>
                  <a:lnTo>
                    <a:pt x="1622" y="381"/>
                  </a:lnTo>
                  <a:lnTo>
                    <a:pt x="1612" y="381"/>
                  </a:lnTo>
                  <a:lnTo>
                    <a:pt x="1532" y="340"/>
                  </a:lnTo>
                  <a:lnTo>
                    <a:pt x="1532" y="331"/>
                  </a:lnTo>
                  <a:close/>
                  <a:moveTo>
                    <a:pt x="1552" y="431"/>
                  </a:moveTo>
                  <a:lnTo>
                    <a:pt x="1562" y="441"/>
                  </a:lnTo>
                  <a:lnTo>
                    <a:pt x="1552" y="441"/>
                  </a:lnTo>
                  <a:lnTo>
                    <a:pt x="1552" y="431"/>
                  </a:lnTo>
                  <a:close/>
                  <a:moveTo>
                    <a:pt x="1582" y="431"/>
                  </a:moveTo>
                  <a:lnTo>
                    <a:pt x="1582" y="441"/>
                  </a:lnTo>
                  <a:lnTo>
                    <a:pt x="1572" y="431"/>
                  </a:lnTo>
                  <a:close/>
                  <a:moveTo>
                    <a:pt x="1242" y="411"/>
                  </a:moveTo>
                  <a:lnTo>
                    <a:pt x="1242" y="451"/>
                  </a:lnTo>
                  <a:cubicBezTo>
                    <a:pt x="1222" y="431"/>
                    <a:pt x="1222" y="441"/>
                    <a:pt x="1211" y="431"/>
                  </a:cubicBezTo>
                  <a:cubicBezTo>
                    <a:pt x="1222" y="421"/>
                    <a:pt x="1231" y="421"/>
                    <a:pt x="1242" y="411"/>
                  </a:cubicBezTo>
                  <a:close/>
                  <a:moveTo>
                    <a:pt x="1592" y="441"/>
                  </a:moveTo>
                  <a:lnTo>
                    <a:pt x="1592" y="451"/>
                  </a:lnTo>
                  <a:lnTo>
                    <a:pt x="1592" y="461"/>
                  </a:lnTo>
                  <a:lnTo>
                    <a:pt x="1582" y="461"/>
                  </a:lnTo>
                  <a:lnTo>
                    <a:pt x="1582" y="451"/>
                  </a:lnTo>
                  <a:lnTo>
                    <a:pt x="1592" y="441"/>
                  </a:lnTo>
                  <a:close/>
                  <a:moveTo>
                    <a:pt x="1062" y="461"/>
                  </a:moveTo>
                  <a:cubicBezTo>
                    <a:pt x="1071" y="461"/>
                    <a:pt x="1082" y="471"/>
                    <a:pt x="1082" y="481"/>
                  </a:cubicBezTo>
                  <a:lnTo>
                    <a:pt x="1082" y="481"/>
                  </a:lnTo>
                  <a:cubicBezTo>
                    <a:pt x="1082" y="471"/>
                    <a:pt x="1071" y="471"/>
                    <a:pt x="1062" y="461"/>
                  </a:cubicBezTo>
                  <a:close/>
                  <a:moveTo>
                    <a:pt x="1102" y="471"/>
                  </a:moveTo>
                  <a:lnTo>
                    <a:pt x="1102" y="481"/>
                  </a:lnTo>
                  <a:lnTo>
                    <a:pt x="1091" y="481"/>
                  </a:lnTo>
                  <a:cubicBezTo>
                    <a:pt x="1091" y="471"/>
                    <a:pt x="1102" y="471"/>
                    <a:pt x="1102" y="471"/>
                  </a:cubicBezTo>
                  <a:close/>
                  <a:moveTo>
                    <a:pt x="1612" y="451"/>
                  </a:moveTo>
                  <a:lnTo>
                    <a:pt x="1632" y="461"/>
                  </a:lnTo>
                  <a:lnTo>
                    <a:pt x="1622" y="471"/>
                  </a:lnTo>
                  <a:cubicBezTo>
                    <a:pt x="1632" y="481"/>
                    <a:pt x="1642" y="491"/>
                    <a:pt x="1652" y="491"/>
                  </a:cubicBezTo>
                  <a:lnTo>
                    <a:pt x="1652" y="501"/>
                  </a:lnTo>
                  <a:cubicBezTo>
                    <a:pt x="1642" y="491"/>
                    <a:pt x="1632" y="481"/>
                    <a:pt x="1622" y="481"/>
                  </a:cubicBezTo>
                  <a:lnTo>
                    <a:pt x="1612" y="471"/>
                  </a:lnTo>
                  <a:lnTo>
                    <a:pt x="1622" y="471"/>
                  </a:lnTo>
                  <a:lnTo>
                    <a:pt x="1612" y="461"/>
                  </a:lnTo>
                  <a:lnTo>
                    <a:pt x="1612" y="451"/>
                  </a:lnTo>
                  <a:close/>
                  <a:moveTo>
                    <a:pt x="1071" y="501"/>
                  </a:moveTo>
                  <a:cubicBezTo>
                    <a:pt x="1082" y="501"/>
                    <a:pt x="1082" y="511"/>
                    <a:pt x="1082" y="511"/>
                  </a:cubicBezTo>
                  <a:lnTo>
                    <a:pt x="1071" y="501"/>
                  </a:lnTo>
                  <a:close/>
                  <a:moveTo>
                    <a:pt x="741" y="351"/>
                  </a:moveTo>
                  <a:cubicBezTo>
                    <a:pt x="731" y="411"/>
                    <a:pt x="731" y="481"/>
                    <a:pt x="721" y="551"/>
                  </a:cubicBezTo>
                  <a:lnTo>
                    <a:pt x="711" y="551"/>
                  </a:lnTo>
                  <a:cubicBezTo>
                    <a:pt x="721" y="531"/>
                    <a:pt x="711" y="501"/>
                    <a:pt x="711" y="481"/>
                  </a:cubicBezTo>
                  <a:cubicBezTo>
                    <a:pt x="701" y="491"/>
                    <a:pt x="701" y="491"/>
                    <a:pt x="701" y="501"/>
                  </a:cubicBezTo>
                  <a:cubicBezTo>
                    <a:pt x="701" y="481"/>
                    <a:pt x="691" y="471"/>
                    <a:pt x="701" y="471"/>
                  </a:cubicBezTo>
                  <a:lnTo>
                    <a:pt x="691" y="461"/>
                  </a:lnTo>
                  <a:cubicBezTo>
                    <a:pt x="681" y="441"/>
                    <a:pt x="681" y="421"/>
                    <a:pt x="691" y="421"/>
                  </a:cubicBezTo>
                  <a:cubicBezTo>
                    <a:pt x="701" y="421"/>
                    <a:pt x="701" y="431"/>
                    <a:pt x="701" y="431"/>
                  </a:cubicBezTo>
                  <a:cubicBezTo>
                    <a:pt x="711" y="411"/>
                    <a:pt x="711" y="391"/>
                    <a:pt x="691" y="381"/>
                  </a:cubicBezTo>
                  <a:cubicBezTo>
                    <a:pt x="696" y="370"/>
                    <a:pt x="701" y="362"/>
                    <a:pt x="701" y="359"/>
                  </a:cubicBezTo>
                  <a:lnTo>
                    <a:pt x="701" y="359"/>
                  </a:lnTo>
                  <a:lnTo>
                    <a:pt x="731" y="371"/>
                  </a:lnTo>
                  <a:cubicBezTo>
                    <a:pt x="731" y="360"/>
                    <a:pt x="691" y="360"/>
                    <a:pt x="711" y="351"/>
                  </a:cubicBezTo>
                  <a:close/>
                  <a:moveTo>
                    <a:pt x="561" y="541"/>
                  </a:moveTo>
                  <a:cubicBezTo>
                    <a:pt x="561" y="544"/>
                    <a:pt x="561" y="548"/>
                    <a:pt x="561" y="551"/>
                  </a:cubicBezTo>
                  <a:lnTo>
                    <a:pt x="561" y="561"/>
                  </a:lnTo>
                  <a:lnTo>
                    <a:pt x="551" y="561"/>
                  </a:lnTo>
                  <a:cubicBezTo>
                    <a:pt x="556" y="550"/>
                    <a:pt x="559" y="545"/>
                    <a:pt x="561" y="541"/>
                  </a:cubicBezTo>
                  <a:close/>
                  <a:moveTo>
                    <a:pt x="621" y="551"/>
                  </a:moveTo>
                  <a:cubicBezTo>
                    <a:pt x="621" y="551"/>
                    <a:pt x="631" y="551"/>
                    <a:pt x="631" y="561"/>
                  </a:cubicBezTo>
                  <a:lnTo>
                    <a:pt x="621" y="551"/>
                  </a:lnTo>
                  <a:close/>
                  <a:moveTo>
                    <a:pt x="621" y="591"/>
                  </a:moveTo>
                  <a:lnTo>
                    <a:pt x="621" y="591"/>
                  </a:lnTo>
                  <a:cubicBezTo>
                    <a:pt x="621" y="591"/>
                    <a:pt x="621" y="601"/>
                    <a:pt x="631" y="601"/>
                  </a:cubicBezTo>
                  <a:cubicBezTo>
                    <a:pt x="621" y="601"/>
                    <a:pt x="621" y="601"/>
                    <a:pt x="621" y="591"/>
                  </a:cubicBezTo>
                  <a:close/>
                  <a:moveTo>
                    <a:pt x="741" y="601"/>
                  </a:moveTo>
                  <a:lnTo>
                    <a:pt x="741" y="611"/>
                  </a:lnTo>
                  <a:cubicBezTo>
                    <a:pt x="741" y="611"/>
                    <a:pt x="731" y="601"/>
                    <a:pt x="721" y="601"/>
                  </a:cubicBezTo>
                  <a:close/>
                  <a:moveTo>
                    <a:pt x="511" y="701"/>
                  </a:moveTo>
                  <a:cubicBezTo>
                    <a:pt x="511" y="701"/>
                    <a:pt x="511" y="701"/>
                    <a:pt x="511" y="701"/>
                  </a:cubicBezTo>
                  <a:lnTo>
                    <a:pt x="511" y="701"/>
                  </a:lnTo>
                  <a:cubicBezTo>
                    <a:pt x="511" y="701"/>
                    <a:pt x="511" y="701"/>
                    <a:pt x="511" y="701"/>
                  </a:cubicBezTo>
                  <a:close/>
                  <a:moveTo>
                    <a:pt x="732" y="704"/>
                  </a:moveTo>
                  <a:cubicBezTo>
                    <a:pt x="736" y="704"/>
                    <a:pt x="739" y="706"/>
                    <a:pt x="741" y="711"/>
                  </a:cubicBezTo>
                  <a:cubicBezTo>
                    <a:pt x="731" y="721"/>
                    <a:pt x="731" y="741"/>
                    <a:pt x="721" y="761"/>
                  </a:cubicBezTo>
                  <a:lnTo>
                    <a:pt x="711" y="771"/>
                  </a:lnTo>
                  <a:lnTo>
                    <a:pt x="691" y="771"/>
                  </a:lnTo>
                  <a:cubicBezTo>
                    <a:pt x="691" y="761"/>
                    <a:pt x="681" y="761"/>
                    <a:pt x="681" y="761"/>
                  </a:cubicBezTo>
                  <a:lnTo>
                    <a:pt x="681" y="741"/>
                  </a:lnTo>
                  <a:cubicBezTo>
                    <a:pt x="681" y="741"/>
                    <a:pt x="681" y="731"/>
                    <a:pt x="691" y="721"/>
                  </a:cubicBezTo>
                  <a:cubicBezTo>
                    <a:pt x="691" y="721"/>
                    <a:pt x="691" y="731"/>
                    <a:pt x="701" y="731"/>
                  </a:cubicBezTo>
                  <a:cubicBezTo>
                    <a:pt x="708" y="723"/>
                    <a:pt x="722" y="704"/>
                    <a:pt x="732" y="704"/>
                  </a:cubicBezTo>
                  <a:close/>
                  <a:moveTo>
                    <a:pt x="1972" y="772"/>
                  </a:moveTo>
                  <a:cubicBezTo>
                    <a:pt x="1971" y="779"/>
                    <a:pt x="1968" y="785"/>
                    <a:pt x="1962" y="791"/>
                  </a:cubicBezTo>
                  <a:lnTo>
                    <a:pt x="1972" y="772"/>
                  </a:lnTo>
                  <a:close/>
                  <a:moveTo>
                    <a:pt x="1919" y="658"/>
                  </a:moveTo>
                  <a:cubicBezTo>
                    <a:pt x="1925" y="658"/>
                    <a:pt x="1933" y="662"/>
                    <a:pt x="1942" y="671"/>
                  </a:cubicBezTo>
                  <a:cubicBezTo>
                    <a:pt x="1962" y="671"/>
                    <a:pt x="1962" y="691"/>
                    <a:pt x="1942" y="711"/>
                  </a:cubicBezTo>
                  <a:cubicBezTo>
                    <a:pt x="1942" y="711"/>
                    <a:pt x="1942" y="707"/>
                    <a:pt x="1939" y="707"/>
                  </a:cubicBezTo>
                  <a:cubicBezTo>
                    <a:pt x="1938" y="707"/>
                    <a:pt x="1935" y="708"/>
                    <a:pt x="1932" y="711"/>
                  </a:cubicBezTo>
                  <a:cubicBezTo>
                    <a:pt x="1946" y="718"/>
                    <a:pt x="1965" y="725"/>
                    <a:pt x="1986" y="725"/>
                  </a:cubicBezTo>
                  <a:cubicBezTo>
                    <a:pt x="1995" y="725"/>
                    <a:pt x="2003" y="724"/>
                    <a:pt x="2012" y="721"/>
                  </a:cubicBezTo>
                  <a:lnTo>
                    <a:pt x="2012" y="721"/>
                  </a:lnTo>
                  <a:cubicBezTo>
                    <a:pt x="2002" y="741"/>
                    <a:pt x="1992" y="741"/>
                    <a:pt x="2002" y="771"/>
                  </a:cubicBezTo>
                  <a:lnTo>
                    <a:pt x="2021" y="752"/>
                  </a:lnTo>
                  <a:lnTo>
                    <a:pt x="2021" y="752"/>
                  </a:lnTo>
                  <a:cubicBezTo>
                    <a:pt x="2013" y="762"/>
                    <a:pt x="2022" y="772"/>
                    <a:pt x="2022" y="791"/>
                  </a:cubicBezTo>
                  <a:cubicBezTo>
                    <a:pt x="2002" y="781"/>
                    <a:pt x="1992" y="771"/>
                    <a:pt x="1972" y="761"/>
                  </a:cubicBezTo>
                  <a:cubicBezTo>
                    <a:pt x="1972" y="764"/>
                    <a:pt x="1972" y="768"/>
                    <a:pt x="1972" y="771"/>
                  </a:cubicBezTo>
                  <a:lnTo>
                    <a:pt x="1972" y="771"/>
                  </a:lnTo>
                  <a:cubicBezTo>
                    <a:pt x="1952" y="781"/>
                    <a:pt x="1932" y="801"/>
                    <a:pt x="1922" y="821"/>
                  </a:cubicBezTo>
                  <a:lnTo>
                    <a:pt x="1912" y="811"/>
                  </a:lnTo>
                  <a:cubicBezTo>
                    <a:pt x="1922" y="801"/>
                    <a:pt x="1922" y="791"/>
                    <a:pt x="1902" y="791"/>
                  </a:cubicBezTo>
                  <a:lnTo>
                    <a:pt x="1902" y="781"/>
                  </a:lnTo>
                  <a:cubicBezTo>
                    <a:pt x="1912" y="771"/>
                    <a:pt x="1922" y="751"/>
                    <a:pt x="1922" y="731"/>
                  </a:cubicBezTo>
                  <a:cubicBezTo>
                    <a:pt x="1912" y="721"/>
                    <a:pt x="1892" y="711"/>
                    <a:pt x="1872" y="701"/>
                  </a:cubicBezTo>
                  <a:lnTo>
                    <a:pt x="1872" y="691"/>
                  </a:lnTo>
                  <a:lnTo>
                    <a:pt x="1902" y="691"/>
                  </a:lnTo>
                  <a:lnTo>
                    <a:pt x="1892" y="681"/>
                  </a:lnTo>
                  <a:cubicBezTo>
                    <a:pt x="1899" y="674"/>
                    <a:pt x="1906" y="658"/>
                    <a:pt x="1919" y="658"/>
                  </a:cubicBezTo>
                  <a:close/>
                  <a:moveTo>
                    <a:pt x="341" y="871"/>
                  </a:moveTo>
                  <a:cubicBezTo>
                    <a:pt x="341" y="874"/>
                    <a:pt x="341" y="876"/>
                    <a:pt x="343" y="878"/>
                  </a:cubicBezTo>
                  <a:lnTo>
                    <a:pt x="343" y="878"/>
                  </a:lnTo>
                  <a:lnTo>
                    <a:pt x="341" y="871"/>
                  </a:lnTo>
                  <a:close/>
                  <a:moveTo>
                    <a:pt x="601" y="1021"/>
                  </a:moveTo>
                  <a:lnTo>
                    <a:pt x="611" y="1032"/>
                  </a:lnTo>
                  <a:cubicBezTo>
                    <a:pt x="601" y="1032"/>
                    <a:pt x="601" y="1032"/>
                    <a:pt x="601" y="1021"/>
                  </a:cubicBezTo>
                  <a:close/>
                  <a:moveTo>
                    <a:pt x="250" y="1001"/>
                  </a:moveTo>
                  <a:cubicBezTo>
                    <a:pt x="250" y="1012"/>
                    <a:pt x="261" y="1021"/>
                    <a:pt x="261" y="1032"/>
                  </a:cubicBezTo>
                  <a:cubicBezTo>
                    <a:pt x="250" y="1032"/>
                    <a:pt x="241" y="1032"/>
                    <a:pt x="230" y="1041"/>
                  </a:cubicBezTo>
                  <a:cubicBezTo>
                    <a:pt x="250" y="1081"/>
                    <a:pt x="270" y="1152"/>
                    <a:pt x="221" y="1181"/>
                  </a:cubicBezTo>
                  <a:lnTo>
                    <a:pt x="210" y="1172"/>
                  </a:lnTo>
                  <a:lnTo>
                    <a:pt x="210" y="1161"/>
                  </a:lnTo>
                  <a:cubicBezTo>
                    <a:pt x="210" y="1152"/>
                    <a:pt x="201" y="1141"/>
                    <a:pt x="201" y="1121"/>
                  </a:cubicBezTo>
                  <a:lnTo>
                    <a:pt x="190" y="1181"/>
                  </a:lnTo>
                  <a:cubicBezTo>
                    <a:pt x="181" y="1141"/>
                    <a:pt x="161" y="1141"/>
                    <a:pt x="130" y="1121"/>
                  </a:cubicBezTo>
                  <a:cubicBezTo>
                    <a:pt x="161" y="1041"/>
                    <a:pt x="221" y="1032"/>
                    <a:pt x="250" y="1001"/>
                  </a:cubicBezTo>
                  <a:close/>
                  <a:moveTo>
                    <a:pt x="591" y="1012"/>
                  </a:moveTo>
                  <a:lnTo>
                    <a:pt x="591" y="1021"/>
                  </a:lnTo>
                  <a:lnTo>
                    <a:pt x="591" y="1032"/>
                  </a:lnTo>
                  <a:cubicBezTo>
                    <a:pt x="591" y="1041"/>
                    <a:pt x="591" y="1052"/>
                    <a:pt x="601" y="1061"/>
                  </a:cubicBezTo>
                  <a:lnTo>
                    <a:pt x="601" y="1041"/>
                  </a:lnTo>
                  <a:lnTo>
                    <a:pt x="631" y="1132"/>
                  </a:lnTo>
                  <a:lnTo>
                    <a:pt x="611" y="1132"/>
                  </a:lnTo>
                  <a:cubicBezTo>
                    <a:pt x="601" y="1141"/>
                    <a:pt x="621" y="1161"/>
                    <a:pt x="621" y="1181"/>
                  </a:cubicBezTo>
                  <a:cubicBezTo>
                    <a:pt x="621" y="1172"/>
                    <a:pt x="631" y="1152"/>
                    <a:pt x="641" y="1141"/>
                  </a:cubicBezTo>
                  <a:cubicBezTo>
                    <a:pt x="641" y="1152"/>
                    <a:pt x="651" y="1161"/>
                    <a:pt x="661" y="1161"/>
                  </a:cubicBezTo>
                  <a:lnTo>
                    <a:pt x="661" y="1172"/>
                  </a:lnTo>
                  <a:lnTo>
                    <a:pt x="661" y="1192"/>
                  </a:lnTo>
                  <a:lnTo>
                    <a:pt x="651" y="1192"/>
                  </a:lnTo>
                  <a:cubicBezTo>
                    <a:pt x="641" y="1181"/>
                    <a:pt x="651" y="1172"/>
                    <a:pt x="661" y="1172"/>
                  </a:cubicBezTo>
                  <a:cubicBezTo>
                    <a:pt x="655" y="1168"/>
                    <a:pt x="651" y="1166"/>
                    <a:pt x="647" y="1166"/>
                  </a:cubicBezTo>
                  <a:cubicBezTo>
                    <a:pt x="634" y="1166"/>
                    <a:pt x="637" y="1194"/>
                    <a:pt x="621" y="1201"/>
                  </a:cubicBezTo>
                  <a:cubicBezTo>
                    <a:pt x="621" y="1192"/>
                    <a:pt x="611" y="1192"/>
                    <a:pt x="621" y="1181"/>
                  </a:cubicBezTo>
                  <a:lnTo>
                    <a:pt x="621" y="1181"/>
                  </a:lnTo>
                  <a:cubicBezTo>
                    <a:pt x="611" y="1192"/>
                    <a:pt x="611" y="1201"/>
                    <a:pt x="591" y="1212"/>
                  </a:cubicBezTo>
                  <a:lnTo>
                    <a:pt x="571" y="1172"/>
                  </a:lnTo>
                  <a:lnTo>
                    <a:pt x="571" y="1172"/>
                  </a:lnTo>
                  <a:lnTo>
                    <a:pt x="591" y="1192"/>
                  </a:lnTo>
                  <a:cubicBezTo>
                    <a:pt x="591" y="1192"/>
                    <a:pt x="591" y="1152"/>
                    <a:pt x="581" y="1121"/>
                  </a:cubicBezTo>
                  <a:lnTo>
                    <a:pt x="581" y="1072"/>
                  </a:lnTo>
                  <a:lnTo>
                    <a:pt x="581" y="1021"/>
                  </a:lnTo>
                  <a:lnTo>
                    <a:pt x="581" y="1012"/>
                  </a:lnTo>
                  <a:close/>
                  <a:moveTo>
                    <a:pt x="1442" y="1121"/>
                  </a:moveTo>
                  <a:lnTo>
                    <a:pt x="1442" y="1132"/>
                  </a:lnTo>
                  <a:cubicBezTo>
                    <a:pt x="1432" y="1152"/>
                    <a:pt x="1411" y="1172"/>
                    <a:pt x="1391" y="1201"/>
                  </a:cubicBezTo>
                  <a:cubicBezTo>
                    <a:pt x="1386" y="1191"/>
                    <a:pt x="1381" y="1180"/>
                    <a:pt x="1376" y="1180"/>
                  </a:cubicBezTo>
                  <a:cubicBezTo>
                    <a:pt x="1371" y="1180"/>
                    <a:pt x="1366" y="1188"/>
                    <a:pt x="1362" y="1212"/>
                  </a:cubicBezTo>
                  <a:cubicBezTo>
                    <a:pt x="1362" y="1212"/>
                    <a:pt x="1362" y="1201"/>
                    <a:pt x="1351" y="1201"/>
                  </a:cubicBezTo>
                  <a:cubicBezTo>
                    <a:pt x="1362" y="1192"/>
                    <a:pt x="1371" y="1172"/>
                    <a:pt x="1382" y="1161"/>
                  </a:cubicBezTo>
                  <a:lnTo>
                    <a:pt x="1391" y="1152"/>
                  </a:lnTo>
                  <a:cubicBezTo>
                    <a:pt x="1411" y="1141"/>
                    <a:pt x="1422" y="1132"/>
                    <a:pt x="1442" y="1121"/>
                  </a:cubicBezTo>
                  <a:close/>
                  <a:moveTo>
                    <a:pt x="1291" y="1201"/>
                  </a:moveTo>
                  <a:cubicBezTo>
                    <a:pt x="1302" y="1201"/>
                    <a:pt x="1322" y="1201"/>
                    <a:pt x="1302" y="1232"/>
                  </a:cubicBezTo>
                  <a:cubicBezTo>
                    <a:pt x="1302" y="1221"/>
                    <a:pt x="1291" y="1212"/>
                    <a:pt x="1291" y="1201"/>
                  </a:cubicBezTo>
                  <a:close/>
                  <a:moveTo>
                    <a:pt x="1331" y="1172"/>
                  </a:moveTo>
                  <a:cubicBezTo>
                    <a:pt x="1342" y="1181"/>
                    <a:pt x="1342" y="1192"/>
                    <a:pt x="1342" y="1212"/>
                  </a:cubicBezTo>
                  <a:cubicBezTo>
                    <a:pt x="1322" y="1221"/>
                    <a:pt x="1322" y="1241"/>
                    <a:pt x="1322" y="1261"/>
                  </a:cubicBezTo>
                  <a:cubicBezTo>
                    <a:pt x="1322" y="1252"/>
                    <a:pt x="1322" y="1252"/>
                    <a:pt x="1311" y="1241"/>
                  </a:cubicBezTo>
                  <a:cubicBezTo>
                    <a:pt x="1331" y="1241"/>
                    <a:pt x="1311" y="1192"/>
                    <a:pt x="1331" y="1172"/>
                  </a:cubicBezTo>
                  <a:close/>
                  <a:moveTo>
                    <a:pt x="1291" y="1241"/>
                  </a:moveTo>
                  <a:lnTo>
                    <a:pt x="1291" y="1252"/>
                  </a:lnTo>
                  <a:lnTo>
                    <a:pt x="1282" y="1261"/>
                  </a:lnTo>
                  <a:cubicBezTo>
                    <a:pt x="1282" y="1261"/>
                    <a:pt x="1282" y="1272"/>
                    <a:pt x="1271" y="1281"/>
                  </a:cubicBezTo>
                  <a:lnTo>
                    <a:pt x="1271" y="1261"/>
                  </a:lnTo>
                  <a:lnTo>
                    <a:pt x="1291" y="1241"/>
                  </a:lnTo>
                  <a:close/>
                  <a:moveTo>
                    <a:pt x="1291" y="1272"/>
                  </a:moveTo>
                  <a:cubicBezTo>
                    <a:pt x="1291" y="1272"/>
                    <a:pt x="1302" y="1272"/>
                    <a:pt x="1302" y="1281"/>
                  </a:cubicBezTo>
                  <a:lnTo>
                    <a:pt x="1322" y="1281"/>
                  </a:lnTo>
                  <a:lnTo>
                    <a:pt x="1311" y="1301"/>
                  </a:lnTo>
                  <a:lnTo>
                    <a:pt x="1302" y="1301"/>
                  </a:lnTo>
                  <a:lnTo>
                    <a:pt x="1302" y="1292"/>
                  </a:lnTo>
                  <a:cubicBezTo>
                    <a:pt x="1291" y="1281"/>
                    <a:pt x="1291" y="1272"/>
                    <a:pt x="1291" y="1272"/>
                  </a:cubicBezTo>
                  <a:close/>
                  <a:moveTo>
                    <a:pt x="184" y="1279"/>
                  </a:moveTo>
                  <a:lnTo>
                    <a:pt x="184" y="1279"/>
                  </a:lnTo>
                  <a:cubicBezTo>
                    <a:pt x="197" y="1293"/>
                    <a:pt x="216" y="1307"/>
                    <a:pt x="230" y="1321"/>
                  </a:cubicBezTo>
                  <a:lnTo>
                    <a:pt x="201" y="1321"/>
                  </a:lnTo>
                  <a:cubicBezTo>
                    <a:pt x="195" y="1303"/>
                    <a:pt x="189" y="1289"/>
                    <a:pt x="184" y="1279"/>
                  </a:cubicBezTo>
                  <a:close/>
                  <a:moveTo>
                    <a:pt x="1111" y="1372"/>
                  </a:moveTo>
                  <a:cubicBezTo>
                    <a:pt x="1111" y="1381"/>
                    <a:pt x="1111" y="1381"/>
                    <a:pt x="1102" y="1392"/>
                  </a:cubicBezTo>
                  <a:cubicBezTo>
                    <a:pt x="1091" y="1392"/>
                    <a:pt x="1091" y="1381"/>
                    <a:pt x="1082" y="1381"/>
                  </a:cubicBezTo>
                  <a:cubicBezTo>
                    <a:pt x="1091" y="1381"/>
                    <a:pt x="1091" y="1372"/>
                    <a:pt x="1091" y="1372"/>
                  </a:cubicBezTo>
                  <a:close/>
                  <a:moveTo>
                    <a:pt x="461" y="1492"/>
                  </a:moveTo>
                  <a:cubicBezTo>
                    <a:pt x="481" y="1502"/>
                    <a:pt x="501" y="1512"/>
                    <a:pt x="531" y="1512"/>
                  </a:cubicBezTo>
                  <a:lnTo>
                    <a:pt x="521" y="1512"/>
                  </a:lnTo>
                  <a:cubicBezTo>
                    <a:pt x="521" y="1520"/>
                    <a:pt x="521" y="1521"/>
                    <a:pt x="526" y="1522"/>
                  </a:cubicBezTo>
                  <a:lnTo>
                    <a:pt x="526" y="1522"/>
                  </a:lnTo>
                  <a:cubicBezTo>
                    <a:pt x="499" y="1521"/>
                    <a:pt x="480" y="1512"/>
                    <a:pt x="461" y="1512"/>
                  </a:cubicBezTo>
                  <a:lnTo>
                    <a:pt x="461" y="1492"/>
                  </a:lnTo>
                  <a:close/>
                  <a:moveTo>
                    <a:pt x="105" y="1325"/>
                  </a:moveTo>
                  <a:cubicBezTo>
                    <a:pt x="80" y="1325"/>
                    <a:pt x="78" y="1388"/>
                    <a:pt x="61" y="1422"/>
                  </a:cubicBezTo>
                  <a:cubicBezTo>
                    <a:pt x="81" y="1462"/>
                    <a:pt x="70" y="1502"/>
                    <a:pt x="70" y="1542"/>
                  </a:cubicBezTo>
                  <a:lnTo>
                    <a:pt x="301" y="1602"/>
                  </a:lnTo>
                  <a:lnTo>
                    <a:pt x="81" y="1542"/>
                  </a:lnTo>
                  <a:cubicBezTo>
                    <a:pt x="81" y="1532"/>
                    <a:pt x="81" y="1522"/>
                    <a:pt x="90" y="1512"/>
                  </a:cubicBezTo>
                  <a:cubicBezTo>
                    <a:pt x="96" y="1527"/>
                    <a:pt x="100" y="1532"/>
                    <a:pt x="104" y="1532"/>
                  </a:cubicBezTo>
                  <a:cubicBezTo>
                    <a:pt x="111" y="1532"/>
                    <a:pt x="115" y="1511"/>
                    <a:pt x="126" y="1511"/>
                  </a:cubicBezTo>
                  <a:cubicBezTo>
                    <a:pt x="127" y="1511"/>
                    <a:pt x="129" y="1511"/>
                    <a:pt x="130" y="1512"/>
                  </a:cubicBezTo>
                  <a:cubicBezTo>
                    <a:pt x="110" y="1492"/>
                    <a:pt x="101" y="1392"/>
                    <a:pt x="121" y="1332"/>
                  </a:cubicBezTo>
                  <a:cubicBezTo>
                    <a:pt x="114" y="1327"/>
                    <a:pt x="109" y="1325"/>
                    <a:pt x="105" y="1325"/>
                  </a:cubicBezTo>
                  <a:close/>
                  <a:moveTo>
                    <a:pt x="21" y="1502"/>
                  </a:moveTo>
                  <a:cubicBezTo>
                    <a:pt x="1" y="1512"/>
                    <a:pt x="10" y="1522"/>
                    <a:pt x="21" y="1542"/>
                  </a:cubicBezTo>
                  <a:lnTo>
                    <a:pt x="301" y="1622"/>
                  </a:lnTo>
                  <a:lnTo>
                    <a:pt x="301" y="1622"/>
                  </a:lnTo>
                  <a:lnTo>
                    <a:pt x="30" y="1542"/>
                  </a:lnTo>
                  <a:cubicBezTo>
                    <a:pt x="30" y="1532"/>
                    <a:pt x="30" y="1522"/>
                    <a:pt x="21" y="1502"/>
                  </a:cubicBezTo>
                  <a:close/>
                  <a:moveTo>
                    <a:pt x="390" y="1572"/>
                  </a:moveTo>
                  <a:lnTo>
                    <a:pt x="581" y="1632"/>
                  </a:lnTo>
                  <a:cubicBezTo>
                    <a:pt x="581" y="1642"/>
                    <a:pt x="591" y="1642"/>
                    <a:pt x="591" y="1652"/>
                  </a:cubicBezTo>
                  <a:lnTo>
                    <a:pt x="390" y="1592"/>
                  </a:lnTo>
                  <a:lnTo>
                    <a:pt x="390" y="1572"/>
                  </a:lnTo>
                  <a:close/>
                  <a:moveTo>
                    <a:pt x="390" y="1602"/>
                  </a:moveTo>
                  <a:lnTo>
                    <a:pt x="591" y="1662"/>
                  </a:lnTo>
                  <a:cubicBezTo>
                    <a:pt x="600" y="1671"/>
                    <a:pt x="601" y="1680"/>
                    <a:pt x="601" y="1689"/>
                  </a:cubicBezTo>
                  <a:lnTo>
                    <a:pt x="601" y="1689"/>
                  </a:lnTo>
                  <a:lnTo>
                    <a:pt x="401" y="1632"/>
                  </a:lnTo>
                  <a:lnTo>
                    <a:pt x="401" y="1632"/>
                  </a:lnTo>
                  <a:lnTo>
                    <a:pt x="401" y="1632"/>
                  </a:lnTo>
                  <a:cubicBezTo>
                    <a:pt x="401" y="1622"/>
                    <a:pt x="390" y="1622"/>
                    <a:pt x="390" y="1612"/>
                  </a:cubicBezTo>
                  <a:lnTo>
                    <a:pt x="390" y="1602"/>
                  </a:lnTo>
                  <a:close/>
                  <a:moveTo>
                    <a:pt x="401" y="1632"/>
                  </a:moveTo>
                  <a:lnTo>
                    <a:pt x="601" y="1692"/>
                  </a:lnTo>
                  <a:cubicBezTo>
                    <a:pt x="601" y="1691"/>
                    <a:pt x="601" y="1690"/>
                    <a:pt x="601" y="1689"/>
                  </a:cubicBezTo>
                  <a:lnTo>
                    <a:pt x="601" y="1689"/>
                  </a:lnTo>
                  <a:lnTo>
                    <a:pt x="611" y="1692"/>
                  </a:lnTo>
                  <a:lnTo>
                    <a:pt x="611" y="1702"/>
                  </a:lnTo>
                  <a:lnTo>
                    <a:pt x="411" y="1652"/>
                  </a:lnTo>
                  <a:lnTo>
                    <a:pt x="411" y="1652"/>
                  </a:lnTo>
                  <a:cubicBezTo>
                    <a:pt x="411" y="1652"/>
                    <a:pt x="411" y="1652"/>
                    <a:pt x="411" y="1652"/>
                  </a:cubicBezTo>
                  <a:cubicBezTo>
                    <a:pt x="411" y="1642"/>
                    <a:pt x="401" y="1642"/>
                    <a:pt x="401" y="1632"/>
                  </a:cubicBezTo>
                  <a:close/>
                  <a:moveTo>
                    <a:pt x="631" y="1672"/>
                  </a:moveTo>
                  <a:lnTo>
                    <a:pt x="661" y="1682"/>
                  </a:lnTo>
                  <a:cubicBezTo>
                    <a:pt x="669" y="1690"/>
                    <a:pt x="678" y="1699"/>
                    <a:pt x="680" y="1707"/>
                  </a:cubicBezTo>
                  <a:lnTo>
                    <a:pt x="680" y="1707"/>
                  </a:lnTo>
                  <a:lnTo>
                    <a:pt x="631" y="1692"/>
                  </a:lnTo>
                  <a:lnTo>
                    <a:pt x="631" y="1672"/>
                  </a:lnTo>
                  <a:close/>
                  <a:moveTo>
                    <a:pt x="1211" y="1692"/>
                  </a:moveTo>
                  <a:lnTo>
                    <a:pt x="1222" y="1702"/>
                  </a:lnTo>
                  <a:lnTo>
                    <a:pt x="1202" y="1722"/>
                  </a:lnTo>
                  <a:cubicBezTo>
                    <a:pt x="1202" y="1712"/>
                    <a:pt x="1211" y="1702"/>
                    <a:pt x="1211" y="1692"/>
                  </a:cubicBezTo>
                  <a:close/>
                  <a:moveTo>
                    <a:pt x="1171" y="1752"/>
                  </a:moveTo>
                  <a:lnTo>
                    <a:pt x="1191" y="1772"/>
                  </a:lnTo>
                  <a:lnTo>
                    <a:pt x="1191" y="1762"/>
                  </a:lnTo>
                  <a:cubicBezTo>
                    <a:pt x="1182" y="1762"/>
                    <a:pt x="1182" y="1752"/>
                    <a:pt x="1171" y="1752"/>
                  </a:cubicBezTo>
                  <a:close/>
                  <a:moveTo>
                    <a:pt x="1182" y="1742"/>
                  </a:moveTo>
                  <a:cubicBezTo>
                    <a:pt x="1182" y="1752"/>
                    <a:pt x="1182" y="1752"/>
                    <a:pt x="1191" y="1762"/>
                  </a:cubicBezTo>
                  <a:cubicBezTo>
                    <a:pt x="1211" y="1772"/>
                    <a:pt x="1231" y="1792"/>
                    <a:pt x="1262" y="1802"/>
                  </a:cubicBezTo>
                  <a:lnTo>
                    <a:pt x="1251" y="1802"/>
                  </a:lnTo>
                  <a:cubicBezTo>
                    <a:pt x="1243" y="1811"/>
                    <a:pt x="1242" y="1820"/>
                    <a:pt x="1242" y="1829"/>
                  </a:cubicBezTo>
                  <a:lnTo>
                    <a:pt x="1242" y="1829"/>
                  </a:lnTo>
                  <a:lnTo>
                    <a:pt x="1142" y="1772"/>
                  </a:lnTo>
                  <a:lnTo>
                    <a:pt x="1151" y="1772"/>
                  </a:lnTo>
                  <a:lnTo>
                    <a:pt x="1171" y="1752"/>
                  </a:lnTo>
                  <a:cubicBezTo>
                    <a:pt x="1171" y="1752"/>
                    <a:pt x="1182" y="1752"/>
                    <a:pt x="1182" y="1742"/>
                  </a:cubicBezTo>
                  <a:close/>
                  <a:moveTo>
                    <a:pt x="1342" y="1892"/>
                  </a:moveTo>
                  <a:lnTo>
                    <a:pt x="1362" y="1902"/>
                  </a:lnTo>
                  <a:lnTo>
                    <a:pt x="1362" y="1892"/>
                  </a:lnTo>
                  <a:close/>
                  <a:moveTo>
                    <a:pt x="411" y="1652"/>
                  </a:moveTo>
                  <a:lnTo>
                    <a:pt x="611" y="1712"/>
                  </a:lnTo>
                  <a:lnTo>
                    <a:pt x="631" y="1732"/>
                  </a:lnTo>
                  <a:lnTo>
                    <a:pt x="601" y="1722"/>
                  </a:lnTo>
                  <a:lnTo>
                    <a:pt x="621" y="1742"/>
                  </a:lnTo>
                  <a:lnTo>
                    <a:pt x="1102" y="1892"/>
                  </a:lnTo>
                  <a:lnTo>
                    <a:pt x="1162" y="1832"/>
                  </a:lnTo>
                  <a:lnTo>
                    <a:pt x="1162" y="1832"/>
                  </a:lnTo>
                  <a:cubicBezTo>
                    <a:pt x="1142" y="1852"/>
                    <a:pt x="1111" y="1862"/>
                    <a:pt x="1091" y="1872"/>
                  </a:cubicBezTo>
                  <a:lnTo>
                    <a:pt x="641" y="1732"/>
                  </a:lnTo>
                  <a:cubicBezTo>
                    <a:pt x="631" y="1732"/>
                    <a:pt x="631" y="1722"/>
                    <a:pt x="631" y="1712"/>
                  </a:cubicBezTo>
                  <a:lnTo>
                    <a:pt x="631" y="1712"/>
                  </a:lnTo>
                  <a:lnTo>
                    <a:pt x="881" y="1792"/>
                  </a:lnTo>
                  <a:cubicBezTo>
                    <a:pt x="881" y="1782"/>
                    <a:pt x="891" y="1772"/>
                    <a:pt x="891" y="1762"/>
                  </a:cubicBezTo>
                  <a:lnTo>
                    <a:pt x="891" y="1762"/>
                  </a:lnTo>
                  <a:lnTo>
                    <a:pt x="871" y="1782"/>
                  </a:lnTo>
                  <a:lnTo>
                    <a:pt x="631" y="1712"/>
                  </a:lnTo>
                  <a:lnTo>
                    <a:pt x="631" y="1712"/>
                  </a:lnTo>
                  <a:lnTo>
                    <a:pt x="631" y="1712"/>
                  </a:lnTo>
                  <a:lnTo>
                    <a:pt x="631" y="1702"/>
                  </a:lnTo>
                  <a:lnTo>
                    <a:pt x="841" y="1762"/>
                  </a:lnTo>
                  <a:lnTo>
                    <a:pt x="851" y="1752"/>
                  </a:lnTo>
                  <a:lnTo>
                    <a:pt x="891" y="1762"/>
                  </a:lnTo>
                  <a:lnTo>
                    <a:pt x="1071" y="1822"/>
                  </a:lnTo>
                  <a:cubicBezTo>
                    <a:pt x="1091" y="1802"/>
                    <a:pt x="1122" y="1792"/>
                    <a:pt x="1142" y="1782"/>
                  </a:cubicBezTo>
                  <a:lnTo>
                    <a:pt x="1142" y="1772"/>
                  </a:lnTo>
                  <a:lnTo>
                    <a:pt x="1242" y="1832"/>
                  </a:lnTo>
                  <a:cubicBezTo>
                    <a:pt x="1242" y="1831"/>
                    <a:pt x="1242" y="1830"/>
                    <a:pt x="1242" y="1829"/>
                  </a:cubicBezTo>
                  <a:lnTo>
                    <a:pt x="1242" y="1829"/>
                  </a:lnTo>
                  <a:lnTo>
                    <a:pt x="1282" y="1852"/>
                  </a:lnTo>
                  <a:cubicBezTo>
                    <a:pt x="1262" y="1902"/>
                    <a:pt x="1242" y="1952"/>
                    <a:pt x="1202" y="1972"/>
                  </a:cubicBezTo>
                  <a:cubicBezTo>
                    <a:pt x="1282" y="1942"/>
                    <a:pt x="1322" y="1912"/>
                    <a:pt x="1342" y="1892"/>
                  </a:cubicBezTo>
                  <a:cubicBezTo>
                    <a:pt x="1351" y="1892"/>
                    <a:pt x="1362" y="1882"/>
                    <a:pt x="1362" y="1872"/>
                  </a:cubicBezTo>
                  <a:lnTo>
                    <a:pt x="1371" y="1872"/>
                  </a:lnTo>
                  <a:cubicBezTo>
                    <a:pt x="1391" y="1852"/>
                    <a:pt x="1422" y="1822"/>
                    <a:pt x="1472" y="1782"/>
                  </a:cubicBezTo>
                  <a:lnTo>
                    <a:pt x="1472" y="1782"/>
                  </a:lnTo>
                  <a:cubicBezTo>
                    <a:pt x="1492" y="1792"/>
                    <a:pt x="1482" y="1822"/>
                    <a:pt x="1462" y="1862"/>
                  </a:cubicBezTo>
                  <a:cubicBezTo>
                    <a:pt x="1442" y="1892"/>
                    <a:pt x="1422" y="1922"/>
                    <a:pt x="1442" y="1922"/>
                  </a:cubicBezTo>
                  <a:cubicBezTo>
                    <a:pt x="1442" y="1922"/>
                    <a:pt x="1432" y="1922"/>
                    <a:pt x="1422" y="1932"/>
                  </a:cubicBezTo>
                  <a:cubicBezTo>
                    <a:pt x="1411" y="1942"/>
                    <a:pt x="1391" y="1952"/>
                    <a:pt x="1371" y="1972"/>
                  </a:cubicBezTo>
                  <a:cubicBezTo>
                    <a:pt x="1331" y="1992"/>
                    <a:pt x="1282" y="2012"/>
                    <a:pt x="1282" y="2012"/>
                  </a:cubicBezTo>
                  <a:cubicBezTo>
                    <a:pt x="1311" y="1992"/>
                    <a:pt x="1302" y="1982"/>
                    <a:pt x="1311" y="1972"/>
                  </a:cubicBezTo>
                  <a:lnTo>
                    <a:pt x="1311" y="1972"/>
                  </a:lnTo>
                  <a:cubicBezTo>
                    <a:pt x="1271" y="2013"/>
                    <a:pt x="1222" y="2042"/>
                    <a:pt x="1191" y="2062"/>
                  </a:cubicBezTo>
                  <a:lnTo>
                    <a:pt x="451" y="1842"/>
                  </a:lnTo>
                  <a:cubicBezTo>
                    <a:pt x="421" y="1792"/>
                    <a:pt x="401" y="1742"/>
                    <a:pt x="350" y="1682"/>
                  </a:cubicBezTo>
                  <a:cubicBezTo>
                    <a:pt x="347" y="1663"/>
                    <a:pt x="347" y="1655"/>
                    <a:pt x="351" y="1655"/>
                  </a:cubicBezTo>
                  <a:cubicBezTo>
                    <a:pt x="356" y="1655"/>
                    <a:pt x="369" y="1674"/>
                    <a:pt x="381" y="1692"/>
                  </a:cubicBezTo>
                  <a:cubicBezTo>
                    <a:pt x="393" y="1710"/>
                    <a:pt x="401" y="1729"/>
                    <a:pt x="404" y="1729"/>
                  </a:cubicBezTo>
                  <a:cubicBezTo>
                    <a:pt x="405" y="1729"/>
                    <a:pt x="405" y="1721"/>
                    <a:pt x="401" y="1702"/>
                  </a:cubicBezTo>
                  <a:lnTo>
                    <a:pt x="401" y="1702"/>
                  </a:lnTo>
                  <a:cubicBezTo>
                    <a:pt x="421" y="1752"/>
                    <a:pt x="471" y="1792"/>
                    <a:pt x="511" y="1812"/>
                  </a:cubicBezTo>
                  <a:lnTo>
                    <a:pt x="1162" y="2002"/>
                  </a:lnTo>
                  <a:cubicBezTo>
                    <a:pt x="1162" y="1982"/>
                    <a:pt x="1171" y="1962"/>
                    <a:pt x="1171" y="1942"/>
                  </a:cubicBezTo>
                  <a:lnTo>
                    <a:pt x="1171" y="1942"/>
                  </a:lnTo>
                  <a:cubicBezTo>
                    <a:pt x="1162" y="1952"/>
                    <a:pt x="1151" y="1952"/>
                    <a:pt x="1142" y="1962"/>
                  </a:cubicBezTo>
                  <a:lnTo>
                    <a:pt x="551" y="1792"/>
                  </a:lnTo>
                  <a:cubicBezTo>
                    <a:pt x="521" y="1732"/>
                    <a:pt x="501" y="1722"/>
                    <a:pt x="471" y="1712"/>
                  </a:cubicBezTo>
                  <a:cubicBezTo>
                    <a:pt x="451" y="1702"/>
                    <a:pt x="431" y="1692"/>
                    <a:pt x="411" y="1652"/>
                  </a:cubicBezTo>
                  <a:close/>
                  <a:moveTo>
                    <a:pt x="1231" y="0"/>
                  </a:moveTo>
                  <a:cubicBezTo>
                    <a:pt x="1211" y="31"/>
                    <a:pt x="1182" y="60"/>
                    <a:pt x="1171" y="91"/>
                  </a:cubicBezTo>
                  <a:lnTo>
                    <a:pt x="1131" y="80"/>
                  </a:lnTo>
                  <a:lnTo>
                    <a:pt x="1111" y="71"/>
                  </a:lnTo>
                  <a:lnTo>
                    <a:pt x="1082" y="51"/>
                  </a:lnTo>
                  <a:cubicBezTo>
                    <a:pt x="1062" y="60"/>
                    <a:pt x="1051" y="71"/>
                    <a:pt x="1031" y="80"/>
                  </a:cubicBezTo>
                  <a:cubicBezTo>
                    <a:pt x="1001" y="65"/>
                    <a:pt x="970" y="27"/>
                    <a:pt x="931" y="27"/>
                  </a:cubicBezTo>
                  <a:cubicBezTo>
                    <a:pt x="919" y="27"/>
                    <a:pt x="905" y="31"/>
                    <a:pt x="891" y="40"/>
                  </a:cubicBezTo>
                  <a:lnTo>
                    <a:pt x="871" y="100"/>
                  </a:lnTo>
                  <a:cubicBezTo>
                    <a:pt x="821" y="151"/>
                    <a:pt x="791" y="231"/>
                    <a:pt x="741" y="240"/>
                  </a:cubicBezTo>
                  <a:lnTo>
                    <a:pt x="751" y="231"/>
                  </a:lnTo>
                  <a:lnTo>
                    <a:pt x="751" y="231"/>
                  </a:lnTo>
                  <a:cubicBezTo>
                    <a:pt x="698" y="261"/>
                    <a:pt x="720" y="291"/>
                    <a:pt x="746" y="291"/>
                  </a:cubicBezTo>
                  <a:cubicBezTo>
                    <a:pt x="754" y="291"/>
                    <a:pt x="764" y="288"/>
                    <a:pt x="771" y="280"/>
                  </a:cubicBezTo>
                  <a:lnTo>
                    <a:pt x="771" y="280"/>
                  </a:lnTo>
                  <a:cubicBezTo>
                    <a:pt x="771" y="280"/>
                    <a:pt x="771" y="291"/>
                    <a:pt x="761" y="311"/>
                  </a:cubicBezTo>
                  <a:lnTo>
                    <a:pt x="761" y="340"/>
                  </a:lnTo>
                  <a:lnTo>
                    <a:pt x="641" y="340"/>
                  </a:lnTo>
                  <a:lnTo>
                    <a:pt x="691" y="351"/>
                  </a:lnTo>
                  <a:lnTo>
                    <a:pt x="681" y="351"/>
                  </a:lnTo>
                  <a:lnTo>
                    <a:pt x="696" y="357"/>
                  </a:lnTo>
                  <a:lnTo>
                    <a:pt x="696" y="357"/>
                  </a:lnTo>
                  <a:cubicBezTo>
                    <a:pt x="693" y="357"/>
                    <a:pt x="688" y="358"/>
                    <a:pt x="681" y="360"/>
                  </a:cubicBezTo>
                  <a:cubicBezTo>
                    <a:pt x="661" y="391"/>
                    <a:pt x="681" y="401"/>
                    <a:pt x="691" y="401"/>
                  </a:cubicBezTo>
                  <a:lnTo>
                    <a:pt x="691" y="411"/>
                  </a:lnTo>
                  <a:cubicBezTo>
                    <a:pt x="689" y="412"/>
                    <a:pt x="688" y="413"/>
                    <a:pt x="687" y="413"/>
                  </a:cubicBezTo>
                  <a:cubicBezTo>
                    <a:pt x="679" y="413"/>
                    <a:pt x="670" y="399"/>
                    <a:pt x="653" y="399"/>
                  </a:cubicBezTo>
                  <a:cubicBezTo>
                    <a:pt x="649" y="399"/>
                    <a:pt x="645" y="399"/>
                    <a:pt x="641" y="401"/>
                  </a:cubicBezTo>
                  <a:lnTo>
                    <a:pt x="641" y="431"/>
                  </a:lnTo>
                  <a:cubicBezTo>
                    <a:pt x="621" y="411"/>
                    <a:pt x="611" y="401"/>
                    <a:pt x="611" y="391"/>
                  </a:cubicBezTo>
                  <a:lnTo>
                    <a:pt x="611" y="441"/>
                  </a:lnTo>
                  <a:cubicBezTo>
                    <a:pt x="591" y="441"/>
                    <a:pt x="591" y="451"/>
                    <a:pt x="581" y="471"/>
                  </a:cubicBezTo>
                  <a:cubicBezTo>
                    <a:pt x="571" y="461"/>
                    <a:pt x="561" y="461"/>
                    <a:pt x="561" y="451"/>
                  </a:cubicBezTo>
                  <a:lnTo>
                    <a:pt x="561" y="461"/>
                  </a:lnTo>
                  <a:lnTo>
                    <a:pt x="521" y="461"/>
                  </a:lnTo>
                  <a:lnTo>
                    <a:pt x="541" y="451"/>
                  </a:lnTo>
                  <a:cubicBezTo>
                    <a:pt x="531" y="451"/>
                    <a:pt x="531" y="451"/>
                    <a:pt x="521" y="461"/>
                  </a:cubicBezTo>
                  <a:lnTo>
                    <a:pt x="491" y="451"/>
                  </a:lnTo>
                  <a:lnTo>
                    <a:pt x="491" y="451"/>
                  </a:lnTo>
                  <a:cubicBezTo>
                    <a:pt x="511" y="461"/>
                    <a:pt x="501" y="471"/>
                    <a:pt x="501" y="481"/>
                  </a:cubicBezTo>
                  <a:cubicBezTo>
                    <a:pt x="501" y="481"/>
                    <a:pt x="433" y="430"/>
                    <a:pt x="422" y="430"/>
                  </a:cubicBezTo>
                  <a:cubicBezTo>
                    <a:pt x="421" y="430"/>
                    <a:pt x="421" y="430"/>
                    <a:pt x="421" y="431"/>
                  </a:cubicBezTo>
                  <a:cubicBezTo>
                    <a:pt x="350" y="431"/>
                    <a:pt x="390" y="481"/>
                    <a:pt x="361" y="491"/>
                  </a:cubicBezTo>
                  <a:cubicBezTo>
                    <a:pt x="368" y="490"/>
                    <a:pt x="374" y="489"/>
                    <a:pt x="379" y="489"/>
                  </a:cubicBezTo>
                  <a:cubicBezTo>
                    <a:pt x="399" y="489"/>
                    <a:pt x="398" y="499"/>
                    <a:pt x="406" y="499"/>
                  </a:cubicBezTo>
                  <a:cubicBezTo>
                    <a:pt x="411" y="499"/>
                    <a:pt x="420" y="495"/>
                    <a:pt x="441" y="481"/>
                  </a:cubicBezTo>
                  <a:lnTo>
                    <a:pt x="461" y="501"/>
                  </a:lnTo>
                  <a:cubicBezTo>
                    <a:pt x="481" y="511"/>
                    <a:pt x="491" y="521"/>
                    <a:pt x="491" y="521"/>
                  </a:cubicBezTo>
                  <a:lnTo>
                    <a:pt x="471" y="561"/>
                  </a:lnTo>
                  <a:cubicBezTo>
                    <a:pt x="487" y="569"/>
                    <a:pt x="490" y="597"/>
                    <a:pt x="506" y="597"/>
                  </a:cubicBezTo>
                  <a:cubicBezTo>
                    <a:pt x="510" y="597"/>
                    <a:pt x="515" y="595"/>
                    <a:pt x="521" y="591"/>
                  </a:cubicBezTo>
                  <a:cubicBezTo>
                    <a:pt x="521" y="581"/>
                    <a:pt x="511" y="571"/>
                    <a:pt x="521" y="571"/>
                  </a:cubicBezTo>
                  <a:cubicBezTo>
                    <a:pt x="541" y="581"/>
                    <a:pt x="541" y="601"/>
                    <a:pt x="541" y="611"/>
                  </a:cubicBezTo>
                  <a:lnTo>
                    <a:pt x="541" y="651"/>
                  </a:lnTo>
                  <a:lnTo>
                    <a:pt x="531" y="661"/>
                  </a:lnTo>
                  <a:lnTo>
                    <a:pt x="521" y="651"/>
                  </a:lnTo>
                  <a:cubicBezTo>
                    <a:pt x="512" y="668"/>
                    <a:pt x="511" y="684"/>
                    <a:pt x="511" y="701"/>
                  </a:cubicBezTo>
                  <a:lnTo>
                    <a:pt x="511" y="701"/>
                  </a:lnTo>
                  <a:cubicBezTo>
                    <a:pt x="521" y="681"/>
                    <a:pt x="531" y="671"/>
                    <a:pt x="541" y="661"/>
                  </a:cubicBezTo>
                  <a:cubicBezTo>
                    <a:pt x="541" y="681"/>
                    <a:pt x="551" y="701"/>
                    <a:pt x="571" y="711"/>
                  </a:cubicBezTo>
                  <a:cubicBezTo>
                    <a:pt x="571" y="721"/>
                    <a:pt x="561" y="721"/>
                    <a:pt x="561" y="731"/>
                  </a:cubicBezTo>
                  <a:lnTo>
                    <a:pt x="551" y="731"/>
                  </a:lnTo>
                  <a:cubicBezTo>
                    <a:pt x="551" y="731"/>
                    <a:pt x="561" y="731"/>
                    <a:pt x="561" y="741"/>
                  </a:cubicBezTo>
                  <a:cubicBezTo>
                    <a:pt x="551" y="751"/>
                    <a:pt x="541" y="771"/>
                    <a:pt x="531" y="791"/>
                  </a:cubicBezTo>
                  <a:cubicBezTo>
                    <a:pt x="531" y="781"/>
                    <a:pt x="521" y="761"/>
                    <a:pt x="521" y="751"/>
                  </a:cubicBezTo>
                  <a:cubicBezTo>
                    <a:pt x="531" y="741"/>
                    <a:pt x="541" y="731"/>
                    <a:pt x="541" y="721"/>
                  </a:cubicBezTo>
                  <a:cubicBezTo>
                    <a:pt x="541" y="721"/>
                    <a:pt x="551" y="721"/>
                    <a:pt x="551" y="711"/>
                  </a:cubicBezTo>
                  <a:lnTo>
                    <a:pt x="541" y="711"/>
                  </a:lnTo>
                  <a:lnTo>
                    <a:pt x="531" y="701"/>
                  </a:lnTo>
                  <a:lnTo>
                    <a:pt x="511" y="701"/>
                  </a:lnTo>
                  <a:cubicBezTo>
                    <a:pt x="511" y="704"/>
                    <a:pt x="511" y="708"/>
                    <a:pt x="511" y="711"/>
                  </a:cubicBezTo>
                  <a:lnTo>
                    <a:pt x="491" y="721"/>
                  </a:lnTo>
                  <a:lnTo>
                    <a:pt x="491" y="741"/>
                  </a:lnTo>
                  <a:cubicBezTo>
                    <a:pt x="491" y="751"/>
                    <a:pt x="491" y="751"/>
                    <a:pt x="481" y="751"/>
                  </a:cubicBezTo>
                  <a:cubicBezTo>
                    <a:pt x="491" y="761"/>
                    <a:pt x="491" y="771"/>
                    <a:pt x="491" y="771"/>
                  </a:cubicBezTo>
                  <a:cubicBezTo>
                    <a:pt x="491" y="801"/>
                    <a:pt x="471" y="811"/>
                    <a:pt x="451" y="811"/>
                  </a:cubicBezTo>
                  <a:cubicBezTo>
                    <a:pt x="441" y="801"/>
                    <a:pt x="441" y="791"/>
                    <a:pt x="441" y="781"/>
                  </a:cubicBezTo>
                  <a:cubicBezTo>
                    <a:pt x="431" y="791"/>
                    <a:pt x="431" y="801"/>
                    <a:pt x="421" y="811"/>
                  </a:cubicBezTo>
                  <a:cubicBezTo>
                    <a:pt x="421" y="821"/>
                    <a:pt x="411" y="821"/>
                    <a:pt x="411" y="821"/>
                  </a:cubicBezTo>
                  <a:cubicBezTo>
                    <a:pt x="406" y="824"/>
                    <a:pt x="401" y="826"/>
                    <a:pt x="397" y="826"/>
                  </a:cubicBezTo>
                  <a:cubicBezTo>
                    <a:pt x="374" y="826"/>
                    <a:pt x="356" y="790"/>
                    <a:pt x="330" y="781"/>
                  </a:cubicBezTo>
                  <a:lnTo>
                    <a:pt x="330" y="781"/>
                  </a:lnTo>
                  <a:cubicBezTo>
                    <a:pt x="321" y="821"/>
                    <a:pt x="370" y="841"/>
                    <a:pt x="361" y="881"/>
                  </a:cubicBezTo>
                  <a:cubicBezTo>
                    <a:pt x="358" y="884"/>
                    <a:pt x="355" y="885"/>
                    <a:pt x="352" y="885"/>
                  </a:cubicBezTo>
                  <a:cubicBezTo>
                    <a:pt x="348" y="885"/>
                    <a:pt x="344" y="882"/>
                    <a:pt x="343" y="878"/>
                  </a:cubicBezTo>
                  <a:lnTo>
                    <a:pt x="343" y="878"/>
                  </a:lnTo>
                  <a:lnTo>
                    <a:pt x="350" y="911"/>
                  </a:lnTo>
                  <a:cubicBezTo>
                    <a:pt x="343" y="911"/>
                    <a:pt x="322" y="950"/>
                    <a:pt x="309" y="950"/>
                  </a:cubicBezTo>
                  <a:cubicBezTo>
                    <a:pt x="306" y="950"/>
                    <a:pt x="303" y="947"/>
                    <a:pt x="301" y="941"/>
                  </a:cubicBezTo>
                  <a:lnTo>
                    <a:pt x="301" y="931"/>
                  </a:lnTo>
                  <a:lnTo>
                    <a:pt x="290" y="931"/>
                  </a:lnTo>
                  <a:cubicBezTo>
                    <a:pt x="301" y="921"/>
                    <a:pt x="301" y="911"/>
                    <a:pt x="301" y="901"/>
                  </a:cubicBezTo>
                  <a:lnTo>
                    <a:pt x="301" y="901"/>
                  </a:lnTo>
                  <a:cubicBezTo>
                    <a:pt x="254" y="938"/>
                    <a:pt x="192" y="1034"/>
                    <a:pt x="151" y="1034"/>
                  </a:cubicBezTo>
                  <a:cubicBezTo>
                    <a:pt x="147" y="1034"/>
                    <a:pt x="144" y="1033"/>
                    <a:pt x="141" y="1032"/>
                  </a:cubicBezTo>
                  <a:cubicBezTo>
                    <a:pt x="110" y="1072"/>
                    <a:pt x="141" y="1061"/>
                    <a:pt x="110" y="1121"/>
                  </a:cubicBezTo>
                  <a:cubicBezTo>
                    <a:pt x="130" y="1161"/>
                    <a:pt x="170" y="1141"/>
                    <a:pt x="181" y="1192"/>
                  </a:cubicBezTo>
                  <a:cubicBezTo>
                    <a:pt x="170" y="1192"/>
                    <a:pt x="170" y="1192"/>
                    <a:pt x="161" y="1181"/>
                  </a:cubicBezTo>
                  <a:lnTo>
                    <a:pt x="161" y="1181"/>
                  </a:lnTo>
                  <a:cubicBezTo>
                    <a:pt x="181" y="1212"/>
                    <a:pt x="130" y="1221"/>
                    <a:pt x="150" y="1241"/>
                  </a:cubicBezTo>
                  <a:cubicBezTo>
                    <a:pt x="150" y="1232"/>
                    <a:pt x="161" y="1221"/>
                    <a:pt x="170" y="1212"/>
                  </a:cubicBezTo>
                  <a:cubicBezTo>
                    <a:pt x="181" y="1232"/>
                    <a:pt x="201" y="1252"/>
                    <a:pt x="190" y="1272"/>
                  </a:cubicBezTo>
                  <a:cubicBezTo>
                    <a:pt x="184" y="1272"/>
                    <a:pt x="178" y="1268"/>
                    <a:pt x="174" y="1264"/>
                  </a:cubicBezTo>
                  <a:lnTo>
                    <a:pt x="174" y="1264"/>
                  </a:lnTo>
                  <a:cubicBezTo>
                    <a:pt x="147" y="1234"/>
                    <a:pt x="125" y="1279"/>
                    <a:pt x="110" y="1172"/>
                  </a:cubicBezTo>
                  <a:cubicBezTo>
                    <a:pt x="105" y="1171"/>
                    <a:pt x="100" y="1170"/>
                    <a:pt x="95" y="1170"/>
                  </a:cubicBezTo>
                  <a:cubicBezTo>
                    <a:pt x="47" y="1170"/>
                    <a:pt x="30" y="1219"/>
                    <a:pt x="30" y="1292"/>
                  </a:cubicBezTo>
                  <a:cubicBezTo>
                    <a:pt x="37" y="1280"/>
                    <a:pt x="45" y="1276"/>
                    <a:pt x="53" y="1276"/>
                  </a:cubicBezTo>
                  <a:cubicBezTo>
                    <a:pt x="72" y="1276"/>
                    <a:pt x="93" y="1297"/>
                    <a:pt x="117" y="1297"/>
                  </a:cubicBezTo>
                  <a:cubicBezTo>
                    <a:pt x="128" y="1297"/>
                    <a:pt x="139" y="1293"/>
                    <a:pt x="150" y="1281"/>
                  </a:cubicBezTo>
                  <a:cubicBezTo>
                    <a:pt x="161" y="1332"/>
                    <a:pt x="190" y="1361"/>
                    <a:pt x="210" y="1392"/>
                  </a:cubicBezTo>
                  <a:cubicBezTo>
                    <a:pt x="230" y="1412"/>
                    <a:pt x="250" y="1442"/>
                    <a:pt x="221" y="1502"/>
                  </a:cubicBezTo>
                  <a:lnTo>
                    <a:pt x="210" y="1492"/>
                  </a:lnTo>
                  <a:lnTo>
                    <a:pt x="210" y="1492"/>
                  </a:lnTo>
                  <a:lnTo>
                    <a:pt x="250" y="1532"/>
                  </a:lnTo>
                  <a:lnTo>
                    <a:pt x="290" y="1542"/>
                  </a:lnTo>
                  <a:lnTo>
                    <a:pt x="290" y="1562"/>
                  </a:lnTo>
                  <a:lnTo>
                    <a:pt x="190" y="1542"/>
                  </a:lnTo>
                  <a:cubicBezTo>
                    <a:pt x="181" y="1522"/>
                    <a:pt x="181" y="1502"/>
                    <a:pt x="161" y="1482"/>
                  </a:cubicBezTo>
                  <a:cubicBezTo>
                    <a:pt x="150" y="1502"/>
                    <a:pt x="150" y="1522"/>
                    <a:pt x="150" y="1542"/>
                  </a:cubicBezTo>
                  <a:lnTo>
                    <a:pt x="290" y="1582"/>
                  </a:lnTo>
                  <a:cubicBezTo>
                    <a:pt x="290" y="1592"/>
                    <a:pt x="301" y="1592"/>
                    <a:pt x="301" y="1602"/>
                  </a:cubicBezTo>
                  <a:lnTo>
                    <a:pt x="301" y="1622"/>
                  </a:lnTo>
                  <a:cubicBezTo>
                    <a:pt x="321" y="1702"/>
                    <a:pt x="361" y="1782"/>
                    <a:pt x="421" y="1872"/>
                  </a:cubicBezTo>
                  <a:lnTo>
                    <a:pt x="1211" y="2102"/>
                  </a:lnTo>
                  <a:cubicBezTo>
                    <a:pt x="1222" y="2093"/>
                    <a:pt x="1231" y="2082"/>
                    <a:pt x="1251" y="2073"/>
                  </a:cubicBezTo>
                  <a:lnTo>
                    <a:pt x="1251" y="2073"/>
                  </a:lnTo>
                  <a:lnTo>
                    <a:pt x="1242" y="2102"/>
                  </a:lnTo>
                  <a:cubicBezTo>
                    <a:pt x="1351" y="2073"/>
                    <a:pt x="1411" y="2033"/>
                    <a:pt x="1442" y="1992"/>
                  </a:cubicBezTo>
                  <a:cubicBezTo>
                    <a:pt x="1472" y="1952"/>
                    <a:pt x="1492" y="1912"/>
                    <a:pt x="1492" y="1882"/>
                  </a:cubicBezTo>
                  <a:cubicBezTo>
                    <a:pt x="1512" y="1812"/>
                    <a:pt x="1502" y="1742"/>
                    <a:pt x="1572" y="1652"/>
                  </a:cubicBezTo>
                  <a:cubicBezTo>
                    <a:pt x="1578" y="1656"/>
                    <a:pt x="1583" y="1657"/>
                    <a:pt x="1588" y="1657"/>
                  </a:cubicBezTo>
                  <a:cubicBezTo>
                    <a:pt x="1616" y="1657"/>
                    <a:pt x="1624" y="1603"/>
                    <a:pt x="1646" y="1603"/>
                  </a:cubicBezTo>
                  <a:cubicBezTo>
                    <a:pt x="1650" y="1603"/>
                    <a:pt x="1656" y="1606"/>
                    <a:pt x="1662" y="1612"/>
                  </a:cubicBezTo>
                  <a:cubicBezTo>
                    <a:pt x="1622" y="1662"/>
                    <a:pt x="1652" y="1662"/>
                    <a:pt x="1682" y="1662"/>
                  </a:cubicBezTo>
                  <a:cubicBezTo>
                    <a:pt x="1692" y="1622"/>
                    <a:pt x="1662" y="1582"/>
                    <a:pt x="1722" y="1532"/>
                  </a:cubicBezTo>
                  <a:cubicBezTo>
                    <a:pt x="1732" y="1572"/>
                    <a:pt x="1782" y="1532"/>
                    <a:pt x="1762" y="1602"/>
                  </a:cubicBezTo>
                  <a:cubicBezTo>
                    <a:pt x="1822" y="1522"/>
                    <a:pt x="1842" y="1482"/>
                    <a:pt x="1812" y="1422"/>
                  </a:cubicBezTo>
                  <a:cubicBezTo>
                    <a:pt x="1817" y="1347"/>
                    <a:pt x="1837" y="1344"/>
                    <a:pt x="1860" y="1344"/>
                  </a:cubicBezTo>
                  <a:cubicBezTo>
                    <a:pt x="1861" y="1344"/>
                    <a:pt x="1863" y="1344"/>
                    <a:pt x="1864" y="1344"/>
                  </a:cubicBezTo>
                  <a:cubicBezTo>
                    <a:pt x="1886" y="1344"/>
                    <a:pt x="1908" y="1342"/>
                    <a:pt x="1922" y="1281"/>
                  </a:cubicBezTo>
                  <a:lnTo>
                    <a:pt x="1932" y="1301"/>
                  </a:lnTo>
                  <a:lnTo>
                    <a:pt x="1962" y="1232"/>
                  </a:lnTo>
                  <a:lnTo>
                    <a:pt x="1922" y="1241"/>
                  </a:lnTo>
                  <a:lnTo>
                    <a:pt x="1922" y="1141"/>
                  </a:lnTo>
                  <a:cubicBezTo>
                    <a:pt x="1922" y="1122"/>
                    <a:pt x="1918" y="1116"/>
                    <a:pt x="1912" y="1116"/>
                  </a:cubicBezTo>
                  <a:cubicBezTo>
                    <a:pt x="1902" y="1116"/>
                    <a:pt x="1885" y="1135"/>
                    <a:pt x="1871" y="1135"/>
                  </a:cubicBezTo>
                  <a:cubicBezTo>
                    <a:pt x="1868" y="1135"/>
                    <a:pt x="1865" y="1134"/>
                    <a:pt x="1862" y="1132"/>
                  </a:cubicBezTo>
                  <a:lnTo>
                    <a:pt x="1862" y="1132"/>
                  </a:lnTo>
                  <a:lnTo>
                    <a:pt x="1892" y="1161"/>
                  </a:lnTo>
                  <a:cubicBezTo>
                    <a:pt x="1873" y="1190"/>
                    <a:pt x="1881" y="1253"/>
                    <a:pt x="1857" y="1253"/>
                  </a:cubicBezTo>
                  <a:cubicBezTo>
                    <a:pt x="1856" y="1253"/>
                    <a:pt x="1854" y="1252"/>
                    <a:pt x="1852" y="1252"/>
                  </a:cubicBezTo>
                  <a:cubicBezTo>
                    <a:pt x="1872" y="1192"/>
                    <a:pt x="1832" y="1192"/>
                    <a:pt x="1822" y="1161"/>
                  </a:cubicBezTo>
                  <a:lnTo>
                    <a:pt x="1822" y="1221"/>
                  </a:lnTo>
                  <a:lnTo>
                    <a:pt x="1782" y="1221"/>
                  </a:lnTo>
                  <a:cubicBezTo>
                    <a:pt x="1752" y="1281"/>
                    <a:pt x="1732" y="1312"/>
                    <a:pt x="1742" y="1361"/>
                  </a:cubicBezTo>
                  <a:cubicBezTo>
                    <a:pt x="1772" y="1352"/>
                    <a:pt x="1732" y="1312"/>
                    <a:pt x="1762" y="1301"/>
                  </a:cubicBezTo>
                  <a:lnTo>
                    <a:pt x="1762" y="1301"/>
                  </a:lnTo>
                  <a:cubicBezTo>
                    <a:pt x="1802" y="1352"/>
                    <a:pt x="1772" y="1422"/>
                    <a:pt x="1752" y="1502"/>
                  </a:cubicBezTo>
                  <a:cubicBezTo>
                    <a:pt x="1745" y="1502"/>
                    <a:pt x="1734" y="1510"/>
                    <a:pt x="1728" y="1510"/>
                  </a:cubicBezTo>
                  <a:cubicBezTo>
                    <a:pt x="1724" y="1510"/>
                    <a:pt x="1722" y="1508"/>
                    <a:pt x="1722" y="1502"/>
                  </a:cubicBezTo>
                  <a:cubicBezTo>
                    <a:pt x="1712" y="1502"/>
                    <a:pt x="1722" y="1492"/>
                    <a:pt x="1722" y="1482"/>
                  </a:cubicBezTo>
                  <a:cubicBezTo>
                    <a:pt x="1710" y="1475"/>
                    <a:pt x="1709" y="1457"/>
                    <a:pt x="1697" y="1457"/>
                  </a:cubicBezTo>
                  <a:cubicBezTo>
                    <a:pt x="1691" y="1457"/>
                    <a:pt x="1680" y="1463"/>
                    <a:pt x="1662" y="1482"/>
                  </a:cubicBezTo>
                  <a:cubicBezTo>
                    <a:pt x="1652" y="1472"/>
                    <a:pt x="1642" y="1452"/>
                    <a:pt x="1632" y="1432"/>
                  </a:cubicBezTo>
                  <a:cubicBezTo>
                    <a:pt x="1672" y="1402"/>
                    <a:pt x="1722" y="1372"/>
                    <a:pt x="1712" y="1312"/>
                  </a:cubicBezTo>
                  <a:cubicBezTo>
                    <a:pt x="1712" y="1312"/>
                    <a:pt x="1692" y="1261"/>
                    <a:pt x="1682" y="1192"/>
                  </a:cubicBezTo>
                  <a:cubicBezTo>
                    <a:pt x="1682" y="1172"/>
                    <a:pt x="1692" y="1161"/>
                    <a:pt x="1712" y="1161"/>
                  </a:cubicBezTo>
                  <a:cubicBezTo>
                    <a:pt x="1712" y="1147"/>
                    <a:pt x="1717" y="1116"/>
                    <a:pt x="1701" y="1116"/>
                  </a:cubicBezTo>
                  <a:cubicBezTo>
                    <a:pt x="1695" y="1116"/>
                    <a:pt x="1685" y="1121"/>
                    <a:pt x="1672" y="1132"/>
                  </a:cubicBezTo>
                  <a:lnTo>
                    <a:pt x="1682" y="1092"/>
                  </a:lnTo>
                  <a:cubicBezTo>
                    <a:pt x="1692" y="1072"/>
                    <a:pt x="1692" y="1061"/>
                    <a:pt x="1702" y="1041"/>
                  </a:cubicBezTo>
                  <a:cubicBezTo>
                    <a:pt x="1712" y="1061"/>
                    <a:pt x="1732" y="1072"/>
                    <a:pt x="1742" y="1081"/>
                  </a:cubicBezTo>
                  <a:cubicBezTo>
                    <a:pt x="1732" y="1072"/>
                    <a:pt x="1742" y="1072"/>
                    <a:pt x="1742" y="1072"/>
                  </a:cubicBezTo>
                  <a:lnTo>
                    <a:pt x="1742" y="1072"/>
                  </a:lnTo>
                  <a:cubicBezTo>
                    <a:pt x="1762" y="1081"/>
                    <a:pt x="1732" y="1092"/>
                    <a:pt x="1752" y="1112"/>
                  </a:cubicBezTo>
                  <a:cubicBezTo>
                    <a:pt x="1762" y="1101"/>
                    <a:pt x="1762" y="1092"/>
                    <a:pt x="1762" y="1072"/>
                  </a:cubicBezTo>
                  <a:cubicBezTo>
                    <a:pt x="1768" y="1083"/>
                    <a:pt x="1777" y="1088"/>
                    <a:pt x="1787" y="1088"/>
                  </a:cubicBezTo>
                  <a:cubicBezTo>
                    <a:pt x="1795" y="1088"/>
                    <a:pt x="1803" y="1086"/>
                    <a:pt x="1812" y="1081"/>
                  </a:cubicBezTo>
                  <a:lnTo>
                    <a:pt x="1812" y="1112"/>
                  </a:lnTo>
                  <a:cubicBezTo>
                    <a:pt x="1812" y="1112"/>
                    <a:pt x="1822" y="1092"/>
                    <a:pt x="1822" y="1072"/>
                  </a:cubicBezTo>
                  <a:cubicBezTo>
                    <a:pt x="1832" y="1072"/>
                    <a:pt x="1832" y="1061"/>
                    <a:pt x="1832" y="1061"/>
                  </a:cubicBezTo>
                  <a:cubicBezTo>
                    <a:pt x="1841" y="1070"/>
                    <a:pt x="1849" y="1074"/>
                    <a:pt x="1857" y="1074"/>
                  </a:cubicBezTo>
                  <a:cubicBezTo>
                    <a:pt x="1878" y="1074"/>
                    <a:pt x="1898" y="1050"/>
                    <a:pt x="1912" y="1021"/>
                  </a:cubicBezTo>
                  <a:lnTo>
                    <a:pt x="1882" y="992"/>
                  </a:lnTo>
                  <a:cubicBezTo>
                    <a:pt x="1922" y="961"/>
                    <a:pt x="1962" y="951"/>
                    <a:pt x="1962" y="901"/>
                  </a:cubicBezTo>
                  <a:lnTo>
                    <a:pt x="2012" y="992"/>
                  </a:lnTo>
                  <a:lnTo>
                    <a:pt x="2042" y="1021"/>
                  </a:lnTo>
                  <a:lnTo>
                    <a:pt x="2032" y="931"/>
                  </a:lnTo>
                  <a:lnTo>
                    <a:pt x="2032" y="931"/>
                  </a:lnTo>
                  <a:cubicBezTo>
                    <a:pt x="2036" y="936"/>
                    <a:pt x="2040" y="937"/>
                    <a:pt x="2042" y="937"/>
                  </a:cubicBezTo>
                  <a:cubicBezTo>
                    <a:pt x="2050" y="937"/>
                    <a:pt x="2054" y="926"/>
                    <a:pt x="2062" y="926"/>
                  </a:cubicBezTo>
                  <a:cubicBezTo>
                    <a:pt x="2065" y="926"/>
                    <a:pt x="2068" y="927"/>
                    <a:pt x="2072" y="931"/>
                  </a:cubicBezTo>
                  <a:cubicBezTo>
                    <a:pt x="2072" y="921"/>
                    <a:pt x="2072" y="901"/>
                    <a:pt x="2063" y="901"/>
                  </a:cubicBezTo>
                  <a:lnTo>
                    <a:pt x="2063" y="911"/>
                  </a:lnTo>
                  <a:cubicBezTo>
                    <a:pt x="2032" y="881"/>
                    <a:pt x="2012" y="871"/>
                    <a:pt x="1992" y="851"/>
                  </a:cubicBezTo>
                  <a:lnTo>
                    <a:pt x="2032" y="811"/>
                  </a:lnTo>
                  <a:cubicBezTo>
                    <a:pt x="2042" y="851"/>
                    <a:pt x="2052" y="881"/>
                    <a:pt x="2072" y="881"/>
                  </a:cubicBezTo>
                  <a:cubicBezTo>
                    <a:pt x="2032" y="851"/>
                    <a:pt x="2092" y="841"/>
                    <a:pt x="2103" y="831"/>
                  </a:cubicBezTo>
                  <a:cubicBezTo>
                    <a:pt x="2103" y="839"/>
                    <a:pt x="2117" y="876"/>
                    <a:pt x="2127" y="876"/>
                  </a:cubicBezTo>
                  <a:cubicBezTo>
                    <a:pt x="2129" y="876"/>
                    <a:pt x="2131" y="875"/>
                    <a:pt x="2132" y="871"/>
                  </a:cubicBezTo>
                  <a:cubicBezTo>
                    <a:pt x="2124" y="855"/>
                    <a:pt x="2123" y="800"/>
                    <a:pt x="2102" y="800"/>
                  </a:cubicBezTo>
                  <a:cubicBezTo>
                    <a:pt x="2097" y="800"/>
                    <a:pt x="2090" y="804"/>
                    <a:pt x="2083" y="811"/>
                  </a:cubicBezTo>
                  <a:cubicBezTo>
                    <a:pt x="2083" y="781"/>
                    <a:pt x="2072" y="751"/>
                    <a:pt x="2092" y="731"/>
                  </a:cubicBezTo>
                  <a:cubicBezTo>
                    <a:pt x="2103" y="761"/>
                    <a:pt x="2123" y="751"/>
                    <a:pt x="2152" y="771"/>
                  </a:cubicBezTo>
                  <a:cubicBezTo>
                    <a:pt x="2132" y="741"/>
                    <a:pt x="2103" y="731"/>
                    <a:pt x="2092" y="721"/>
                  </a:cubicBezTo>
                  <a:cubicBezTo>
                    <a:pt x="2112" y="701"/>
                    <a:pt x="2132" y="691"/>
                    <a:pt x="2152" y="681"/>
                  </a:cubicBezTo>
                  <a:lnTo>
                    <a:pt x="1862" y="511"/>
                  </a:lnTo>
                  <a:lnTo>
                    <a:pt x="2143" y="681"/>
                  </a:lnTo>
                  <a:cubicBezTo>
                    <a:pt x="2132" y="691"/>
                    <a:pt x="2112" y="701"/>
                    <a:pt x="2092" y="701"/>
                  </a:cubicBezTo>
                  <a:lnTo>
                    <a:pt x="2092" y="651"/>
                  </a:lnTo>
                  <a:lnTo>
                    <a:pt x="1862" y="521"/>
                  </a:lnTo>
                  <a:lnTo>
                    <a:pt x="2052" y="641"/>
                  </a:lnTo>
                  <a:lnTo>
                    <a:pt x="2032" y="641"/>
                  </a:lnTo>
                  <a:lnTo>
                    <a:pt x="2032" y="631"/>
                  </a:lnTo>
                  <a:lnTo>
                    <a:pt x="1862" y="531"/>
                  </a:lnTo>
                  <a:lnTo>
                    <a:pt x="1862" y="521"/>
                  </a:lnTo>
                  <a:lnTo>
                    <a:pt x="1862" y="511"/>
                  </a:lnTo>
                  <a:lnTo>
                    <a:pt x="1862" y="501"/>
                  </a:lnTo>
                  <a:lnTo>
                    <a:pt x="1852" y="501"/>
                  </a:lnTo>
                  <a:lnTo>
                    <a:pt x="1542" y="320"/>
                  </a:lnTo>
                  <a:lnTo>
                    <a:pt x="1542" y="320"/>
                  </a:lnTo>
                  <a:lnTo>
                    <a:pt x="1852" y="511"/>
                  </a:lnTo>
                  <a:lnTo>
                    <a:pt x="1632" y="381"/>
                  </a:lnTo>
                  <a:lnTo>
                    <a:pt x="1622" y="381"/>
                  </a:lnTo>
                  <a:lnTo>
                    <a:pt x="1532" y="320"/>
                  </a:lnTo>
                  <a:lnTo>
                    <a:pt x="1542" y="320"/>
                  </a:lnTo>
                  <a:cubicBezTo>
                    <a:pt x="1532" y="271"/>
                    <a:pt x="1512" y="251"/>
                    <a:pt x="1492" y="220"/>
                  </a:cubicBezTo>
                  <a:lnTo>
                    <a:pt x="1291" y="91"/>
                  </a:lnTo>
                  <a:cubicBezTo>
                    <a:pt x="1282" y="111"/>
                    <a:pt x="1271" y="120"/>
                    <a:pt x="1251" y="131"/>
                  </a:cubicBezTo>
                  <a:cubicBezTo>
                    <a:pt x="1251" y="100"/>
                    <a:pt x="1251" y="80"/>
                    <a:pt x="1271" y="60"/>
                  </a:cubicBezTo>
                  <a:lnTo>
                    <a:pt x="1542" y="220"/>
                  </a:lnTo>
                  <a:cubicBezTo>
                    <a:pt x="1542" y="227"/>
                    <a:pt x="1546" y="234"/>
                    <a:pt x="1546" y="243"/>
                  </a:cubicBezTo>
                  <a:lnTo>
                    <a:pt x="1546" y="243"/>
                  </a:lnTo>
                  <a:lnTo>
                    <a:pt x="1552" y="220"/>
                  </a:lnTo>
                  <a:lnTo>
                    <a:pt x="1262" y="51"/>
                  </a:lnTo>
                  <a:lnTo>
                    <a:pt x="1231" y="71"/>
                  </a:lnTo>
                  <a:cubicBezTo>
                    <a:pt x="1231" y="60"/>
                    <a:pt x="1242" y="40"/>
                    <a:pt x="1251" y="31"/>
                  </a:cubicBezTo>
                  <a:lnTo>
                    <a:pt x="1572" y="220"/>
                  </a:lnTo>
                  <a:cubicBezTo>
                    <a:pt x="1581" y="268"/>
                    <a:pt x="1582" y="341"/>
                    <a:pt x="1623" y="341"/>
                  </a:cubicBezTo>
                  <a:cubicBezTo>
                    <a:pt x="1626" y="341"/>
                    <a:pt x="1629" y="341"/>
                    <a:pt x="1632" y="340"/>
                  </a:cubicBezTo>
                  <a:cubicBezTo>
                    <a:pt x="1642" y="360"/>
                    <a:pt x="1652" y="371"/>
                    <a:pt x="1652" y="371"/>
                  </a:cubicBezTo>
                  <a:lnTo>
                    <a:pt x="1652" y="351"/>
                  </a:lnTo>
                  <a:cubicBezTo>
                    <a:pt x="1652" y="351"/>
                    <a:pt x="1632" y="340"/>
                    <a:pt x="1622" y="331"/>
                  </a:cubicBezTo>
                  <a:cubicBezTo>
                    <a:pt x="1622" y="300"/>
                    <a:pt x="1612" y="260"/>
                    <a:pt x="1602" y="220"/>
                  </a:cubicBezTo>
                  <a:lnTo>
                    <a:pt x="123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4550083" y="3061533"/>
              <a:ext cx="926" cy="1019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4553788" y="3063385"/>
              <a:ext cx="93" cy="101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4550083" y="3061533"/>
              <a:ext cx="1945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lnTo>
                    <a:pt x="10" y="1"/>
                  </a:lnTo>
                  <a:lnTo>
                    <a:pt x="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4475908" y="3003100"/>
              <a:ext cx="25095" cy="26115"/>
            </a:xfrm>
            <a:custGeom>
              <a:avLst/>
              <a:gdLst/>
              <a:ahLst/>
              <a:cxnLst/>
              <a:rect l="l" t="t" r="r" b="b"/>
              <a:pathLst>
                <a:path w="271" h="282" extrusionOk="0">
                  <a:moveTo>
                    <a:pt x="270" y="1"/>
                  </a:moveTo>
                  <a:lnTo>
                    <a:pt x="270" y="1"/>
                  </a:lnTo>
                  <a:cubicBezTo>
                    <a:pt x="270" y="1"/>
                    <a:pt x="180" y="72"/>
                    <a:pt x="110" y="141"/>
                  </a:cubicBezTo>
                  <a:cubicBezTo>
                    <a:pt x="50" y="212"/>
                    <a:pt x="0" y="281"/>
                    <a:pt x="0" y="281"/>
                  </a:cubicBezTo>
                  <a:cubicBezTo>
                    <a:pt x="60" y="201"/>
                    <a:pt x="120" y="121"/>
                    <a:pt x="27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4431366" y="3099500"/>
              <a:ext cx="2871" cy="4815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0" y="1"/>
                  </a:moveTo>
                  <a:lnTo>
                    <a:pt x="1" y="31"/>
                  </a:lnTo>
                  <a:lnTo>
                    <a:pt x="21" y="5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4561196" y="3169878"/>
              <a:ext cx="2778" cy="4908"/>
            </a:xfrm>
            <a:custGeom>
              <a:avLst/>
              <a:gdLst/>
              <a:ahLst/>
              <a:cxnLst/>
              <a:rect l="l" t="t" r="r" b="b"/>
              <a:pathLst>
                <a:path w="30" h="53" extrusionOk="0">
                  <a:moveTo>
                    <a:pt x="8" y="1"/>
                  </a:moveTo>
                  <a:lnTo>
                    <a:pt x="8" y="1"/>
                  </a:lnTo>
                  <a:cubicBezTo>
                    <a:pt x="7" y="1"/>
                    <a:pt x="7" y="3"/>
                    <a:pt x="10" y="12"/>
                  </a:cubicBezTo>
                  <a:lnTo>
                    <a:pt x="0" y="52"/>
                  </a:lnTo>
                  <a:lnTo>
                    <a:pt x="30" y="12"/>
                  </a:lnTo>
                  <a:lnTo>
                    <a:pt x="30" y="12"/>
                  </a:lnTo>
                  <a:cubicBezTo>
                    <a:pt x="29" y="13"/>
                    <a:pt x="28" y="14"/>
                    <a:pt x="26" y="14"/>
                  </a:cubicBezTo>
                  <a:cubicBezTo>
                    <a:pt x="19" y="1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4564900" y="3147746"/>
              <a:ext cx="2778" cy="4723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20" y="0"/>
                  </a:moveTo>
                  <a:lnTo>
                    <a:pt x="0" y="5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4584347" y="3127373"/>
              <a:ext cx="1019" cy="4723"/>
            </a:xfrm>
            <a:custGeom>
              <a:avLst/>
              <a:gdLst/>
              <a:ahLst/>
              <a:cxnLst/>
              <a:rect l="l" t="t" r="r" b="b"/>
              <a:pathLst>
                <a:path w="11" h="51" extrusionOk="0">
                  <a:moveTo>
                    <a:pt x="0" y="0"/>
                  </a:moveTo>
                  <a:lnTo>
                    <a:pt x="0" y="51"/>
                  </a:lnTo>
                  <a:lnTo>
                    <a:pt x="10" y="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4504615" y="3004952"/>
              <a:ext cx="1019" cy="556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1"/>
                  </a:moveTo>
                  <a:cubicBezTo>
                    <a:pt x="0" y="1"/>
                    <a:pt x="0" y="6"/>
                    <a:pt x="3" y="6"/>
                  </a:cubicBezTo>
                  <a:cubicBezTo>
                    <a:pt x="5" y="6"/>
                    <a:pt x="7" y="4"/>
                    <a:pt x="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4503689" y="2999396"/>
              <a:ext cx="72415" cy="52044"/>
            </a:xfrm>
            <a:custGeom>
              <a:avLst/>
              <a:gdLst/>
              <a:ahLst/>
              <a:cxnLst/>
              <a:rect l="l" t="t" r="r" b="b"/>
              <a:pathLst>
                <a:path w="782" h="562" extrusionOk="0">
                  <a:moveTo>
                    <a:pt x="21" y="1"/>
                  </a:moveTo>
                  <a:lnTo>
                    <a:pt x="1" y="21"/>
                  </a:lnTo>
                  <a:lnTo>
                    <a:pt x="10" y="61"/>
                  </a:lnTo>
                  <a:cubicBezTo>
                    <a:pt x="21" y="51"/>
                    <a:pt x="21" y="41"/>
                    <a:pt x="30" y="31"/>
                  </a:cubicBezTo>
                  <a:lnTo>
                    <a:pt x="751" y="452"/>
                  </a:lnTo>
                  <a:cubicBezTo>
                    <a:pt x="761" y="472"/>
                    <a:pt x="761" y="492"/>
                    <a:pt x="751" y="492"/>
                  </a:cubicBezTo>
                  <a:lnTo>
                    <a:pt x="721" y="472"/>
                  </a:lnTo>
                  <a:lnTo>
                    <a:pt x="721" y="472"/>
                  </a:lnTo>
                  <a:cubicBezTo>
                    <a:pt x="721" y="472"/>
                    <a:pt x="731" y="501"/>
                    <a:pt x="751" y="521"/>
                  </a:cubicBezTo>
                  <a:lnTo>
                    <a:pt x="771" y="561"/>
                  </a:lnTo>
                  <a:cubicBezTo>
                    <a:pt x="771" y="532"/>
                    <a:pt x="781" y="492"/>
                    <a:pt x="781" y="46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4567585" y="3050420"/>
              <a:ext cx="9353" cy="10279"/>
            </a:xfrm>
            <a:custGeom>
              <a:avLst/>
              <a:gdLst/>
              <a:ahLst/>
              <a:cxnLst/>
              <a:rect l="l" t="t" r="r" b="b"/>
              <a:pathLst>
                <a:path w="101" h="111" extrusionOk="0">
                  <a:moveTo>
                    <a:pt x="31" y="1"/>
                  </a:moveTo>
                  <a:cubicBezTo>
                    <a:pt x="1" y="1"/>
                    <a:pt x="11" y="71"/>
                    <a:pt x="11" y="91"/>
                  </a:cubicBezTo>
                  <a:lnTo>
                    <a:pt x="101" y="111"/>
                  </a:lnTo>
                  <a:cubicBezTo>
                    <a:pt x="101" y="68"/>
                    <a:pt x="83" y="52"/>
                    <a:pt x="62" y="52"/>
                  </a:cubicBezTo>
                  <a:cubicBezTo>
                    <a:pt x="48" y="52"/>
                    <a:pt x="33" y="59"/>
                    <a:pt x="21" y="71"/>
                  </a:cubicBezTo>
                  <a:cubicBezTo>
                    <a:pt x="11" y="10"/>
                    <a:pt x="81" y="51"/>
                    <a:pt x="3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4596385" y="2703807"/>
              <a:ext cx="14909" cy="15743"/>
            </a:xfrm>
            <a:custGeom>
              <a:avLst/>
              <a:gdLst/>
              <a:ahLst/>
              <a:cxnLst/>
              <a:rect l="l" t="t" r="r" b="b"/>
              <a:pathLst>
                <a:path w="161" h="170" extrusionOk="0">
                  <a:moveTo>
                    <a:pt x="50" y="0"/>
                  </a:moveTo>
                  <a:lnTo>
                    <a:pt x="50" y="50"/>
                  </a:lnTo>
                  <a:lnTo>
                    <a:pt x="30" y="50"/>
                  </a:lnTo>
                  <a:cubicBezTo>
                    <a:pt x="50" y="60"/>
                    <a:pt x="41" y="90"/>
                    <a:pt x="30" y="90"/>
                  </a:cubicBezTo>
                  <a:cubicBezTo>
                    <a:pt x="21" y="90"/>
                    <a:pt x="10" y="90"/>
                    <a:pt x="10" y="80"/>
                  </a:cubicBezTo>
                  <a:lnTo>
                    <a:pt x="10" y="80"/>
                  </a:lnTo>
                  <a:cubicBezTo>
                    <a:pt x="1" y="150"/>
                    <a:pt x="101" y="110"/>
                    <a:pt x="110" y="170"/>
                  </a:cubicBezTo>
                  <a:lnTo>
                    <a:pt x="110" y="150"/>
                  </a:lnTo>
                  <a:cubicBezTo>
                    <a:pt x="110" y="140"/>
                    <a:pt x="141" y="130"/>
                    <a:pt x="150" y="130"/>
                  </a:cubicBezTo>
                  <a:cubicBezTo>
                    <a:pt x="121" y="100"/>
                    <a:pt x="161" y="100"/>
                    <a:pt x="101" y="100"/>
                  </a:cubicBezTo>
                  <a:cubicBezTo>
                    <a:pt x="79" y="86"/>
                    <a:pt x="93" y="72"/>
                    <a:pt x="110" y="72"/>
                  </a:cubicBezTo>
                  <a:cubicBezTo>
                    <a:pt x="117" y="72"/>
                    <a:pt x="124" y="74"/>
                    <a:pt x="130" y="80"/>
                  </a:cubicBezTo>
                  <a:cubicBezTo>
                    <a:pt x="130" y="80"/>
                    <a:pt x="121" y="70"/>
                    <a:pt x="121" y="60"/>
                  </a:cubicBezTo>
                  <a:cubicBezTo>
                    <a:pt x="110" y="40"/>
                    <a:pt x="101" y="30"/>
                    <a:pt x="101" y="30"/>
                  </a:cubicBezTo>
                  <a:lnTo>
                    <a:pt x="90" y="60"/>
                  </a:lnTo>
                  <a:cubicBezTo>
                    <a:pt x="41" y="50"/>
                    <a:pt x="101" y="10"/>
                    <a:pt x="5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4590829" y="2775112"/>
              <a:ext cx="93" cy="101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4622314" y="2738997"/>
              <a:ext cx="1019" cy="1945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" y="1"/>
                  </a:moveTo>
                  <a:lnTo>
                    <a:pt x="10" y="21"/>
                  </a:lnTo>
                  <a:cubicBezTo>
                    <a:pt x="10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4612128" y="2745479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4584347" y="2726958"/>
              <a:ext cx="20465" cy="15835"/>
            </a:xfrm>
            <a:custGeom>
              <a:avLst/>
              <a:gdLst/>
              <a:ahLst/>
              <a:cxnLst/>
              <a:rect l="l" t="t" r="r" b="b"/>
              <a:pathLst>
                <a:path w="221" h="171" extrusionOk="0">
                  <a:moveTo>
                    <a:pt x="18" y="0"/>
                  </a:moveTo>
                  <a:cubicBezTo>
                    <a:pt x="13" y="0"/>
                    <a:pt x="7" y="3"/>
                    <a:pt x="0" y="10"/>
                  </a:cubicBezTo>
                  <a:cubicBezTo>
                    <a:pt x="10" y="71"/>
                    <a:pt x="30" y="120"/>
                    <a:pt x="100" y="171"/>
                  </a:cubicBezTo>
                  <a:cubicBezTo>
                    <a:pt x="90" y="131"/>
                    <a:pt x="80" y="91"/>
                    <a:pt x="100" y="71"/>
                  </a:cubicBezTo>
                  <a:lnTo>
                    <a:pt x="140" y="80"/>
                  </a:lnTo>
                  <a:cubicBezTo>
                    <a:pt x="100" y="111"/>
                    <a:pt x="131" y="140"/>
                    <a:pt x="120" y="171"/>
                  </a:cubicBezTo>
                  <a:lnTo>
                    <a:pt x="151" y="100"/>
                  </a:lnTo>
                  <a:cubicBezTo>
                    <a:pt x="164" y="90"/>
                    <a:pt x="175" y="86"/>
                    <a:pt x="182" y="86"/>
                  </a:cubicBezTo>
                  <a:cubicBezTo>
                    <a:pt x="196" y="86"/>
                    <a:pt x="200" y="101"/>
                    <a:pt x="200" y="120"/>
                  </a:cubicBezTo>
                  <a:cubicBezTo>
                    <a:pt x="211" y="111"/>
                    <a:pt x="211" y="111"/>
                    <a:pt x="220" y="111"/>
                  </a:cubicBezTo>
                  <a:cubicBezTo>
                    <a:pt x="206" y="103"/>
                    <a:pt x="191" y="58"/>
                    <a:pt x="176" y="58"/>
                  </a:cubicBezTo>
                  <a:cubicBezTo>
                    <a:pt x="171" y="58"/>
                    <a:pt x="166" y="64"/>
                    <a:pt x="160" y="80"/>
                  </a:cubicBezTo>
                  <a:cubicBezTo>
                    <a:pt x="111" y="80"/>
                    <a:pt x="140" y="40"/>
                    <a:pt x="131" y="20"/>
                  </a:cubicBezTo>
                  <a:lnTo>
                    <a:pt x="131" y="20"/>
                  </a:lnTo>
                  <a:cubicBezTo>
                    <a:pt x="128" y="22"/>
                    <a:pt x="126" y="23"/>
                    <a:pt x="123" y="23"/>
                  </a:cubicBezTo>
                  <a:cubicBezTo>
                    <a:pt x="112" y="23"/>
                    <a:pt x="96" y="10"/>
                    <a:pt x="80" y="10"/>
                  </a:cubicBezTo>
                  <a:cubicBezTo>
                    <a:pt x="80" y="20"/>
                    <a:pt x="100" y="30"/>
                    <a:pt x="90" y="50"/>
                  </a:cubicBezTo>
                  <a:cubicBezTo>
                    <a:pt x="70" y="50"/>
                    <a:pt x="50" y="30"/>
                    <a:pt x="60" y="10"/>
                  </a:cubicBezTo>
                  <a:lnTo>
                    <a:pt x="60" y="10"/>
                  </a:lnTo>
                  <a:cubicBezTo>
                    <a:pt x="55" y="14"/>
                    <a:pt x="51" y="15"/>
                    <a:pt x="47" y="15"/>
                  </a:cubicBezTo>
                  <a:cubicBezTo>
                    <a:pt x="35" y="15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4619536" y="2718624"/>
              <a:ext cx="1019" cy="463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0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4" y="0"/>
                    <a:pt x="1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4641761" y="2679638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4640927" y="2681490"/>
              <a:ext cx="926" cy="9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lnTo>
                    <a:pt x="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4635278" y="2671304"/>
              <a:ext cx="7593" cy="10279"/>
            </a:xfrm>
            <a:custGeom>
              <a:avLst/>
              <a:gdLst/>
              <a:ahLst/>
              <a:cxnLst/>
              <a:rect l="l" t="t" r="r" b="b"/>
              <a:pathLst>
                <a:path w="82" h="11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41"/>
                    <a:pt x="11" y="71"/>
                    <a:pt x="31" y="101"/>
                  </a:cubicBezTo>
                  <a:cubicBezTo>
                    <a:pt x="41" y="101"/>
                    <a:pt x="51" y="111"/>
                    <a:pt x="61" y="111"/>
                  </a:cubicBezTo>
                  <a:cubicBezTo>
                    <a:pt x="61" y="101"/>
                    <a:pt x="61" y="101"/>
                    <a:pt x="51" y="101"/>
                  </a:cubicBezTo>
                  <a:cubicBezTo>
                    <a:pt x="71" y="101"/>
                    <a:pt x="71" y="101"/>
                    <a:pt x="81" y="91"/>
                  </a:cubicBezTo>
                  <a:lnTo>
                    <a:pt x="51" y="91"/>
                  </a:lnTo>
                  <a:cubicBezTo>
                    <a:pt x="51" y="81"/>
                    <a:pt x="51" y="71"/>
                    <a:pt x="31" y="71"/>
                  </a:cubicBezTo>
                  <a:lnTo>
                    <a:pt x="51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4642779" y="267963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4679821" y="2687139"/>
              <a:ext cx="4723" cy="926"/>
            </a:xfrm>
            <a:custGeom>
              <a:avLst/>
              <a:gdLst/>
              <a:ahLst/>
              <a:cxnLst/>
              <a:rect l="l" t="t" r="r" b="b"/>
              <a:pathLst>
                <a:path w="51" h="10" extrusionOk="0">
                  <a:moveTo>
                    <a:pt x="0" y="0"/>
                  </a:moveTo>
                  <a:cubicBezTo>
                    <a:pt x="20" y="0"/>
                    <a:pt x="30" y="10"/>
                    <a:pt x="50" y="1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4642779" y="267963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4576012" y="2669452"/>
              <a:ext cx="167796" cy="181784"/>
            </a:xfrm>
            <a:custGeom>
              <a:avLst/>
              <a:gdLst/>
              <a:ahLst/>
              <a:cxnLst/>
              <a:rect l="l" t="t" r="r" b="b"/>
              <a:pathLst>
                <a:path w="1812" h="1963" extrusionOk="0">
                  <a:moveTo>
                    <a:pt x="921" y="131"/>
                  </a:moveTo>
                  <a:cubicBezTo>
                    <a:pt x="931" y="131"/>
                    <a:pt x="941" y="131"/>
                    <a:pt x="951" y="141"/>
                  </a:cubicBezTo>
                  <a:lnTo>
                    <a:pt x="921" y="141"/>
                  </a:lnTo>
                  <a:lnTo>
                    <a:pt x="921" y="131"/>
                  </a:lnTo>
                  <a:close/>
                  <a:moveTo>
                    <a:pt x="971" y="141"/>
                  </a:moveTo>
                  <a:lnTo>
                    <a:pt x="971" y="151"/>
                  </a:lnTo>
                  <a:lnTo>
                    <a:pt x="961" y="141"/>
                  </a:lnTo>
                  <a:close/>
                  <a:moveTo>
                    <a:pt x="1144" y="114"/>
                  </a:moveTo>
                  <a:cubicBezTo>
                    <a:pt x="1156" y="114"/>
                    <a:pt x="1166" y="136"/>
                    <a:pt x="1181" y="151"/>
                  </a:cubicBezTo>
                  <a:lnTo>
                    <a:pt x="1141" y="151"/>
                  </a:lnTo>
                  <a:cubicBezTo>
                    <a:pt x="1141" y="141"/>
                    <a:pt x="1131" y="131"/>
                    <a:pt x="1131" y="121"/>
                  </a:cubicBezTo>
                  <a:cubicBezTo>
                    <a:pt x="1136" y="116"/>
                    <a:pt x="1140" y="114"/>
                    <a:pt x="1144" y="114"/>
                  </a:cubicBezTo>
                  <a:close/>
                  <a:moveTo>
                    <a:pt x="1031" y="151"/>
                  </a:moveTo>
                  <a:cubicBezTo>
                    <a:pt x="1061" y="151"/>
                    <a:pt x="1081" y="151"/>
                    <a:pt x="1081" y="161"/>
                  </a:cubicBezTo>
                  <a:cubicBezTo>
                    <a:pt x="1061" y="161"/>
                    <a:pt x="1041" y="161"/>
                    <a:pt x="1031" y="151"/>
                  </a:cubicBezTo>
                  <a:close/>
                  <a:moveTo>
                    <a:pt x="1091" y="151"/>
                  </a:moveTo>
                  <a:cubicBezTo>
                    <a:pt x="1101" y="161"/>
                    <a:pt x="1111" y="161"/>
                    <a:pt x="1121" y="161"/>
                  </a:cubicBezTo>
                  <a:lnTo>
                    <a:pt x="1081" y="161"/>
                  </a:lnTo>
                  <a:lnTo>
                    <a:pt x="1091" y="151"/>
                  </a:lnTo>
                  <a:close/>
                  <a:moveTo>
                    <a:pt x="951" y="161"/>
                  </a:moveTo>
                  <a:lnTo>
                    <a:pt x="951" y="171"/>
                  </a:lnTo>
                  <a:lnTo>
                    <a:pt x="941" y="171"/>
                  </a:lnTo>
                  <a:cubicBezTo>
                    <a:pt x="941" y="161"/>
                    <a:pt x="941" y="161"/>
                    <a:pt x="931" y="161"/>
                  </a:cubicBezTo>
                  <a:close/>
                  <a:moveTo>
                    <a:pt x="1141" y="161"/>
                  </a:moveTo>
                  <a:cubicBezTo>
                    <a:pt x="1161" y="161"/>
                    <a:pt x="1171" y="161"/>
                    <a:pt x="1191" y="171"/>
                  </a:cubicBezTo>
                  <a:lnTo>
                    <a:pt x="1141" y="171"/>
                  </a:lnTo>
                  <a:lnTo>
                    <a:pt x="1141" y="161"/>
                  </a:lnTo>
                  <a:close/>
                  <a:moveTo>
                    <a:pt x="742" y="167"/>
                  </a:moveTo>
                  <a:cubicBezTo>
                    <a:pt x="754" y="167"/>
                    <a:pt x="770" y="174"/>
                    <a:pt x="791" y="181"/>
                  </a:cubicBezTo>
                  <a:cubicBezTo>
                    <a:pt x="781" y="181"/>
                    <a:pt x="781" y="191"/>
                    <a:pt x="771" y="191"/>
                  </a:cubicBezTo>
                  <a:cubicBezTo>
                    <a:pt x="761" y="181"/>
                    <a:pt x="741" y="181"/>
                    <a:pt x="731" y="171"/>
                  </a:cubicBezTo>
                  <a:cubicBezTo>
                    <a:pt x="734" y="168"/>
                    <a:pt x="738" y="167"/>
                    <a:pt x="742" y="167"/>
                  </a:cubicBezTo>
                  <a:close/>
                  <a:moveTo>
                    <a:pt x="1331" y="181"/>
                  </a:moveTo>
                  <a:cubicBezTo>
                    <a:pt x="1342" y="191"/>
                    <a:pt x="1342" y="191"/>
                    <a:pt x="1351" y="191"/>
                  </a:cubicBezTo>
                  <a:lnTo>
                    <a:pt x="1311" y="191"/>
                  </a:lnTo>
                  <a:cubicBezTo>
                    <a:pt x="1322" y="191"/>
                    <a:pt x="1322" y="191"/>
                    <a:pt x="1331" y="181"/>
                  </a:cubicBezTo>
                  <a:close/>
                  <a:moveTo>
                    <a:pt x="508" y="253"/>
                  </a:moveTo>
                  <a:cubicBezTo>
                    <a:pt x="509" y="256"/>
                    <a:pt x="509" y="258"/>
                    <a:pt x="510" y="261"/>
                  </a:cubicBezTo>
                  <a:cubicBezTo>
                    <a:pt x="510" y="257"/>
                    <a:pt x="509" y="255"/>
                    <a:pt x="508" y="253"/>
                  </a:cubicBezTo>
                  <a:close/>
                  <a:moveTo>
                    <a:pt x="1542" y="231"/>
                  </a:moveTo>
                  <a:cubicBezTo>
                    <a:pt x="1542" y="231"/>
                    <a:pt x="1551" y="241"/>
                    <a:pt x="1562" y="241"/>
                  </a:cubicBezTo>
                  <a:lnTo>
                    <a:pt x="1542" y="241"/>
                  </a:lnTo>
                  <a:cubicBezTo>
                    <a:pt x="1551" y="241"/>
                    <a:pt x="1571" y="251"/>
                    <a:pt x="1591" y="261"/>
                  </a:cubicBezTo>
                  <a:cubicBezTo>
                    <a:pt x="1571" y="261"/>
                    <a:pt x="1551" y="251"/>
                    <a:pt x="1531" y="251"/>
                  </a:cubicBezTo>
                  <a:lnTo>
                    <a:pt x="1542" y="241"/>
                  </a:lnTo>
                  <a:lnTo>
                    <a:pt x="1542" y="231"/>
                  </a:lnTo>
                  <a:close/>
                  <a:moveTo>
                    <a:pt x="1011" y="171"/>
                  </a:moveTo>
                  <a:lnTo>
                    <a:pt x="1011" y="171"/>
                  </a:lnTo>
                  <a:cubicBezTo>
                    <a:pt x="1081" y="181"/>
                    <a:pt x="1141" y="181"/>
                    <a:pt x="1201" y="191"/>
                  </a:cubicBezTo>
                  <a:lnTo>
                    <a:pt x="1201" y="201"/>
                  </a:lnTo>
                  <a:lnTo>
                    <a:pt x="1171" y="201"/>
                  </a:lnTo>
                  <a:cubicBezTo>
                    <a:pt x="1181" y="211"/>
                    <a:pt x="1181" y="221"/>
                    <a:pt x="1181" y="221"/>
                  </a:cubicBezTo>
                  <a:lnTo>
                    <a:pt x="1171" y="221"/>
                  </a:lnTo>
                  <a:lnTo>
                    <a:pt x="1171" y="231"/>
                  </a:lnTo>
                  <a:lnTo>
                    <a:pt x="1161" y="231"/>
                  </a:lnTo>
                  <a:lnTo>
                    <a:pt x="1161" y="201"/>
                  </a:lnTo>
                  <a:cubicBezTo>
                    <a:pt x="1151" y="201"/>
                    <a:pt x="1141" y="221"/>
                    <a:pt x="1141" y="231"/>
                  </a:cubicBezTo>
                  <a:cubicBezTo>
                    <a:pt x="1141" y="241"/>
                    <a:pt x="1131" y="241"/>
                    <a:pt x="1131" y="251"/>
                  </a:cubicBezTo>
                  <a:lnTo>
                    <a:pt x="1131" y="271"/>
                  </a:lnTo>
                  <a:cubicBezTo>
                    <a:pt x="1126" y="271"/>
                    <a:pt x="1106" y="266"/>
                    <a:pt x="1092" y="266"/>
                  </a:cubicBezTo>
                  <a:cubicBezTo>
                    <a:pt x="1079" y="266"/>
                    <a:pt x="1071" y="271"/>
                    <a:pt x="1091" y="291"/>
                  </a:cubicBezTo>
                  <a:lnTo>
                    <a:pt x="1071" y="291"/>
                  </a:lnTo>
                  <a:lnTo>
                    <a:pt x="1061" y="281"/>
                  </a:lnTo>
                  <a:cubicBezTo>
                    <a:pt x="1051" y="271"/>
                    <a:pt x="1061" y="251"/>
                    <a:pt x="1071" y="241"/>
                  </a:cubicBezTo>
                  <a:lnTo>
                    <a:pt x="1081" y="251"/>
                  </a:lnTo>
                  <a:lnTo>
                    <a:pt x="1081" y="231"/>
                  </a:lnTo>
                  <a:lnTo>
                    <a:pt x="1091" y="231"/>
                  </a:lnTo>
                  <a:cubicBezTo>
                    <a:pt x="1091" y="236"/>
                    <a:pt x="1099" y="236"/>
                    <a:pt x="1107" y="236"/>
                  </a:cubicBezTo>
                  <a:cubicBezTo>
                    <a:pt x="1116" y="236"/>
                    <a:pt x="1126" y="236"/>
                    <a:pt x="1131" y="241"/>
                  </a:cubicBezTo>
                  <a:cubicBezTo>
                    <a:pt x="1125" y="222"/>
                    <a:pt x="1110" y="215"/>
                    <a:pt x="1095" y="215"/>
                  </a:cubicBezTo>
                  <a:cubicBezTo>
                    <a:pt x="1087" y="215"/>
                    <a:pt x="1078" y="217"/>
                    <a:pt x="1071" y="221"/>
                  </a:cubicBezTo>
                  <a:cubicBezTo>
                    <a:pt x="1061" y="231"/>
                    <a:pt x="1051" y="231"/>
                    <a:pt x="1051" y="241"/>
                  </a:cubicBezTo>
                  <a:lnTo>
                    <a:pt x="1041" y="211"/>
                  </a:lnTo>
                  <a:cubicBezTo>
                    <a:pt x="1061" y="201"/>
                    <a:pt x="1081" y="191"/>
                    <a:pt x="1121" y="191"/>
                  </a:cubicBezTo>
                  <a:cubicBezTo>
                    <a:pt x="1081" y="191"/>
                    <a:pt x="1051" y="181"/>
                    <a:pt x="1021" y="181"/>
                  </a:cubicBezTo>
                  <a:lnTo>
                    <a:pt x="1011" y="171"/>
                  </a:lnTo>
                  <a:close/>
                  <a:moveTo>
                    <a:pt x="1123" y="307"/>
                  </a:moveTo>
                  <a:cubicBezTo>
                    <a:pt x="1130" y="307"/>
                    <a:pt x="1136" y="309"/>
                    <a:pt x="1141" y="311"/>
                  </a:cubicBezTo>
                  <a:lnTo>
                    <a:pt x="1121" y="311"/>
                  </a:lnTo>
                  <a:cubicBezTo>
                    <a:pt x="1131" y="341"/>
                    <a:pt x="1131" y="381"/>
                    <a:pt x="1121" y="411"/>
                  </a:cubicBezTo>
                  <a:lnTo>
                    <a:pt x="1081" y="411"/>
                  </a:lnTo>
                  <a:cubicBezTo>
                    <a:pt x="1061" y="381"/>
                    <a:pt x="1081" y="351"/>
                    <a:pt x="1071" y="341"/>
                  </a:cubicBezTo>
                  <a:cubicBezTo>
                    <a:pt x="1079" y="319"/>
                    <a:pt x="1103" y="307"/>
                    <a:pt x="1123" y="307"/>
                  </a:cubicBezTo>
                  <a:close/>
                  <a:moveTo>
                    <a:pt x="1171" y="361"/>
                  </a:moveTo>
                  <a:cubicBezTo>
                    <a:pt x="1171" y="381"/>
                    <a:pt x="1181" y="401"/>
                    <a:pt x="1171" y="421"/>
                  </a:cubicBezTo>
                  <a:lnTo>
                    <a:pt x="1171" y="431"/>
                  </a:lnTo>
                  <a:lnTo>
                    <a:pt x="1171" y="441"/>
                  </a:lnTo>
                  <a:cubicBezTo>
                    <a:pt x="1161" y="431"/>
                    <a:pt x="1151" y="431"/>
                    <a:pt x="1151" y="421"/>
                  </a:cubicBezTo>
                  <a:lnTo>
                    <a:pt x="1151" y="401"/>
                  </a:lnTo>
                  <a:cubicBezTo>
                    <a:pt x="1151" y="401"/>
                    <a:pt x="1161" y="401"/>
                    <a:pt x="1161" y="411"/>
                  </a:cubicBezTo>
                  <a:cubicBezTo>
                    <a:pt x="1169" y="395"/>
                    <a:pt x="1171" y="378"/>
                    <a:pt x="1155" y="378"/>
                  </a:cubicBezTo>
                  <a:cubicBezTo>
                    <a:pt x="1151" y="378"/>
                    <a:pt x="1147" y="379"/>
                    <a:pt x="1141" y="381"/>
                  </a:cubicBezTo>
                  <a:cubicBezTo>
                    <a:pt x="1141" y="371"/>
                    <a:pt x="1151" y="361"/>
                    <a:pt x="1171" y="361"/>
                  </a:cubicBezTo>
                  <a:close/>
                  <a:moveTo>
                    <a:pt x="1111" y="461"/>
                  </a:moveTo>
                  <a:lnTo>
                    <a:pt x="1111" y="461"/>
                  </a:lnTo>
                  <a:cubicBezTo>
                    <a:pt x="1114" y="466"/>
                    <a:pt x="1117" y="470"/>
                    <a:pt x="1119" y="473"/>
                  </a:cubicBezTo>
                  <a:lnTo>
                    <a:pt x="1119" y="473"/>
                  </a:lnTo>
                  <a:cubicBezTo>
                    <a:pt x="1118" y="469"/>
                    <a:pt x="1115" y="465"/>
                    <a:pt x="1111" y="461"/>
                  </a:cubicBezTo>
                  <a:close/>
                  <a:moveTo>
                    <a:pt x="1151" y="431"/>
                  </a:moveTo>
                  <a:cubicBezTo>
                    <a:pt x="1171" y="451"/>
                    <a:pt x="1201" y="461"/>
                    <a:pt x="1171" y="481"/>
                  </a:cubicBezTo>
                  <a:cubicBezTo>
                    <a:pt x="1171" y="461"/>
                    <a:pt x="1161" y="451"/>
                    <a:pt x="1141" y="441"/>
                  </a:cubicBezTo>
                  <a:lnTo>
                    <a:pt x="1151" y="431"/>
                  </a:lnTo>
                  <a:close/>
                  <a:moveTo>
                    <a:pt x="1121" y="421"/>
                  </a:moveTo>
                  <a:cubicBezTo>
                    <a:pt x="1121" y="421"/>
                    <a:pt x="1126" y="426"/>
                    <a:pt x="1129" y="432"/>
                  </a:cubicBezTo>
                  <a:lnTo>
                    <a:pt x="1129" y="432"/>
                  </a:lnTo>
                  <a:cubicBezTo>
                    <a:pt x="1127" y="431"/>
                    <a:pt x="1125" y="431"/>
                    <a:pt x="1121" y="431"/>
                  </a:cubicBezTo>
                  <a:cubicBezTo>
                    <a:pt x="1131" y="451"/>
                    <a:pt x="1131" y="461"/>
                    <a:pt x="1131" y="481"/>
                  </a:cubicBezTo>
                  <a:cubicBezTo>
                    <a:pt x="1131" y="481"/>
                    <a:pt x="1126" y="481"/>
                    <a:pt x="1119" y="473"/>
                  </a:cubicBezTo>
                  <a:lnTo>
                    <a:pt x="1119" y="473"/>
                  </a:lnTo>
                  <a:cubicBezTo>
                    <a:pt x="1121" y="479"/>
                    <a:pt x="1121" y="485"/>
                    <a:pt x="1121" y="491"/>
                  </a:cubicBezTo>
                  <a:cubicBezTo>
                    <a:pt x="1117" y="487"/>
                    <a:pt x="1113" y="484"/>
                    <a:pt x="1110" y="484"/>
                  </a:cubicBezTo>
                  <a:cubicBezTo>
                    <a:pt x="1106" y="484"/>
                    <a:pt x="1105" y="489"/>
                    <a:pt x="1111" y="501"/>
                  </a:cubicBezTo>
                  <a:lnTo>
                    <a:pt x="1081" y="471"/>
                  </a:lnTo>
                  <a:cubicBezTo>
                    <a:pt x="1071" y="471"/>
                    <a:pt x="1071" y="471"/>
                    <a:pt x="1061" y="481"/>
                  </a:cubicBezTo>
                  <a:lnTo>
                    <a:pt x="1061" y="451"/>
                  </a:lnTo>
                  <a:cubicBezTo>
                    <a:pt x="1081" y="451"/>
                    <a:pt x="1081" y="431"/>
                    <a:pt x="1121" y="421"/>
                  </a:cubicBezTo>
                  <a:close/>
                  <a:moveTo>
                    <a:pt x="1071" y="521"/>
                  </a:moveTo>
                  <a:cubicBezTo>
                    <a:pt x="1091" y="531"/>
                    <a:pt x="1111" y="531"/>
                    <a:pt x="1101" y="561"/>
                  </a:cubicBezTo>
                  <a:cubicBezTo>
                    <a:pt x="1096" y="556"/>
                    <a:pt x="1091" y="554"/>
                    <a:pt x="1086" y="554"/>
                  </a:cubicBezTo>
                  <a:cubicBezTo>
                    <a:pt x="1081" y="554"/>
                    <a:pt x="1076" y="556"/>
                    <a:pt x="1071" y="561"/>
                  </a:cubicBezTo>
                  <a:lnTo>
                    <a:pt x="1071" y="521"/>
                  </a:lnTo>
                  <a:close/>
                  <a:moveTo>
                    <a:pt x="911" y="531"/>
                  </a:moveTo>
                  <a:lnTo>
                    <a:pt x="911" y="531"/>
                  </a:lnTo>
                  <a:lnTo>
                    <a:pt x="911" y="531"/>
                  </a:lnTo>
                  <a:lnTo>
                    <a:pt x="921" y="541"/>
                  </a:lnTo>
                  <a:cubicBezTo>
                    <a:pt x="911" y="541"/>
                    <a:pt x="911" y="541"/>
                    <a:pt x="911" y="531"/>
                  </a:cubicBezTo>
                  <a:lnTo>
                    <a:pt x="911" y="571"/>
                  </a:lnTo>
                  <a:lnTo>
                    <a:pt x="901" y="571"/>
                  </a:lnTo>
                  <a:cubicBezTo>
                    <a:pt x="911" y="551"/>
                    <a:pt x="881" y="541"/>
                    <a:pt x="901" y="531"/>
                  </a:cubicBezTo>
                  <a:close/>
                  <a:moveTo>
                    <a:pt x="871" y="701"/>
                  </a:moveTo>
                  <a:cubicBezTo>
                    <a:pt x="871" y="712"/>
                    <a:pt x="871" y="712"/>
                    <a:pt x="881" y="712"/>
                  </a:cubicBezTo>
                  <a:lnTo>
                    <a:pt x="871" y="712"/>
                  </a:lnTo>
                  <a:lnTo>
                    <a:pt x="871" y="701"/>
                  </a:lnTo>
                  <a:close/>
                  <a:moveTo>
                    <a:pt x="981" y="581"/>
                  </a:moveTo>
                  <a:cubicBezTo>
                    <a:pt x="1011" y="611"/>
                    <a:pt x="1051" y="641"/>
                    <a:pt x="1061" y="661"/>
                  </a:cubicBezTo>
                  <a:lnTo>
                    <a:pt x="1061" y="671"/>
                  </a:lnTo>
                  <a:lnTo>
                    <a:pt x="1071" y="671"/>
                  </a:lnTo>
                  <a:lnTo>
                    <a:pt x="1071" y="701"/>
                  </a:lnTo>
                  <a:cubicBezTo>
                    <a:pt x="1061" y="712"/>
                    <a:pt x="1061" y="712"/>
                    <a:pt x="1051" y="712"/>
                  </a:cubicBezTo>
                  <a:cubicBezTo>
                    <a:pt x="1057" y="662"/>
                    <a:pt x="1044" y="643"/>
                    <a:pt x="1017" y="643"/>
                  </a:cubicBezTo>
                  <a:cubicBezTo>
                    <a:pt x="1000" y="643"/>
                    <a:pt x="978" y="650"/>
                    <a:pt x="951" y="661"/>
                  </a:cubicBezTo>
                  <a:cubicBezTo>
                    <a:pt x="931" y="651"/>
                    <a:pt x="921" y="641"/>
                    <a:pt x="891" y="641"/>
                  </a:cubicBezTo>
                  <a:cubicBezTo>
                    <a:pt x="901" y="621"/>
                    <a:pt x="901" y="611"/>
                    <a:pt x="911" y="601"/>
                  </a:cubicBezTo>
                  <a:cubicBezTo>
                    <a:pt x="911" y="611"/>
                    <a:pt x="921" y="621"/>
                    <a:pt x="941" y="621"/>
                  </a:cubicBezTo>
                  <a:cubicBezTo>
                    <a:pt x="941" y="621"/>
                    <a:pt x="961" y="591"/>
                    <a:pt x="981" y="581"/>
                  </a:cubicBezTo>
                  <a:close/>
                  <a:moveTo>
                    <a:pt x="1684" y="730"/>
                  </a:moveTo>
                  <a:lnTo>
                    <a:pt x="1684" y="730"/>
                  </a:lnTo>
                  <a:cubicBezTo>
                    <a:pt x="1683" y="730"/>
                    <a:pt x="1683" y="731"/>
                    <a:pt x="1682" y="732"/>
                  </a:cubicBezTo>
                  <a:lnTo>
                    <a:pt x="1691" y="738"/>
                  </a:lnTo>
                  <a:lnTo>
                    <a:pt x="1691" y="738"/>
                  </a:lnTo>
                  <a:cubicBezTo>
                    <a:pt x="1688" y="734"/>
                    <a:pt x="1686" y="732"/>
                    <a:pt x="1684" y="730"/>
                  </a:cubicBezTo>
                  <a:close/>
                  <a:moveTo>
                    <a:pt x="1691" y="738"/>
                  </a:moveTo>
                  <a:cubicBezTo>
                    <a:pt x="1697" y="745"/>
                    <a:pt x="1703" y="755"/>
                    <a:pt x="1707" y="755"/>
                  </a:cubicBezTo>
                  <a:cubicBezTo>
                    <a:pt x="1709" y="755"/>
                    <a:pt x="1710" y="754"/>
                    <a:pt x="1712" y="752"/>
                  </a:cubicBezTo>
                  <a:lnTo>
                    <a:pt x="1691" y="738"/>
                  </a:lnTo>
                  <a:close/>
                  <a:moveTo>
                    <a:pt x="641" y="761"/>
                  </a:moveTo>
                  <a:lnTo>
                    <a:pt x="641" y="781"/>
                  </a:lnTo>
                  <a:lnTo>
                    <a:pt x="631" y="781"/>
                  </a:lnTo>
                  <a:lnTo>
                    <a:pt x="631" y="761"/>
                  </a:lnTo>
                  <a:close/>
                  <a:moveTo>
                    <a:pt x="540" y="832"/>
                  </a:moveTo>
                  <a:cubicBezTo>
                    <a:pt x="541" y="839"/>
                    <a:pt x="541" y="847"/>
                    <a:pt x="541" y="852"/>
                  </a:cubicBezTo>
                  <a:cubicBezTo>
                    <a:pt x="530" y="852"/>
                    <a:pt x="530" y="841"/>
                    <a:pt x="521" y="841"/>
                  </a:cubicBezTo>
                  <a:cubicBezTo>
                    <a:pt x="530" y="832"/>
                    <a:pt x="521" y="832"/>
                    <a:pt x="540" y="832"/>
                  </a:cubicBezTo>
                  <a:close/>
                  <a:moveTo>
                    <a:pt x="1041" y="792"/>
                  </a:moveTo>
                  <a:cubicBezTo>
                    <a:pt x="1051" y="801"/>
                    <a:pt x="1051" y="812"/>
                    <a:pt x="1061" y="812"/>
                  </a:cubicBezTo>
                  <a:lnTo>
                    <a:pt x="1051" y="812"/>
                  </a:lnTo>
                  <a:lnTo>
                    <a:pt x="1051" y="841"/>
                  </a:lnTo>
                  <a:cubicBezTo>
                    <a:pt x="1051" y="841"/>
                    <a:pt x="1041" y="841"/>
                    <a:pt x="1041" y="852"/>
                  </a:cubicBezTo>
                  <a:cubicBezTo>
                    <a:pt x="1041" y="841"/>
                    <a:pt x="1031" y="841"/>
                    <a:pt x="1021" y="841"/>
                  </a:cubicBezTo>
                  <a:cubicBezTo>
                    <a:pt x="1031" y="821"/>
                    <a:pt x="1031" y="812"/>
                    <a:pt x="1031" y="801"/>
                  </a:cubicBezTo>
                  <a:cubicBezTo>
                    <a:pt x="1031" y="801"/>
                    <a:pt x="1041" y="801"/>
                    <a:pt x="1041" y="792"/>
                  </a:cubicBezTo>
                  <a:close/>
                  <a:moveTo>
                    <a:pt x="470" y="992"/>
                  </a:moveTo>
                  <a:cubicBezTo>
                    <a:pt x="470" y="992"/>
                    <a:pt x="481" y="1001"/>
                    <a:pt x="490" y="1001"/>
                  </a:cubicBezTo>
                  <a:lnTo>
                    <a:pt x="490" y="1032"/>
                  </a:lnTo>
                  <a:cubicBezTo>
                    <a:pt x="490" y="1021"/>
                    <a:pt x="481" y="1012"/>
                    <a:pt x="470" y="1001"/>
                  </a:cubicBezTo>
                  <a:lnTo>
                    <a:pt x="470" y="992"/>
                  </a:lnTo>
                  <a:close/>
                  <a:moveTo>
                    <a:pt x="490" y="1052"/>
                  </a:moveTo>
                  <a:lnTo>
                    <a:pt x="490" y="1072"/>
                  </a:lnTo>
                  <a:lnTo>
                    <a:pt x="481" y="1061"/>
                  </a:lnTo>
                  <a:cubicBezTo>
                    <a:pt x="490" y="1061"/>
                    <a:pt x="490" y="1052"/>
                    <a:pt x="490" y="1052"/>
                  </a:cubicBezTo>
                  <a:close/>
                  <a:moveTo>
                    <a:pt x="550" y="1081"/>
                  </a:moveTo>
                  <a:lnTo>
                    <a:pt x="561" y="1092"/>
                  </a:lnTo>
                  <a:lnTo>
                    <a:pt x="550" y="1092"/>
                  </a:lnTo>
                  <a:cubicBezTo>
                    <a:pt x="561" y="1092"/>
                    <a:pt x="570" y="1102"/>
                    <a:pt x="581" y="1112"/>
                  </a:cubicBezTo>
                  <a:cubicBezTo>
                    <a:pt x="561" y="1112"/>
                    <a:pt x="541" y="1102"/>
                    <a:pt x="550" y="1081"/>
                  </a:cubicBezTo>
                  <a:close/>
                  <a:moveTo>
                    <a:pt x="381" y="1222"/>
                  </a:moveTo>
                  <a:cubicBezTo>
                    <a:pt x="390" y="1232"/>
                    <a:pt x="410" y="1232"/>
                    <a:pt x="421" y="1232"/>
                  </a:cubicBezTo>
                  <a:cubicBezTo>
                    <a:pt x="421" y="1242"/>
                    <a:pt x="421" y="1252"/>
                    <a:pt x="430" y="1262"/>
                  </a:cubicBezTo>
                  <a:cubicBezTo>
                    <a:pt x="421" y="1262"/>
                    <a:pt x="401" y="1252"/>
                    <a:pt x="401" y="1242"/>
                  </a:cubicBezTo>
                  <a:cubicBezTo>
                    <a:pt x="390" y="1242"/>
                    <a:pt x="381" y="1232"/>
                    <a:pt x="381" y="1232"/>
                  </a:cubicBezTo>
                  <a:lnTo>
                    <a:pt x="381" y="1222"/>
                  </a:lnTo>
                  <a:close/>
                  <a:moveTo>
                    <a:pt x="470" y="1242"/>
                  </a:moveTo>
                  <a:cubicBezTo>
                    <a:pt x="481" y="1252"/>
                    <a:pt x="481" y="1252"/>
                    <a:pt x="490" y="1252"/>
                  </a:cubicBezTo>
                  <a:lnTo>
                    <a:pt x="490" y="1262"/>
                  </a:lnTo>
                  <a:cubicBezTo>
                    <a:pt x="490" y="1262"/>
                    <a:pt x="481" y="1272"/>
                    <a:pt x="470" y="1272"/>
                  </a:cubicBezTo>
                  <a:cubicBezTo>
                    <a:pt x="470" y="1272"/>
                    <a:pt x="481" y="1282"/>
                    <a:pt x="490" y="1282"/>
                  </a:cubicBezTo>
                  <a:cubicBezTo>
                    <a:pt x="490" y="1285"/>
                    <a:pt x="488" y="1286"/>
                    <a:pt x="485" y="1286"/>
                  </a:cubicBezTo>
                  <a:cubicBezTo>
                    <a:pt x="478" y="1286"/>
                    <a:pt x="467" y="1282"/>
                    <a:pt x="461" y="1282"/>
                  </a:cubicBezTo>
                  <a:cubicBezTo>
                    <a:pt x="461" y="1272"/>
                    <a:pt x="461" y="1252"/>
                    <a:pt x="470" y="1242"/>
                  </a:cubicBezTo>
                  <a:close/>
                  <a:moveTo>
                    <a:pt x="1111" y="1252"/>
                  </a:moveTo>
                  <a:lnTo>
                    <a:pt x="1131" y="1292"/>
                  </a:lnTo>
                  <a:cubicBezTo>
                    <a:pt x="1121" y="1292"/>
                    <a:pt x="1111" y="1292"/>
                    <a:pt x="1101" y="1282"/>
                  </a:cubicBezTo>
                  <a:lnTo>
                    <a:pt x="1111" y="1252"/>
                  </a:lnTo>
                  <a:close/>
                  <a:moveTo>
                    <a:pt x="1081" y="1292"/>
                  </a:moveTo>
                  <a:cubicBezTo>
                    <a:pt x="1081" y="1292"/>
                    <a:pt x="1081" y="1302"/>
                    <a:pt x="1071" y="1302"/>
                  </a:cubicBezTo>
                  <a:lnTo>
                    <a:pt x="1071" y="1292"/>
                  </a:lnTo>
                  <a:close/>
                  <a:moveTo>
                    <a:pt x="550" y="1342"/>
                  </a:moveTo>
                  <a:cubicBezTo>
                    <a:pt x="561" y="1352"/>
                    <a:pt x="561" y="1362"/>
                    <a:pt x="550" y="1372"/>
                  </a:cubicBezTo>
                  <a:cubicBezTo>
                    <a:pt x="550" y="1362"/>
                    <a:pt x="550" y="1362"/>
                    <a:pt x="541" y="1352"/>
                  </a:cubicBezTo>
                  <a:cubicBezTo>
                    <a:pt x="541" y="1342"/>
                    <a:pt x="550" y="1342"/>
                    <a:pt x="550" y="1342"/>
                  </a:cubicBezTo>
                  <a:close/>
                  <a:moveTo>
                    <a:pt x="1141" y="1372"/>
                  </a:moveTo>
                  <a:lnTo>
                    <a:pt x="1141" y="1382"/>
                  </a:lnTo>
                  <a:lnTo>
                    <a:pt x="1121" y="1382"/>
                  </a:lnTo>
                  <a:cubicBezTo>
                    <a:pt x="1131" y="1382"/>
                    <a:pt x="1131" y="1372"/>
                    <a:pt x="1141" y="1372"/>
                  </a:cubicBezTo>
                  <a:close/>
                  <a:moveTo>
                    <a:pt x="1171" y="1372"/>
                  </a:moveTo>
                  <a:cubicBezTo>
                    <a:pt x="1161" y="1372"/>
                    <a:pt x="1161" y="1372"/>
                    <a:pt x="1151" y="1382"/>
                  </a:cubicBezTo>
                  <a:lnTo>
                    <a:pt x="1141" y="1382"/>
                  </a:lnTo>
                  <a:cubicBezTo>
                    <a:pt x="1151" y="1382"/>
                    <a:pt x="1151" y="1372"/>
                    <a:pt x="1151" y="1372"/>
                  </a:cubicBezTo>
                  <a:close/>
                  <a:moveTo>
                    <a:pt x="1525" y="1391"/>
                  </a:moveTo>
                  <a:cubicBezTo>
                    <a:pt x="1524" y="1392"/>
                    <a:pt x="1523" y="1392"/>
                    <a:pt x="1522" y="1392"/>
                  </a:cubicBezTo>
                  <a:cubicBezTo>
                    <a:pt x="1526" y="1392"/>
                    <a:pt x="1527" y="1392"/>
                    <a:pt x="1525" y="1391"/>
                  </a:cubicBezTo>
                  <a:close/>
                  <a:moveTo>
                    <a:pt x="527" y="1370"/>
                  </a:moveTo>
                  <a:cubicBezTo>
                    <a:pt x="531" y="1370"/>
                    <a:pt x="537" y="1372"/>
                    <a:pt x="541" y="1372"/>
                  </a:cubicBezTo>
                  <a:cubicBezTo>
                    <a:pt x="541" y="1382"/>
                    <a:pt x="530" y="1382"/>
                    <a:pt x="530" y="1392"/>
                  </a:cubicBezTo>
                  <a:cubicBezTo>
                    <a:pt x="521" y="1392"/>
                    <a:pt x="521" y="1402"/>
                    <a:pt x="510" y="1402"/>
                  </a:cubicBezTo>
                  <a:cubicBezTo>
                    <a:pt x="501" y="1392"/>
                    <a:pt x="501" y="1382"/>
                    <a:pt x="510" y="1372"/>
                  </a:cubicBezTo>
                  <a:cubicBezTo>
                    <a:pt x="510" y="1382"/>
                    <a:pt x="521" y="1392"/>
                    <a:pt x="530" y="1392"/>
                  </a:cubicBezTo>
                  <a:cubicBezTo>
                    <a:pt x="519" y="1374"/>
                    <a:pt x="521" y="1370"/>
                    <a:pt x="527" y="1370"/>
                  </a:cubicBezTo>
                  <a:close/>
                  <a:moveTo>
                    <a:pt x="581" y="1352"/>
                  </a:moveTo>
                  <a:cubicBezTo>
                    <a:pt x="590" y="1352"/>
                    <a:pt x="590" y="1362"/>
                    <a:pt x="590" y="1362"/>
                  </a:cubicBezTo>
                  <a:lnTo>
                    <a:pt x="601" y="1362"/>
                  </a:lnTo>
                  <a:cubicBezTo>
                    <a:pt x="590" y="1372"/>
                    <a:pt x="611" y="1382"/>
                    <a:pt x="621" y="1392"/>
                  </a:cubicBezTo>
                  <a:cubicBezTo>
                    <a:pt x="621" y="1412"/>
                    <a:pt x="631" y="1432"/>
                    <a:pt x="641" y="1452"/>
                  </a:cubicBezTo>
                  <a:cubicBezTo>
                    <a:pt x="641" y="1470"/>
                    <a:pt x="634" y="1474"/>
                    <a:pt x="625" y="1474"/>
                  </a:cubicBezTo>
                  <a:cubicBezTo>
                    <a:pt x="620" y="1474"/>
                    <a:pt x="615" y="1472"/>
                    <a:pt x="611" y="1472"/>
                  </a:cubicBezTo>
                  <a:cubicBezTo>
                    <a:pt x="611" y="1462"/>
                    <a:pt x="621" y="1462"/>
                    <a:pt x="631" y="1462"/>
                  </a:cubicBezTo>
                  <a:cubicBezTo>
                    <a:pt x="621" y="1462"/>
                    <a:pt x="601" y="1452"/>
                    <a:pt x="590" y="1452"/>
                  </a:cubicBezTo>
                  <a:lnTo>
                    <a:pt x="590" y="1482"/>
                  </a:lnTo>
                  <a:cubicBezTo>
                    <a:pt x="590" y="1472"/>
                    <a:pt x="601" y="1472"/>
                    <a:pt x="601" y="1472"/>
                  </a:cubicBezTo>
                  <a:cubicBezTo>
                    <a:pt x="601" y="1492"/>
                    <a:pt x="611" y="1522"/>
                    <a:pt x="621" y="1542"/>
                  </a:cubicBezTo>
                  <a:cubicBezTo>
                    <a:pt x="611" y="1542"/>
                    <a:pt x="601" y="1552"/>
                    <a:pt x="590" y="1562"/>
                  </a:cubicBezTo>
                  <a:lnTo>
                    <a:pt x="590" y="1532"/>
                  </a:lnTo>
                  <a:cubicBezTo>
                    <a:pt x="581" y="1512"/>
                    <a:pt x="581" y="1492"/>
                    <a:pt x="590" y="1482"/>
                  </a:cubicBezTo>
                  <a:lnTo>
                    <a:pt x="590" y="1482"/>
                  </a:lnTo>
                  <a:cubicBezTo>
                    <a:pt x="581" y="1492"/>
                    <a:pt x="581" y="1492"/>
                    <a:pt x="561" y="1492"/>
                  </a:cubicBezTo>
                  <a:lnTo>
                    <a:pt x="561" y="1482"/>
                  </a:lnTo>
                  <a:lnTo>
                    <a:pt x="590" y="1452"/>
                  </a:lnTo>
                  <a:cubicBezTo>
                    <a:pt x="601" y="1442"/>
                    <a:pt x="601" y="1442"/>
                    <a:pt x="601" y="1432"/>
                  </a:cubicBezTo>
                  <a:cubicBezTo>
                    <a:pt x="541" y="1422"/>
                    <a:pt x="570" y="1392"/>
                    <a:pt x="581" y="1352"/>
                  </a:cubicBezTo>
                  <a:close/>
                  <a:moveTo>
                    <a:pt x="811" y="0"/>
                  </a:moveTo>
                  <a:lnTo>
                    <a:pt x="831" y="31"/>
                  </a:lnTo>
                  <a:cubicBezTo>
                    <a:pt x="831" y="39"/>
                    <a:pt x="826" y="42"/>
                    <a:pt x="819" y="42"/>
                  </a:cubicBezTo>
                  <a:cubicBezTo>
                    <a:pt x="811" y="42"/>
                    <a:pt x="801" y="36"/>
                    <a:pt x="801" y="31"/>
                  </a:cubicBezTo>
                  <a:lnTo>
                    <a:pt x="801" y="31"/>
                  </a:lnTo>
                  <a:cubicBezTo>
                    <a:pt x="801" y="60"/>
                    <a:pt x="791" y="51"/>
                    <a:pt x="821" y="71"/>
                  </a:cubicBezTo>
                  <a:cubicBezTo>
                    <a:pt x="811" y="91"/>
                    <a:pt x="811" y="101"/>
                    <a:pt x="801" y="111"/>
                  </a:cubicBezTo>
                  <a:cubicBezTo>
                    <a:pt x="791" y="101"/>
                    <a:pt x="781" y="101"/>
                    <a:pt x="781" y="101"/>
                  </a:cubicBezTo>
                  <a:lnTo>
                    <a:pt x="771" y="101"/>
                  </a:lnTo>
                  <a:cubicBezTo>
                    <a:pt x="766" y="101"/>
                    <a:pt x="759" y="98"/>
                    <a:pt x="750" y="98"/>
                  </a:cubicBezTo>
                  <a:cubicBezTo>
                    <a:pt x="741" y="98"/>
                    <a:pt x="731" y="101"/>
                    <a:pt x="721" y="111"/>
                  </a:cubicBezTo>
                  <a:lnTo>
                    <a:pt x="761" y="111"/>
                  </a:lnTo>
                  <a:lnTo>
                    <a:pt x="751" y="121"/>
                  </a:lnTo>
                  <a:cubicBezTo>
                    <a:pt x="741" y="121"/>
                    <a:pt x="731" y="111"/>
                    <a:pt x="721" y="111"/>
                  </a:cubicBezTo>
                  <a:cubicBezTo>
                    <a:pt x="711" y="121"/>
                    <a:pt x="711" y="121"/>
                    <a:pt x="711" y="131"/>
                  </a:cubicBezTo>
                  <a:lnTo>
                    <a:pt x="741" y="131"/>
                  </a:lnTo>
                  <a:lnTo>
                    <a:pt x="741" y="141"/>
                  </a:lnTo>
                  <a:cubicBezTo>
                    <a:pt x="731" y="141"/>
                    <a:pt x="711" y="131"/>
                    <a:pt x="701" y="131"/>
                  </a:cubicBezTo>
                  <a:lnTo>
                    <a:pt x="671" y="131"/>
                  </a:lnTo>
                  <a:cubicBezTo>
                    <a:pt x="681" y="151"/>
                    <a:pt x="701" y="171"/>
                    <a:pt x="721" y="181"/>
                  </a:cubicBezTo>
                  <a:lnTo>
                    <a:pt x="711" y="211"/>
                  </a:lnTo>
                  <a:cubicBezTo>
                    <a:pt x="701" y="211"/>
                    <a:pt x="701" y="211"/>
                    <a:pt x="701" y="191"/>
                  </a:cubicBezTo>
                  <a:cubicBezTo>
                    <a:pt x="681" y="221"/>
                    <a:pt x="641" y="221"/>
                    <a:pt x="621" y="221"/>
                  </a:cubicBezTo>
                  <a:cubicBezTo>
                    <a:pt x="628" y="231"/>
                    <a:pt x="637" y="234"/>
                    <a:pt x="646" y="234"/>
                  </a:cubicBezTo>
                  <a:cubicBezTo>
                    <a:pt x="666" y="234"/>
                    <a:pt x="691" y="221"/>
                    <a:pt x="711" y="221"/>
                  </a:cubicBezTo>
                  <a:lnTo>
                    <a:pt x="711" y="241"/>
                  </a:lnTo>
                  <a:lnTo>
                    <a:pt x="691" y="231"/>
                  </a:lnTo>
                  <a:lnTo>
                    <a:pt x="691" y="231"/>
                  </a:lnTo>
                  <a:lnTo>
                    <a:pt x="711" y="261"/>
                  </a:lnTo>
                  <a:cubicBezTo>
                    <a:pt x="711" y="251"/>
                    <a:pt x="711" y="241"/>
                    <a:pt x="731" y="231"/>
                  </a:cubicBezTo>
                  <a:cubicBezTo>
                    <a:pt x="731" y="231"/>
                    <a:pt x="731" y="241"/>
                    <a:pt x="741" y="251"/>
                  </a:cubicBezTo>
                  <a:cubicBezTo>
                    <a:pt x="741" y="241"/>
                    <a:pt x="751" y="231"/>
                    <a:pt x="751" y="231"/>
                  </a:cubicBezTo>
                  <a:lnTo>
                    <a:pt x="761" y="231"/>
                  </a:lnTo>
                  <a:cubicBezTo>
                    <a:pt x="771" y="241"/>
                    <a:pt x="771" y="251"/>
                    <a:pt x="771" y="251"/>
                  </a:cubicBezTo>
                  <a:cubicBezTo>
                    <a:pt x="731" y="271"/>
                    <a:pt x="711" y="301"/>
                    <a:pt x="671" y="311"/>
                  </a:cubicBezTo>
                  <a:lnTo>
                    <a:pt x="661" y="311"/>
                  </a:lnTo>
                  <a:lnTo>
                    <a:pt x="661" y="301"/>
                  </a:lnTo>
                  <a:cubicBezTo>
                    <a:pt x="621" y="291"/>
                    <a:pt x="581" y="251"/>
                    <a:pt x="570" y="231"/>
                  </a:cubicBezTo>
                  <a:cubicBezTo>
                    <a:pt x="541" y="301"/>
                    <a:pt x="570" y="281"/>
                    <a:pt x="541" y="351"/>
                  </a:cubicBezTo>
                  <a:cubicBezTo>
                    <a:pt x="494" y="342"/>
                    <a:pt x="500" y="290"/>
                    <a:pt x="477" y="290"/>
                  </a:cubicBezTo>
                  <a:cubicBezTo>
                    <a:pt x="475" y="290"/>
                    <a:pt x="473" y="290"/>
                    <a:pt x="470" y="291"/>
                  </a:cubicBezTo>
                  <a:lnTo>
                    <a:pt x="501" y="241"/>
                  </a:lnTo>
                  <a:cubicBezTo>
                    <a:pt x="501" y="247"/>
                    <a:pt x="505" y="250"/>
                    <a:pt x="508" y="253"/>
                  </a:cubicBezTo>
                  <a:lnTo>
                    <a:pt x="508" y="253"/>
                  </a:lnTo>
                  <a:cubicBezTo>
                    <a:pt x="494" y="211"/>
                    <a:pt x="528" y="209"/>
                    <a:pt x="481" y="181"/>
                  </a:cubicBezTo>
                  <a:cubicBezTo>
                    <a:pt x="485" y="177"/>
                    <a:pt x="489" y="175"/>
                    <a:pt x="492" y="175"/>
                  </a:cubicBezTo>
                  <a:cubicBezTo>
                    <a:pt x="503" y="175"/>
                    <a:pt x="510" y="193"/>
                    <a:pt x="517" y="193"/>
                  </a:cubicBezTo>
                  <a:cubicBezTo>
                    <a:pt x="519" y="193"/>
                    <a:pt x="520" y="192"/>
                    <a:pt x="521" y="191"/>
                  </a:cubicBezTo>
                  <a:cubicBezTo>
                    <a:pt x="530" y="201"/>
                    <a:pt x="581" y="221"/>
                    <a:pt x="611" y="241"/>
                  </a:cubicBezTo>
                  <a:cubicBezTo>
                    <a:pt x="631" y="201"/>
                    <a:pt x="561" y="211"/>
                    <a:pt x="541" y="171"/>
                  </a:cubicBezTo>
                  <a:lnTo>
                    <a:pt x="581" y="151"/>
                  </a:lnTo>
                  <a:cubicBezTo>
                    <a:pt x="581" y="149"/>
                    <a:pt x="580" y="148"/>
                    <a:pt x="579" y="148"/>
                  </a:cubicBezTo>
                  <a:cubicBezTo>
                    <a:pt x="573" y="148"/>
                    <a:pt x="559" y="161"/>
                    <a:pt x="550" y="161"/>
                  </a:cubicBezTo>
                  <a:cubicBezTo>
                    <a:pt x="541" y="141"/>
                    <a:pt x="561" y="141"/>
                    <a:pt x="570" y="131"/>
                  </a:cubicBezTo>
                  <a:cubicBezTo>
                    <a:pt x="557" y="131"/>
                    <a:pt x="548" y="135"/>
                    <a:pt x="541" y="135"/>
                  </a:cubicBezTo>
                  <a:cubicBezTo>
                    <a:pt x="537" y="135"/>
                    <a:pt x="534" y="134"/>
                    <a:pt x="530" y="131"/>
                  </a:cubicBezTo>
                  <a:lnTo>
                    <a:pt x="570" y="111"/>
                  </a:lnTo>
                  <a:cubicBezTo>
                    <a:pt x="541" y="111"/>
                    <a:pt x="521" y="121"/>
                    <a:pt x="490" y="121"/>
                  </a:cubicBezTo>
                  <a:lnTo>
                    <a:pt x="461" y="121"/>
                  </a:lnTo>
                  <a:lnTo>
                    <a:pt x="461" y="131"/>
                  </a:lnTo>
                  <a:lnTo>
                    <a:pt x="461" y="151"/>
                  </a:lnTo>
                  <a:cubicBezTo>
                    <a:pt x="450" y="161"/>
                    <a:pt x="450" y="191"/>
                    <a:pt x="461" y="221"/>
                  </a:cubicBezTo>
                  <a:lnTo>
                    <a:pt x="441" y="211"/>
                  </a:lnTo>
                  <a:lnTo>
                    <a:pt x="441" y="211"/>
                  </a:lnTo>
                  <a:cubicBezTo>
                    <a:pt x="350" y="301"/>
                    <a:pt x="550" y="321"/>
                    <a:pt x="530" y="421"/>
                  </a:cubicBezTo>
                  <a:cubicBezTo>
                    <a:pt x="526" y="420"/>
                    <a:pt x="522" y="420"/>
                    <a:pt x="519" y="420"/>
                  </a:cubicBezTo>
                  <a:cubicBezTo>
                    <a:pt x="485" y="420"/>
                    <a:pt x="513" y="455"/>
                    <a:pt x="490" y="455"/>
                  </a:cubicBezTo>
                  <a:cubicBezTo>
                    <a:pt x="485" y="455"/>
                    <a:pt x="479" y="454"/>
                    <a:pt x="470" y="451"/>
                  </a:cubicBezTo>
                  <a:cubicBezTo>
                    <a:pt x="477" y="432"/>
                    <a:pt x="471" y="425"/>
                    <a:pt x="459" y="425"/>
                  </a:cubicBezTo>
                  <a:cubicBezTo>
                    <a:pt x="451" y="425"/>
                    <a:pt x="442" y="427"/>
                    <a:pt x="430" y="431"/>
                  </a:cubicBezTo>
                  <a:cubicBezTo>
                    <a:pt x="450" y="451"/>
                    <a:pt x="490" y="471"/>
                    <a:pt x="461" y="501"/>
                  </a:cubicBezTo>
                  <a:cubicBezTo>
                    <a:pt x="451" y="494"/>
                    <a:pt x="441" y="493"/>
                    <a:pt x="432" y="493"/>
                  </a:cubicBezTo>
                  <a:cubicBezTo>
                    <a:pt x="427" y="493"/>
                    <a:pt x="422" y="494"/>
                    <a:pt x="417" y="494"/>
                  </a:cubicBezTo>
                  <a:cubicBezTo>
                    <a:pt x="405" y="494"/>
                    <a:pt x="395" y="491"/>
                    <a:pt x="390" y="471"/>
                  </a:cubicBezTo>
                  <a:lnTo>
                    <a:pt x="390" y="471"/>
                  </a:lnTo>
                  <a:cubicBezTo>
                    <a:pt x="370" y="521"/>
                    <a:pt x="381" y="551"/>
                    <a:pt x="421" y="581"/>
                  </a:cubicBezTo>
                  <a:cubicBezTo>
                    <a:pt x="461" y="681"/>
                    <a:pt x="350" y="601"/>
                    <a:pt x="370" y="692"/>
                  </a:cubicBezTo>
                  <a:lnTo>
                    <a:pt x="361" y="681"/>
                  </a:lnTo>
                  <a:cubicBezTo>
                    <a:pt x="350" y="651"/>
                    <a:pt x="361" y="651"/>
                    <a:pt x="330" y="631"/>
                  </a:cubicBezTo>
                  <a:cubicBezTo>
                    <a:pt x="341" y="601"/>
                    <a:pt x="350" y="581"/>
                    <a:pt x="370" y="561"/>
                  </a:cubicBezTo>
                  <a:cubicBezTo>
                    <a:pt x="361" y="551"/>
                    <a:pt x="330" y="551"/>
                    <a:pt x="330" y="541"/>
                  </a:cubicBezTo>
                  <a:lnTo>
                    <a:pt x="261" y="541"/>
                  </a:lnTo>
                  <a:cubicBezTo>
                    <a:pt x="270" y="551"/>
                    <a:pt x="261" y="561"/>
                    <a:pt x="270" y="571"/>
                  </a:cubicBezTo>
                  <a:cubicBezTo>
                    <a:pt x="270" y="571"/>
                    <a:pt x="250" y="551"/>
                    <a:pt x="230" y="541"/>
                  </a:cubicBezTo>
                  <a:cubicBezTo>
                    <a:pt x="210" y="531"/>
                    <a:pt x="190" y="511"/>
                    <a:pt x="190" y="511"/>
                  </a:cubicBezTo>
                  <a:cubicBezTo>
                    <a:pt x="120" y="521"/>
                    <a:pt x="150" y="571"/>
                    <a:pt x="120" y="591"/>
                  </a:cubicBezTo>
                  <a:cubicBezTo>
                    <a:pt x="136" y="587"/>
                    <a:pt x="146" y="585"/>
                    <a:pt x="153" y="585"/>
                  </a:cubicBezTo>
                  <a:cubicBezTo>
                    <a:pt x="166" y="585"/>
                    <a:pt x="168" y="590"/>
                    <a:pt x="174" y="590"/>
                  </a:cubicBezTo>
                  <a:cubicBezTo>
                    <a:pt x="179" y="590"/>
                    <a:pt x="188" y="586"/>
                    <a:pt x="210" y="571"/>
                  </a:cubicBezTo>
                  <a:lnTo>
                    <a:pt x="261" y="601"/>
                  </a:lnTo>
                  <a:lnTo>
                    <a:pt x="241" y="641"/>
                  </a:lnTo>
                  <a:cubicBezTo>
                    <a:pt x="264" y="641"/>
                    <a:pt x="276" y="667"/>
                    <a:pt x="290" y="667"/>
                  </a:cubicBezTo>
                  <a:cubicBezTo>
                    <a:pt x="293" y="667"/>
                    <a:pt x="297" y="665"/>
                    <a:pt x="301" y="661"/>
                  </a:cubicBezTo>
                  <a:cubicBezTo>
                    <a:pt x="301" y="651"/>
                    <a:pt x="290" y="641"/>
                    <a:pt x="290" y="641"/>
                  </a:cubicBezTo>
                  <a:lnTo>
                    <a:pt x="290" y="641"/>
                  </a:lnTo>
                  <a:cubicBezTo>
                    <a:pt x="341" y="651"/>
                    <a:pt x="310" y="692"/>
                    <a:pt x="350" y="692"/>
                  </a:cubicBezTo>
                  <a:lnTo>
                    <a:pt x="350" y="732"/>
                  </a:lnTo>
                  <a:lnTo>
                    <a:pt x="390" y="712"/>
                  </a:lnTo>
                  <a:lnTo>
                    <a:pt x="410" y="781"/>
                  </a:lnTo>
                  <a:cubicBezTo>
                    <a:pt x="420" y="797"/>
                    <a:pt x="427" y="802"/>
                    <a:pt x="433" y="802"/>
                  </a:cubicBezTo>
                  <a:cubicBezTo>
                    <a:pt x="447" y="802"/>
                    <a:pt x="457" y="780"/>
                    <a:pt x="474" y="780"/>
                  </a:cubicBezTo>
                  <a:cubicBezTo>
                    <a:pt x="476" y="780"/>
                    <a:pt x="478" y="780"/>
                    <a:pt x="481" y="781"/>
                  </a:cubicBezTo>
                  <a:lnTo>
                    <a:pt x="441" y="761"/>
                  </a:lnTo>
                  <a:cubicBezTo>
                    <a:pt x="450" y="741"/>
                    <a:pt x="421" y="692"/>
                    <a:pt x="450" y="692"/>
                  </a:cubicBezTo>
                  <a:cubicBezTo>
                    <a:pt x="450" y="741"/>
                    <a:pt x="490" y="732"/>
                    <a:pt x="501" y="752"/>
                  </a:cubicBezTo>
                  <a:lnTo>
                    <a:pt x="490" y="712"/>
                  </a:lnTo>
                  <a:lnTo>
                    <a:pt x="521" y="701"/>
                  </a:lnTo>
                  <a:cubicBezTo>
                    <a:pt x="530" y="661"/>
                    <a:pt x="541" y="631"/>
                    <a:pt x="510" y="611"/>
                  </a:cubicBezTo>
                  <a:lnTo>
                    <a:pt x="510" y="611"/>
                  </a:lnTo>
                  <a:cubicBezTo>
                    <a:pt x="490" y="621"/>
                    <a:pt x="541" y="641"/>
                    <a:pt x="510" y="651"/>
                  </a:cubicBezTo>
                  <a:cubicBezTo>
                    <a:pt x="461" y="621"/>
                    <a:pt x="461" y="571"/>
                    <a:pt x="450" y="521"/>
                  </a:cubicBezTo>
                  <a:cubicBezTo>
                    <a:pt x="457" y="521"/>
                    <a:pt x="464" y="517"/>
                    <a:pt x="471" y="517"/>
                  </a:cubicBezTo>
                  <a:cubicBezTo>
                    <a:pt x="474" y="517"/>
                    <a:pt x="477" y="518"/>
                    <a:pt x="481" y="521"/>
                  </a:cubicBezTo>
                  <a:lnTo>
                    <a:pt x="481" y="531"/>
                  </a:lnTo>
                  <a:cubicBezTo>
                    <a:pt x="493" y="531"/>
                    <a:pt x="501" y="542"/>
                    <a:pt x="512" y="542"/>
                  </a:cubicBezTo>
                  <a:cubicBezTo>
                    <a:pt x="520" y="542"/>
                    <a:pt x="529" y="537"/>
                    <a:pt x="541" y="521"/>
                  </a:cubicBezTo>
                  <a:lnTo>
                    <a:pt x="550" y="531"/>
                  </a:lnTo>
                  <a:cubicBezTo>
                    <a:pt x="530" y="561"/>
                    <a:pt x="621" y="581"/>
                    <a:pt x="651" y="611"/>
                  </a:cubicBezTo>
                  <a:lnTo>
                    <a:pt x="651" y="621"/>
                  </a:lnTo>
                  <a:cubicBezTo>
                    <a:pt x="645" y="615"/>
                    <a:pt x="639" y="613"/>
                    <a:pt x="634" y="613"/>
                  </a:cubicBezTo>
                  <a:cubicBezTo>
                    <a:pt x="613" y="613"/>
                    <a:pt x="595" y="653"/>
                    <a:pt x="570" y="661"/>
                  </a:cubicBezTo>
                  <a:cubicBezTo>
                    <a:pt x="590" y="681"/>
                    <a:pt x="611" y="701"/>
                    <a:pt x="631" y="732"/>
                  </a:cubicBezTo>
                  <a:lnTo>
                    <a:pt x="611" y="732"/>
                  </a:lnTo>
                  <a:cubicBezTo>
                    <a:pt x="611" y="741"/>
                    <a:pt x="620" y="741"/>
                    <a:pt x="621" y="751"/>
                  </a:cubicBezTo>
                  <a:lnTo>
                    <a:pt x="621" y="751"/>
                  </a:lnTo>
                  <a:cubicBezTo>
                    <a:pt x="620" y="741"/>
                    <a:pt x="611" y="741"/>
                    <a:pt x="611" y="741"/>
                  </a:cubicBezTo>
                  <a:cubicBezTo>
                    <a:pt x="611" y="752"/>
                    <a:pt x="601" y="772"/>
                    <a:pt x="590" y="781"/>
                  </a:cubicBezTo>
                  <a:cubicBezTo>
                    <a:pt x="561" y="781"/>
                    <a:pt x="521" y="781"/>
                    <a:pt x="510" y="801"/>
                  </a:cubicBezTo>
                  <a:lnTo>
                    <a:pt x="530" y="812"/>
                  </a:lnTo>
                  <a:cubicBezTo>
                    <a:pt x="536" y="816"/>
                    <a:pt x="538" y="823"/>
                    <a:pt x="539" y="831"/>
                  </a:cubicBezTo>
                  <a:lnTo>
                    <a:pt x="539" y="831"/>
                  </a:lnTo>
                  <a:cubicBezTo>
                    <a:pt x="526" y="823"/>
                    <a:pt x="514" y="819"/>
                    <a:pt x="505" y="819"/>
                  </a:cubicBezTo>
                  <a:cubicBezTo>
                    <a:pt x="480" y="819"/>
                    <a:pt x="468" y="843"/>
                    <a:pt x="461" y="872"/>
                  </a:cubicBezTo>
                  <a:lnTo>
                    <a:pt x="501" y="881"/>
                  </a:lnTo>
                  <a:cubicBezTo>
                    <a:pt x="490" y="901"/>
                    <a:pt x="481" y="912"/>
                    <a:pt x="470" y="921"/>
                  </a:cubicBezTo>
                  <a:cubicBezTo>
                    <a:pt x="461" y="881"/>
                    <a:pt x="410" y="861"/>
                    <a:pt x="450" y="832"/>
                  </a:cubicBezTo>
                  <a:lnTo>
                    <a:pt x="450" y="832"/>
                  </a:lnTo>
                  <a:lnTo>
                    <a:pt x="470" y="841"/>
                  </a:lnTo>
                  <a:cubicBezTo>
                    <a:pt x="470" y="841"/>
                    <a:pt x="456" y="819"/>
                    <a:pt x="433" y="819"/>
                  </a:cubicBezTo>
                  <a:cubicBezTo>
                    <a:pt x="429" y="819"/>
                    <a:pt x="425" y="820"/>
                    <a:pt x="421" y="821"/>
                  </a:cubicBezTo>
                  <a:cubicBezTo>
                    <a:pt x="430" y="852"/>
                    <a:pt x="441" y="852"/>
                    <a:pt x="430" y="881"/>
                  </a:cubicBezTo>
                  <a:cubicBezTo>
                    <a:pt x="410" y="872"/>
                    <a:pt x="390" y="841"/>
                    <a:pt x="390" y="821"/>
                  </a:cubicBezTo>
                  <a:lnTo>
                    <a:pt x="350" y="821"/>
                  </a:lnTo>
                  <a:cubicBezTo>
                    <a:pt x="310" y="792"/>
                    <a:pt x="381" y="772"/>
                    <a:pt x="330" y="741"/>
                  </a:cubicBezTo>
                  <a:lnTo>
                    <a:pt x="330" y="741"/>
                  </a:lnTo>
                  <a:lnTo>
                    <a:pt x="301" y="761"/>
                  </a:lnTo>
                  <a:cubicBezTo>
                    <a:pt x="301" y="772"/>
                    <a:pt x="301" y="781"/>
                    <a:pt x="310" y="792"/>
                  </a:cubicBezTo>
                  <a:cubicBezTo>
                    <a:pt x="330" y="832"/>
                    <a:pt x="270" y="852"/>
                    <a:pt x="241" y="852"/>
                  </a:cubicBezTo>
                  <a:cubicBezTo>
                    <a:pt x="238" y="857"/>
                    <a:pt x="234" y="858"/>
                    <a:pt x="228" y="858"/>
                  </a:cubicBezTo>
                  <a:cubicBezTo>
                    <a:pt x="211" y="858"/>
                    <a:pt x="183" y="841"/>
                    <a:pt x="160" y="841"/>
                  </a:cubicBezTo>
                  <a:cubicBezTo>
                    <a:pt x="170" y="872"/>
                    <a:pt x="221" y="881"/>
                    <a:pt x="221" y="912"/>
                  </a:cubicBezTo>
                  <a:cubicBezTo>
                    <a:pt x="217" y="915"/>
                    <a:pt x="214" y="916"/>
                    <a:pt x="211" y="916"/>
                  </a:cubicBezTo>
                  <a:cubicBezTo>
                    <a:pt x="205" y="916"/>
                    <a:pt x="201" y="912"/>
                    <a:pt x="201" y="912"/>
                  </a:cubicBezTo>
                  <a:lnTo>
                    <a:pt x="201" y="912"/>
                  </a:lnTo>
                  <a:lnTo>
                    <a:pt x="221" y="941"/>
                  </a:lnTo>
                  <a:cubicBezTo>
                    <a:pt x="213" y="941"/>
                    <a:pt x="205" y="971"/>
                    <a:pt x="188" y="971"/>
                  </a:cubicBezTo>
                  <a:cubicBezTo>
                    <a:pt x="183" y="971"/>
                    <a:pt x="177" y="968"/>
                    <a:pt x="170" y="961"/>
                  </a:cubicBezTo>
                  <a:lnTo>
                    <a:pt x="170" y="932"/>
                  </a:lnTo>
                  <a:cubicBezTo>
                    <a:pt x="130" y="981"/>
                    <a:pt x="100" y="1072"/>
                    <a:pt x="50" y="1072"/>
                  </a:cubicBezTo>
                  <a:cubicBezTo>
                    <a:pt x="40" y="1102"/>
                    <a:pt x="60" y="1092"/>
                    <a:pt x="50" y="1142"/>
                  </a:cubicBezTo>
                  <a:cubicBezTo>
                    <a:pt x="80" y="1162"/>
                    <a:pt x="120" y="1132"/>
                    <a:pt x="140" y="1192"/>
                  </a:cubicBezTo>
                  <a:lnTo>
                    <a:pt x="160" y="1142"/>
                  </a:lnTo>
                  <a:cubicBezTo>
                    <a:pt x="150" y="1142"/>
                    <a:pt x="140" y="1132"/>
                    <a:pt x="140" y="1122"/>
                  </a:cubicBezTo>
                  <a:lnTo>
                    <a:pt x="140" y="1162"/>
                  </a:lnTo>
                  <a:cubicBezTo>
                    <a:pt x="120" y="1142"/>
                    <a:pt x="110" y="1142"/>
                    <a:pt x="70" y="1132"/>
                  </a:cubicBezTo>
                  <a:cubicBezTo>
                    <a:pt x="70" y="1072"/>
                    <a:pt x="130" y="1052"/>
                    <a:pt x="150" y="1021"/>
                  </a:cubicBezTo>
                  <a:cubicBezTo>
                    <a:pt x="167" y="1039"/>
                    <a:pt x="170" y="1064"/>
                    <a:pt x="196" y="1064"/>
                  </a:cubicBezTo>
                  <a:cubicBezTo>
                    <a:pt x="200" y="1064"/>
                    <a:pt x="205" y="1063"/>
                    <a:pt x="210" y="1061"/>
                  </a:cubicBezTo>
                  <a:lnTo>
                    <a:pt x="210" y="1061"/>
                  </a:lnTo>
                  <a:cubicBezTo>
                    <a:pt x="170" y="1092"/>
                    <a:pt x="241" y="1102"/>
                    <a:pt x="210" y="1132"/>
                  </a:cubicBezTo>
                  <a:lnTo>
                    <a:pt x="201" y="1132"/>
                  </a:lnTo>
                  <a:cubicBezTo>
                    <a:pt x="230" y="1152"/>
                    <a:pt x="190" y="1162"/>
                    <a:pt x="221" y="1182"/>
                  </a:cubicBezTo>
                  <a:cubicBezTo>
                    <a:pt x="210" y="1182"/>
                    <a:pt x="210" y="1182"/>
                    <a:pt x="201" y="1192"/>
                  </a:cubicBezTo>
                  <a:cubicBezTo>
                    <a:pt x="209" y="1207"/>
                    <a:pt x="215" y="1211"/>
                    <a:pt x="221" y="1211"/>
                  </a:cubicBezTo>
                  <a:cubicBezTo>
                    <a:pt x="228" y="1211"/>
                    <a:pt x="234" y="1203"/>
                    <a:pt x="243" y="1203"/>
                  </a:cubicBezTo>
                  <a:cubicBezTo>
                    <a:pt x="250" y="1203"/>
                    <a:pt x="258" y="1207"/>
                    <a:pt x="270" y="1222"/>
                  </a:cubicBezTo>
                  <a:cubicBezTo>
                    <a:pt x="270" y="1272"/>
                    <a:pt x="201" y="1242"/>
                    <a:pt x="180" y="1262"/>
                  </a:cubicBezTo>
                  <a:cubicBezTo>
                    <a:pt x="154" y="1227"/>
                    <a:pt x="138" y="1224"/>
                    <a:pt x="123" y="1224"/>
                  </a:cubicBezTo>
                  <a:cubicBezTo>
                    <a:pt x="120" y="1224"/>
                    <a:pt x="118" y="1224"/>
                    <a:pt x="116" y="1224"/>
                  </a:cubicBezTo>
                  <a:cubicBezTo>
                    <a:pt x="100" y="1224"/>
                    <a:pt x="85" y="1221"/>
                    <a:pt x="60" y="1172"/>
                  </a:cubicBezTo>
                  <a:cubicBezTo>
                    <a:pt x="0" y="1182"/>
                    <a:pt x="0" y="1222"/>
                    <a:pt x="10" y="1272"/>
                  </a:cubicBezTo>
                  <a:cubicBezTo>
                    <a:pt x="17" y="1259"/>
                    <a:pt x="29" y="1255"/>
                    <a:pt x="44" y="1255"/>
                  </a:cubicBezTo>
                  <a:cubicBezTo>
                    <a:pt x="58" y="1255"/>
                    <a:pt x="74" y="1258"/>
                    <a:pt x="90" y="1258"/>
                  </a:cubicBezTo>
                  <a:cubicBezTo>
                    <a:pt x="106" y="1258"/>
                    <a:pt x="120" y="1255"/>
                    <a:pt x="130" y="1242"/>
                  </a:cubicBezTo>
                  <a:cubicBezTo>
                    <a:pt x="170" y="1312"/>
                    <a:pt x="281" y="1282"/>
                    <a:pt x="241" y="1372"/>
                  </a:cubicBezTo>
                  <a:lnTo>
                    <a:pt x="230" y="1372"/>
                  </a:lnTo>
                  <a:lnTo>
                    <a:pt x="281" y="1402"/>
                  </a:lnTo>
                  <a:cubicBezTo>
                    <a:pt x="281" y="1402"/>
                    <a:pt x="270" y="1412"/>
                    <a:pt x="270" y="1422"/>
                  </a:cubicBezTo>
                  <a:cubicBezTo>
                    <a:pt x="270" y="1432"/>
                    <a:pt x="261" y="1452"/>
                    <a:pt x="261" y="1452"/>
                  </a:cubicBezTo>
                  <a:cubicBezTo>
                    <a:pt x="201" y="1432"/>
                    <a:pt x="221" y="1392"/>
                    <a:pt x="180" y="1372"/>
                  </a:cubicBezTo>
                  <a:lnTo>
                    <a:pt x="180" y="1372"/>
                  </a:lnTo>
                  <a:cubicBezTo>
                    <a:pt x="130" y="1442"/>
                    <a:pt x="250" y="1442"/>
                    <a:pt x="270" y="1502"/>
                  </a:cubicBezTo>
                  <a:cubicBezTo>
                    <a:pt x="258" y="1521"/>
                    <a:pt x="249" y="1528"/>
                    <a:pt x="240" y="1528"/>
                  </a:cubicBezTo>
                  <a:cubicBezTo>
                    <a:pt x="215" y="1528"/>
                    <a:pt x="200" y="1461"/>
                    <a:pt x="166" y="1461"/>
                  </a:cubicBezTo>
                  <a:cubicBezTo>
                    <a:pt x="164" y="1461"/>
                    <a:pt x="162" y="1462"/>
                    <a:pt x="160" y="1462"/>
                  </a:cubicBezTo>
                  <a:cubicBezTo>
                    <a:pt x="180" y="1472"/>
                    <a:pt x="160" y="1522"/>
                    <a:pt x="140" y="1522"/>
                  </a:cubicBezTo>
                  <a:cubicBezTo>
                    <a:pt x="140" y="1452"/>
                    <a:pt x="90" y="1482"/>
                    <a:pt x="110" y="1402"/>
                  </a:cubicBezTo>
                  <a:lnTo>
                    <a:pt x="110" y="1402"/>
                  </a:lnTo>
                  <a:cubicBezTo>
                    <a:pt x="116" y="1414"/>
                    <a:pt x="120" y="1418"/>
                    <a:pt x="124" y="1418"/>
                  </a:cubicBezTo>
                  <a:cubicBezTo>
                    <a:pt x="131" y="1418"/>
                    <a:pt x="135" y="1401"/>
                    <a:pt x="145" y="1401"/>
                  </a:cubicBezTo>
                  <a:cubicBezTo>
                    <a:pt x="147" y="1401"/>
                    <a:pt x="148" y="1401"/>
                    <a:pt x="150" y="1402"/>
                  </a:cubicBezTo>
                  <a:cubicBezTo>
                    <a:pt x="130" y="1392"/>
                    <a:pt x="110" y="1322"/>
                    <a:pt x="110" y="1282"/>
                  </a:cubicBezTo>
                  <a:cubicBezTo>
                    <a:pt x="107" y="1281"/>
                    <a:pt x="104" y="1280"/>
                    <a:pt x="101" y="1280"/>
                  </a:cubicBezTo>
                  <a:cubicBezTo>
                    <a:pt x="72" y="1280"/>
                    <a:pt x="80" y="1324"/>
                    <a:pt x="70" y="1352"/>
                  </a:cubicBezTo>
                  <a:cubicBezTo>
                    <a:pt x="120" y="1402"/>
                    <a:pt x="60" y="1482"/>
                    <a:pt x="120" y="1522"/>
                  </a:cubicBezTo>
                  <a:cubicBezTo>
                    <a:pt x="132" y="1545"/>
                    <a:pt x="130" y="1552"/>
                    <a:pt x="122" y="1552"/>
                  </a:cubicBezTo>
                  <a:cubicBezTo>
                    <a:pt x="113" y="1552"/>
                    <a:pt x="93" y="1541"/>
                    <a:pt x="84" y="1541"/>
                  </a:cubicBezTo>
                  <a:cubicBezTo>
                    <a:pt x="83" y="1541"/>
                    <a:pt x="81" y="1541"/>
                    <a:pt x="80" y="1542"/>
                  </a:cubicBezTo>
                  <a:cubicBezTo>
                    <a:pt x="80" y="1567"/>
                    <a:pt x="87" y="1573"/>
                    <a:pt x="97" y="1573"/>
                  </a:cubicBezTo>
                  <a:cubicBezTo>
                    <a:pt x="106" y="1573"/>
                    <a:pt x="117" y="1567"/>
                    <a:pt x="127" y="1567"/>
                  </a:cubicBezTo>
                  <a:cubicBezTo>
                    <a:pt x="132" y="1567"/>
                    <a:pt x="137" y="1569"/>
                    <a:pt x="140" y="1572"/>
                  </a:cubicBezTo>
                  <a:cubicBezTo>
                    <a:pt x="201" y="1642"/>
                    <a:pt x="130" y="1682"/>
                    <a:pt x="150" y="1742"/>
                  </a:cubicBezTo>
                  <a:cubicBezTo>
                    <a:pt x="160" y="1742"/>
                    <a:pt x="160" y="1742"/>
                    <a:pt x="160" y="1753"/>
                  </a:cubicBezTo>
                  <a:lnTo>
                    <a:pt x="470" y="1833"/>
                  </a:lnTo>
                  <a:cubicBezTo>
                    <a:pt x="490" y="1873"/>
                    <a:pt x="521" y="1893"/>
                    <a:pt x="550" y="1913"/>
                  </a:cubicBezTo>
                  <a:cubicBezTo>
                    <a:pt x="581" y="1942"/>
                    <a:pt x="621" y="1953"/>
                    <a:pt x="661" y="1962"/>
                  </a:cubicBezTo>
                  <a:lnTo>
                    <a:pt x="1571" y="1853"/>
                  </a:lnTo>
                  <a:cubicBezTo>
                    <a:pt x="1562" y="1822"/>
                    <a:pt x="1551" y="1782"/>
                    <a:pt x="1591" y="1742"/>
                  </a:cubicBezTo>
                  <a:lnTo>
                    <a:pt x="1591" y="1742"/>
                  </a:lnTo>
                  <a:cubicBezTo>
                    <a:pt x="1551" y="1773"/>
                    <a:pt x="1551" y="1782"/>
                    <a:pt x="1522" y="1813"/>
                  </a:cubicBezTo>
                  <a:cubicBezTo>
                    <a:pt x="1522" y="1762"/>
                    <a:pt x="1511" y="1793"/>
                    <a:pt x="1482" y="1773"/>
                  </a:cubicBezTo>
                  <a:cubicBezTo>
                    <a:pt x="1511" y="1773"/>
                    <a:pt x="1529" y="1726"/>
                    <a:pt x="1541" y="1726"/>
                  </a:cubicBezTo>
                  <a:cubicBezTo>
                    <a:pt x="1545" y="1726"/>
                    <a:pt x="1549" y="1733"/>
                    <a:pt x="1551" y="1753"/>
                  </a:cubicBezTo>
                  <a:cubicBezTo>
                    <a:pt x="1571" y="1722"/>
                    <a:pt x="1611" y="1672"/>
                    <a:pt x="1602" y="1642"/>
                  </a:cubicBezTo>
                  <a:lnTo>
                    <a:pt x="1602" y="1642"/>
                  </a:lnTo>
                  <a:lnTo>
                    <a:pt x="1571" y="1662"/>
                  </a:lnTo>
                  <a:cubicBezTo>
                    <a:pt x="1591" y="1622"/>
                    <a:pt x="1582" y="1562"/>
                    <a:pt x="1562" y="1522"/>
                  </a:cubicBezTo>
                  <a:lnTo>
                    <a:pt x="1562" y="1522"/>
                  </a:lnTo>
                  <a:cubicBezTo>
                    <a:pt x="1542" y="1572"/>
                    <a:pt x="1602" y="1612"/>
                    <a:pt x="1551" y="1672"/>
                  </a:cubicBezTo>
                  <a:cubicBezTo>
                    <a:pt x="1536" y="1684"/>
                    <a:pt x="1526" y="1688"/>
                    <a:pt x="1520" y="1688"/>
                  </a:cubicBezTo>
                  <a:cubicBezTo>
                    <a:pt x="1500" y="1688"/>
                    <a:pt x="1510" y="1649"/>
                    <a:pt x="1472" y="1649"/>
                  </a:cubicBezTo>
                  <a:cubicBezTo>
                    <a:pt x="1467" y="1649"/>
                    <a:pt x="1460" y="1650"/>
                    <a:pt x="1451" y="1652"/>
                  </a:cubicBezTo>
                  <a:cubicBezTo>
                    <a:pt x="1451" y="1652"/>
                    <a:pt x="1451" y="1672"/>
                    <a:pt x="1462" y="1692"/>
                  </a:cubicBezTo>
                  <a:lnTo>
                    <a:pt x="1462" y="1722"/>
                  </a:lnTo>
                  <a:lnTo>
                    <a:pt x="1482" y="1702"/>
                  </a:lnTo>
                  <a:lnTo>
                    <a:pt x="1482" y="1702"/>
                  </a:lnTo>
                  <a:cubicBezTo>
                    <a:pt x="1502" y="1733"/>
                    <a:pt x="1471" y="1753"/>
                    <a:pt x="1462" y="1773"/>
                  </a:cubicBezTo>
                  <a:lnTo>
                    <a:pt x="901" y="1842"/>
                  </a:lnTo>
                  <a:lnTo>
                    <a:pt x="941" y="1802"/>
                  </a:lnTo>
                  <a:lnTo>
                    <a:pt x="991" y="1753"/>
                  </a:lnTo>
                  <a:lnTo>
                    <a:pt x="1362" y="1713"/>
                  </a:lnTo>
                  <a:cubicBezTo>
                    <a:pt x="1384" y="1713"/>
                    <a:pt x="1407" y="1695"/>
                    <a:pt x="1417" y="1695"/>
                  </a:cubicBezTo>
                  <a:cubicBezTo>
                    <a:pt x="1420" y="1695"/>
                    <a:pt x="1422" y="1697"/>
                    <a:pt x="1422" y="1702"/>
                  </a:cubicBezTo>
                  <a:cubicBezTo>
                    <a:pt x="1451" y="1672"/>
                    <a:pt x="1431" y="1632"/>
                    <a:pt x="1422" y="1592"/>
                  </a:cubicBezTo>
                  <a:lnTo>
                    <a:pt x="1422" y="1592"/>
                  </a:lnTo>
                  <a:cubicBezTo>
                    <a:pt x="1425" y="1593"/>
                    <a:pt x="1428" y="1593"/>
                    <a:pt x="1430" y="1593"/>
                  </a:cubicBezTo>
                  <a:cubicBezTo>
                    <a:pt x="1456" y="1593"/>
                    <a:pt x="1467" y="1564"/>
                    <a:pt x="1480" y="1564"/>
                  </a:cubicBezTo>
                  <a:cubicBezTo>
                    <a:pt x="1484" y="1564"/>
                    <a:pt x="1487" y="1566"/>
                    <a:pt x="1491" y="1572"/>
                  </a:cubicBezTo>
                  <a:lnTo>
                    <a:pt x="1462" y="1512"/>
                  </a:lnTo>
                  <a:cubicBezTo>
                    <a:pt x="1491" y="1502"/>
                    <a:pt x="1491" y="1442"/>
                    <a:pt x="1531" y="1442"/>
                  </a:cubicBezTo>
                  <a:cubicBezTo>
                    <a:pt x="1531" y="1412"/>
                    <a:pt x="1482" y="1412"/>
                    <a:pt x="1511" y="1382"/>
                  </a:cubicBezTo>
                  <a:lnTo>
                    <a:pt x="1511" y="1382"/>
                  </a:lnTo>
                  <a:cubicBezTo>
                    <a:pt x="1517" y="1387"/>
                    <a:pt x="1522" y="1390"/>
                    <a:pt x="1525" y="1391"/>
                  </a:cubicBezTo>
                  <a:lnTo>
                    <a:pt x="1525" y="1391"/>
                  </a:lnTo>
                  <a:cubicBezTo>
                    <a:pt x="1552" y="1379"/>
                    <a:pt x="1562" y="1341"/>
                    <a:pt x="1551" y="1322"/>
                  </a:cubicBezTo>
                  <a:lnTo>
                    <a:pt x="1551" y="1322"/>
                  </a:lnTo>
                  <a:cubicBezTo>
                    <a:pt x="1531" y="1342"/>
                    <a:pt x="1542" y="1322"/>
                    <a:pt x="1511" y="1352"/>
                  </a:cubicBezTo>
                  <a:cubicBezTo>
                    <a:pt x="1502" y="1342"/>
                    <a:pt x="1482" y="1292"/>
                    <a:pt x="1522" y="1272"/>
                  </a:cubicBezTo>
                  <a:cubicBezTo>
                    <a:pt x="1530" y="1289"/>
                    <a:pt x="1539" y="1295"/>
                    <a:pt x="1547" y="1295"/>
                  </a:cubicBezTo>
                  <a:cubicBezTo>
                    <a:pt x="1563" y="1295"/>
                    <a:pt x="1578" y="1275"/>
                    <a:pt x="1591" y="1275"/>
                  </a:cubicBezTo>
                  <a:cubicBezTo>
                    <a:pt x="1595" y="1275"/>
                    <a:pt x="1599" y="1277"/>
                    <a:pt x="1602" y="1282"/>
                  </a:cubicBezTo>
                  <a:cubicBezTo>
                    <a:pt x="1642" y="1202"/>
                    <a:pt x="1582" y="1142"/>
                    <a:pt x="1551" y="1061"/>
                  </a:cubicBezTo>
                  <a:cubicBezTo>
                    <a:pt x="1562" y="992"/>
                    <a:pt x="1611" y="901"/>
                    <a:pt x="1571" y="841"/>
                  </a:cubicBezTo>
                  <a:lnTo>
                    <a:pt x="1571" y="841"/>
                  </a:lnTo>
                  <a:lnTo>
                    <a:pt x="1571" y="852"/>
                  </a:lnTo>
                  <a:lnTo>
                    <a:pt x="1542" y="812"/>
                  </a:lnTo>
                  <a:cubicBezTo>
                    <a:pt x="1545" y="806"/>
                    <a:pt x="1551" y="804"/>
                    <a:pt x="1559" y="804"/>
                  </a:cubicBezTo>
                  <a:cubicBezTo>
                    <a:pt x="1567" y="804"/>
                    <a:pt x="1575" y="806"/>
                    <a:pt x="1582" y="806"/>
                  </a:cubicBezTo>
                  <a:cubicBezTo>
                    <a:pt x="1590" y="806"/>
                    <a:pt x="1596" y="803"/>
                    <a:pt x="1591" y="792"/>
                  </a:cubicBezTo>
                  <a:lnTo>
                    <a:pt x="1591" y="792"/>
                  </a:lnTo>
                  <a:cubicBezTo>
                    <a:pt x="1642" y="812"/>
                    <a:pt x="1591" y="841"/>
                    <a:pt x="1622" y="881"/>
                  </a:cubicBezTo>
                  <a:cubicBezTo>
                    <a:pt x="1633" y="872"/>
                    <a:pt x="1642" y="868"/>
                    <a:pt x="1648" y="868"/>
                  </a:cubicBezTo>
                  <a:cubicBezTo>
                    <a:pt x="1672" y="868"/>
                    <a:pt x="1671" y="917"/>
                    <a:pt x="1690" y="917"/>
                  </a:cubicBezTo>
                  <a:cubicBezTo>
                    <a:pt x="1693" y="917"/>
                    <a:pt x="1697" y="915"/>
                    <a:pt x="1702" y="912"/>
                  </a:cubicBezTo>
                  <a:cubicBezTo>
                    <a:pt x="1611" y="872"/>
                    <a:pt x="1712" y="792"/>
                    <a:pt x="1672" y="741"/>
                  </a:cubicBezTo>
                  <a:cubicBezTo>
                    <a:pt x="1674" y="732"/>
                    <a:pt x="1677" y="729"/>
                    <a:pt x="1680" y="729"/>
                  </a:cubicBezTo>
                  <a:cubicBezTo>
                    <a:pt x="1681" y="729"/>
                    <a:pt x="1682" y="729"/>
                    <a:pt x="1684" y="730"/>
                  </a:cubicBezTo>
                  <a:lnTo>
                    <a:pt x="1684" y="730"/>
                  </a:lnTo>
                  <a:cubicBezTo>
                    <a:pt x="1703" y="712"/>
                    <a:pt x="1712" y="712"/>
                    <a:pt x="1732" y="712"/>
                  </a:cubicBezTo>
                  <a:cubicBezTo>
                    <a:pt x="1752" y="671"/>
                    <a:pt x="1752" y="611"/>
                    <a:pt x="1712" y="571"/>
                  </a:cubicBezTo>
                  <a:lnTo>
                    <a:pt x="1712" y="571"/>
                  </a:lnTo>
                  <a:cubicBezTo>
                    <a:pt x="1714" y="584"/>
                    <a:pt x="1712" y="588"/>
                    <a:pt x="1708" y="588"/>
                  </a:cubicBezTo>
                  <a:cubicBezTo>
                    <a:pt x="1700" y="588"/>
                    <a:pt x="1683" y="574"/>
                    <a:pt x="1672" y="574"/>
                  </a:cubicBezTo>
                  <a:cubicBezTo>
                    <a:pt x="1666" y="574"/>
                    <a:pt x="1662" y="578"/>
                    <a:pt x="1662" y="591"/>
                  </a:cubicBezTo>
                  <a:cubicBezTo>
                    <a:pt x="1642" y="571"/>
                    <a:pt x="1642" y="541"/>
                    <a:pt x="1642" y="511"/>
                  </a:cubicBezTo>
                  <a:lnTo>
                    <a:pt x="1642" y="511"/>
                  </a:lnTo>
                  <a:cubicBezTo>
                    <a:pt x="1645" y="520"/>
                    <a:pt x="1652" y="522"/>
                    <a:pt x="1661" y="522"/>
                  </a:cubicBezTo>
                  <a:cubicBezTo>
                    <a:pt x="1669" y="522"/>
                    <a:pt x="1679" y="520"/>
                    <a:pt x="1687" y="520"/>
                  </a:cubicBezTo>
                  <a:cubicBezTo>
                    <a:pt x="1699" y="520"/>
                    <a:pt x="1705" y="525"/>
                    <a:pt x="1692" y="551"/>
                  </a:cubicBezTo>
                  <a:cubicBezTo>
                    <a:pt x="1742" y="541"/>
                    <a:pt x="1692" y="511"/>
                    <a:pt x="1702" y="491"/>
                  </a:cubicBezTo>
                  <a:lnTo>
                    <a:pt x="1702" y="491"/>
                  </a:lnTo>
                  <a:cubicBezTo>
                    <a:pt x="1712" y="501"/>
                    <a:pt x="1742" y="541"/>
                    <a:pt x="1752" y="541"/>
                  </a:cubicBezTo>
                  <a:cubicBezTo>
                    <a:pt x="1692" y="491"/>
                    <a:pt x="1812" y="411"/>
                    <a:pt x="1762" y="391"/>
                  </a:cubicBezTo>
                  <a:cubicBezTo>
                    <a:pt x="1722" y="351"/>
                    <a:pt x="1692" y="301"/>
                    <a:pt x="1662" y="261"/>
                  </a:cubicBezTo>
                  <a:cubicBezTo>
                    <a:pt x="1672" y="251"/>
                    <a:pt x="1682" y="241"/>
                    <a:pt x="1682" y="231"/>
                  </a:cubicBezTo>
                  <a:cubicBezTo>
                    <a:pt x="1642" y="221"/>
                    <a:pt x="1591" y="211"/>
                    <a:pt x="1542" y="211"/>
                  </a:cubicBezTo>
                  <a:lnTo>
                    <a:pt x="1542" y="201"/>
                  </a:lnTo>
                  <a:lnTo>
                    <a:pt x="1442" y="191"/>
                  </a:lnTo>
                  <a:lnTo>
                    <a:pt x="1442" y="181"/>
                  </a:lnTo>
                  <a:lnTo>
                    <a:pt x="1482" y="181"/>
                  </a:lnTo>
                  <a:cubicBezTo>
                    <a:pt x="1431" y="181"/>
                    <a:pt x="1422" y="111"/>
                    <a:pt x="1402" y="71"/>
                  </a:cubicBezTo>
                  <a:lnTo>
                    <a:pt x="1402" y="71"/>
                  </a:lnTo>
                  <a:cubicBezTo>
                    <a:pt x="1411" y="131"/>
                    <a:pt x="1402" y="161"/>
                    <a:pt x="1391" y="181"/>
                  </a:cubicBezTo>
                  <a:lnTo>
                    <a:pt x="1351" y="171"/>
                  </a:lnTo>
                  <a:cubicBezTo>
                    <a:pt x="1322" y="171"/>
                    <a:pt x="1302" y="161"/>
                    <a:pt x="1271" y="161"/>
                  </a:cubicBezTo>
                  <a:cubicBezTo>
                    <a:pt x="1271" y="151"/>
                    <a:pt x="1282" y="141"/>
                    <a:pt x="1291" y="141"/>
                  </a:cubicBezTo>
                  <a:cubicBezTo>
                    <a:pt x="1271" y="121"/>
                    <a:pt x="1231" y="121"/>
                    <a:pt x="1211" y="91"/>
                  </a:cubicBezTo>
                  <a:lnTo>
                    <a:pt x="1242" y="81"/>
                  </a:lnTo>
                  <a:lnTo>
                    <a:pt x="931" y="40"/>
                  </a:lnTo>
                  <a:lnTo>
                    <a:pt x="931" y="40"/>
                  </a:lnTo>
                  <a:cubicBezTo>
                    <a:pt x="901" y="81"/>
                    <a:pt x="941" y="101"/>
                    <a:pt x="961" y="131"/>
                  </a:cubicBezTo>
                  <a:cubicBezTo>
                    <a:pt x="951" y="121"/>
                    <a:pt x="931" y="121"/>
                    <a:pt x="911" y="121"/>
                  </a:cubicBezTo>
                  <a:cubicBezTo>
                    <a:pt x="901" y="101"/>
                    <a:pt x="901" y="81"/>
                    <a:pt x="891" y="61"/>
                  </a:cubicBezTo>
                  <a:cubicBezTo>
                    <a:pt x="885" y="62"/>
                    <a:pt x="881" y="63"/>
                    <a:pt x="877" y="63"/>
                  </a:cubicBezTo>
                  <a:cubicBezTo>
                    <a:pt x="853" y="63"/>
                    <a:pt x="860" y="38"/>
                    <a:pt x="851" y="20"/>
                  </a:cubicBezTo>
                  <a:lnTo>
                    <a:pt x="851" y="20"/>
                  </a:lnTo>
                  <a:lnTo>
                    <a:pt x="1322" y="81"/>
                  </a:lnTo>
                  <a:cubicBezTo>
                    <a:pt x="1322" y="86"/>
                    <a:pt x="1327" y="88"/>
                    <a:pt x="1335" y="88"/>
                  </a:cubicBezTo>
                  <a:cubicBezTo>
                    <a:pt x="1344" y="88"/>
                    <a:pt x="1356" y="86"/>
                    <a:pt x="1371" y="81"/>
                  </a:cubicBezTo>
                  <a:lnTo>
                    <a:pt x="1362" y="71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4577864" y="2800207"/>
              <a:ext cx="3797" cy="3797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10"/>
                    <a:pt x="30" y="30"/>
                    <a:pt x="40" y="40"/>
                  </a:cubicBezTo>
                  <a:cubicBezTo>
                    <a:pt x="40" y="30"/>
                    <a:pt x="40" y="20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4628796" y="2679638"/>
              <a:ext cx="9353" cy="1945"/>
            </a:xfrm>
            <a:custGeom>
              <a:avLst/>
              <a:gdLst/>
              <a:ahLst/>
              <a:cxnLst/>
              <a:rect l="l" t="t" r="r" b="b"/>
              <a:pathLst>
                <a:path w="101" h="21" extrusionOk="0">
                  <a:moveTo>
                    <a:pt x="0" y="1"/>
                  </a:moveTo>
                  <a:cubicBezTo>
                    <a:pt x="11" y="1"/>
                    <a:pt x="20" y="11"/>
                    <a:pt x="41" y="11"/>
                  </a:cubicBezTo>
                  <a:cubicBezTo>
                    <a:pt x="20" y="11"/>
                    <a:pt x="0" y="11"/>
                    <a:pt x="11" y="21"/>
                  </a:cubicBezTo>
                  <a:cubicBezTo>
                    <a:pt x="20" y="11"/>
                    <a:pt x="41" y="11"/>
                    <a:pt x="61" y="11"/>
                  </a:cubicBezTo>
                  <a:cubicBezTo>
                    <a:pt x="71" y="11"/>
                    <a:pt x="81" y="11"/>
                    <a:pt x="101" y="21"/>
                  </a:cubicBezTo>
                  <a:lnTo>
                    <a:pt x="101" y="11"/>
                  </a:lnTo>
                  <a:cubicBezTo>
                    <a:pt x="71" y="11"/>
                    <a:pt x="41" y="11"/>
                    <a:pt x="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4639909" y="2666674"/>
              <a:ext cx="74267" cy="13057"/>
            </a:xfrm>
            <a:custGeom>
              <a:avLst/>
              <a:gdLst/>
              <a:ahLst/>
              <a:cxnLst/>
              <a:rect l="l" t="t" r="r" b="b"/>
              <a:pathLst>
                <a:path w="802" h="141" extrusionOk="0">
                  <a:moveTo>
                    <a:pt x="1" y="1"/>
                  </a:moveTo>
                  <a:cubicBezTo>
                    <a:pt x="1" y="21"/>
                    <a:pt x="1" y="41"/>
                    <a:pt x="11" y="61"/>
                  </a:cubicBezTo>
                  <a:lnTo>
                    <a:pt x="21" y="50"/>
                  </a:lnTo>
                  <a:cubicBezTo>
                    <a:pt x="21" y="50"/>
                    <a:pt x="31" y="61"/>
                    <a:pt x="41" y="81"/>
                  </a:cubicBezTo>
                  <a:cubicBezTo>
                    <a:pt x="51" y="91"/>
                    <a:pt x="61" y="111"/>
                    <a:pt x="61" y="111"/>
                  </a:cubicBezTo>
                  <a:cubicBezTo>
                    <a:pt x="51" y="91"/>
                    <a:pt x="51" y="41"/>
                    <a:pt x="41" y="10"/>
                  </a:cubicBezTo>
                  <a:lnTo>
                    <a:pt x="41" y="10"/>
                  </a:lnTo>
                  <a:lnTo>
                    <a:pt x="752" y="101"/>
                  </a:lnTo>
                  <a:cubicBezTo>
                    <a:pt x="761" y="121"/>
                    <a:pt x="772" y="141"/>
                    <a:pt x="792" y="141"/>
                  </a:cubicBezTo>
                  <a:cubicBezTo>
                    <a:pt x="801" y="131"/>
                    <a:pt x="801" y="111"/>
                    <a:pt x="8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4613054" y="2709364"/>
              <a:ext cx="3519" cy="231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10" y="0"/>
                  </a:moveTo>
                  <a:lnTo>
                    <a:pt x="1" y="20"/>
                  </a:lnTo>
                  <a:cubicBezTo>
                    <a:pt x="7" y="20"/>
                    <a:pt x="27" y="25"/>
                    <a:pt x="34" y="25"/>
                  </a:cubicBezTo>
                  <a:cubicBezTo>
                    <a:pt x="37" y="25"/>
                    <a:pt x="37" y="23"/>
                    <a:pt x="30" y="2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4620462" y="2721309"/>
              <a:ext cx="93" cy="3889"/>
            </a:xfrm>
            <a:custGeom>
              <a:avLst/>
              <a:gdLst/>
              <a:ahLst/>
              <a:cxnLst/>
              <a:rect l="l" t="t" r="r" b="b"/>
              <a:pathLst>
                <a:path w="1" h="42" extrusionOk="0">
                  <a:moveTo>
                    <a:pt x="1" y="41"/>
                  </a:moveTo>
                  <a:lnTo>
                    <a:pt x="1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4609350" y="2738071"/>
              <a:ext cx="3797" cy="5927"/>
            </a:xfrm>
            <a:custGeom>
              <a:avLst/>
              <a:gdLst/>
              <a:ahLst/>
              <a:cxnLst/>
              <a:rect l="l" t="t" r="r" b="b"/>
              <a:pathLst>
                <a:path w="41" h="64" extrusionOk="0">
                  <a:moveTo>
                    <a:pt x="1" y="0"/>
                  </a:moveTo>
                  <a:lnTo>
                    <a:pt x="8" y="24"/>
                  </a:lnTo>
                  <a:cubicBezTo>
                    <a:pt x="7" y="22"/>
                    <a:pt x="4" y="20"/>
                    <a:pt x="1" y="20"/>
                  </a:cubicBezTo>
                  <a:lnTo>
                    <a:pt x="10" y="31"/>
                  </a:lnTo>
                  <a:lnTo>
                    <a:pt x="30" y="31"/>
                  </a:lnTo>
                  <a:lnTo>
                    <a:pt x="10" y="0"/>
                  </a:lnTo>
                  <a:close/>
                  <a:moveTo>
                    <a:pt x="21" y="31"/>
                  </a:moveTo>
                  <a:cubicBezTo>
                    <a:pt x="21" y="47"/>
                    <a:pt x="14" y="63"/>
                    <a:pt x="27" y="63"/>
                  </a:cubicBezTo>
                  <a:cubicBezTo>
                    <a:pt x="31" y="63"/>
                    <a:pt x="35" y="62"/>
                    <a:pt x="41" y="60"/>
                  </a:cubicBezTo>
                  <a:cubicBezTo>
                    <a:pt x="30" y="51"/>
                    <a:pt x="30" y="40"/>
                    <a:pt x="21" y="3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4725196" y="2737144"/>
              <a:ext cx="34448" cy="84456"/>
            </a:xfrm>
            <a:custGeom>
              <a:avLst/>
              <a:gdLst/>
              <a:ahLst/>
              <a:cxnLst/>
              <a:rect l="l" t="t" r="r" b="b"/>
              <a:pathLst>
                <a:path w="372" h="912" extrusionOk="0">
                  <a:moveTo>
                    <a:pt x="51" y="481"/>
                  </a:moveTo>
                  <a:cubicBezTo>
                    <a:pt x="51" y="488"/>
                    <a:pt x="52" y="493"/>
                    <a:pt x="55" y="497"/>
                  </a:cubicBezTo>
                  <a:lnTo>
                    <a:pt x="55" y="497"/>
                  </a:lnTo>
                  <a:cubicBezTo>
                    <a:pt x="52" y="487"/>
                    <a:pt x="51" y="481"/>
                    <a:pt x="51" y="481"/>
                  </a:cubicBezTo>
                  <a:close/>
                  <a:moveTo>
                    <a:pt x="371" y="1"/>
                  </a:moveTo>
                  <a:lnTo>
                    <a:pt x="371" y="1"/>
                  </a:lnTo>
                  <a:cubicBezTo>
                    <a:pt x="361" y="21"/>
                    <a:pt x="341" y="30"/>
                    <a:pt x="321" y="61"/>
                  </a:cubicBezTo>
                  <a:cubicBezTo>
                    <a:pt x="311" y="48"/>
                    <a:pt x="305" y="44"/>
                    <a:pt x="302" y="44"/>
                  </a:cubicBezTo>
                  <a:cubicBezTo>
                    <a:pt x="293" y="44"/>
                    <a:pt x="297" y="74"/>
                    <a:pt x="275" y="74"/>
                  </a:cubicBezTo>
                  <a:cubicBezTo>
                    <a:pt x="271" y="74"/>
                    <a:pt x="267" y="73"/>
                    <a:pt x="261" y="70"/>
                  </a:cubicBezTo>
                  <a:cubicBezTo>
                    <a:pt x="241" y="50"/>
                    <a:pt x="251" y="30"/>
                    <a:pt x="271" y="21"/>
                  </a:cubicBezTo>
                  <a:cubicBezTo>
                    <a:pt x="265" y="18"/>
                    <a:pt x="258" y="17"/>
                    <a:pt x="253" y="17"/>
                  </a:cubicBezTo>
                  <a:cubicBezTo>
                    <a:pt x="237" y="17"/>
                    <a:pt x="224" y="23"/>
                    <a:pt x="208" y="23"/>
                  </a:cubicBezTo>
                  <a:cubicBezTo>
                    <a:pt x="203" y="23"/>
                    <a:pt x="197" y="23"/>
                    <a:pt x="191" y="21"/>
                  </a:cubicBezTo>
                  <a:lnTo>
                    <a:pt x="191" y="21"/>
                  </a:lnTo>
                  <a:cubicBezTo>
                    <a:pt x="151" y="70"/>
                    <a:pt x="271" y="101"/>
                    <a:pt x="241" y="150"/>
                  </a:cubicBezTo>
                  <a:cubicBezTo>
                    <a:pt x="223" y="150"/>
                    <a:pt x="205" y="140"/>
                    <a:pt x="193" y="140"/>
                  </a:cubicBezTo>
                  <a:cubicBezTo>
                    <a:pt x="187" y="140"/>
                    <a:pt x="183" y="143"/>
                    <a:pt x="181" y="152"/>
                  </a:cubicBezTo>
                  <a:lnTo>
                    <a:pt x="181" y="152"/>
                  </a:lnTo>
                  <a:cubicBezTo>
                    <a:pt x="181" y="152"/>
                    <a:pt x="181" y="151"/>
                    <a:pt x="181" y="150"/>
                  </a:cubicBezTo>
                  <a:lnTo>
                    <a:pt x="181" y="150"/>
                  </a:lnTo>
                  <a:lnTo>
                    <a:pt x="181" y="161"/>
                  </a:lnTo>
                  <a:cubicBezTo>
                    <a:pt x="181" y="158"/>
                    <a:pt x="181" y="155"/>
                    <a:pt x="181" y="152"/>
                  </a:cubicBezTo>
                  <a:lnTo>
                    <a:pt x="181" y="152"/>
                  </a:lnTo>
                  <a:cubicBezTo>
                    <a:pt x="199" y="220"/>
                    <a:pt x="101" y="181"/>
                    <a:pt x="171" y="241"/>
                  </a:cubicBezTo>
                  <a:lnTo>
                    <a:pt x="131" y="230"/>
                  </a:lnTo>
                  <a:lnTo>
                    <a:pt x="131" y="230"/>
                  </a:lnTo>
                  <a:cubicBezTo>
                    <a:pt x="161" y="261"/>
                    <a:pt x="141" y="321"/>
                    <a:pt x="141" y="350"/>
                  </a:cubicBezTo>
                  <a:lnTo>
                    <a:pt x="131" y="341"/>
                  </a:lnTo>
                  <a:lnTo>
                    <a:pt x="131" y="341"/>
                  </a:lnTo>
                  <a:cubicBezTo>
                    <a:pt x="161" y="441"/>
                    <a:pt x="131" y="401"/>
                    <a:pt x="121" y="501"/>
                  </a:cubicBezTo>
                  <a:lnTo>
                    <a:pt x="91" y="441"/>
                  </a:lnTo>
                  <a:lnTo>
                    <a:pt x="91" y="441"/>
                  </a:lnTo>
                  <a:cubicBezTo>
                    <a:pt x="51" y="471"/>
                    <a:pt x="101" y="491"/>
                    <a:pt x="91" y="511"/>
                  </a:cubicBezTo>
                  <a:cubicBezTo>
                    <a:pt x="83" y="511"/>
                    <a:pt x="63" y="511"/>
                    <a:pt x="55" y="497"/>
                  </a:cubicBezTo>
                  <a:lnTo>
                    <a:pt x="55" y="497"/>
                  </a:lnTo>
                  <a:cubicBezTo>
                    <a:pt x="59" y="511"/>
                    <a:pt x="65" y="533"/>
                    <a:pt x="71" y="551"/>
                  </a:cubicBezTo>
                  <a:cubicBezTo>
                    <a:pt x="71" y="591"/>
                    <a:pt x="81" y="631"/>
                    <a:pt x="81" y="631"/>
                  </a:cubicBezTo>
                  <a:cubicBezTo>
                    <a:pt x="87" y="644"/>
                    <a:pt x="93" y="649"/>
                    <a:pt x="98" y="649"/>
                  </a:cubicBezTo>
                  <a:cubicBezTo>
                    <a:pt x="109" y="649"/>
                    <a:pt x="118" y="631"/>
                    <a:pt x="131" y="631"/>
                  </a:cubicBezTo>
                  <a:cubicBezTo>
                    <a:pt x="151" y="661"/>
                    <a:pt x="121" y="701"/>
                    <a:pt x="91" y="701"/>
                  </a:cubicBezTo>
                  <a:cubicBezTo>
                    <a:pt x="82" y="684"/>
                    <a:pt x="81" y="659"/>
                    <a:pt x="68" y="659"/>
                  </a:cubicBezTo>
                  <a:cubicBezTo>
                    <a:pt x="66" y="659"/>
                    <a:pt x="63" y="660"/>
                    <a:pt x="61" y="661"/>
                  </a:cubicBezTo>
                  <a:lnTo>
                    <a:pt x="81" y="701"/>
                  </a:lnTo>
                  <a:cubicBezTo>
                    <a:pt x="91" y="721"/>
                    <a:pt x="111" y="731"/>
                    <a:pt x="111" y="731"/>
                  </a:cubicBezTo>
                  <a:cubicBezTo>
                    <a:pt x="101" y="736"/>
                    <a:pt x="93" y="739"/>
                    <a:pt x="85" y="739"/>
                  </a:cubicBezTo>
                  <a:cubicBezTo>
                    <a:pt x="40" y="739"/>
                    <a:pt x="39" y="647"/>
                    <a:pt x="31" y="621"/>
                  </a:cubicBezTo>
                  <a:cubicBezTo>
                    <a:pt x="0" y="671"/>
                    <a:pt x="31" y="701"/>
                    <a:pt x="0" y="761"/>
                  </a:cubicBezTo>
                  <a:cubicBezTo>
                    <a:pt x="21" y="751"/>
                    <a:pt x="41" y="751"/>
                    <a:pt x="61" y="741"/>
                  </a:cubicBezTo>
                  <a:lnTo>
                    <a:pt x="61" y="741"/>
                  </a:lnTo>
                  <a:cubicBezTo>
                    <a:pt x="101" y="761"/>
                    <a:pt x="61" y="811"/>
                    <a:pt x="41" y="851"/>
                  </a:cubicBezTo>
                  <a:cubicBezTo>
                    <a:pt x="46" y="849"/>
                    <a:pt x="50" y="849"/>
                    <a:pt x="54" y="849"/>
                  </a:cubicBezTo>
                  <a:cubicBezTo>
                    <a:pt x="74" y="849"/>
                    <a:pt x="81" y="866"/>
                    <a:pt x="81" y="891"/>
                  </a:cubicBezTo>
                  <a:cubicBezTo>
                    <a:pt x="81" y="891"/>
                    <a:pt x="81" y="901"/>
                    <a:pt x="91" y="901"/>
                  </a:cubicBezTo>
                  <a:cubicBezTo>
                    <a:pt x="101" y="911"/>
                    <a:pt x="101" y="911"/>
                    <a:pt x="111" y="911"/>
                  </a:cubicBezTo>
                  <a:cubicBezTo>
                    <a:pt x="121" y="871"/>
                    <a:pt x="171" y="861"/>
                    <a:pt x="181" y="831"/>
                  </a:cubicBezTo>
                  <a:cubicBezTo>
                    <a:pt x="101" y="821"/>
                    <a:pt x="201" y="751"/>
                    <a:pt x="191" y="711"/>
                  </a:cubicBezTo>
                  <a:lnTo>
                    <a:pt x="201" y="671"/>
                  </a:lnTo>
                  <a:lnTo>
                    <a:pt x="201" y="661"/>
                  </a:lnTo>
                  <a:cubicBezTo>
                    <a:pt x="211" y="661"/>
                    <a:pt x="221" y="671"/>
                    <a:pt x="231" y="691"/>
                  </a:cubicBezTo>
                  <a:cubicBezTo>
                    <a:pt x="221" y="671"/>
                    <a:pt x="241" y="621"/>
                    <a:pt x="221" y="621"/>
                  </a:cubicBezTo>
                  <a:lnTo>
                    <a:pt x="241" y="561"/>
                  </a:lnTo>
                  <a:lnTo>
                    <a:pt x="261" y="501"/>
                  </a:lnTo>
                  <a:cubicBezTo>
                    <a:pt x="261" y="491"/>
                    <a:pt x="271" y="491"/>
                    <a:pt x="271" y="491"/>
                  </a:cubicBezTo>
                  <a:cubicBezTo>
                    <a:pt x="271" y="481"/>
                    <a:pt x="271" y="481"/>
                    <a:pt x="261" y="481"/>
                  </a:cubicBezTo>
                  <a:cubicBezTo>
                    <a:pt x="261" y="481"/>
                    <a:pt x="301" y="350"/>
                    <a:pt x="331" y="230"/>
                  </a:cubicBezTo>
                  <a:cubicBezTo>
                    <a:pt x="351" y="110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4759552" y="2734366"/>
              <a:ext cx="93" cy="2871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4724270" y="2822432"/>
              <a:ext cx="7501" cy="10279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1" y="0"/>
                  </a:moveTo>
                  <a:lnTo>
                    <a:pt x="1" y="61"/>
                  </a:lnTo>
                  <a:cubicBezTo>
                    <a:pt x="31" y="61"/>
                    <a:pt x="21" y="101"/>
                    <a:pt x="31" y="110"/>
                  </a:cubicBezTo>
                  <a:lnTo>
                    <a:pt x="51" y="70"/>
                  </a:lnTo>
                  <a:cubicBezTo>
                    <a:pt x="61" y="50"/>
                    <a:pt x="81" y="30"/>
                    <a:pt x="81" y="30"/>
                  </a:cubicBezTo>
                  <a:cubicBezTo>
                    <a:pt x="61" y="20"/>
                    <a:pt x="51" y="10"/>
                    <a:pt x="3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4731678" y="2821506"/>
              <a:ext cx="3797" cy="4352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21" y="0"/>
                  </a:moveTo>
                  <a:lnTo>
                    <a:pt x="1" y="40"/>
                  </a:lnTo>
                  <a:cubicBezTo>
                    <a:pt x="5" y="44"/>
                    <a:pt x="9" y="47"/>
                    <a:pt x="14" y="47"/>
                  </a:cubicBezTo>
                  <a:cubicBezTo>
                    <a:pt x="21" y="47"/>
                    <a:pt x="29" y="42"/>
                    <a:pt x="41" y="30"/>
                  </a:cubicBezTo>
                  <a:cubicBezTo>
                    <a:pt x="31" y="30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61"/>
            <p:cNvSpPr/>
            <p:nvPr/>
          </p:nvSpPr>
          <p:spPr>
            <a:xfrm>
              <a:off x="4743717" y="2697233"/>
              <a:ext cx="16761" cy="41950"/>
            </a:xfrm>
            <a:custGeom>
              <a:avLst/>
              <a:gdLst/>
              <a:ahLst/>
              <a:cxnLst/>
              <a:rect l="l" t="t" r="r" b="b"/>
              <a:pathLst>
                <a:path w="181" h="453" extrusionOk="0">
                  <a:moveTo>
                    <a:pt x="91" y="1"/>
                  </a:moveTo>
                  <a:lnTo>
                    <a:pt x="91" y="1"/>
                  </a:lnTo>
                  <a:cubicBezTo>
                    <a:pt x="82" y="37"/>
                    <a:pt x="48" y="89"/>
                    <a:pt x="86" y="114"/>
                  </a:cubicBezTo>
                  <a:lnTo>
                    <a:pt x="86" y="114"/>
                  </a:lnTo>
                  <a:cubicBezTo>
                    <a:pt x="84" y="114"/>
                    <a:pt x="83" y="114"/>
                    <a:pt x="81" y="114"/>
                  </a:cubicBezTo>
                  <a:cubicBezTo>
                    <a:pt x="74" y="114"/>
                    <a:pt x="66" y="116"/>
                    <a:pt x="61" y="121"/>
                  </a:cubicBezTo>
                  <a:lnTo>
                    <a:pt x="111" y="151"/>
                  </a:lnTo>
                  <a:lnTo>
                    <a:pt x="131" y="131"/>
                  </a:lnTo>
                  <a:lnTo>
                    <a:pt x="131" y="131"/>
                  </a:lnTo>
                  <a:cubicBezTo>
                    <a:pt x="171" y="161"/>
                    <a:pt x="151" y="251"/>
                    <a:pt x="121" y="261"/>
                  </a:cubicBezTo>
                  <a:cubicBezTo>
                    <a:pt x="111" y="211"/>
                    <a:pt x="41" y="221"/>
                    <a:pt x="91" y="161"/>
                  </a:cubicBezTo>
                  <a:cubicBezTo>
                    <a:pt x="81" y="161"/>
                    <a:pt x="68" y="164"/>
                    <a:pt x="58" y="164"/>
                  </a:cubicBezTo>
                  <a:cubicBezTo>
                    <a:pt x="48" y="164"/>
                    <a:pt x="41" y="161"/>
                    <a:pt x="41" y="151"/>
                  </a:cubicBezTo>
                  <a:cubicBezTo>
                    <a:pt x="41" y="231"/>
                    <a:pt x="1" y="301"/>
                    <a:pt x="41" y="401"/>
                  </a:cubicBezTo>
                  <a:cubicBezTo>
                    <a:pt x="53" y="389"/>
                    <a:pt x="61" y="384"/>
                    <a:pt x="68" y="384"/>
                  </a:cubicBezTo>
                  <a:cubicBezTo>
                    <a:pt x="92" y="384"/>
                    <a:pt x="86" y="452"/>
                    <a:pt x="133" y="452"/>
                  </a:cubicBezTo>
                  <a:cubicBezTo>
                    <a:pt x="136" y="452"/>
                    <a:pt x="138" y="452"/>
                    <a:pt x="141" y="452"/>
                  </a:cubicBezTo>
                  <a:lnTo>
                    <a:pt x="121" y="401"/>
                  </a:lnTo>
                  <a:lnTo>
                    <a:pt x="141" y="412"/>
                  </a:lnTo>
                  <a:lnTo>
                    <a:pt x="141" y="361"/>
                  </a:lnTo>
                  <a:cubicBezTo>
                    <a:pt x="111" y="371"/>
                    <a:pt x="111" y="371"/>
                    <a:pt x="81" y="371"/>
                  </a:cubicBezTo>
                  <a:cubicBezTo>
                    <a:pt x="101" y="311"/>
                    <a:pt x="121" y="351"/>
                    <a:pt x="161" y="311"/>
                  </a:cubicBezTo>
                  <a:lnTo>
                    <a:pt x="171" y="241"/>
                  </a:lnTo>
                  <a:lnTo>
                    <a:pt x="181" y="21"/>
                  </a:lnTo>
                  <a:cubicBezTo>
                    <a:pt x="178" y="8"/>
                    <a:pt x="172" y="4"/>
                    <a:pt x="164" y="4"/>
                  </a:cubicBezTo>
                  <a:cubicBezTo>
                    <a:pt x="153" y="4"/>
                    <a:pt x="138" y="11"/>
                    <a:pt x="122" y="11"/>
                  </a:cubicBezTo>
                  <a:cubicBezTo>
                    <a:pt x="112" y="11"/>
                    <a:pt x="102" y="9"/>
                    <a:pt x="9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61"/>
            <p:cNvSpPr/>
            <p:nvPr/>
          </p:nvSpPr>
          <p:spPr>
            <a:xfrm>
              <a:off x="4452665" y="3490748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1"/>
                    <a:pt x="11" y="11"/>
                    <a:pt x="11" y="20"/>
                  </a:cubicBezTo>
                  <a:lnTo>
                    <a:pt x="21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61"/>
            <p:cNvSpPr/>
            <p:nvPr/>
          </p:nvSpPr>
          <p:spPr>
            <a:xfrm>
              <a:off x="4444331" y="3521307"/>
              <a:ext cx="11946" cy="24263"/>
            </a:xfrm>
            <a:custGeom>
              <a:avLst/>
              <a:gdLst/>
              <a:ahLst/>
              <a:cxnLst/>
              <a:rect l="l" t="t" r="r" b="b"/>
              <a:pathLst>
                <a:path w="129" h="262" extrusionOk="0">
                  <a:moveTo>
                    <a:pt x="51" y="1"/>
                  </a:moveTo>
                  <a:cubicBezTo>
                    <a:pt x="1" y="21"/>
                    <a:pt x="21" y="50"/>
                    <a:pt x="31" y="91"/>
                  </a:cubicBezTo>
                  <a:cubicBezTo>
                    <a:pt x="21" y="101"/>
                    <a:pt x="21" y="111"/>
                    <a:pt x="21" y="111"/>
                  </a:cubicBezTo>
                  <a:cubicBezTo>
                    <a:pt x="21" y="111"/>
                    <a:pt x="31" y="141"/>
                    <a:pt x="31" y="171"/>
                  </a:cubicBezTo>
                  <a:cubicBezTo>
                    <a:pt x="41" y="191"/>
                    <a:pt x="51" y="221"/>
                    <a:pt x="51" y="221"/>
                  </a:cubicBezTo>
                  <a:lnTo>
                    <a:pt x="61" y="261"/>
                  </a:lnTo>
                  <a:cubicBezTo>
                    <a:pt x="61" y="261"/>
                    <a:pt x="71" y="231"/>
                    <a:pt x="71" y="211"/>
                  </a:cubicBezTo>
                  <a:cubicBezTo>
                    <a:pt x="81" y="181"/>
                    <a:pt x="81" y="161"/>
                    <a:pt x="81" y="161"/>
                  </a:cubicBezTo>
                  <a:cubicBezTo>
                    <a:pt x="83" y="165"/>
                    <a:pt x="86" y="167"/>
                    <a:pt x="88" y="167"/>
                  </a:cubicBezTo>
                  <a:cubicBezTo>
                    <a:pt x="96" y="167"/>
                    <a:pt x="106" y="155"/>
                    <a:pt x="113" y="155"/>
                  </a:cubicBezTo>
                  <a:cubicBezTo>
                    <a:pt x="116" y="155"/>
                    <a:pt x="119" y="157"/>
                    <a:pt x="121" y="161"/>
                  </a:cubicBezTo>
                  <a:cubicBezTo>
                    <a:pt x="121" y="161"/>
                    <a:pt x="129" y="129"/>
                    <a:pt x="124" y="129"/>
                  </a:cubicBezTo>
                  <a:lnTo>
                    <a:pt x="124" y="129"/>
                  </a:lnTo>
                  <a:cubicBezTo>
                    <a:pt x="123" y="129"/>
                    <a:pt x="122" y="130"/>
                    <a:pt x="121" y="131"/>
                  </a:cubicBezTo>
                  <a:lnTo>
                    <a:pt x="111" y="141"/>
                  </a:lnTo>
                  <a:cubicBezTo>
                    <a:pt x="91" y="70"/>
                    <a:pt x="51" y="81"/>
                    <a:pt x="5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4358117" y="3411016"/>
              <a:ext cx="1111" cy="194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" y="0"/>
                  </a:moveTo>
                  <a:lnTo>
                    <a:pt x="11" y="20"/>
                  </a:lnTo>
                  <a:cubicBezTo>
                    <a:pt x="11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61"/>
            <p:cNvSpPr/>
            <p:nvPr/>
          </p:nvSpPr>
          <p:spPr>
            <a:xfrm>
              <a:off x="4359136" y="3412868"/>
              <a:ext cx="926" cy="9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61"/>
            <p:cNvSpPr/>
            <p:nvPr/>
          </p:nvSpPr>
          <p:spPr>
            <a:xfrm>
              <a:off x="4365525" y="3457874"/>
              <a:ext cx="1111" cy="556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1"/>
                  </a:moveTo>
                  <a:cubicBezTo>
                    <a:pt x="1" y="1"/>
                    <a:pt x="1" y="5"/>
                    <a:pt x="1" y="5"/>
                  </a:cubicBezTo>
                  <a:lnTo>
                    <a:pt x="11" y="5"/>
                  </a:ln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61"/>
            <p:cNvSpPr/>
            <p:nvPr/>
          </p:nvSpPr>
          <p:spPr>
            <a:xfrm>
              <a:off x="4325706" y="3522233"/>
              <a:ext cx="3797" cy="194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" y="0"/>
                  </a:moveTo>
                  <a:cubicBezTo>
                    <a:pt x="21" y="11"/>
                    <a:pt x="30" y="11"/>
                    <a:pt x="41" y="20"/>
                  </a:cubicBezTo>
                  <a:lnTo>
                    <a:pt x="41" y="11"/>
                  </a:lnTo>
                  <a:cubicBezTo>
                    <a:pt x="30" y="1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4360988" y="3400830"/>
              <a:ext cx="6482" cy="1945"/>
            </a:xfrm>
            <a:custGeom>
              <a:avLst/>
              <a:gdLst/>
              <a:ahLst/>
              <a:cxnLst/>
              <a:rect l="l" t="t" r="r" b="b"/>
              <a:pathLst>
                <a:path w="70" h="21" extrusionOk="0">
                  <a:moveTo>
                    <a:pt x="0" y="1"/>
                  </a:moveTo>
                  <a:cubicBezTo>
                    <a:pt x="0" y="10"/>
                    <a:pt x="10" y="10"/>
                    <a:pt x="10" y="10"/>
                  </a:cubicBezTo>
                  <a:cubicBezTo>
                    <a:pt x="30" y="10"/>
                    <a:pt x="40" y="21"/>
                    <a:pt x="50" y="21"/>
                  </a:cubicBezTo>
                  <a:cubicBezTo>
                    <a:pt x="60" y="21"/>
                    <a:pt x="60" y="21"/>
                    <a:pt x="70" y="10"/>
                  </a:cubicBezTo>
                  <a:cubicBezTo>
                    <a:pt x="50" y="10"/>
                    <a:pt x="20" y="10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4372100" y="3400830"/>
              <a:ext cx="2778" cy="1019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0" y="1"/>
                  </a:moveTo>
                  <a:cubicBezTo>
                    <a:pt x="10" y="10"/>
                    <a:pt x="20" y="10"/>
                    <a:pt x="30" y="10"/>
                  </a:cubicBezTo>
                  <a:cubicBezTo>
                    <a:pt x="20" y="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4322002" y="3520381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cubicBezTo>
                    <a:pt x="1" y="0"/>
                    <a:pt x="10" y="0"/>
                    <a:pt x="10" y="1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61"/>
            <p:cNvSpPr/>
            <p:nvPr/>
          </p:nvSpPr>
          <p:spPr>
            <a:xfrm>
              <a:off x="4307185" y="3367493"/>
              <a:ext cx="209559" cy="207713"/>
            </a:xfrm>
            <a:custGeom>
              <a:avLst/>
              <a:gdLst/>
              <a:ahLst/>
              <a:cxnLst/>
              <a:rect l="l" t="t" r="r" b="b"/>
              <a:pathLst>
                <a:path w="2263" h="2243" extrusionOk="0">
                  <a:moveTo>
                    <a:pt x="1231" y="190"/>
                  </a:moveTo>
                  <a:cubicBezTo>
                    <a:pt x="1242" y="210"/>
                    <a:pt x="1242" y="240"/>
                    <a:pt x="1242" y="260"/>
                  </a:cubicBezTo>
                  <a:cubicBezTo>
                    <a:pt x="1231" y="250"/>
                    <a:pt x="1222" y="250"/>
                    <a:pt x="1211" y="240"/>
                  </a:cubicBezTo>
                  <a:cubicBezTo>
                    <a:pt x="1202" y="250"/>
                    <a:pt x="1202" y="260"/>
                    <a:pt x="1202" y="270"/>
                  </a:cubicBezTo>
                  <a:cubicBezTo>
                    <a:pt x="1191" y="260"/>
                    <a:pt x="1182" y="260"/>
                    <a:pt x="1182" y="260"/>
                  </a:cubicBezTo>
                  <a:cubicBezTo>
                    <a:pt x="1191" y="230"/>
                    <a:pt x="1211" y="210"/>
                    <a:pt x="1231" y="190"/>
                  </a:cubicBezTo>
                  <a:close/>
                  <a:moveTo>
                    <a:pt x="831" y="220"/>
                  </a:moveTo>
                  <a:lnTo>
                    <a:pt x="1011" y="250"/>
                  </a:lnTo>
                  <a:lnTo>
                    <a:pt x="1001" y="250"/>
                  </a:lnTo>
                  <a:lnTo>
                    <a:pt x="871" y="230"/>
                  </a:lnTo>
                  <a:lnTo>
                    <a:pt x="871" y="230"/>
                  </a:lnTo>
                  <a:cubicBezTo>
                    <a:pt x="871" y="240"/>
                    <a:pt x="881" y="250"/>
                    <a:pt x="881" y="260"/>
                  </a:cubicBezTo>
                  <a:cubicBezTo>
                    <a:pt x="881" y="275"/>
                    <a:pt x="871" y="284"/>
                    <a:pt x="857" y="284"/>
                  </a:cubicBezTo>
                  <a:cubicBezTo>
                    <a:pt x="852" y="284"/>
                    <a:pt x="847" y="283"/>
                    <a:pt x="841" y="280"/>
                  </a:cubicBezTo>
                  <a:cubicBezTo>
                    <a:pt x="871" y="240"/>
                    <a:pt x="841" y="240"/>
                    <a:pt x="831" y="220"/>
                  </a:cubicBezTo>
                  <a:close/>
                  <a:moveTo>
                    <a:pt x="1191" y="280"/>
                  </a:moveTo>
                  <a:lnTo>
                    <a:pt x="1231" y="290"/>
                  </a:lnTo>
                  <a:lnTo>
                    <a:pt x="1191" y="290"/>
                  </a:lnTo>
                  <a:lnTo>
                    <a:pt x="1191" y="280"/>
                  </a:lnTo>
                  <a:close/>
                  <a:moveTo>
                    <a:pt x="1001" y="280"/>
                  </a:moveTo>
                  <a:lnTo>
                    <a:pt x="1011" y="290"/>
                  </a:lnTo>
                  <a:cubicBezTo>
                    <a:pt x="1011" y="290"/>
                    <a:pt x="1001" y="300"/>
                    <a:pt x="991" y="300"/>
                  </a:cubicBezTo>
                  <a:lnTo>
                    <a:pt x="991" y="300"/>
                  </a:lnTo>
                  <a:cubicBezTo>
                    <a:pt x="1001" y="300"/>
                    <a:pt x="1001" y="290"/>
                    <a:pt x="1001" y="280"/>
                  </a:cubicBezTo>
                  <a:close/>
                  <a:moveTo>
                    <a:pt x="1242" y="290"/>
                  </a:moveTo>
                  <a:cubicBezTo>
                    <a:pt x="1242" y="290"/>
                    <a:pt x="1251" y="290"/>
                    <a:pt x="1251" y="300"/>
                  </a:cubicBezTo>
                  <a:lnTo>
                    <a:pt x="1251" y="300"/>
                  </a:lnTo>
                  <a:lnTo>
                    <a:pt x="1242" y="290"/>
                  </a:lnTo>
                  <a:close/>
                  <a:moveTo>
                    <a:pt x="1371" y="310"/>
                  </a:moveTo>
                  <a:lnTo>
                    <a:pt x="1371" y="321"/>
                  </a:lnTo>
                  <a:lnTo>
                    <a:pt x="1362" y="310"/>
                  </a:lnTo>
                  <a:close/>
                  <a:moveTo>
                    <a:pt x="1414" y="321"/>
                  </a:moveTo>
                  <a:lnTo>
                    <a:pt x="1502" y="330"/>
                  </a:lnTo>
                  <a:cubicBezTo>
                    <a:pt x="1492" y="341"/>
                    <a:pt x="1492" y="350"/>
                    <a:pt x="1482" y="361"/>
                  </a:cubicBezTo>
                  <a:lnTo>
                    <a:pt x="1482" y="350"/>
                  </a:lnTo>
                  <a:cubicBezTo>
                    <a:pt x="1472" y="350"/>
                    <a:pt x="1472" y="341"/>
                    <a:pt x="1462" y="330"/>
                  </a:cubicBezTo>
                  <a:lnTo>
                    <a:pt x="1431" y="330"/>
                  </a:lnTo>
                  <a:cubicBezTo>
                    <a:pt x="1425" y="323"/>
                    <a:pt x="1418" y="321"/>
                    <a:pt x="1414" y="321"/>
                  </a:cubicBezTo>
                  <a:close/>
                  <a:moveTo>
                    <a:pt x="1222" y="321"/>
                  </a:moveTo>
                  <a:lnTo>
                    <a:pt x="1291" y="330"/>
                  </a:lnTo>
                  <a:lnTo>
                    <a:pt x="1291" y="341"/>
                  </a:lnTo>
                  <a:cubicBezTo>
                    <a:pt x="1286" y="335"/>
                    <a:pt x="1279" y="333"/>
                    <a:pt x="1273" y="333"/>
                  </a:cubicBezTo>
                  <a:cubicBezTo>
                    <a:pt x="1262" y="333"/>
                    <a:pt x="1251" y="337"/>
                    <a:pt x="1240" y="337"/>
                  </a:cubicBezTo>
                  <a:cubicBezTo>
                    <a:pt x="1234" y="337"/>
                    <a:pt x="1227" y="336"/>
                    <a:pt x="1222" y="330"/>
                  </a:cubicBezTo>
                  <a:cubicBezTo>
                    <a:pt x="1211" y="350"/>
                    <a:pt x="1202" y="361"/>
                    <a:pt x="1202" y="381"/>
                  </a:cubicBezTo>
                  <a:lnTo>
                    <a:pt x="1182" y="381"/>
                  </a:lnTo>
                  <a:cubicBezTo>
                    <a:pt x="1191" y="361"/>
                    <a:pt x="1191" y="350"/>
                    <a:pt x="1191" y="330"/>
                  </a:cubicBezTo>
                  <a:lnTo>
                    <a:pt x="1202" y="341"/>
                  </a:lnTo>
                  <a:lnTo>
                    <a:pt x="1202" y="321"/>
                  </a:lnTo>
                  <a:lnTo>
                    <a:pt x="1211" y="321"/>
                  </a:lnTo>
                  <a:cubicBezTo>
                    <a:pt x="1211" y="330"/>
                    <a:pt x="1222" y="330"/>
                    <a:pt x="1222" y="330"/>
                  </a:cubicBezTo>
                  <a:lnTo>
                    <a:pt x="1222" y="321"/>
                  </a:lnTo>
                  <a:close/>
                  <a:moveTo>
                    <a:pt x="1191" y="390"/>
                  </a:moveTo>
                  <a:cubicBezTo>
                    <a:pt x="1191" y="401"/>
                    <a:pt x="1202" y="401"/>
                    <a:pt x="1202" y="410"/>
                  </a:cubicBezTo>
                  <a:lnTo>
                    <a:pt x="1202" y="421"/>
                  </a:lnTo>
                  <a:lnTo>
                    <a:pt x="1182" y="421"/>
                  </a:lnTo>
                  <a:lnTo>
                    <a:pt x="1182" y="401"/>
                  </a:lnTo>
                  <a:cubicBezTo>
                    <a:pt x="1182" y="401"/>
                    <a:pt x="1182" y="390"/>
                    <a:pt x="1191" y="390"/>
                  </a:cubicBezTo>
                  <a:close/>
                  <a:moveTo>
                    <a:pt x="581" y="421"/>
                  </a:moveTo>
                  <a:lnTo>
                    <a:pt x="590" y="439"/>
                  </a:lnTo>
                  <a:lnTo>
                    <a:pt x="590" y="439"/>
                  </a:lnTo>
                  <a:cubicBezTo>
                    <a:pt x="598" y="432"/>
                    <a:pt x="603" y="426"/>
                    <a:pt x="581" y="421"/>
                  </a:cubicBezTo>
                  <a:close/>
                  <a:moveTo>
                    <a:pt x="590" y="439"/>
                  </a:moveTo>
                  <a:lnTo>
                    <a:pt x="590" y="439"/>
                  </a:lnTo>
                  <a:cubicBezTo>
                    <a:pt x="589" y="440"/>
                    <a:pt x="589" y="440"/>
                    <a:pt x="588" y="441"/>
                  </a:cubicBezTo>
                  <a:lnTo>
                    <a:pt x="591" y="441"/>
                  </a:lnTo>
                  <a:lnTo>
                    <a:pt x="590" y="439"/>
                  </a:lnTo>
                  <a:close/>
                  <a:moveTo>
                    <a:pt x="1271" y="430"/>
                  </a:moveTo>
                  <a:cubicBezTo>
                    <a:pt x="1282" y="430"/>
                    <a:pt x="1282" y="430"/>
                    <a:pt x="1291" y="441"/>
                  </a:cubicBezTo>
                  <a:cubicBezTo>
                    <a:pt x="1282" y="441"/>
                    <a:pt x="1271" y="441"/>
                    <a:pt x="1271" y="430"/>
                  </a:cubicBezTo>
                  <a:close/>
                  <a:moveTo>
                    <a:pt x="781" y="430"/>
                  </a:moveTo>
                  <a:cubicBezTo>
                    <a:pt x="791" y="430"/>
                    <a:pt x="791" y="441"/>
                    <a:pt x="791" y="450"/>
                  </a:cubicBezTo>
                  <a:cubicBezTo>
                    <a:pt x="789" y="439"/>
                    <a:pt x="785" y="433"/>
                    <a:pt x="781" y="430"/>
                  </a:cubicBezTo>
                  <a:close/>
                  <a:moveTo>
                    <a:pt x="1151" y="430"/>
                  </a:moveTo>
                  <a:lnTo>
                    <a:pt x="1171" y="441"/>
                  </a:lnTo>
                  <a:lnTo>
                    <a:pt x="1182" y="441"/>
                  </a:lnTo>
                  <a:lnTo>
                    <a:pt x="1191" y="450"/>
                  </a:lnTo>
                  <a:lnTo>
                    <a:pt x="1171" y="450"/>
                  </a:lnTo>
                  <a:lnTo>
                    <a:pt x="1171" y="441"/>
                  </a:lnTo>
                  <a:lnTo>
                    <a:pt x="1162" y="441"/>
                  </a:lnTo>
                  <a:cubicBezTo>
                    <a:pt x="1151" y="441"/>
                    <a:pt x="1151" y="430"/>
                    <a:pt x="1151" y="430"/>
                  </a:cubicBezTo>
                  <a:close/>
                  <a:moveTo>
                    <a:pt x="1191" y="441"/>
                  </a:moveTo>
                  <a:cubicBezTo>
                    <a:pt x="1202" y="441"/>
                    <a:pt x="1202" y="450"/>
                    <a:pt x="1211" y="450"/>
                  </a:cubicBezTo>
                  <a:lnTo>
                    <a:pt x="1191" y="450"/>
                  </a:lnTo>
                  <a:lnTo>
                    <a:pt x="1191" y="441"/>
                  </a:lnTo>
                  <a:close/>
                  <a:moveTo>
                    <a:pt x="1362" y="361"/>
                  </a:moveTo>
                  <a:cubicBezTo>
                    <a:pt x="1362" y="370"/>
                    <a:pt x="1371" y="370"/>
                    <a:pt x="1391" y="381"/>
                  </a:cubicBezTo>
                  <a:cubicBezTo>
                    <a:pt x="1382" y="401"/>
                    <a:pt x="1371" y="430"/>
                    <a:pt x="1362" y="450"/>
                  </a:cubicBezTo>
                  <a:lnTo>
                    <a:pt x="1342" y="450"/>
                  </a:lnTo>
                  <a:cubicBezTo>
                    <a:pt x="1342" y="430"/>
                    <a:pt x="1351" y="410"/>
                    <a:pt x="1362" y="401"/>
                  </a:cubicBezTo>
                  <a:cubicBezTo>
                    <a:pt x="1362" y="401"/>
                    <a:pt x="1351" y="401"/>
                    <a:pt x="1342" y="390"/>
                  </a:cubicBezTo>
                  <a:cubicBezTo>
                    <a:pt x="1351" y="381"/>
                    <a:pt x="1351" y="370"/>
                    <a:pt x="1362" y="361"/>
                  </a:cubicBezTo>
                  <a:close/>
                  <a:moveTo>
                    <a:pt x="1282" y="461"/>
                  </a:moveTo>
                  <a:lnTo>
                    <a:pt x="1282" y="470"/>
                  </a:lnTo>
                  <a:cubicBezTo>
                    <a:pt x="1282" y="470"/>
                    <a:pt x="1271" y="461"/>
                    <a:pt x="1262" y="461"/>
                  </a:cubicBezTo>
                  <a:close/>
                  <a:moveTo>
                    <a:pt x="1202" y="470"/>
                  </a:moveTo>
                  <a:lnTo>
                    <a:pt x="1202" y="481"/>
                  </a:lnTo>
                  <a:cubicBezTo>
                    <a:pt x="1191" y="470"/>
                    <a:pt x="1182" y="470"/>
                    <a:pt x="1171" y="470"/>
                  </a:cubicBezTo>
                  <a:close/>
                  <a:moveTo>
                    <a:pt x="1351" y="470"/>
                  </a:moveTo>
                  <a:lnTo>
                    <a:pt x="1351" y="481"/>
                  </a:lnTo>
                  <a:lnTo>
                    <a:pt x="1342" y="481"/>
                  </a:lnTo>
                  <a:lnTo>
                    <a:pt x="1342" y="470"/>
                  </a:lnTo>
                  <a:close/>
                  <a:moveTo>
                    <a:pt x="1322" y="490"/>
                  </a:moveTo>
                  <a:cubicBezTo>
                    <a:pt x="1331" y="490"/>
                    <a:pt x="1342" y="490"/>
                    <a:pt x="1351" y="501"/>
                  </a:cubicBezTo>
                  <a:lnTo>
                    <a:pt x="1322" y="501"/>
                  </a:lnTo>
                  <a:lnTo>
                    <a:pt x="1322" y="490"/>
                  </a:lnTo>
                  <a:close/>
                  <a:moveTo>
                    <a:pt x="1822" y="510"/>
                  </a:moveTo>
                  <a:cubicBezTo>
                    <a:pt x="1819" y="510"/>
                    <a:pt x="1817" y="511"/>
                    <a:pt x="1815" y="513"/>
                  </a:cubicBezTo>
                  <a:lnTo>
                    <a:pt x="1815" y="513"/>
                  </a:lnTo>
                  <a:cubicBezTo>
                    <a:pt x="1817" y="512"/>
                    <a:pt x="1820" y="511"/>
                    <a:pt x="1822" y="510"/>
                  </a:cubicBezTo>
                  <a:close/>
                  <a:moveTo>
                    <a:pt x="711" y="521"/>
                  </a:moveTo>
                  <a:lnTo>
                    <a:pt x="711" y="521"/>
                  </a:lnTo>
                  <a:cubicBezTo>
                    <a:pt x="721" y="541"/>
                    <a:pt x="731" y="561"/>
                    <a:pt x="741" y="590"/>
                  </a:cubicBezTo>
                  <a:cubicBezTo>
                    <a:pt x="721" y="570"/>
                    <a:pt x="711" y="541"/>
                    <a:pt x="711" y="521"/>
                  </a:cubicBezTo>
                  <a:close/>
                  <a:moveTo>
                    <a:pt x="1171" y="470"/>
                  </a:moveTo>
                  <a:cubicBezTo>
                    <a:pt x="1171" y="481"/>
                    <a:pt x="1182" y="501"/>
                    <a:pt x="1182" y="510"/>
                  </a:cubicBezTo>
                  <a:cubicBezTo>
                    <a:pt x="1182" y="521"/>
                    <a:pt x="1182" y="521"/>
                    <a:pt x="1171" y="530"/>
                  </a:cubicBezTo>
                  <a:cubicBezTo>
                    <a:pt x="1182" y="530"/>
                    <a:pt x="1191" y="530"/>
                    <a:pt x="1191" y="541"/>
                  </a:cubicBezTo>
                  <a:lnTo>
                    <a:pt x="1191" y="550"/>
                  </a:lnTo>
                  <a:cubicBezTo>
                    <a:pt x="1202" y="561"/>
                    <a:pt x="1202" y="581"/>
                    <a:pt x="1191" y="590"/>
                  </a:cubicBezTo>
                  <a:lnTo>
                    <a:pt x="1191" y="581"/>
                  </a:lnTo>
                  <a:cubicBezTo>
                    <a:pt x="1182" y="590"/>
                    <a:pt x="1171" y="601"/>
                    <a:pt x="1151" y="601"/>
                  </a:cubicBezTo>
                  <a:cubicBezTo>
                    <a:pt x="1142" y="571"/>
                    <a:pt x="1142" y="541"/>
                    <a:pt x="1132" y="511"/>
                  </a:cubicBezTo>
                  <a:lnTo>
                    <a:pt x="1132" y="511"/>
                  </a:lnTo>
                  <a:cubicBezTo>
                    <a:pt x="1135" y="472"/>
                    <a:pt x="1162" y="480"/>
                    <a:pt x="1171" y="470"/>
                  </a:cubicBezTo>
                  <a:close/>
                  <a:moveTo>
                    <a:pt x="641" y="630"/>
                  </a:moveTo>
                  <a:cubicBezTo>
                    <a:pt x="651" y="630"/>
                    <a:pt x="651" y="641"/>
                    <a:pt x="651" y="641"/>
                  </a:cubicBezTo>
                  <a:cubicBezTo>
                    <a:pt x="641" y="641"/>
                    <a:pt x="631" y="650"/>
                    <a:pt x="621" y="650"/>
                  </a:cubicBezTo>
                  <a:cubicBezTo>
                    <a:pt x="621" y="641"/>
                    <a:pt x="631" y="630"/>
                    <a:pt x="641" y="630"/>
                  </a:cubicBezTo>
                  <a:close/>
                  <a:moveTo>
                    <a:pt x="684" y="593"/>
                  </a:moveTo>
                  <a:cubicBezTo>
                    <a:pt x="701" y="593"/>
                    <a:pt x="721" y="596"/>
                    <a:pt x="741" y="601"/>
                  </a:cubicBezTo>
                  <a:cubicBezTo>
                    <a:pt x="741" y="610"/>
                    <a:pt x="741" y="630"/>
                    <a:pt x="731" y="650"/>
                  </a:cubicBezTo>
                  <a:lnTo>
                    <a:pt x="691" y="650"/>
                  </a:lnTo>
                  <a:cubicBezTo>
                    <a:pt x="671" y="641"/>
                    <a:pt x="661" y="630"/>
                    <a:pt x="641" y="601"/>
                  </a:cubicBezTo>
                  <a:cubicBezTo>
                    <a:pt x="651" y="596"/>
                    <a:pt x="666" y="593"/>
                    <a:pt x="684" y="593"/>
                  </a:cubicBezTo>
                  <a:close/>
                  <a:moveTo>
                    <a:pt x="571" y="731"/>
                  </a:moveTo>
                  <a:lnTo>
                    <a:pt x="571" y="751"/>
                  </a:lnTo>
                  <a:lnTo>
                    <a:pt x="561" y="741"/>
                  </a:lnTo>
                  <a:cubicBezTo>
                    <a:pt x="561" y="741"/>
                    <a:pt x="571" y="741"/>
                    <a:pt x="571" y="731"/>
                  </a:cubicBezTo>
                  <a:close/>
                  <a:moveTo>
                    <a:pt x="611" y="670"/>
                  </a:moveTo>
                  <a:lnTo>
                    <a:pt x="631" y="701"/>
                  </a:lnTo>
                  <a:cubicBezTo>
                    <a:pt x="621" y="701"/>
                    <a:pt x="621" y="710"/>
                    <a:pt x="631" y="721"/>
                  </a:cubicBezTo>
                  <a:cubicBezTo>
                    <a:pt x="621" y="721"/>
                    <a:pt x="621" y="731"/>
                    <a:pt x="621" y="731"/>
                  </a:cubicBezTo>
                  <a:lnTo>
                    <a:pt x="601" y="761"/>
                  </a:lnTo>
                  <a:cubicBezTo>
                    <a:pt x="581" y="751"/>
                    <a:pt x="591" y="741"/>
                    <a:pt x="601" y="721"/>
                  </a:cubicBezTo>
                  <a:cubicBezTo>
                    <a:pt x="601" y="710"/>
                    <a:pt x="601" y="701"/>
                    <a:pt x="591" y="690"/>
                  </a:cubicBezTo>
                  <a:cubicBezTo>
                    <a:pt x="601" y="690"/>
                    <a:pt x="611" y="681"/>
                    <a:pt x="611" y="670"/>
                  </a:cubicBezTo>
                  <a:close/>
                  <a:moveTo>
                    <a:pt x="521" y="781"/>
                  </a:moveTo>
                  <a:lnTo>
                    <a:pt x="521" y="781"/>
                  </a:lnTo>
                  <a:cubicBezTo>
                    <a:pt x="521" y="781"/>
                    <a:pt x="521" y="781"/>
                    <a:pt x="521" y="781"/>
                  </a:cubicBezTo>
                  <a:close/>
                  <a:moveTo>
                    <a:pt x="1816" y="790"/>
                  </a:moveTo>
                  <a:cubicBezTo>
                    <a:pt x="1815" y="790"/>
                    <a:pt x="1813" y="791"/>
                    <a:pt x="1812" y="791"/>
                  </a:cubicBezTo>
                  <a:cubicBezTo>
                    <a:pt x="1816" y="791"/>
                    <a:pt x="1817" y="791"/>
                    <a:pt x="1816" y="790"/>
                  </a:cubicBezTo>
                  <a:close/>
                  <a:moveTo>
                    <a:pt x="551" y="751"/>
                  </a:moveTo>
                  <a:cubicBezTo>
                    <a:pt x="561" y="761"/>
                    <a:pt x="551" y="781"/>
                    <a:pt x="551" y="791"/>
                  </a:cubicBezTo>
                  <a:cubicBezTo>
                    <a:pt x="541" y="791"/>
                    <a:pt x="541" y="791"/>
                    <a:pt x="531" y="801"/>
                  </a:cubicBezTo>
                  <a:cubicBezTo>
                    <a:pt x="531" y="791"/>
                    <a:pt x="521" y="791"/>
                    <a:pt x="521" y="781"/>
                  </a:cubicBezTo>
                  <a:lnTo>
                    <a:pt x="521" y="801"/>
                  </a:lnTo>
                  <a:cubicBezTo>
                    <a:pt x="511" y="801"/>
                    <a:pt x="511" y="801"/>
                    <a:pt x="511" y="791"/>
                  </a:cubicBezTo>
                  <a:cubicBezTo>
                    <a:pt x="511" y="791"/>
                    <a:pt x="521" y="791"/>
                    <a:pt x="521" y="781"/>
                  </a:cubicBezTo>
                  <a:cubicBezTo>
                    <a:pt x="541" y="771"/>
                    <a:pt x="541" y="761"/>
                    <a:pt x="551" y="751"/>
                  </a:cubicBezTo>
                  <a:close/>
                  <a:moveTo>
                    <a:pt x="611" y="791"/>
                  </a:moveTo>
                  <a:cubicBezTo>
                    <a:pt x="611" y="801"/>
                    <a:pt x="611" y="801"/>
                    <a:pt x="601" y="811"/>
                  </a:cubicBezTo>
                  <a:cubicBezTo>
                    <a:pt x="591" y="801"/>
                    <a:pt x="601" y="791"/>
                    <a:pt x="611" y="791"/>
                  </a:cubicBezTo>
                  <a:close/>
                  <a:moveTo>
                    <a:pt x="521" y="821"/>
                  </a:moveTo>
                  <a:lnTo>
                    <a:pt x="541" y="841"/>
                  </a:lnTo>
                  <a:cubicBezTo>
                    <a:pt x="534" y="841"/>
                    <a:pt x="527" y="845"/>
                    <a:pt x="521" y="845"/>
                  </a:cubicBezTo>
                  <a:cubicBezTo>
                    <a:pt x="517" y="845"/>
                    <a:pt x="514" y="844"/>
                    <a:pt x="511" y="841"/>
                  </a:cubicBezTo>
                  <a:cubicBezTo>
                    <a:pt x="511" y="831"/>
                    <a:pt x="521" y="831"/>
                    <a:pt x="521" y="821"/>
                  </a:cubicBezTo>
                  <a:close/>
                  <a:moveTo>
                    <a:pt x="2012" y="821"/>
                  </a:moveTo>
                  <a:cubicBezTo>
                    <a:pt x="2022" y="821"/>
                    <a:pt x="2022" y="831"/>
                    <a:pt x="2022" y="831"/>
                  </a:cubicBezTo>
                  <a:cubicBezTo>
                    <a:pt x="2022" y="841"/>
                    <a:pt x="2012" y="851"/>
                    <a:pt x="2002" y="851"/>
                  </a:cubicBezTo>
                  <a:cubicBezTo>
                    <a:pt x="2002" y="841"/>
                    <a:pt x="2002" y="831"/>
                    <a:pt x="2012" y="821"/>
                  </a:cubicBezTo>
                  <a:close/>
                  <a:moveTo>
                    <a:pt x="1011" y="951"/>
                  </a:moveTo>
                  <a:lnTo>
                    <a:pt x="1016" y="961"/>
                  </a:lnTo>
                  <a:lnTo>
                    <a:pt x="1016" y="961"/>
                  </a:lnTo>
                  <a:cubicBezTo>
                    <a:pt x="1015" y="957"/>
                    <a:pt x="1013" y="954"/>
                    <a:pt x="1011" y="951"/>
                  </a:cubicBezTo>
                  <a:close/>
                  <a:moveTo>
                    <a:pt x="551" y="841"/>
                  </a:moveTo>
                  <a:cubicBezTo>
                    <a:pt x="571" y="851"/>
                    <a:pt x="591" y="861"/>
                    <a:pt x="591" y="901"/>
                  </a:cubicBezTo>
                  <a:cubicBezTo>
                    <a:pt x="591" y="891"/>
                    <a:pt x="601" y="891"/>
                    <a:pt x="601" y="891"/>
                  </a:cubicBezTo>
                  <a:cubicBezTo>
                    <a:pt x="601" y="876"/>
                    <a:pt x="617" y="867"/>
                    <a:pt x="630" y="867"/>
                  </a:cubicBezTo>
                  <a:cubicBezTo>
                    <a:pt x="634" y="867"/>
                    <a:pt x="638" y="868"/>
                    <a:pt x="641" y="871"/>
                  </a:cubicBezTo>
                  <a:lnTo>
                    <a:pt x="641" y="881"/>
                  </a:lnTo>
                  <a:lnTo>
                    <a:pt x="631" y="881"/>
                  </a:lnTo>
                  <a:cubicBezTo>
                    <a:pt x="631" y="911"/>
                    <a:pt x="651" y="941"/>
                    <a:pt x="661" y="971"/>
                  </a:cubicBezTo>
                  <a:lnTo>
                    <a:pt x="641" y="1001"/>
                  </a:lnTo>
                  <a:lnTo>
                    <a:pt x="631" y="981"/>
                  </a:lnTo>
                  <a:cubicBezTo>
                    <a:pt x="621" y="981"/>
                    <a:pt x="601" y="981"/>
                    <a:pt x="591" y="971"/>
                  </a:cubicBezTo>
                  <a:lnTo>
                    <a:pt x="621" y="941"/>
                  </a:lnTo>
                  <a:lnTo>
                    <a:pt x="621" y="931"/>
                  </a:lnTo>
                  <a:cubicBezTo>
                    <a:pt x="611" y="931"/>
                    <a:pt x="601" y="921"/>
                    <a:pt x="601" y="921"/>
                  </a:cubicBezTo>
                  <a:cubicBezTo>
                    <a:pt x="601" y="911"/>
                    <a:pt x="601" y="901"/>
                    <a:pt x="591" y="901"/>
                  </a:cubicBezTo>
                  <a:lnTo>
                    <a:pt x="581" y="901"/>
                  </a:lnTo>
                  <a:lnTo>
                    <a:pt x="581" y="911"/>
                  </a:lnTo>
                  <a:lnTo>
                    <a:pt x="521" y="891"/>
                  </a:lnTo>
                  <a:lnTo>
                    <a:pt x="521" y="891"/>
                  </a:lnTo>
                  <a:cubicBezTo>
                    <a:pt x="531" y="901"/>
                    <a:pt x="531" y="911"/>
                    <a:pt x="521" y="921"/>
                  </a:cubicBezTo>
                  <a:cubicBezTo>
                    <a:pt x="511" y="911"/>
                    <a:pt x="501" y="901"/>
                    <a:pt x="501" y="871"/>
                  </a:cubicBezTo>
                  <a:lnTo>
                    <a:pt x="551" y="851"/>
                  </a:lnTo>
                  <a:lnTo>
                    <a:pt x="551" y="841"/>
                  </a:lnTo>
                  <a:close/>
                  <a:moveTo>
                    <a:pt x="410" y="1011"/>
                  </a:moveTo>
                  <a:lnTo>
                    <a:pt x="410" y="1031"/>
                  </a:lnTo>
                  <a:lnTo>
                    <a:pt x="401" y="1031"/>
                  </a:lnTo>
                  <a:lnTo>
                    <a:pt x="410" y="1011"/>
                  </a:lnTo>
                  <a:close/>
                  <a:moveTo>
                    <a:pt x="531" y="1021"/>
                  </a:moveTo>
                  <a:lnTo>
                    <a:pt x="531" y="1041"/>
                  </a:lnTo>
                  <a:lnTo>
                    <a:pt x="521" y="1031"/>
                  </a:lnTo>
                  <a:cubicBezTo>
                    <a:pt x="521" y="1031"/>
                    <a:pt x="521" y="1021"/>
                    <a:pt x="531" y="1021"/>
                  </a:cubicBezTo>
                  <a:close/>
                  <a:moveTo>
                    <a:pt x="971" y="941"/>
                  </a:moveTo>
                  <a:cubicBezTo>
                    <a:pt x="1001" y="941"/>
                    <a:pt x="1031" y="951"/>
                    <a:pt x="1042" y="951"/>
                  </a:cubicBezTo>
                  <a:lnTo>
                    <a:pt x="1021" y="971"/>
                  </a:lnTo>
                  <a:lnTo>
                    <a:pt x="1016" y="961"/>
                  </a:lnTo>
                  <a:lnTo>
                    <a:pt x="1016" y="961"/>
                  </a:lnTo>
                  <a:cubicBezTo>
                    <a:pt x="1027" y="988"/>
                    <a:pt x="1008" y="1015"/>
                    <a:pt x="981" y="1051"/>
                  </a:cubicBezTo>
                  <a:lnTo>
                    <a:pt x="971" y="991"/>
                  </a:lnTo>
                  <a:lnTo>
                    <a:pt x="971" y="941"/>
                  </a:lnTo>
                  <a:close/>
                  <a:moveTo>
                    <a:pt x="443" y="1076"/>
                  </a:moveTo>
                  <a:cubicBezTo>
                    <a:pt x="445" y="1078"/>
                    <a:pt x="446" y="1080"/>
                    <a:pt x="449" y="1082"/>
                  </a:cubicBezTo>
                  <a:lnTo>
                    <a:pt x="449" y="1082"/>
                  </a:lnTo>
                  <a:cubicBezTo>
                    <a:pt x="449" y="1082"/>
                    <a:pt x="450" y="1081"/>
                    <a:pt x="451" y="1081"/>
                  </a:cubicBezTo>
                  <a:lnTo>
                    <a:pt x="443" y="1076"/>
                  </a:lnTo>
                  <a:close/>
                  <a:moveTo>
                    <a:pt x="661" y="991"/>
                  </a:moveTo>
                  <a:cubicBezTo>
                    <a:pt x="671" y="1011"/>
                    <a:pt x="671" y="1031"/>
                    <a:pt x="671" y="1041"/>
                  </a:cubicBezTo>
                  <a:cubicBezTo>
                    <a:pt x="661" y="1061"/>
                    <a:pt x="661" y="1071"/>
                    <a:pt x="651" y="1091"/>
                  </a:cubicBezTo>
                  <a:cubicBezTo>
                    <a:pt x="645" y="1087"/>
                    <a:pt x="639" y="1086"/>
                    <a:pt x="632" y="1086"/>
                  </a:cubicBezTo>
                  <a:cubicBezTo>
                    <a:pt x="620" y="1086"/>
                    <a:pt x="607" y="1090"/>
                    <a:pt x="597" y="1090"/>
                  </a:cubicBezTo>
                  <a:cubicBezTo>
                    <a:pt x="584" y="1090"/>
                    <a:pt x="576" y="1083"/>
                    <a:pt x="581" y="1051"/>
                  </a:cubicBezTo>
                  <a:lnTo>
                    <a:pt x="581" y="1051"/>
                  </a:lnTo>
                  <a:cubicBezTo>
                    <a:pt x="584" y="1062"/>
                    <a:pt x="591" y="1065"/>
                    <a:pt x="598" y="1065"/>
                  </a:cubicBezTo>
                  <a:cubicBezTo>
                    <a:pt x="608" y="1065"/>
                    <a:pt x="620" y="1059"/>
                    <a:pt x="631" y="1059"/>
                  </a:cubicBezTo>
                  <a:cubicBezTo>
                    <a:pt x="634" y="1059"/>
                    <a:pt x="638" y="1060"/>
                    <a:pt x="641" y="1061"/>
                  </a:cubicBezTo>
                  <a:cubicBezTo>
                    <a:pt x="651" y="1051"/>
                    <a:pt x="651" y="1031"/>
                    <a:pt x="641" y="1021"/>
                  </a:cubicBezTo>
                  <a:cubicBezTo>
                    <a:pt x="651" y="1001"/>
                    <a:pt x="651" y="1001"/>
                    <a:pt x="661" y="991"/>
                  </a:cubicBezTo>
                  <a:close/>
                  <a:moveTo>
                    <a:pt x="461" y="921"/>
                  </a:moveTo>
                  <a:lnTo>
                    <a:pt x="511" y="971"/>
                  </a:lnTo>
                  <a:lnTo>
                    <a:pt x="481" y="1011"/>
                  </a:lnTo>
                  <a:lnTo>
                    <a:pt x="491" y="1021"/>
                  </a:lnTo>
                  <a:cubicBezTo>
                    <a:pt x="471" y="1051"/>
                    <a:pt x="471" y="1061"/>
                    <a:pt x="471" y="1081"/>
                  </a:cubicBezTo>
                  <a:cubicBezTo>
                    <a:pt x="461" y="1081"/>
                    <a:pt x="461" y="1081"/>
                    <a:pt x="461" y="1091"/>
                  </a:cubicBezTo>
                  <a:cubicBezTo>
                    <a:pt x="456" y="1088"/>
                    <a:pt x="452" y="1085"/>
                    <a:pt x="449" y="1082"/>
                  </a:cubicBezTo>
                  <a:lnTo>
                    <a:pt x="449" y="1082"/>
                  </a:lnTo>
                  <a:cubicBezTo>
                    <a:pt x="421" y="1092"/>
                    <a:pt x="421" y="1111"/>
                    <a:pt x="410" y="1121"/>
                  </a:cubicBezTo>
                  <a:cubicBezTo>
                    <a:pt x="410" y="1101"/>
                    <a:pt x="401" y="1081"/>
                    <a:pt x="401" y="1071"/>
                  </a:cubicBezTo>
                  <a:cubicBezTo>
                    <a:pt x="401" y="1061"/>
                    <a:pt x="410" y="1061"/>
                    <a:pt x="410" y="1051"/>
                  </a:cubicBezTo>
                  <a:lnTo>
                    <a:pt x="443" y="1076"/>
                  </a:lnTo>
                  <a:lnTo>
                    <a:pt x="443" y="1076"/>
                  </a:lnTo>
                  <a:cubicBezTo>
                    <a:pt x="426" y="1051"/>
                    <a:pt x="459" y="1027"/>
                    <a:pt x="451" y="1011"/>
                  </a:cubicBezTo>
                  <a:lnTo>
                    <a:pt x="441" y="1011"/>
                  </a:lnTo>
                  <a:cubicBezTo>
                    <a:pt x="441" y="1009"/>
                    <a:pt x="440" y="1007"/>
                    <a:pt x="440" y="1005"/>
                  </a:cubicBezTo>
                  <a:lnTo>
                    <a:pt x="440" y="1005"/>
                  </a:lnTo>
                  <a:cubicBezTo>
                    <a:pt x="440" y="1007"/>
                    <a:pt x="440" y="1009"/>
                    <a:pt x="441" y="1011"/>
                  </a:cubicBezTo>
                  <a:cubicBezTo>
                    <a:pt x="431" y="1011"/>
                    <a:pt x="431" y="1001"/>
                    <a:pt x="421" y="991"/>
                  </a:cubicBezTo>
                  <a:lnTo>
                    <a:pt x="431" y="981"/>
                  </a:lnTo>
                  <a:cubicBezTo>
                    <a:pt x="431" y="989"/>
                    <a:pt x="437" y="997"/>
                    <a:pt x="440" y="1005"/>
                  </a:cubicBezTo>
                  <a:lnTo>
                    <a:pt x="440" y="1005"/>
                  </a:lnTo>
                  <a:cubicBezTo>
                    <a:pt x="432" y="959"/>
                    <a:pt x="451" y="940"/>
                    <a:pt x="451" y="921"/>
                  </a:cubicBezTo>
                  <a:close/>
                  <a:moveTo>
                    <a:pt x="651" y="1111"/>
                  </a:moveTo>
                  <a:lnTo>
                    <a:pt x="681" y="1131"/>
                  </a:lnTo>
                  <a:cubicBezTo>
                    <a:pt x="661" y="1131"/>
                    <a:pt x="651" y="1121"/>
                    <a:pt x="641" y="1121"/>
                  </a:cubicBezTo>
                  <a:cubicBezTo>
                    <a:pt x="651" y="1121"/>
                    <a:pt x="651" y="1121"/>
                    <a:pt x="651" y="1111"/>
                  </a:cubicBezTo>
                  <a:close/>
                  <a:moveTo>
                    <a:pt x="461" y="1101"/>
                  </a:moveTo>
                  <a:cubicBezTo>
                    <a:pt x="461" y="1111"/>
                    <a:pt x="451" y="1131"/>
                    <a:pt x="441" y="1151"/>
                  </a:cubicBezTo>
                  <a:cubicBezTo>
                    <a:pt x="431" y="1151"/>
                    <a:pt x="431" y="1151"/>
                    <a:pt x="421" y="1141"/>
                  </a:cubicBezTo>
                  <a:lnTo>
                    <a:pt x="451" y="1101"/>
                  </a:lnTo>
                  <a:close/>
                  <a:moveTo>
                    <a:pt x="290" y="1291"/>
                  </a:moveTo>
                  <a:lnTo>
                    <a:pt x="281" y="1331"/>
                  </a:lnTo>
                  <a:lnTo>
                    <a:pt x="310" y="1331"/>
                  </a:lnTo>
                  <a:lnTo>
                    <a:pt x="290" y="1291"/>
                  </a:lnTo>
                  <a:close/>
                  <a:moveTo>
                    <a:pt x="781" y="1422"/>
                  </a:moveTo>
                  <a:cubicBezTo>
                    <a:pt x="781" y="1422"/>
                    <a:pt x="781" y="1431"/>
                    <a:pt x="771" y="1431"/>
                  </a:cubicBezTo>
                  <a:cubicBezTo>
                    <a:pt x="771" y="1431"/>
                    <a:pt x="771" y="1422"/>
                    <a:pt x="781" y="1422"/>
                  </a:cubicBezTo>
                  <a:close/>
                  <a:moveTo>
                    <a:pt x="250" y="1422"/>
                  </a:moveTo>
                  <a:cubicBezTo>
                    <a:pt x="250" y="1431"/>
                    <a:pt x="261" y="1431"/>
                    <a:pt x="261" y="1431"/>
                  </a:cubicBezTo>
                  <a:cubicBezTo>
                    <a:pt x="250" y="1462"/>
                    <a:pt x="261" y="1482"/>
                    <a:pt x="261" y="1502"/>
                  </a:cubicBezTo>
                  <a:cubicBezTo>
                    <a:pt x="261" y="1511"/>
                    <a:pt x="250" y="1522"/>
                    <a:pt x="230" y="1531"/>
                  </a:cubicBezTo>
                  <a:cubicBezTo>
                    <a:pt x="226" y="1526"/>
                    <a:pt x="223" y="1524"/>
                    <a:pt x="222" y="1524"/>
                  </a:cubicBezTo>
                  <a:cubicBezTo>
                    <a:pt x="221" y="1524"/>
                    <a:pt x="221" y="1526"/>
                    <a:pt x="221" y="1531"/>
                  </a:cubicBezTo>
                  <a:cubicBezTo>
                    <a:pt x="221" y="1531"/>
                    <a:pt x="210" y="1531"/>
                    <a:pt x="210" y="1522"/>
                  </a:cubicBezTo>
                  <a:lnTo>
                    <a:pt x="210" y="1531"/>
                  </a:lnTo>
                  <a:cubicBezTo>
                    <a:pt x="205" y="1537"/>
                    <a:pt x="202" y="1543"/>
                    <a:pt x="198" y="1543"/>
                  </a:cubicBezTo>
                  <a:cubicBezTo>
                    <a:pt x="194" y="1543"/>
                    <a:pt x="189" y="1540"/>
                    <a:pt x="181" y="1531"/>
                  </a:cubicBezTo>
                  <a:lnTo>
                    <a:pt x="181" y="1542"/>
                  </a:lnTo>
                  <a:cubicBezTo>
                    <a:pt x="170" y="1531"/>
                    <a:pt x="161" y="1531"/>
                    <a:pt x="150" y="1522"/>
                  </a:cubicBezTo>
                  <a:cubicBezTo>
                    <a:pt x="170" y="1451"/>
                    <a:pt x="221" y="1451"/>
                    <a:pt x="250" y="1422"/>
                  </a:cubicBezTo>
                  <a:close/>
                  <a:moveTo>
                    <a:pt x="451" y="1872"/>
                  </a:moveTo>
                  <a:cubicBezTo>
                    <a:pt x="471" y="1882"/>
                    <a:pt x="491" y="1892"/>
                    <a:pt x="521" y="1902"/>
                  </a:cubicBezTo>
                  <a:lnTo>
                    <a:pt x="511" y="1902"/>
                  </a:lnTo>
                  <a:cubicBezTo>
                    <a:pt x="481" y="1892"/>
                    <a:pt x="471" y="1882"/>
                    <a:pt x="451" y="1882"/>
                  </a:cubicBezTo>
                  <a:lnTo>
                    <a:pt x="451" y="1872"/>
                  </a:lnTo>
                  <a:close/>
                  <a:moveTo>
                    <a:pt x="841" y="1952"/>
                  </a:moveTo>
                  <a:lnTo>
                    <a:pt x="881" y="1972"/>
                  </a:lnTo>
                  <a:cubicBezTo>
                    <a:pt x="881" y="1972"/>
                    <a:pt x="891" y="1972"/>
                    <a:pt x="891" y="1982"/>
                  </a:cubicBezTo>
                  <a:cubicBezTo>
                    <a:pt x="871" y="1972"/>
                    <a:pt x="861" y="1962"/>
                    <a:pt x="841" y="1952"/>
                  </a:cubicBezTo>
                  <a:close/>
                  <a:moveTo>
                    <a:pt x="911" y="2022"/>
                  </a:moveTo>
                  <a:lnTo>
                    <a:pt x="911" y="2032"/>
                  </a:lnTo>
                  <a:cubicBezTo>
                    <a:pt x="901" y="2032"/>
                    <a:pt x="901" y="2032"/>
                    <a:pt x="901" y="2022"/>
                  </a:cubicBezTo>
                  <a:close/>
                  <a:moveTo>
                    <a:pt x="124" y="1677"/>
                  </a:moveTo>
                  <a:cubicBezTo>
                    <a:pt x="97" y="1677"/>
                    <a:pt x="87" y="1716"/>
                    <a:pt x="70" y="1742"/>
                  </a:cubicBezTo>
                  <a:cubicBezTo>
                    <a:pt x="81" y="1772"/>
                    <a:pt x="70" y="1792"/>
                    <a:pt x="61" y="1822"/>
                  </a:cubicBezTo>
                  <a:lnTo>
                    <a:pt x="611" y="2062"/>
                  </a:lnTo>
                  <a:lnTo>
                    <a:pt x="70" y="1822"/>
                  </a:lnTo>
                  <a:cubicBezTo>
                    <a:pt x="81" y="1812"/>
                    <a:pt x="81" y="1812"/>
                    <a:pt x="81" y="1802"/>
                  </a:cubicBezTo>
                  <a:cubicBezTo>
                    <a:pt x="88" y="1816"/>
                    <a:pt x="92" y="1820"/>
                    <a:pt x="96" y="1820"/>
                  </a:cubicBezTo>
                  <a:cubicBezTo>
                    <a:pt x="103" y="1820"/>
                    <a:pt x="109" y="1810"/>
                    <a:pt x="121" y="1810"/>
                  </a:cubicBezTo>
                  <a:cubicBezTo>
                    <a:pt x="124" y="1810"/>
                    <a:pt x="127" y="1810"/>
                    <a:pt x="130" y="1812"/>
                  </a:cubicBezTo>
                  <a:cubicBezTo>
                    <a:pt x="110" y="1802"/>
                    <a:pt x="110" y="1731"/>
                    <a:pt x="141" y="1682"/>
                  </a:cubicBezTo>
                  <a:cubicBezTo>
                    <a:pt x="134" y="1679"/>
                    <a:pt x="129" y="1677"/>
                    <a:pt x="124" y="1677"/>
                  </a:cubicBezTo>
                  <a:close/>
                  <a:moveTo>
                    <a:pt x="21" y="1792"/>
                  </a:moveTo>
                  <a:cubicBezTo>
                    <a:pt x="0" y="1792"/>
                    <a:pt x="0" y="1802"/>
                    <a:pt x="10" y="1812"/>
                  </a:cubicBezTo>
                  <a:lnTo>
                    <a:pt x="611" y="2072"/>
                  </a:lnTo>
                  <a:lnTo>
                    <a:pt x="611" y="2072"/>
                  </a:lnTo>
                  <a:lnTo>
                    <a:pt x="30" y="1812"/>
                  </a:lnTo>
                  <a:cubicBezTo>
                    <a:pt x="30" y="1802"/>
                    <a:pt x="30" y="1802"/>
                    <a:pt x="21" y="1792"/>
                  </a:cubicBezTo>
                  <a:close/>
                  <a:moveTo>
                    <a:pt x="1331" y="2022"/>
                  </a:moveTo>
                  <a:lnTo>
                    <a:pt x="1342" y="2052"/>
                  </a:lnTo>
                  <a:cubicBezTo>
                    <a:pt x="1331" y="2062"/>
                    <a:pt x="1322" y="2072"/>
                    <a:pt x="1311" y="2092"/>
                  </a:cubicBezTo>
                  <a:lnTo>
                    <a:pt x="1311" y="2032"/>
                  </a:lnTo>
                  <a:lnTo>
                    <a:pt x="1331" y="2022"/>
                  </a:lnTo>
                  <a:close/>
                  <a:moveTo>
                    <a:pt x="887" y="2045"/>
                  </a:moveTo>
                  <a:cubicBezTo>
                    <a:pt x="897" y="2045"/>
                    <a:pt x="904" y="2068"/>
                    <a:pt x="911" y="2082"/>
                  </a:cubicBezTo>
                  <a:lnTo>
                    <a:pt x="901" y="2082"/>
                  </a:lnTo>
                  <a:cubicBezTo>
                    <a:pt x="893" y="2090"/>
                    <a:pt x="885" y="2105"/>
                    <a:pt x="871" y="2105"/>
                  </a:cubicBezTo>
                  <a:cubicBezTo>
                    <a:pt x="868" y="2105"/>
                    <a:pt x="865" y="2104"/>
                    <a:pt x="861" y="2102"/>
                  </a:cubicBezTo>
                  <a:cubicBezTo>
                    <a:pt x="871" y="2092"/>
                    <a:pt x="871" y="2082"/>
                    <a:pt x="871" y="2062"/>
                  </a:cubicBezTo>
                  <a:cubicBezTo>
                    <a:pt x="877" y="2050"/>
                    <a:pt x="882" y="2045"/>
                    <a:pt x="887" y="2045"/>
                  </a:cubicBezTo>
                  <a:close/>
                  <a:moveTo>
                    <a:pt x="611" y="2072"/>
                  </a:moveTo>
                  <a:lnTo>
                    <a:pt x="861" y="2182"/>
                  </a:lnTo>
                  <a:lnTo>
                    <a:pt x="861" y="2162"/>
                  </a:lnTo>
                  <a:cubicBezTo>
                    <a:pt x="851" y="2162"/>
                    <a:pt x="851" y="2172"/>
                    <a:pt x="841" y="2172"/>
                  </a:cubicBezTo>
                  <a:lnTo>
                    <a:pt x="611" y="2072"/>
                  </a:lnTo>
                  <a:close/>
                  <a:moveTo>
                    <a:pt x="1191" y="0"/>
                  </a:moveTo>
                  <a:cubicBezTo>
                    <a:pt x="1182" y="30"/>
                    <a:pt x="1162" y="60"/>
                    <a:pt x="1151" y="110"/>
                  </a:cubicBezTo>
                  <a:lnTo>
                    <a:pt x="1122" y="40"/>
                  </a:lnTo>
                  <a:lnTo>
                    <a:pt x="1122" y="40"/>
                  </a:lnTo>
                  <a:cubicBezTo>
                    <a:pt x="1142" y="110"/>
                    <a:pt x="1082" y="190"/>
                    <a:pt x="1021" y="240"/>
                  </a:cubicBezTo>
                  <a:lnTo>
                    <a:pt x="791" y="200"/>
                  </a:lnTo>
                  <a:cubicBezTo>
                    <a:pt x="781" y="240"/>
                    <a:pt x="781" y="280"/>
                    <a:pt x="771" y="310"/>
                  </a:cubicBezTo>
                  <a:lnTo>
                    <a:pt x="751" y="270"/>
                  </a:lnTo>
                  <a:cubicBezTo>
                    <a:pt x="691" y="310"/>
                    <a:pt x="701" y="330"/>
                    <a:pt x="721" y="361"/>
                  </a:cubicBezTo>
                  <a:cubicBezTo>
                    <a:pt x="761" y="370"/>
                    <a:pt x="791" y="370"/>
                    <a:pt x="831" y="381"/>
                  </a:cubicBezTo>
                  <a:lnTo>
                    <a:pt x="811" y="381"/>
                  </a:lnTo>
                  <a:cubicBezTo>
                    <a:pt x="781" y="381"/>
                    <a:pt x="761" y="370"/>
                    <a:pt x="731" y="370"/>
                  </a:cubicBezTo>
                  <a:lnTo>
                    <a:pt x="731" y="370"/>
                  </a:lnTo>
                  <a:cubicBezTo>
                    <a:pt x="731" y="370"/>
                    <a:pt x="731" y="370"/>
                    <a:pt x="731" y="370"/>
                  </a:cubicBezTo>
                  <a:lnTo>
                    <a:pt x="741" y="381"/>
                  </a:lnTo>
                  <a:cubicBezTo>
                    <a:pt x="721" y="381"/>
                    <a:pt x="711" y="370"/>
                    <a:pt x="701" y="361"/>
                  </a:cubicBezTo>
                  <a:lnTo>
                    <a:pt x="671" y="361"/>
                  </a:lnTo>
                  <a:cubicBezTo>
                    <a:pt x="661" y="361"/>
                    <a:pt x="661" y="370"/>
                    <a:pt x="651" y="370"/>
                  </a:cubicBezTo>
                  <a:cubicBezTo>
                    <a:pt x="681" y="381"/>
                    <a:pt x="721" y="390"/>
                    <a:pt x="751" y="390"/>
                  </a:cubicBezTo>
                  <a:cubicBezTo>
                    <a:pt x="761" y="390"/>
                    <a:pt x="761" y="401"/>
                    <a:pt x="761" y="401"/>
                  </a:cubicBezTo>
                  <a:cubicBezTo>
                    <a:pt x="721" y="390"/>
                    <a:pt x="681" y="390"/>
                    <a:pt x="631" y="381"/>
                  </a:cubicBezTo>
                  <a:cubicBezTo>
                    <a:pt x="621" y="381"/>
                    <a:pt x="611" y="370"/>
                    <a:pt x="591" y="370"/>
                  </a:cubicBezTo>
                  <a:cubicBezTo>
                    <a:pt x="581" y="370"/>
                    <a:pt x="571" y="370"/>
                    <a:pt x="551" y="361"/>
                  </a:cubicBezTo>
                  <a:lnTo>
                    <a:pt x="551" y="361"/>
                  </a:lnTo>
                  <a:cubicBezTo>
                    <a:pt x="561" y="370"/>
                    <a:pt x="561" y="381"/>
                    <a:pt x="571" y="390"/>
                  </a:cubicBezTo>
                  <a:cubicBezTo>
                    <a:pt x="649" y="390"/>
                    <a:pt x="699" y="409"/>
                    <a:pt x="776" y="429"/>
                  </a:cubicBezTo>
                  <a:lnTo>
                    <a:pt x="776" y="429"/>
                  </a:lnTo>
                  <a:cubicBezTo>
                    <a:pt x="762" y="429"/>
                    <a:pt x="741" y="457"/>
                    <a:pt x="721" y="470"/>
                  </a:cubicBezTo>
                  <a:cubicBezTo>
                    <a:pt x="711" y="470"/>
                    <a:pt x="711" y="461"/>
                    <a:pt x="701" y="461"/>
                  </a:cubicBezTo>
                  <a:cubicBezTo>
                    <a:pt x="711" y="461"/>
                    <a:pt x="711" y="461"/>
                    <a:pt x="731" y="450"/>
                  </a:cubicBezTo>
                  <a:cubicBezTo>
                    <a:pt x="723" y="434"/>
                    <a:pt x="688" y="418"/>
                    <a:pt x="660" y="418"/>
                  </a:cubicBezTo>
                  <a:cubicBezTo>
                    <a:pt x="653" y="418"/>
                    <a:pt x="647" y="419"/>
                    <a:pt x="641" y="421"/>
                  </a:cubicBezTo>
                  <a:lnTo>
                    <a:pt x="651" y="430"/>
                  </a:lnTo>
                  <a:lnTo>
                    <a:pt x="611" y="441"/>
                  </a:lnTo>
                  <a:cubicBezTo>
                    <a:pt x="691" y="461"/>
                    <a:pt x="641" y="501"/>
                    <a:pt x="671" y="541"/>
                  </a:cubicBezTo>
                  <a:cubicBezTo>
                    <a:pt x="641" y="510"/>
                    <a:pt x="571" y="481"/>
                    <a:pt x="621" y="461"/>
                  </a:cubicBezTo>
                  <a:lnTo>
                    <a:pt x="581" y="461"/>
                  </a:lnTo>
                  <a:cubicBezTo>
                    <a:pt x="577" y="453"/>
                    <a:pt x="582" y="446"/>
                    <a:pt x="588" y="441"/>
                  </a:cubicBezTo>
                  <a:lnTo>
                    <a:pt x="561" y="441"/>
                  </a:lnTo>
                  <a:cubicBezTo>
                    <a:pt x="561" y="450"/>
                    <a:pt x="591" y="481"/>
                    <a:pt x="571" y="490"/>
                  </a:cubicBezTo>
                  <a:cubicBezTo>
                    <a:pt x="591" y="510"/>
                    <a:pt x="631" y="530"/>
                    <a:pt x="611" y="570"/>
                  </a:cubicBezTo>
                  <a:lnTo>
                    <a:pt x="601" y="570"/>
                  </a:lnTo>
                  <a:cubicBezTo>
                    <a:pt x="671" y="621"/>
                    <a:pt x="541" y="641"/>
                    <a:pt x="561" y="681"/>
                  </a:cubicBezTo>
                  <a:cubicBezTo>
                    <a:pt x="571" y="681"/>
                    <a:pt x="581" y="690"/>
                    <a:pt x="581" y="690"/>
                  </a:cubicBezTo>
                  <a:lnTo>
                    <a:pt x="581" y="710"/>
                  </a:lnTo>
                  <a:cubicBezTo>
                    <a:pt x="561" y="701"/>
                    <a:pt x="541" y="670"/>
                    <a:pt x="541" y="661"/>
                  </a:cubicBezTo>
                  <a:lnTo>
                    <a:pt x="461" y="701"/>
                  </a:lnTo>
                  <a:cubicBezTo>
                    <a:pt x="451" y="771"/>
                    <a:pt x="431" y="811"/>
                    <a:pt x="410" y="871"/>
                  </a:cubicBezTo>
                  <a:cubicBezTo>
                    <a:pt x="401" y="891"/>
                    <a:pt x="401" y="911"/>
                    <a:pt x="381" y="921"/>
                  </a:cubicBezTo>
                  <a:lnTo>
                    <a:pt x="401" y="921"/>
                  </a:lnTo>
                  <a:lnTo>
                    <a:pt x="401" y="951"/>
                  </a:lnTo>
                  <a:lnTo>
                    <a:pt x="381" y="931"/>
                  </a:lnTo>
                  <a:cubicBezTo>
                    <a:pt x="370" y="941"/>
                    <a:pt x="361" y="951"/>
                    <a:pt x="361" y="961"/>
                  </a:cubicBezTo>
                  <a:cubicBezTo>
                    <a:pt x="354" y="961"/>
                    <a:pt x="352" y="957"/>
                    <a:pt x="345" y="957"/>
                  </a:cubicBezTo>
                  <a:cubicBezTo>
                    <a:pt x="342" y="957"/>
                    <a:pt x="337" y="958"/>
                    <a:pt x="330" y="961"/>
                  </a:cubicBezTo>
                  <a:cubicBezTo>
                    <a:pt x="321" y="1041"/>
                    <a:pt x="321" y="1091"/>
                    <a:pt x="370" y="1171"/>
                  </a:cubicBezTo>
                  <a:cubicBezTo>
                    <a:pt x="370" y="1151"/>
                    <a:pt x="370" y="1131"/>
                    <a:pt x="381" y="1111"/>
                  </a:cubicBezTo>
                  <a:cubicBezTo>
                    <a:pt x="390" y="1131"/>
                    <a:pt x="401" y="1141"/>
                    <a:pt x="401" y="1151"/>
                  </a:cubicBezTo>
                  <a:lnTo>
                    <a:pt x="401" y="1171"/>
                  </a:lnTo>
                  <a:lnTo>
                    <a:pt x="410" y="1161"/>
                  </a:lnTo>
                  <a:cubicBezTo>
                    <a:pt x="421" y="1191"/>
                    <a:pt x="431" y="1221"/>
                    <a:pt x="421" y="1261"/>
                  </a:cubicBezTo>
                  <a:lnTo>
                    <a:pt x="410" y="1261"/>
                  </a:lnTo>
                  <a:cubicBezTo>
                    <a:pt x="408" y="1262"/>
                    <a:pt x="406" y="1263"/>
                    <a:pt x="404" y="1263"/>
                  </a:cubicBezTo>
                  <a:cubicBezTo>
                    <a:pt x="384" y="1263"/>
                    <a:pt x="358" y="1230"/>
                    <a:pt x="330" y="1221"/>
                  </a:cubicBezTo>
                  <a:lnTo>
                    <a:pt x="330" y="1221"/>
                  </a:lnTo>
                  <a:cubicBezTo>
                    <a:pt x="330" y="1261"/>
                    <a:pt x="370" y="1281"/>
                    <a:pt x="370" y="1321"/>
                  </a:cubicBezTo>
                  <a:lnTo>
                    <a:pt x="361" y="1321"/>
                  </a:lnTo>
                  <a:cubicBezTo>
                    <a:pt x="361" y="1291"/>
                    <a:pt x="350" y="1281"/>
                    <a:pt x="330" y="1281"/>
                  </a:cubicBezTo>
                  <a:lnTo>
                    <a:pt x="330" y="1291"/>
                  </a:lnTo>
                  <a:lnTo>
                    <a:pt x="310" y="1291"/>
                  </a:lnTo>
                  <a:lnTo>
                    <a:pt x="321" y="1301"/>
                  </a:lnTo>
                  <a:lnTo>
                    <a:pt x="310" y="1301"/>
                  </a:lnTo>
                  <a:lnTo>
                    <a:pt x="330" y="1321"/>
                  </a:lnTo>
                  <a:cubicBezTo>
                    <a:pt x="341" y="1331"/>
                    <a:pt x="341" y="1342"/>
                    <a:pt x="350" y="1351"/>
                  </a:cubicBezTo>
                  <a:lnTo>
                    <a:pt x="330" y="1371"/>
                  </a:lnTo>
                  <a:cubicBezTo>
                    <a:pt x="326" y="1375"/>
                    <a:pt x="322" y="1378"/>
                    <a:pt x="318" y="1378"/>
                  </a:cubicBezTo>
                  <a:cubicBezTo>
                    <a:pt x="312" y="1378"/>
                    <a:pt x="306" y="1373"/>
                    <a:pt x="301" y="1362"/>
                  </a:cubicBezTo>
                  <a:cubicBezTo>
                    <a:pt x="310" y="1351"/>
                    <a:pt x="310" y="1342"/>
                    <a:pt x="310" y="1342"/>
                  </a:cubicBezTo>
                  <a:lnTo>
                    <a:pt x="310" y="1331"/>
                  </a:lnTo>
                  <a:cubicBezTo>
                    <a:pt x="266" y="1376"/>
                    <a:pt x="205" y="1445"/>
                    <a:pt x="164" y="1445"/>
                  </a:cubicBezTo>
                  <a:cubicBezTo>
                    <a:pt x="159" y="1445"/>
                    <a:pt x="155" y="1444"/>
                    <a:pt x="150" y="1442"/>
                  </a:cubicBezTo>
                  <a:cubicBezTo>
                    <a:pt x="130" y="1471"/>
                    <a:pt x="150" y="1471"/>
                    <a:pt x="121" y="1511"/>
                  </a:cubicBezTo>
                  <a:cubicBezTo>
                    <a:pt x="141" y="1531"/>
                    <a:pt x="161" y="1542"/>
                    <a:pt x="170" y="1551"/>
                  </a:cubicBezTo>
                  <a:cubicBezTo>
                    <a:pt x="170" y="1562"/>
                    <a:pt x="150" y="1571"/>
                    <a:pt x="170" y="1591"/>
                  </a:cubicBezTo>
                  <a:cubicBezTo>
                    <a:pt x="161" y="1582"/>
                    <a:pt x="170" y="1562"/>
                    <a:pt x="181" y="1562"/>
                  </a:cubicBezTo>
                  <a:cubicBezTo>
                    <a:pt x="190" y="1562"/>
                    <a:pt x="190" y="1571"/>
                    <a:pt x="190" y="1571"/>
                  </a:cubicBezTo>
                  <a:lnTo>
                    <a:pt x="190" y="1582"/>
                  </a:lnTo>
                  <a:cubicBezTo>
                    <a:pt x="190" y="1582"/>
                    <a:pt x="201" y="1591"/>
                    <a:pt x="201" y="1602"/>
                  </a:cubicBezTo>
                  <a:lnTo>
                    <a:pt x="201" y="1611"/>
                  </a:lnTo>
                  <a:lnTo>
                    <a:pt x="181" y="1611"/>
                  </a:lnTo>
                  <a:cubicBezTo>
                    <a:pt x="190" y="1631"/>
                    <a:pt x="230" y="1662"/>
                    <a:pt x="241" y="1682"/>
                  </a:cubicBezTo>
                  <a:cubicBezTo>
                    <a:pt x="250" y="1691"/>
                    <a:pt x="250" y="1691"/>
                    <a:pt x="261" y="1691"/>
                  </a:cubicBezTo>
                  <a:lnTo>
                    <a:pt x="241" y="1691"/>
                  </a:lnTo>
                  <a:cubicBezTo>
                    <a:pt x="230" y="1691"/>
                    <a:pt x="221" y="1682"/>
                    <a:pt x="210" y="1682"/>
                  </a:cubicBezTo>
                  <a:lnTo>
                    <a:pt x="201" y="1671"/>
                  </a:lnTo>
                  <a:cubicBezTo>
                    <a:pt x="190" y="1671"/>
                    <a:pt x="181" y="1662"/>
                    <a:pt x="170" y="1662"/>
                  </a:cubicBezTo>
                  <a:cubicBezTo>
                    <a:pt x="190" y="1731"/>
                    <a:pt x="281" y="1752"/>
                    <a:pt x="210" y="1822"/>
                  </a:cubicBezTo>
                  <a:lnTo>
                    <a:pt x="230" y="1852"/>
                  </a:lnTo>
                  <a:lnTo>
                    <a:pt x="611" y="2022"/>
                  </a:lnTo>
                  <a:lnTo>
                    <a:pt x="681" y="2052"/>
                  </a:lnTo>
                  <a:lnTo>
                    <a:pt x="671" y="2032"/>
                  </a:lnTo>
                  <a:lnTo>
                    <a:pt x="721" y="2002"/>
                  </a:lnTo>
                  <a:cubicBezTo>
                    <a:pt x="741" y="2042"/>
                    <a:pt x="731" y="2062"/>
                    <a:pt x="721" y="2082"/>
                  </a:cubicBezTo>
                  <a:lnTo>
                    <a:pt x="611" y="2032"/>
                  </a:lnTo>
                  <a:lnTo>
                    <a:pt x="181" y="1842"/>
                  </a:lnTo>
                  <a:cubicBezTo>
                    <a:pt x="181" y="1832"/>
                    <a:pt x="170" y="1812"/>
                    <a:pt x="161" y="1802"/>
                  </a:cubicBezTo>
                  <a:cubicBezTo>
                    <a:pt x="150" y="1812"/>
                    <a:pt x="141" y="1822"/>
                    <a:pt x="141" y="1832"/>
                  </a:cubicBezTo>
                  <a:lnTo>
                    <a:pt x="611" y="2042"/>
                  </a:lnTo>
                  <a:lnTo>
                    <a:pt x="751" y="2102"/>
                  </a:lnTo>
                  <a:cubicBezTo>
                    <a:pt x="771" y="2072"/>
                    <a:pt x="731" y="2012"/>
                    <a:pt x="761" y="1972"/>
                  </a:cubicBezTo>
                  <a:lnTo>
                    <a:pt x="761" y="1972"/>
                  </a:lnTo>
                  <a:lnTo>
                    <a:pt x="801" y="1982"/>
                  </a:lnTo>
                  <a:cubicBezTo>
                    <a:pt x="801" y="2012"/>
                    <a:pt x="771" y="2052"/>
                    <a:pt x="801" y="2082"/>
                  </a:cubicBezTo>
                  <a:cubicBezTo>
                    <a:pt x="801" y="2059"/>
                    <a:pt x="824" y="2048"/>
                    <a:pt x="839" y="2048"/>
                  </a:cubicBezTo>
                  <a:cubicBezTo>
                    <a:pt x="844" y="2048"/>
                    <a:pt x="849" y="2049"/>
                    <a:pt x="851" y="2052"/>
                  </a:cubicBezTo>
                  <a:cubicBezTo>
                    <a:pt x="801" y="2092"/>
                    <a:pt x="851" y="2102"/>
                    <a:pt x="801" y="2142"/>
                  </a:cubicBezTo>
                  <a:lnTo>
                    <a:pt x="611" y="2062"/>
                  </a:lnTo>
                  <a:lnTo>
                    <a:pt x="811" y="2152"/>
                  </a:lnTo>
                  <a:cubicBezTo>
                    <a:pt x="831" y="2142"/>
                    <a:pt x="851" y="2122"/>
                    <a:pt x="861" y="2112"/>
                  </a:cubicBezTo>
                  <a:lnTo>
                    <a:pt x="1262" y="2242"/>
                  </a:lnTo>
                  <a:cubicBezTo>
                    <a:pt x="1282" y="2212"/>
                    <a:pt x="1291" y="2192"/>
                    <a:pt x="1302" y="2172"/>
                  </a:cubicBezTo>
                  <a:lnTo>
                    <a:pt x="1342" y="2192"/>
                  </a:lnTo>
                  <a:lnTo>
                    <a:pt x="1382" y="2132"/>
                  </a:lnTo>
                  <a:lnTo>
                    <a:pt x="1382" y="2132"/>
                  </a:lnTo>
                  <a:lnTo>
                    <a:pt x="1342" y="2142"/>
                  </a:lnTo>
                  <a:lnTo>
                    <a:pt x="1362" y="2082"/>
                  </a:lnTo>
                  <a:cubicBezTo>
                    <a:pt x="1371" y="2062"/>
                    <a:pt x="1382" y="2032"/>
                    <a:pt x="1382" y="2032"/>
                  </a:cubicBezTo>
                  <a:cubicBezTo>
                    <a:pt x="1389" y="2010"/>
                    <a:pt x="1385" y="1998"/>
                    <a:pt x="1379" y="1998"/>
                  </a:cubicBezTo>
                  <a:cubicBezTo>
                    <a:pt x="1377" y="1998"/>
                    <a:pt x="1374" y="2000"/>
                    <a:pt x="1371" y="2002"/>
                  </a:cubicBezTo>
                  <a:cubicBezTo>
                    <a:pt x="1391" y="1942"/>
                    <a:pt x="1302" y="1992"/>
                    <a:pt x="1311" y="1912"/>
                  </a:cubicBezTo>
                  <a:cubicBezTo>
                    <a:pt x="1322" y="1912"/>
                    <a:pt x="1322" y="1902"/>
                    <a:pt x="1322" y="1902"/>
                  </a:cubicBezTo>
                  <a:cubicBezTo>
                    <a:pt x="1331" y="1902"/>
                    <a:pt x="1331" y="1902"/>
                    <a:pt x="1342" y="1892"/>
                  </a:cubicBezTo>
                  <a:lnTo>
                    <a:pt x="1342" y="1902"/>
                  </a:lnTo>
                  <a:cubicBezTo>
                    <a:pt x="1334" y="1909"/>
                    <a:pt x="1332" y="1916"/>
                    <a:pt x="1328" y="1916"/>
                  </a:cubicBezTo>
                  <a:cubicBezTo>
                    <a:pt x="1327" y="1916"/>
                    <a:pt x="1325" y="1915"/>
                    <a:pt x="1322" y="1912"/>
                  </a:cubicBezTo>
                  <a:lnTo>
                    <a:pt x="1322" y="1912"/>
                  </a:lnTo>
                  <a:cubicBezTo>
                    <a:pt x="1326" y="1935"/>
                    <a:pt x="1336" y="1945"/>
                    <a:pt x="1349" y="1945"/>
                  </a:cubicBezTo>
                  <a:cubicBezTo>
                    <a:pt x="1370" y="1945"/>
                    <a:pt x="1398" y="1922"/>
                    <a:pt x="1422" y="1892"/>
                  </a:cubicBezTo>
                  <a:lnTo>
                    <a:pt x="1391" y="1862"/>
                  </a:lnTo>
                  <a:cubicBezTo>
                    <a:pt x="1442" y="1842"/>
                    <a:pt x="1482" y="1832"/>
                    <a:pt x="1502" y="1772"/>
                  </a:cubicBezTo>
                  <a:cubicBezTo>
                    <a:pt x="1502" y="1772"/>
                    <a:pt x="1492" y="1722"/>
                    <a:pt x="1472" y="1682"/>
                  </a:cubicBezTo>
                  <a:cubicBezTo>
                    <a:pt x="1462" y="1651"/>
                    <a:pt x="1452" y="1622"/>
                    <a:pt x="1452" y="1611"/>
                  </a:cubicBezTo>
                  <a:lnTo>
                    <a:pt x="1452" y="1542"/>
                  </a:lnTo>
                  <a:cubicBezTo>
                    <a:pt x="1473" y="1542"/>
                    <a:pt x="1484" y="1516"/>
                    <a:pt x="1500" y="1516"/>
                  </a:cubicBezTo>
                  <a:cubicBezTo>
                    <a:pt x="1506" y="1516"/>
                    <a:pt x="1513" y="1520"/>
                    <a:pt x="1522" y="1531"/>
                  </a:cubicBezTo>
                  <a:cubicBezTo>
                    <a:pt x="1542" y="1531"/>
                    <a:pt x="1542" y="1551"/>
                    <a:pt x="1522" y="1571"/>
                  </a:cubicBezTo>
                  <a:cubicBezTo>
                    <a:pt x="1512" y="1571"/>
                    <a:pt x="1512" y="1562"/>
                    <a:pt x="1502" y="1562"/>
                  </a:cubicBezTo>
                  <a:cubicBezTo>
                    <a:pt x="1516" y="1576"/>
                    <a:pt x="1535" y="1590"/>
                    <a:pt x="1559" y="1590"/>
                  </a:cubicBezTo>
                  <a:cubicBezTo>
                    <a:pt x="1569" y="1590"/>
                    <a:pt x="1580" y="1588"/>
                    <a:pt x="1592" y="1582"/>
                  </a:cubicBezTo>
                  <a:lnTo>
                    <a:pt x="1592" y="1582"/>
                  </a:lnTo>
                  <a:cubicBezTo>
                    <a:pt x="1572" y="1611"/>
                    <a:pt x="1562" y="1611"/>
                    <a:pt x="1572" y="1642"/>
                  </a:cubicBezTo>
                  <a:lnTo>
                    <a:pt x="1592" y="1611"/>
                  </a:lnTo>
                  <a:lnTo>
                    <a:pt x="1592" y="1611"/>
                  </a:lnTo>
                  <a:cubicBezTo>
                    <a:pt x="1572" y="1662"/>
                    <a:pt x="1582" y="1752"/>
                    <a:pt x="1612" y="1772"/>
                  </a:cubicBezTo>
                  <a:cubicBezTo>
                    <a:pt x="1582" y="1731"/>
                    <a:pt x="1642" y="1731"/>
                    <a:pt x="1662" y="1711"/>
                  </a:cubicBezTo>
                  <a:cubicBezTo>
                    <a:pt x="1662" y="1728"/>
                    <a:pt x="1662" y="1767"/>
                    <a:pt x="1674" y="1767"/>
                  </a:cubicBezTo>
                  <a:cubicBezTo>
                    <a:pt x="1676" y="1767"/>
                    <a:pt x="1679" y="1765"/>
                    <a:pt x="1682" y="1762"/>
                  </a:cubicBezTo>
                  <a:cubicBezTo>
                    <a:pt x="1674" y="1746"/>
                    <a:pt x="1685" y="1678"/>
                    <a:pt x="1664" y="1678"/>
                  </a:cubicBezTo>
                  <a:cubicBezTo>
                    <a:pt x="1659" y="1678"/>
                    <a:pt x="1652" y="1682"/>
                    <a:pt x="1642" y="1691"/>
                  </a:cubicBezTo>
                  <a:cubicBezTo>
                    <a:pt x="1642" y="1662"/>
                    <a:pt x="1642" y="1622"/>
                    <a:pt x="1662" y="1602"/>
                  </a:cubicBezTo>
                  <a:cubicBezTo>
                    <a:pt x="1672" y="1642"/>
                    <a:pt x="1692" y="1631"/>
                    <a:pt x="1722" y="1651"/>
                  </a:cubicBezTo>
                  <a:cubicBezTo>
                    <a:pt x="1712" y="1611"/>
                    <a:pt x="1682" y="1602"/>
                    <a:pt x="1662" y="1591"/>
                  </a:cubicBezTo>
                  <a:cubicBezTo>
                    <a:pt x="1742" y="1531"/>
                    <a:pt x="1842" y="1542"/>
                    <a:pt x="1842" y="1442"/>
                  </a:cubicBezTo>
                  <a:cubicBezTo>
                    <a:pt x="1842" y="1441"/>
                    <a:pt x="1842" y="1441"/>
                    <a:pt x="1842" y="1441"/>
                  </a:cubicBezTo>
                  <a:cubicBezTo>
                    <a:pt x="1841" y="1441"/>
                    <a:pt x="1834" y="1479"/>
                    <a:pt x="1822" y="1479"/>
                  </a:cubicBezTo>
                  <a:cubicBezTo>
                    <a:pt x="1819" y="1479"/>
                    <a:pt x="1815" y="1477"/>
                    <a:pt x="1812" y="1471"/>
                  </a:cubicBezTo>
                  <a:cubicBezTo>
                    <a:pt x="1782" y="1391"/>
                    <a:pt x="1902" y="1422"/>
                    <a:pt x="1902" y="1362"/>
                  </a:cubicBezTo>
                  <a:lnTo>
                    <a:pt x="1842" y="1351"/>
                  </a:lnTo>
                  <a:cubicBezTo>
                    <a:pt x="1842" y="1331"/>
                    <a:pt x="1852" y="1291"/>
                    <a:pt x="1852" y="1271"/>
                  </a:cubicBezTo>
                  <a:cubicBezTo>
                    <a:pt x="1854" y="1272"/>
                    <a:pt x="1858" y="1273"/>
                    <a:pt x="1861" y="1273"/>
                  </a:cubicBezTo>
                  <a:cubicBezTo>
                    <a:pt x="1874" y="1273"/>
                    <a:pt x="1894" y="1266"/>
                    <a:pt x="1909" y="1266"/>
                  </a:cubicBezTo>
                  <a:cubicBezTo>
                    <a:pt x="1922" y="1266"/>
                    <a:pt x="1932" y="1271"/>
                    <a:pt x="1932" y="1291"/>
                  </a:cubicBezTo>
                  <a:cubicBezTo>
                    <a:pt x="1992" y="1221"/>
                    <a:pt x="1852" y="1171"/>
                    <a:pt x="1912" y="1091"/>
                  </a:cubicBezTo>
                  <a:lnTo>
                    <a:pt x="1912" y="1091"/>
                  </a:lnTo>
                  <a:cubicBezTo>
                    <a:pt x="1872" y="1121"/>
                    <a:pt x="1872" y="1131"/>
                    <a:pt x="1862" y="1161"/>
                  </a:cubicBezTo>
                  <a:cubicBezTo>
                    <a:pt x="1858" y="1139"/>
                    <a:pt x="1853" y="1134"/>
                    <a:pt x="1847" y="1134"/>
                  </a:cubicBezTo>
                  <a:cubicBezTo>
                    <a:pt x="1843" y="1134"/>
                    <a:pt x="1837" y="1137"/>
                    <a:pt x="1830" y="1137"/>
                  </a:cubicBezTo>
                  <a:cubicBezTo>
                    <a:pt x="1825" y="1137"/>
                    <a:pt x="1819" y="1136"/>
                    <a:pt x="1812" y="1131"/>
                  </a:cubicBezTo>
                  <a:cubicBezTo>
                    <a:pt x="1840" y="1124"/>
                    <a:pt x="1848" y="1083"/>
                    <a:pt x="1858" y="1083"/>
                  </a:cubicBezTo>
                  <a:cubicBezTo>
                    <a:pt x="1862" y="1083"/>
                    <a:pt x="1866" y="1090"/>
                    <a:pt x="1872" y="1111"/>
                  </a:cubicBezTo>
                  <a:cubicBezTo>
                    <a:pt x="1892" y="1081"/>
                    <a:pt x="1912" y="1031"/>
                    <a:pt x="1902" y="1011"/>
                  </a:cubicBezTo>
                  <a:lnTo>
                    <a:pt x="1902" y="1011"/>
                  </a:lnTo>
                  <a:lnTo>
                    <a:pt x="1872" y="1021"/>
                  </a:lnTo>
                  <a:cubicBezTo>
                    <a:pt x="1892" y="991"/>
                    <a:pt x="1882" y="941"/>
                    <a:pt x="1852" y="911"/>
                  </a:cubicBezTo>
                  <a:lnTo>
                    <a:pt x="1852" y="911"/>
                  </a:lnTo>
                  <a:cubicBezTo>
                    <a:pt x="1832" y="951"/>
                    <a:pt x="1892" y="981"/>
                    <a:pt x="1862" y="1041"/>
                  </a:cubicBezTo>
                  <a:cubicBezTo>
                    <a:pt x="1850" y="1049"/>
                    <a:pt x="1841" y="1053"/>
                    <a:pt x="1835" y="1053"/>
                  </a:cubicBezTo>
                  <a:cubicBezTo>
                    <a:pt x="1814" y="1053"/>
                    <a:pt x="1816" y="1018"/>
                    <a:pt x="1783" y="1018"/>
                  </a:cubicBezTo>
                  <a:cubicBezTo>
                    <a:pt x="1777" y="1018"/>
                    <a:pt x="1770" y="1019"/>
                    <a:pt x="1762" y="1021"/>
                  </a:cubicBezTo>
                  <a:lnTo>
                    <a:pt x="1782" y="1091"/>
                  </a:lnTo>
                  <a:lnTo>
                    <a:pt x="1792" y="1071"/>
                  </a:lnTo>
                  <a:lnTo>
                    <a:pt x="1792" y="1071"/>
                  </a:lnTo>
                  <a:cubicBezTo>
                    <a:pt x="1842" y="1101"/>
                    <a:pt x="1752" y="1141"/>
                    <a:pt x="1822" y="1161"/>
                  </a:cubicBezTo>
                  <a:cubicBezTo>
                    <a:pt x="1752" y="1191"/>
                    <a:pt x="1772" y="1221"/>
                    <a:pt x="1702" y="1251"/>
                  </a:cubicBezTo>
                  <a:cubicBezTo>
                    <a:pt x="1710" y="1262"/>
                    <a:pt x="1716" y="1267"/>
                    <a:pt x="1721" y="1267"/>
                  </a:cubicBezTo>
                  <a:cubicBezTo>
                    <a:pt x="1728" y="1267"/>
                    <a:pt x="1734" y="1257"/>
                    <a:pt x="1739" y="1247"/>
                  </a:cubicBezTo>
                  <a:lnTo>
                    <a:pt x="1739" y="1247"/>
                  </a:lnTo>
                  <a:cubicBezTo>
                    <a:pt x="1729" y="1275"/>
                    <a:pt x="1779" y="1303"/>
                    <a:pt x="1732" y="1321"/>
                  </a:cubicBezTo>
                  <a:cubicBezTo>
                    <a:pt x="1722" y="1331"/>
                    <a:pt x="1732" y="1339"/>
                    <a:pt x="1745" y="1339"/>
                  </a:cubicBezTo>
                  <a:cubicBezTo>
                    <a:pt x="1758" y="1339"/>
                    <a:pt x="1773" y="1333"/>
                    <a:pt x="1780" y="1317"/>
                  </a:cubicBezTo>
                  <a:lnTo>
                    <a:pt x="1780" y="1317"/>
                  </a:lnTo>
                  <a:cubicBezTo>
                    <a:pt x="1771" y="1345"/>
                    <a:pt x="1761" y="1374"/>
                    <a:pt x="1742" y="1411"/>
                  </a:cubicBezTo>
                  <a:lnTo>
                    <a:pt x="1792" y="1391"/>
                  </a:lnTo>
                  <a:lnTo>
                    <a:pt x="1782" y="1422"/>
                  </a:lnTo>
                  <a:lnTo>
                    <a:pt x="1812" y="1402"/>
                  </a:lnTo>
                  <a:lnTo>
                    <a:pt x="1812" y="1402"/>
                  </a:lnTo>
                  <a:cubicBezTo>
                    <a:pt x="1792" y="1482"/>
                    <a:pt x="1742" y="1562"/>
                    <a:pt x="1672" y="1571"/>
                  </a:cubicBezTo>
                  <a:cubicBezTo>
                    <a:pt x="1662" y="1491"/>
                    <a:pt x="1732" y="1391"/>
                    <a:pt x="1682" y="1331"/>
                  </a:cubicBezTo>
                  <a:cubicBezTo>
                    <a:pt x="1654" y="1331"/>
                    <a:pt x="1696" y="1392"/>
                    <a:pt x="1653" y="1392"/>
                  </a:cubicBezTo>
                  <a:cubicBezTo>
                    <a:pt x="1650" y="1392"/>
                    <a:pt x="1646" y="1392"/>
                    <a:pt x="1642" y="1391"/>
                  </a:cubicBezTo>
                  <a:lnTo>
                    <a:pt x="1642" y="1391"/>
                  </a:lnTo>
                  <a:lnTo>
                    <a:pt x="1672" y="1431"/>
                  </a:lnTo>
                  <a:cubicBezTo>
                    <a:pt x="1672" y="1450"/>
                    <a:pt x="1663" y="1503"/>
                    <a:pt x="1630" y="1503"/>
                  </a:cubicBezTo>
                  <a:cubicBezTo>
                    <a:pt x="1628" y="1503"/>
                    <a:pt x="1625" y="1502"/>
                    <a:pt x="1622" y="1502"/>
                  </a:cubicBezTo>
                  <a:cubicBezTo>
                    <a:pt x="1622" y="1422"/>
                    <a:pt x="1602" y="1391"/>
                    <a:pt x="1582" y="1351"/>
                  </a:cubicBezTo>
                  <a:cubicBezTo>
                    <a:pt x="1572" y="1351"/>
                    <a:pt x="1572" y="1342"/>
                    <a:pt x="1572" y="1331"/>
                  </a:cubicBezTo>
                  <a:cubicBezTo>
                    <a:pt x="1582" y="1311"/>
                    <a:pt x="1592" y="1291"/>
                    <a:pt x="1592" y="1271"/>
                  </a:cubicBezTo>
                  <a:cubicBezTo>
                    <a:pt x="1598" y="1265"/>
                    <a:pt x="1603" y="1262"/>
                    <a:pt x="1608" y="1262"/>
                  </a:cubicBezTo>
                  <a:cubicBezTo>
                    <a:pt x="1618" y="1262"/>
                    <a:pt x="1625" y="1274"/>
                    <a:pt x="1632" y="1281"/>
                  </a:cubicBezTo>
                  <a:cubicBezTo>
                    <a:pt x="1712" y="1231"/>
                    <a:pt x="1612" y="1141"/>
                    <a:pt x="1672" y="1081"/>
                  </a:cubicBezTo>
                  <a:lnTo>
                    <a:pt x="1672" y="1081"/>
                  </a:lnTo>
                  <a:cubicBezTo>
                    <a:pt x="1677" y="1085"/>
                    <a:pt x="1682" y="1086"/>
                    <a:pt x="1687" y="1086"/>
                  </a:cubicBezTo>
                  <a:cubicBezTo>
                    <a:pt x="1707" y="1086"/>
                    <a:pt x="1724" y="1066"/>
                    <a:pt x="1735" y="1066"/>
                  </a:cubicBezTo>
                  <a:cubicBezTo>
                    <a:pt x="1738" y="1066"/>
                    <a:pt x="1740" y="1067"/>
                    <a:pt x="1742" y="1071"/>
                  </a:cubicBezTo>
                  <a:cubicBezTo>
                    <a:pt x="1762" y="1041"/>
                    <a:pt x="1742" y="1001"/>
                    <a:pt x="1722" y="971"/>
                  </a:cubicBezTo>
                  <a:lnTo>
                    <a:pt x="1722" y="971"/>
                  </a:lnTo>
                  <a:cubicBezTo>
                    <a:pt x="1725" y="972"/>
                    <a:pt x="1728" y="972"/>
                    <a:pt x="1731" y="972"/>
                  </a:cubicBezTo>
                  <a:cubicBezTo>
                    <a:pt x="1756" y="972"/>
                    <a:pt x="1762" y="942"/>
                    <a:pt x="1772" y="942"/>
                  </a:cubicBezTo>
                  <a:cubicBezTo>
                    <a:pt x="1775" y="942"/>
                    <a:pt x="1778" y="945"/>
                    <a:pt x="1782" y="951"/>
                  </a:cubicBezTo>
                  <a:lnTo>
                    <a:pt x="1752" y="891"/>
                  </a:lnTo>
                  <a:cubicBezTo>
                    <a:pt x="1780" y="882"/>
                    <a:pt x="1782" y="830"/>
                    <a:pt x="1806" y="830"/>
                  </a:cubicBezTo>
                  <a:cubicBezTo>
                    <a:pt x="1808" y="830"/>
                    <a:pt x="1810" y="830"/>
                    <a:pt x="1812" y="831"/>
                  </a:cubicBezTo>
                  <a:cubicBezTo>
                    <a:pt x="1822" y="811"/>
                    <a:pt x="1772" y="801"/>
                    <a:pt x="1802" y="781"/>
                  </a:cubicBezTo>
                  <a:lnTo>
                    <a:pt x="1802" y="781"/>
                  </a:lnTo>
                  <a:cubicBezTo>
                    <a:pt x="1808" y="787"/>
                    <a:pt x="1814" y="789"/>
                    <a:pt x="1816" y="790"/>
                  </a:cubicBezTo>
                  <a:lnTo>
                    <a:pt x="1816" y="790"/>
                  </a:lnTo>
                  <a:cubicBezTo>
                    <a:pt x="1834" y="785"/>
                    <a:pt x="1851" y="749"/>
                    <a:pt x="1842" y="731"/>
                  </a:cubicBezTo>
                  <a:lnTo>
                    <a:pt x="1842" y="731"/>
                  </a:lnTo>
                  <a:cubicBezTo>
                    <a:pt x="1822" y="741"/>
                    <a:pt x="1832" y="731"/>
                    <a:pt x="1812" y="751"/>
                  </a:cubicBezTo>
                  <a:cubicBezTo>
                    <a:pt x="1792" y="741"/>
                    <a:pt x="1782" y="690"/>
                    <a:pt x="1822" y="681"/>
                  </a:cubicBezTo>
                  <a:cubicBezTo>
                    <a:pt x="1830" y="703"/>
                    <a:pt x="1840" y="709"/>
                    <a:pt x="1850" y="709"/>
                  </a:cubicBezTo>
                  <a:cubicBezTo>
                    <a:pt x="1861" y="709"/>
                    <a:pt x="1873" y="702"/>
                    <a:pt x="1881" y="702"/>
                  </a:cubicBezTo>
                  <a:cubicBezTo>
                    <a:pt x="1886" y="702"/>
                    <a:pt x="1890" y="704"/>
                    <a:pt x="1892" y="710"/>
                  </a:cubicBezTo>
                  <a:cubicBezTo>
                    <a:pt x="1912" y="690"/>
                    <a:pt x="1912" y="681"/>
                    <a:pt x="1912" y="661"/>
                  </a:cubicBezTo>
                  <a:cubicBezTo>
                    <a:pt x="1932" y="661"/>
                    <a:pt x="1942" y="670"/>
                    <a:pt x="1962" y="681"/>
                  </a:cubicBezTo>
                  <a:lnTo>
                    <a:pt x="1962" y="681"/>
                  </a:lnTo>
                  <a:lnTo>
                    <a:pt x="1962" y="681"/>
                  </a:lnTo>
                  <a:cubicBezTo>
                    <a:pt x="1972" y="690"/>
                    <a:pt x="1982" y="690"/>
                    <a:pt x="1992" y="701"/>
                  </a:cubicBezTo>
                  <a:cubicBezTo>
                    <a:pt x="1982" y="681"/>
                    <a:pt x="1982" y="670"/>
                    <a:pt x="1992" y="670"/>
                  </a:cubicBezTo>
                  <a:cubicBezTo>
                    <a:pt x="1962" y="650"/>
                    <a:pt x="1932" y="641"/>
                    <a:pt x="1912" y="621"/>
                  </a:cubicBezTo>
                  <a:cubicBezTo>
                    <a:pt x="1912" y="610"/>
                    <a:pt x="1912" y="601"/>
                    <a:pt x="1902" y="590"/>
                  </a:cubicBezTo>
                  <a:cubicBezTo>
                    <a:pt x="1872" y="570"/>
                    <a:pt x="1842" y="550"/>
                    <a:pt x="1802" y="530"/>
                  </a:cubicBezTo>
                  <a:cubicBezTo>
                    <a:pt x="1809" y="524"/>
                    <a:pt x="1811" y="516"/>
                    <a:pt x="1815" y="513"/>
                  </a:cubicBezTo>
                  <a:lnTo>
                    <a:pt x="1815" y="513"/>
                  </a:lnTo>
                  <a:cubicBezTo>
                    <a:pt x="1792" y="521"/>
                    <a:pt x="1790" y="521"/>
                    <a:pt x="1772" y="521"/>
                  </a:cubicBezTo>
                  <a:cubicBezTo>
                    <a:pt x="1752" y="501"/>
                    <a:pt x="1722" y="490"/>
                    <a:pt x="1702" y="481"/>
                  </a:cubicBezTo>
                  <a:cubicBezTo>
                    <a:pt x="1712" y="470"/>
                    <a:pt x="1733" y="468"/>
                    <a:pt x="1753" y="468"/>
                  </a:cubicBezTo>
                  <a:cubicBezTo>
                    <a:pt x="1773" y="468"/>
                    <a:pt x="1792" y="470"/>
                    <a:pt x="1802" y="470"/>
                  </a:cubicBezTo>
                  <a:cubicBezTo>
                    <a:pt x="1802" y="461"/>
                    <a:pt x="1802" y="450"/>
                    <a:pt x="1812" y="441"/>
                  </a:cubicBezTo>
                  <a:lnTo>
                    <a:pt x="1542" y="290"/>
                  </a:lnTo>
                  <a:lnTo>
                    <a:pt x="1512" y="321"/>
                  </a:lnTo>
                  <a:lnTo>
                    <a:pt x="1382" y="300"/>
                  </a:lnTo>
                  <a:cubicBezTo>
                    <a:pt x="1371" y="300"/>
                    <a:pt x="1371" y="290"/>
                    <a:pt x="1362" y="290"/>
                  </a:cubicBezTo>
                  <a:lnTo>
                    <a:pt x="1362" y="300"/>
                  </a:lnTo>
                  <a:lnTo>
                    <a:pt x="1342" y="290"/>
                  </a:lnTo>
                  <a:cubicBezTo>
                    <a:pt x="1354" y="272"/>
                    <a:pt x="1366" y="269"/>
                    <a:pt x="1376" y="269"/>
                  </a:cubicBezTo>
                  <a:cubicBezTo>
                    <a:pt x="1382" y="269"/>
                    <a:pt x="1388" y="270"/>
                    <a:pt x="1391" y="270"/>
                  </a:cubicBezTo>
                  <a:cubicBezTo>
                    <a:pt x="1382" y="240"/>
                    <a:pt x="1402" y="210"/>
                    <a:pt x="1411" y="190"/>
                  </a:cubicBezTo>
                  <a:lnTo>
                    <a:pt x="1962" y="481"/>
                  </a:lnTo>
                  <a:cubicBezTo>
                    <a:pt x="1942" y="550"/>
                    <a:pt x="1882" y="610"/>
                    <a:pt x="1952" y="641"/>
                  </a:cubicBezTo>
                  <a:cubicBezTo>
                    <a:pt x="1962" y="621"/>
                    <a:pt x="1972" y="581"/>
                    <a:pt x="1962" y="550"/>
                  </a:cubicBezTo>
                  <a:lnTo>
                    <a:pt x="1962" y="550"/>
                  </a:lnTo>
                  <a:lnTo>
                    <a:pt x="2032" y="570"/>
                  </a:lnTo>
                  <a:cubicBezTo>
                    <a:pt x="2042" y="530"/>
                    <a:pt x="1982" y="550"/>
                    <a:pt x="1992" y="490"/>
                  </a:cubicBezTo>
                  <a:lnTo>
                    <a:pt x="1391" y="170"/>
                  </a:lnTo>
                  <a:cubicBezTo>
                    <a:pt x="1391" y="170"/>
                    <a:pt x="1391" y="170"/>
                    <a:pt x="1391" y="170"/>
                  </a:cubicBezTo>
                  <a:lnTo>
                    <a:pt x="1391" y="170"/>
                  </a:lnTo>
                  <a:cubicBezTo>
                    <a:pt x="1391" y="170"/>
                    <a:pt x="1382" y="170"/>
                    <a:pt x="1382" y="180"/>
                  </a:cubicBezTo>
                  <a:lnTo>
                    <a:pt x="1391" y="170"/>
                  </a:lnTo>
                  <a:lnTo>
                    <a:pt x="1391" y="170"/>
                  </a:lnTo>
                  <a:cubicBezTo>
                    <a:pt x="1382" y="210"/>
                    <a:pt x="1351" y="250"/>
                    <a:pt x="1322" y="290"/>
                  </a:cubicBezTo>
                  <a:lnTo>
                    <a:pt x="1291" y="290"/>
                  </a:lnTo>
                  <a:cubicBezTo>
                    <a:pt x="1282" y="280"/>
                    <a:pt x="1271" y="270"/>
                    <a:pt x="1262" y="270"/>
                  </a:cubicBezTo>
                  <a:cubicBezTo>
                    <a:pt x="1271" y="260"/>
                    <a:pt x="1282" y="240"/>
                    <a:pt x="1282" y="230"/>
                  </a:cubicBezTo>
                  <a:lnTo>
                    <a:pt x="1222" y="170"/>
                  </a:lnTo>
                  <a:cubicBezTo>
                    <a:pt x="1244" y="137"/>
                    <a:pt x="1257" y="125"/>
                    <a:pt x="1265" y="125"/>
                  </a:cubicBezTo>
                  <a:cubicBezTo>
                    <a:pt x="1285" y="125"/>
                    <a:pt x="1272" y="198"/>
                    <a:pt x="1295" y="198"/>
                  </a:cubicBezTo>
                  <a:cubicBezTo>
                    <a:pt x="1299" y="198"/>
                    <a:pt x="1304" y="196"/>
                    <a:pt x="1311" y="190"/>
                  </a:cubicBezTo>
                  <a:cubicBezTo>
                    <a:pt x="1331" y="160"/>
                    <a:pt x="1322" y="140"/>
                    <a:pt x="1322" y="110"/>
                  </a:cubicBezTo>
                  <a:lnTo>
                    <a:pt x="1322" y="110"/>
                  </a:lnTo>
                  <a:cubicBezTo>
                    <a:pt x="1311" y="126"/>
                    <a:pt x="1302" y="132"/>
                    <a:pt x="1294" y="132"/>
                  </a:cubicBezTo>
                  <a:cubicBezTo>
                    <a:pt x="1272" y="132"/>
                    <a:pt x="1255" y="92"/>
                    <a:pt x="1231" y="92"/>
                  </a:cubicBezTo>
                  <a:cubicBezTo>
                    <a:pt x="1220" y="92"/>
                    <a:pt x="1207" y="101"/>
                    <a:pt x="1191" y="130"/>
                  </a:cubicBezTo>
                  <a:cubicBezTo>
                    <a:pt x="1162" y="90"/>
                    <a:pt x="1171" y="50"/>
                    <a:pt x="1202" y="10"/>
                  </a:cubicBezTo>
                  <a:lnTo>
                    <a:pt x="2223" y="570"/>
                  </a:lnTo>
                  <a:cubicBezTo>
                    <a:pt x="2223" y="581"/>
                    <a:pt x="2212" y="590"/>
                    <a:pt x="2203" y="601"/>
                  </a:cubicBezTo>
                  <a:cubicBezTo>
                    <a:pt x="2195" y="604"/>
                    <a:pt x="2188" y="605"/>
                    <a:pt x="2184" y="605"/>
                  </a:cubicBezTo>
                  <a:cubicBezTo>
                    <a:pt x="2158" y="605"/>
                    <a:pt x="2169" y="566"/>
                    <a:pt x="2152" y="541"/>
                  </a:cubicBezTo>
                  <a:lnTo>
                    <a:pt x="1271" y="70"/>
                  </a:lnTo>
                  <a:lnTo>
                    <a:pt x="1271" y="70"/>
                  </a:lnTo>
                  <a:cubicBezTo>
                    <a:pt x="1271" y="70"/>
                    <a:pt x="1271" y="80"/>
                    <a:pt x="1282" y="90"/>
                  </a:cubicBezTo>
                  <a:lnTo>
                    <a:pt x="1282" y="80"/>
                  </a:lnTo>
                  <a:lnTo>
                    <a:pt x="2132" y="541"/>
                  </a:lnTo>
                  <a:cubicBezTo>
                    <a:pt x="2123" y="570"/>
                    <a:pt x="2143" y="570"/>
                    <a:pt x="2163" y="601"/>
                  </a:cubicBezTo>
                  <a:cubicBezTo>
                    <a:pt x="2132" y="650"/>
                    <a:pt x="2163" y="741"/>
                    <a:pt x="2112" y="761"/>
                  </a:cubicBezTo>
                  <a:cubicBezTo>
                    <a:pt x="2083" y="741"/>
                    <a:pt x="2052" y="731"/>
                    <a:pt x="2022" y="710"/>
                  </a:cubicBezTo>
                  <a:cubicBezTo>
                    <a:pt x="2022" y="710"/>
                    <a:pt x="2022" y="721"/>
                    <a:pt x="2012" y="721"/>
                  </a:cubicBezTo>
                  <a:lnTo>
                    <a:pt x="2012" y="710"/>
                  </a:lnTo>
                  <a:cubicBezTo>
                    <a:pt x="2002" y="701"/>
                    <a:pt x="2002" y="701"/>
                    <a:pt x="1992" y="701"/>
                  </a:cubicBezTo>
                  <a:lnTo>
                    <a:pt x="1992" y="721"/>
                  </a:lnTo>
                  <a:cubicBezTo>
                    <a:pt x="1982" y="710"/>
                    <a:pt x="1962" y="701"/>
                    <a:pt x="1962" y="681"/>
                  </a:cubicBezTo>
                  <a:lnTo>
                    <a:pt x="1962" y="731"/>
                  </a:lnTo>
                  <a:cubicBezTo>
                    <a:pt x="1962" y="721"/>
                    <a:pt x="1952" y="721"/>
                    <a:pt x="1952" y="710"/>
                  </a:cubicBezTo>
                  <a:cubicBezTo>
                    <a:pt x="1952" y="731"/>
                    <a:pt x="1942" y="761"/>
                    <a:pt x="1922" y="781"/>
                  </a:cubicBezTo>
                  <a:lnTo>
                    <a:pt x="1922" y="771"/>
                  </a:lnTo>
                  <a:cubicBezTo>
                    <a:pt x="1912" y="791"/>
                    <a:pt x="1912" y="801"/>
                    <a:pt x="1912" y="821"/>
                  </a:cubicBezTo>
                  <a:cubicBezTo>
                    <a:pt x="1902" y="851"/>
                    <a:pt x="1892" y="881"/>
                    <a:pt x="1902" y="911"/>
                  </a:cubicBezTo>
                  <a:cubicBezTo>
                    <a:pt x="1912" y="931"/>
                    <a:pt x="1932" y="941"/>
                    <a:pt x="1952" y="951"/>
                  </a:cubicBezTo>
                  <a:cubicBezTo>
                    <a:pt x="1942" y="951"/>
                    <a:pt x="1942" y="961"/>
                    <a:pt x="1942" y="961"/>
                  </a:cubicBezTo>
                  <a:cubicBezTo>
                    <a:pt x="1948" y="959"/>
                    <a:pt x="1953" y="958"/>
                    <a:pt x="1957" y="958"/>
                  </a:cubicBezTo>
                  <a:cubicBezTo>
                    <a:pt x="1976" y="958"/>
                    <a:pt x="1984" y="976"/>
                    <a:pt x="1992" y="1001"/>
                  </a:cubicBezTo>
                  <a:lnTo>
                    <a:pt x="1992" y="1011"/>
                  </a:lnTo>
                  <a:lnTo>
                    <a:pt x="2002" y="1011"/>
                  </a:lnTo>
                  <a:cubicBezTo>
                    <a:pt x="2002" y="1011"/>
                    <a:pt x="2012" y="1011"/>
                    <a:pt x="2022" y="1021"/>
                  </a:cubicBezTo>
                  <a:cubicBezTo>
                    <a:pt x="2022" y="1001"/>
                    <a:pt x="2032" y="991"/>
                    <a:pt x="2042" y="991"/>
                  </a:cubicBezTo>
                  <a:cubicBezTo>
                    <a:pt x="2063" y="991"/>
                    <a:pt x="2072" y="1001"/>
                    <a:pt x="2092" y="1011"/>
                  </a:cubicBezTo>
                  <a:cubicBezTo>
                    <a:pt x="2112" y="1011"/>
                    <a:pt x="2152" y="931"/>
                    <a:pt x="2103" y="911"/>
                  </a:cubicBezTo>
                  <a:lnTo>
                    <a:pt x="2103" y="911"/>
                  </a:lnTo>
                  <a:cubicBezTo>
                    <a:pt x="2097" y="914"/>
                    <a:pt x="2092" y="915"/>
                    <a:pt x="2089" y="915"/>
                  </a:cubicBezTo>
                  <a:cubicBezTo>
                    <a:pt x="2082" y="915"/>
                    <a:pt x="2079" y="908"/>
                    <a:pt x="2072" y="901"/>
                  </a:cubicBezTo>
                  <a:lnTo>
                    <a:pt x="2072" y="881"/>
                  </a:lnTo>
                  <a:lnTo>
                    <a:pt x="2083" y="861"/>
                  </a:lnTo>
                  <a:lnTo>
                    <a:pt x="2083" y="851"/>
                  </a:lnTo>
                  <a:cubicBezTo>
                    <a:pt x="2092" y="861"/>
                    <a:pt x="2103" y="871"/>
                    <a:pt x="2103" y="881"/>
                  </a:cubicBezTo>
                  <a:cubicBezTo>
                    <a:pt x="2103" y="873"/>
                    <a:pt x="2115" y="852"/>
                    <a:pt x="2110" y="839"/>
                  </a:cubicBezTo>
                  <a:lnTo>
                    <a:pt x="2110" y="839"/>
                  </a:lnTo>
                  <a:cubicBezTo>
                    <a:pt x="2117" y="846"/>
                    <a:pt x="2123" y="853"/>
                    <a:pt x="2123" y="861"/>
                  </a:cubicBezTo>
                  <a:cubicBezTo>
                    <a:pt x="2132" y="866"/>
                    <a:pt x="2140" y="868"/>
                    <a:pt x="2147" y="868"/>
                  </a:cubicBezTo>
                  <a:cubicBezTo>
                    <a:pt x="2178" y="868"/>
                    <a:pt x="2188" y="826"/>
                    <a:pt x="2215" y="808"/>
                  </a:cubicBezTo>
                  <a:lnTo>
                    <a:pt x="2215" y="808"/>
                  </a:lnTo>
                  <a:cubicBezTo>
                    <a:pt x="2216" y="808"/>
                    <a:pt x="2217" y="808"/>
                    <a:pt x="2217" y="808"/>
                  </a:cubicBezTo>
                  <a:cubicBezTo>
                    <a:pt x="2222" y="808"/>
                    <a:pt x="2227" y="806"/>
                    <a:pt x="2232" y="801"/>
                  </a:cubicBezTo>
                  <a:lnTo>
                    <a:pt x="2232" y="801"/>
                  </a:lnTo>
                  <a:cubicBezTo>
                    <a:pt x="2226" y="802"/>
                    <a:pt x="2220" y="805"/>
                    <a:pt x="2215" y="808"/>
                  </a:cubicBezTo>
                  <a:lnTo>
                    <a:pt x="2215" y="808"/>
                  </a:lnTo>
                  <a:cubicBezTo>
                    <a:pt x="2211" y="807"/>
                    <a:pt x="2207" y="805"/>
                    <a:pt x="2203" y="801"/>
                  </a:cubicBezTo>
                  <a:lnTo>
                    <a:pt x="2232" y="771"/>
                  </a:lnTo>
                  <a:lnTo>
                    <a:pt x="2232" y="771"/>
                  </a:lnTo>
                  <a:cubicBezTo>
                    <a:pt x="2226" y="777"/>
                    <a:pt x="2221" y="779"/>
                    <a:pt x="2216" y="779"/>
                  </a:cubicBezTo>
                  <a:cubicBezTo>
                    <a:pt x="2196" y="779"/>
                    <a:pt x="2183" y="737"/>
                    <a:pt x="2183" y="721"/>
                  </a:cubicBezTo>
                  <a:cubicBezTo>
                    <a:pt x="2191" y="704"/>
                    <a:pt x="2192" y="679"/>
                    <a:pt x="2205" y="679"/>
                  </a:cubicBezTo>
                  <a:cubicBezTo>
                    <a:pt x="2207" y="679"/>
                    <a:pt x="2209" y="679"/>
                    <a:pt x="2212" y="681"/>
                  </a:cubicBezTo>
                  <a:lnTo>
                    <a:pt x="2212" y="710"/>
                  </a:lnTo>
                  <a:cubicBezTo>
                    <a:pt x="2243" y="681"/>
                    <a:pt x="2192" y="630"/>
                    <a:pt x="2243" y="601"/>
                  </a:cubicBezTo>
                  <a:cubicBezTo>
                    <a:pt x="2252" y="610"/>
                    <a:pt x="2252" y="621"/>
                    <a:pt x="2263" y="630"/>
                  </a:cubicBezTo>
                  <a:cubicBezTo>
                    <a:pt x="2252" y="610"/>
                    <a:pt x="2243" y="590"/>
                    <a:pt x="2243" y="570"/>
                  </a:cubicBezTo>
                  <a:lnTo>
                    <a:pt x="119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61"/>
            <p:cNvSpPr/>
            <p:nvPr/>
          </p:nvSpPr>
          <p:spPr>
            <a:xfrm>
              <a:off x="4310889" y="3511583"/>
              <a:ext cx="14909" cy="10742"/>
            </a:xfrm>
            <a:custGeom>
              <a:avLst/>
              <a:gdLst/>
              <a:ahLst/>
              <a:cxnLst/>
              <a:rect l="l" t="t" r="r" b="b"/>
              <a:pathLst>
                <a:path w="161" h="116" extrusionOk="0">
                  <a:moveTo>
                    <a:pt x="57" y="1"/>
                  </a:moveTo>
                  <a:cubicBezTo>
                    <a:pt x="23" y="1"/>
                    <a:pt x="8" y="36"/>
                    <a:pt x="1" y="86"/>
                  </a:cubicBezTo>
                  <a:cubicBezTo>
                    <a:pt x="7" y="79"/>
                    <a:pt x="13" y="77"/>
                    <a:pt x="21" y="77"/>
                  </a:cubicBezTo>
                  <a:cubicBezTo>
                    <a:pt x="42" y="77"/>
                    <a:pt x="68" y="100"/>
                    <a:pt x="99" y="100"/>
                  </a:cubicBezTo>
                  <a:cubicBezTo>
                    <a:pt x="106" y="100"/>
                    <a:pt x="113" y="98"/>
                    <a:pt x="121" y="95"/>
                  </a:cubicBezTo>
                  <a:cubicBezTo>
                    <a:pt x="110" y="95"/>
                    <a:pt x="101" y="86"/>
                    <a:pt x="101" y="86"/>
                  </a:cubicBezTo>
                  <a:cubicBezTo>
                    <a:pt x="90" y="86"/>
                    <a:pt x="90" y="75"/>
                    <a:pt x="90" y="75"/>
                  </a:cubicBezTo>
                  <a:lnTo>
                    <a:pt x="90" y="75"/>
                  </a:lnTo>
                  <a:cubicBezTo>
                    <a:pt x="101" y="86"/>
                    <a:pt x="110" y="86"/>
                    <a:pt x="121" y="95"/>
                  </a:cubicBezTo>
                  <a:lnTo>
                    <a:pt x="130" y="86"/>
                  </a:lnTo>
                  <a:lnTo>
                    <a:pt x="130" y="95"/>
                  </a:lnTo>
                  <a:cubicBezTo>
                    <a:pt x="141" y="106"/>
                    <a:pt x="150" y="106"/>
                    <a:pt x="161" y="115"/>
                  </a:cubicBezTo>
                  <a:cubicBezTo>
                    <a:pt x="130" y="35"/>
                    <a:pt x="101" y="106"/>
                    <a:pt x="81" y="6"/>
                  </a:cubicBezTo>
                  <a:cubicBezTo>
                    <a:pt x="72" y="2"/>
                    <a:pt x="64" y="1"/>
                    <a:pt x="57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4372100" y="3400830"/>
              <a:ext cx="2778" cy="1019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0" y="1"/>
                  </a:moveTo>
                  <a:cubicBezTo>
                    <a:pt x="10" y="1"/>
                    <a:pt x="20" y="1"/>
                    <a:pt x="30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4371082" y="3400830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" y="1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4371082" y="340083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61"/>
            <p:cNvSpPr/>
            <p:nvPr/>
          </p:nvSpPr>
          <p:spPr>
            <a:xfrm>
              <a:off x="4354413" y="3413795"/>
              <a:ext cx="7501" cy="8427"/>
            </a:xfrm>
            <a:custGeom>
              <a:avLst/>
              <a:gdLst/>
              <a:ahLst/>
              <a:cxnLst/>
              <a:rect l="l" t="t" r="r" b="b"/>
              <a:pathLst>
                <a:path w="81" h="91" extrusionOk="0">
                  <a:moveTo>
                    <a:pt x="21" y="1"/>
                  </a:moveTo>
                  <a:cubicBezTo>
                    <a:pt x="21" y="41"/>
                    <a:pt x="11" y="41"/>
                    <a:pt x="1" y="90"/>
                  </a:cubicBezTo>
                  <a:cubicBezTo>
                    <a:pt x="23" y="68"/>
                    <a:pt x="34" y="57"/>
                    <a:pt x="47" y="57"/>
                  </a:cubicBezTo>
                  <a:cubicBezTo>
                    <a:pt x="51" y="57"/>
                    <a:pt x="56" y="58"/>
                    <a:pt x="61" y="61"/>
                  </a:cubicBezTo>
                  <a:cubicBezTo>
                    <a:pt x="81" y="30"/>
                    <a:pt x="31" y="21"/>
                    <a:pt x="2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61"/>
            <p:cNvSpPr/>
            <p:nvPr/>
          </p:nvSpPr>
          <p:spPr>
            <a:xfrm>
              <a:off x="4351172" y="3424814"/>
              <a:ext cx="2408" cy="2223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17" y="0"/>
                  </a:moveTo>
                  <a:cubicBezTo>
                    <a:pt x="0" y="0"/>
                    <a:pt x="4" y="23"/>
                    <a:pt x="6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16" y="11"/>
                    <a:pt x="16" y="2"/>
                    <a:pt x="26" y="2"/>
                  </a:cubicBez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4435070" y="3558440"/>
              <a:ext cx="2871" cy="4630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10" y="0"/>
                  </a:moveTo>
                  <a:lnTo>
                    <a:pt x="1" y="50"/>
                  </a:lnTo>
                  <a:lnTo>
                    <a:pt x="10" y="5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61"/>
            <p:cNvSpPr/>
            <p:nvPr/>
          </p:nvSpPr>
          <p:spPr>
            <a:xfrm>
              <a:off x="4491651" y="3428611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61"/>
            <p:cNvSpPr/>
            <p:nvPr/>
          </p:nvSpPr>
          <p:spPr>
            <a:xfrm>
              <a:off x="4492577" y="3429537"/>
              <a:ext cx="2871" cy="3797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0" y="0"/>
                  </a:moveTo>
                  <a:lnTo>
                    <a:pt x="10" y="40"/>
                  </a:lnTo>
                  <a:lnTo>
                    <a:pt x="20" y="40"/>
                  </a:lnTo>
                  <a:cubicBezTo>
                    <a:pt x="20" y="31"/>
                    <a:pt x="30" y="20"/>
                    <a:pt x="30" y="20"/>
                  </a:cubicBezTo>
                  <a:cubicBezTo>
                    <a:pt x="20" y="11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61"/>
            <p:cNvSpPr/>
            <p:nvPr/>
          </p:nvSpPr>
          <p:spPr>
            <a:xfrm>
              <a:off x="4484150" y="3462041"/>
              <a:ext cx="6667" cy="8334"/>
            </a:xfrm>
            <a:custGeom>
              <a:avLst/>
              <a:gdLst/>
              <a:ahLst/>
              <a:cxnLst/>
              <a:rect l="l" t="t" r="r" b="b"/>
              <a:pathLst>
                <a:path w="72" h="90" extrusionOk="0">
                  <a:moveTo>
                    <a:pt x="31" y="0"/>
                  </a:moveTo>
                  <a:lnTo>
                    <a:pt x="1" y="50"/>
                  </a:lnTo>
                  <a:cubicBezTo>
                    <a:pt x="4" y="49"/>
                    <a:pt x="7" y="48"/>
                    <a:pt x="10" y="48"/>
                  </a:cubicBezTo>
                  <a:cubicBezTo>
                    <a:pt x="31" y="48"/>
                    <a:pt x="32" y="81"/>
                    <a:pt x="41" y="90"/>
                  </a:cubicBezTo>
                  <a:lnTo>
                    <a:pt x="71" y="30"/>
                  </a:lnTo>
                  <a:cubicBezTo>
                    <a:pt x="51" y="20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61"/>
            <p:cNvSpPr/>
            <p:nvPr/>
          </p:nvSpPr>
          <p:spPr>
            <a:xfrm>
              <a:off x="4490725" y="3461022"/>
              <a:ext cx="3797" cy="3797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1"/>
                  </a:moveTo>
                  <a:lnTo>
                    <a:pt x="0" y="41"/>
                  </a:lnTo>
                  <a:cubicBezTo>
                    <a:pt x="10" y="41"/>
                    <a:pt x="20" y="41"/>
                    <a:pt x="40" y="31"/>
                  </a:cubicBezTo>
                  <a:cubicBezTo>
                    <a:pt x="30" y="31"/>
                    <a:pt x="20" y="11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61"/>
            <p:cNvSpPr/>
            <p:nvPr/>
          </p:nvSpPr>
          <p:spPr>
            <a:xfrm>
              <a:off x="4431366" y="3379439"/>
              <a:ext cx="65933" cy="38153"/>
            </a:xfrm>
            <a:custGeom>
              <a:avLst/>
              <a:gdLst/>
              <a:ahLst/>
              <a:cxnLst/>
              <a:rect l="l" t="t" r="r" b="b"/>
              <a:pathLst>
                <a:path w="712" h="412" extrusionOk="0">
                  <a:moveTo>
                    <a:pt x="1" y="1"/>
                  </a:moveTo>
                  <a:lnTo>
                    <a:pt x="1" y="21"/>
                  </a:lnTo>
                  <a:lnTo>
                    <a:pt x="10" y="21"/>
                  </a:lnTo>
                  <a:lnTo>
                    <a:pt x="10" y="11"/>
                  </a:lnTo>
                  <a:lnTo>
                    <a:pt x="701" y="381"/>
                  </a:lnTo>
                  <a:lnTo>
                    <a:pt x="701" y="412"/>
                  </a:lnTo>
                  <a:lnTo>
                    <a:pt x="711" y="412"/>
                  </a:lnTo>
                  <a:lnTo>
                    <a:pt x="711" y="3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61"/>
            <p:cNvSpPr/>
            <p:nvPr/>
          </p:nvSpPr>
          <p:spPr>
            <a:xfrm>
              <a:off x="4487021" y="3430463"/>
              <a:ext cx="926" cy="2871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10" y="21"/>
                    <a:pt x="10" y="30"/>
                  </a:cubicBezTo>
                  <a:cubicBezTo>
                    <a:pt x="10" y="21"/>
                    <a:pt x="10" y="10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61"/>
            <p:cNvSpPr/>
            <p:nvPr/>
          </p:nvSpPr>
          <p:spPr>
            <a:xfrm>
              <a:off x="4509708" y="3445094"/>
              <a:ext cx="2408" cy="4075"/>
            </a:xfrm>
            <a:custGeom>
              <a:avLst/>
              <a:gdLst/>
              <a:ahLst/>
              <a:cxnLst/>
              <a:rect l="l" t="t" r="r" b="b"/>
              <a:pathLst>
                <a:path w="26" h="44" extrusionOk="0">
                  <a:moveTo>
                    <a:pt x="16" y="1"/>
                  </a:moveTo>
                  <a:cubicBezTo>
                    <a:pt x="1" y="1"/>
                    <a:pt x="16" y="26"/>
                    <a:pt x="16" y="43"/>
                  </a:cubicBezTo>
                  <a:cubicBezTo>
                    <a:pt x="25" y="23"/>
                    <a:pt x="25" y="13"/>
                    <a:pt x="25" y="3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61"/>
            <p:cNvSpPr/>
            <p:nvPr/>
          </p:nvSpPr>
          <p:spPr>
            <a:xfrm>
              <a:off x="4458221" y="3551032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lnTo>
                    <a:pt x="21" y="0"/>
                  </a:lnTo>
                  <a:cubicBezTo>
                    <a:pt x="11" y="10"/>
                    <a:pt x="1" y="10"/>
                    <a:pt x="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61"/>
            <p:cNvSpPr/>
            <p:nvPr/>
          </p:nvSpPr>
          <p:spPr>
            <a:xfrm>
              <a:off x="4819744" y="3523159"/>
              <a:ext cx="41856" cy="25096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41" y="1"/>
                  </a:moveTo>
                  <a:lnTo>
                    <a:pt x="0" y="50"/>
                  </a:lnTo>
                  <a:cubicBezTo>
                    <a:pt x="21" y="61"/>
                    <a:pt x="61" y="50"/>
                    <a:pt x="51" y="71"/>
                  </a:cubicBezTo>
                  <a:cubicBezTo>
                    <a:pt x="54" y="72"/>
                    <a:pt x="56" y="73"/>
                    <a:pt x="58" y="73"/>
                  </a:cubicBezTo>
                  <a:cubicBezTo>
                    <a:pt x="71" y="73"/>
                    <a:pt x="70" y="48"/>
                    <a:pt x="61" y="30"/>
                  </a:cubicBezTo>
                  <a:lnTo>
                    <a:pt x="61" y="30"/>
                  </a:lnTo>
                  <a:lnTo>
                    <a:pt x="81" y="50"/>
                  </a:lnTo>
                  <a:cubicBezTo>
                    <a:pt x="71" y="41"/>
                    <a:pt x="71" y="41"/>
                    <a:pt x="81" y="30"/>
                  </a:cubicBezTo>
                  <a:lnTo>
                    <a:pt x="381" y="181"/>
                  </a:lnTo>
                  <a:cubicBezTo>
                    <a:pt x="377" y="189"/>
                    <a:pt x="367" y="192"/>
                    <a:pt x="356" y="192"/>
                  </a:cubicBezTo>
                  <a:cubicBezTo>
                    <a:pt x="341" y="192"/>
                    <a:pt x="323" y="187"/>
                    <a:pt x="311" y="181"/>
                  </a:cubicBezTo>
                  <a:lnTo>
                    <a:pt x="311" y="181"/>
                  </a:lnTo>
                  <a:cubicBezTo>
                    <a:pt x="311" y="181"/>
                    <a:pt x="341" y="201"/>
                    <a:pt x="371" y="231"/>
                  </a:cubicBezTo>
                  <a:cubicBezTo>
                    <a:pt x="411" y="251"/>
                    <a:pt x="441" y="271"/>
                    <a:pt x="441" y="271"/>
                  </a:cubicBezTo>
                  <a:cubicBezTo>
                    <a:pt x="451" y="251"/>
                    <a:pt x="391" y="241"/>
                    <a:pt x="401" y="221"/>
                  </a:cubicBezTo>
                  <a:lnTo>
                    <a:pt x="401" y="221"/>
                  </a:lnTo>
                  <a:cubicBezTo>
                    <a:pt x="401" y="221"/>
                    <a:pt x="411" y="231"/>
                    <a:pt x="421" y="231"/>
                  </a:cubicBezTo>
                  <a:lnTo>
                    <a:pt x="431" y="19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859656" y="3548161"/>
              <a:ext cx="2778" cy="1945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0" y="1"/>
                  </a:moveTo>
                  <a:cubicBezTo>
                    <a:pt x="0" y="1"/>
                    <a:pt x="0" y="11"/>
                    <a:pt x="0" y="11"/>
                  </a:cubicBezTo>
                  <a:cubicBezTo>
                    <a:pt x="10" y="11"/>
                    <a:pt x="20" y="21"/>
                    <a:pt x="30" y="2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4832708" y="3531493"/>
              <a:ext cx="15928" cy="12224"/>
            </a:xfrm>
            <a:custGeom>
              <a:avLst/>
              <a:gdLst/>
              <a:ahLst/>
              <a:cxnLst/>
              <a:rect l="l" t="t" r="r" b="b"/>
              <a:pathLst>
                <a:path w="172" h="132" extrusionOk="0">
                  <a:moveTo>
                    <a:pt x="1" y="1"/>
                  </a:moveTo>
                  <a:lnTo>
                    <a:pt x="11" y="11"/>
                  </a:lnTo>
                  <a:lnTo>
                    <a:pt x="151" y="81"/>
                  </a:lnTo>
                  <a:lnTo>
                    <a:pt x="1" y="1"/>
                  </a:lnTo>
                  <a:close/>
                  <a:moveTo>
                    <a:pt x="151" y="81"/>
                  </a:moveTo>
                  <a:cubicBezTo>
                    <a:pt x="161" y="91"/>
                    <a:pt x="161" y="111"/>
                    <a:pt x="171" y="131"/>
                  </a:cubicBezTo>
                  <a:lnTo>
                    <a:pt x="171" y="91"/>
                  </a:lnTo>
                  <a:lnTo>
                    <a:pt x="151" y="8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4848544" y="3547328"/>
              <a:ext cx="2778" cy="1389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0"/>
                  </a:moveTo>
                  <a:cubicBezTo>
                    <a:pt x="3" y="0"/>
                    <a:pt x="6" y="1"/>
                    <a:pt x="9" y="2"/>
                  </a:cubicBezTo>
                  <a:lnTo>
                    <a:pt x="9" y="2"/>
                  </a:lnTo>
                  <a:cubicBezTo>
                    <a:pt x="8" y="0"/>
                    <a:pt x="6" y="0"/>
                    <a:pt x="0" y="0"/>
                  </a:cubicBezTo>
                  <a:close/>
                  <a:moveTo>
                    <a:pt x="9" y="2"/>
                  </a:moveTo>
                  <a:cubicBezTo>
                    <a:pt x="10" y="4"/>
                    <a:pt x="10" y="6"/>
                    <a:pt x="10" y="10"/>
                  </a:cubicBezTo>
                  <a:cubicBezTo>
                    <a:pt x="17" y="10"/>
                    <a:pt x="19" y="14"/>
                    <a:pt x="23" y="14"/>
                  </a:cubicBezTo>
                  <a:cubicBezTo>
                    <a:pt x="24" y="14"/>
                    <a:pt x="27" y="13"/>
                    <a:pt x="30" y="10"/>
                  </a:cubicBezTo>
                  <a:cubicBezTo>
                    <a:pt x="23" y="10"/>
                    <a:pt x="16" y="5"/>
                    <a:pt x="9" y="2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1"/>
            <p:cNvSpPr/>
            <p:nvPr/>
          </p:nvSpPr>
          <p:spPr>
            <a:xfrm>
              <a:off x="4857804" y="3548717"/>
              <a:ext cx="1945" cy="556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3" y="0"/>
                  </a:moveTo>
                  <a:cubicBezTo>
                    <a:pt x="1" y="0"/>
                    <a:pt x="0" y="2"/>
                    <a:pt x="0" y="5"/>
                  </a:cubicBezTo>
                  <a:lnTo>
                    <a:pt x="20" y="5"/>
                  </a:lnTo>
                  <a:cubicBezTo>
                    <a:pt x="13" y="5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1"/>
            <p:cNvSpPr/>
            <p:nvPr/>
          </p:nvSpPr>
          <p:spPr>
            <a:xfrm>
              <a:off x="4787333" y="3502786"/>
              <a:ext cx="102048" cy="58434"/>
            </a:xfrm>
            <a:custGeom>
              <a:avLst/>
              <a:gdLst/>
              <a:ahLst/>
              <a:cxnLst/>
              <a:rect l="l" t="t" r="r" b="b"/>
              <a:pathLst>
                <a:path w="1102" h="631" extrusionOk="0">
                  <a:moveTo>
                    <a:pt x="90" y="161"/>
                  </a:moveTo>
                  <a:lnTo>
                    <a:pt x="70" y="181"/>
                  </a:lnTo>
                  <a:cubicBezTo>
                    <a:pt x="70" y="170"/>
                    <a:pt x="70" y="161"/>
                    <a:pt x="90" y="161"/>
                  </a:cubicBezTo>
                  <a:close/>
                  <a:moveTo>
                    <a:pt x="1018" y="609"/>
                  </a:moveTo>
                  <a:cubicBezTo>
                    <a:pt x="1016" y="611"/>
                    <a:pt x="1016" y="611"/>
                    <a:pt x="1022" y="611"/>
                  </a:cubicBezTo>
                  <a:cubicBezTo>
                    <a:pt x="1020" y="610"/>
                    <a:pt x="1019" y="610"/>
                    <a:pt x="1018" y="609"/>
                  </a:cubicBezTo>
                  <a:close/>
                  <a:moveTo>
                    <a:pt x="150" y="1"/>
                  </a:moveTo>
                  <a:cubicBezTo>
                    <a:pt x="141" y="21"/>
                    <a:pt x="130" y="30"/>
                    <a:pt x="121" y="50"/>
                  </a:cubicBezTo>
                  <a:cubicBezTo>
                    <a:pt x="121" y="41"/>
                    <a:pt x="121" y="30"/>
                    <a:pt x="110" y="30"/>
                  </a:cubicBezTo>
                  <a:cubicBezTo>
                    <a:pt x="70" y="81"/>
                    <a:pt x="41" y="90"/>
                    <a:pt x="1" y="161"/>
                  </a:cubicBezTo>
                  <a:lnTo>
                    <a:pt x="61" y="210"/>
                  </a:lnTo>
                  <a:cubicBezTo>
                    <a:pt x="62" y="212"/>
                    <a:pt x="64" y="213"/>
                    <a:pt x="64" y="213"/>
                  </a:cubicBezTo>
                  <a:cubicBezTo>
                    <a:pt x="67" y="213"/>
                    <a:pt x="62" y="199"/>
                    <a:pt x="70" y="190"/>
                  </a:cubicBezTo>
                  <a:cubicBezTo>
                    <a:pt x="78" y="198"/>
                    <a:pt x="85" y="205"/>
                    <a:pt x="92" y="205"/>
                  </a:cubicBezTo>
                  <a:cubicBezTo>
                    <a:pt x="95" y="205"/>
                    <a:pt x="98" y="204"/>
                    <a:pt x="101" y="201"/>
                  </a:cubicBezTo>
                  <a:cubicBezTo>
                    <a:pt x="141" y="190"/>
                    <a:pt x="101" y="130"/>
                    <a:pt x="121" y="110"/>
                  </a:cubicBezTo>
                  <a:lnTo>
                    <a:pt x="121" y="110"/>
                  </a:lnTo>
                  <a:lnTo>
                    <a:pt x="121" y="121"/>
                  </a:lnTo>
                  <a:cubicBezTo>
                    <a:pt x="150" y="121"/>
                    <a:pt x="161" y="90"/>
                    <a:pt x="150" y="61"/>
                  </a:cubicBezTo>
                  <a:lnTo>
                    <a:pt x="150" y="61"/>
                  </a:lnTo>
                  <a:cubicBezTo>
                    <a:pt x="210" y="81"/>
                    <a:pt x="121" y="121"/>
                    <a:pt x="181" y="130"/>
                  </a:cubicBezTo>
                  <a:cubicBezTo>
                    <a:pt x="150" y="130"/>
                    <a:pt x="161" y="190"/>
                    <a:pt x="150" y="210"/>
                  </a:cubicBezTo>
                  <a:cubicBezTo>
                    <a:pt x="161" y="205"/>
                    <a:pt x="174" y="202"/>
                    <a:pt x="187" y="202"/>
                  </a:cubicBezTo>
                  <a:cubicBezTo>
                    <a:pt x="221" y="202"/>
                    <a:pt x="256" y="219"/>
                    <a:pt x="270" y="241"/>
                  </a:cubicBezTo>
                  <a:cubicBezTo>
                    <a:pt x="290" y="161"/>
                    <a:pt x="170" y="150"/>
                    <a:pt x="190" y="90"/>
                  </a:cubicBezTo>
                  <a:lnTo>
                    <a:pt x="221" y="70"/>
                  </a:lnTo>
                  <a:lnTo>
                    <a:pt x="1002" y="451"/>
                  </a:lnTo>
                  <a:lnTo>
                    <a:pt x="1002" y="461"/>
                  </a:lnTo>
                  <a:lnTo>
                    <a:pt x="1071" y="491"/>
                  </a:lnTo>
                  <a:cubicBezTo>
                    <a:pt x="1069" y="497"/>
                    <a:pt x="1065" y="500"/>
                    <a:pt x="1060" y="500"/>
                  </a:cubicBezTo>
                  <a:cubicBezTo>
                    <a:pt x="1049" y="500"/>
                    <a:pt x="1034" y="490"/>
                    <a:pt x="1024" y="490"/>
                  </a:cubicBezTo>
                  <a:cubicBezTo>
                    <a:pt x="1016" y="490"/>
                    <a:pt x="1011" y="495"/>
                    <a:pt x="1011" y="511"/>
                  </a:cubicBezTo>
                  <a:cubicBezTo>
                    <a:pt x="1039" y="520"/>
                    <a:pt x="1008" y="546"/>
                    <a:pt x="1018" y="558"/>
                  </a:cubicBezTo>
                  <a:lnTo>
                    <a:pt x="1018" y="558"/>
                  </a:lnTo>
                  <a:cubicBezTo>
                    <a:pt x="1014" y="556"/>
                    <a:pt x="1009" y="554"/>
                    <a:pt x="1005" y="554"/>
                  </a:cubicBezTo>
                  <a:cubicBezTo>
                    <a:pt x="996" y="554"/>
                    <a:pt x="987" y="559"/>
                    <a:pt x="982" y="571"/>
                  </a:cubicBezTo>
                  <a:cubicBezTo>
                    <a:pt x="991" y="571"/>
                    <a:pt x="1022" y="581"/>
                    <a:pt x="1011" y="591"/>
                  </a:cubicBezTo>
                  <a:cubicBezTo>
                    <a:pt x="941" y="591"/>
                    <a:pt x="1011" y="551"/>
                    <a:pt x="941" y="551"/>
                  </a:cubicBezTo>
                  <a:cubicBezTo>
                    <a:pt x="932" y="599"/>
                    <a:pt x="994" y="601"/>
                    <a:pt x="1018" y="609"/>
                  </a:cubicBezTo>
                  <a:lnTo>
                    <a:pt x="1018" y="609"/>
                  </a:lnTo>
                  <a:cubicBezTo>
                    <a:pt x="1019" y="608"/>
                    <a:pt x="1022" y="606"/>
                    <a:pt x="1022" y="601"/>
                  </a:cubicBezTo>
                  <a:cubicBezTo>
                    <a:pt x="1042" y="611"/>
                    <a:pt x="1022" y="631"/>
                    <a:pt x="1051" y="631"/>
                  </a:cubicBezTo>
                  <a:cubicBezTo>
                    <a:pt x="1051" y="621"/>
                    <a:pt x="1051" y="611"/>
                    <a:pt x="1042" y="601"/>
                  </a:cubicBezTo>
                  <a:lnTo>
                    <a:pt x="1042" y="601"/>
                  </a:lnTo>
                  <a:cubicBezTo>
                    <a:pt x="1046" y="606"/>
                    <a:pt x="1052" y="608"/>
                    <a:pt x="1057" y="608"/>
                  </a:cubicBezTo>
                  <a:cubicBezTo>
                    <a:pt x="1075" y="608"/>
                    <a:pt x="1094" y="589"/>
                    <a:pt x="1102" y="581"/>
                  </a:cubicBezTo>
                  <a:cubicBezTo>
                    <a:pt x="1082" y="551"/>
                    <a:pt x="1091" y="511"/>
                    <a:pt x="1102" y="47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1"/>
            <p:cNvSpPr/>
            <p:nvPr/>
          </p:nvSpPr>
          <p:spPr>
            <a:xfrm>
              <a:off x="4833727" y="3648265"/>
              <a:ext cx="93" cy="296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3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1"/>
            <p:cNvSpPr/>
            <p:nvPr/>
          </p:nvSpPr>
          <p:spPr>
            <a:xfrm>
              <a:off x="4832708" y="3648265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1"/>
            <p:cNvSpPr/>
            <p:nvPr/>
          </p:nvSpPr>
          <p:spPr>
            <a:xfrm>
              <a:off x="4771127" y="3591592"/>
              <a:ext cx="3334" cy="1204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9" y="1"/>
                  </a:moveTo>
                  <a:cubicBezTo>
                    <a:pt x="4" y="1"/>
                    <a:pt x="1" y="4"/>
                    <a:pt x="5" y="12"/>
                  </a:cubicBezTo>
                  <a:lnTo>
                    <a:pt x="35" y="12"/>
                  </a:lnTo>
                  <a:cubicBezTo>
                    <a:pt x="29" y="7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1"/>
            <p:cNvSpPr/>
            <p:nvPr/>
          </p:nvSpPr>
          <p:spPr>
            <a:xfrm>
              <a:off x="4753996" y="3584369"/>
              <a:ext cx="93" cy="101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1"/>
            <p:cNvSpPr/>
            <p:nvPr/>
          </p:nvSpPr>
          <p:spPr>
            <a:xfrm>
              <a:off x="4778999" y="3627893"/>
              <a:ext cx="1019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1"/>
            <p:cNvSpPr/>
            <p:nvPr/>
          </p:nvSpPr>
          <p:spPr>
            <a:xfrm>
              <a:off x="4772516" y="3627893"/>
              <a:ext cx="926" cy="1945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0" y="1"/>
                  </a:moveTo>
                  <a:cubicBezTo>
                    <a:pt x="0" y="11"/>
                    <a:pt x="0" y="11"/>
                    <a:pt x="10" y="21"/>
                  </a:cubicBezTo>
                  <a:cubicBezTo>
                    <a:pt x="10" y="11"/>
                    <a:pt x="10" y="1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1"/>
            <p:cNvSpPr/>
            <p:nvPr/>
          </p:nvSpPr>
          <p:spPr>
            <a:xfrm>
              <a:off x="4827152" y="3533345"/>
              <a:ext cx="4815" cy="1945"/>
            </a:xfrm>
            <a:custGeom>
              <a:avLst/>
              <a:gdLst/>
              <a:ahLst/>
              <a:cxnLst/>
              <a:rect l="l" t="t" r="r" b="b"/>
              <a:pathLst>
                <a:path w="52" h="21" extrusionOk="0">
                  <a:moveTo>
                    <a:pt x="51" y="1"/>
                  </a:moveTo>
                  <a:cubicBezTo>
                    <a:pt x="31" y="1"/>
                    <a:pt x="1" y="1"/>
                    <a:pt x="21" y="21"/>
                  </a:cubicBezTo>
                  <a:lnTo>
                    <a:pt x="51" y="1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1"/>
            <p:cNvSpPr/>
            <p:nvPr/>
          </p:nvSpPr>
          <p:spPr>
            <a:xfrm>
              <a:off x="4799371" y="3587147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11" y="1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1"/>
            <p:cNvSpPr/>
            <p:nvPr/>
          </p:nvSpPr>
          <p:spPr>
            <a:xfrm>
              <a:off x="4779925" y="3637153"/>
              <a:ext cx="1019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1"/>
            <p:cNvSpPr/>
            <p:nvPr/>
          </p:nvSpPr>
          <p:spPr>
            <a:xfrm>
              <a:off x="4792889" y="3528715"/>
              <a:ext cx="2871" cy="1945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1" y="1"/>
                  </a:moveTo>
                  <a:cubicBezTo>
                    <a:pt x="10" y="11"/>
                    <a:pt x="21" y="11"/>
                    <a:pt x="30" y="21"/>
                  </a:cubicBezTo>
                  <a:lnTo>
                    <a:pt x="30" y="11"/>
                  </a:lnTo>
                  <a:cubicBezTo>
                    <a:pt x="21" y="1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1"/>
            <p:cNvSpPr/>
            <p:nvPr/>
          </p:nvSpPr>
          <p:spPr>
            <a:xfrm>
              <a:off x="4792889" y="3531493"/>
              <a:ext cx="5649" cy="2315"/>
            </a:xfrm>
            <a:custGeom>
              <a:avLst/>
              <a:gdLst/>
              <a:ahLst/>
              <a:cxnLst/>
              <a:rect l="l" t="t" r="r" b="b"/>
              <a:pathLst>
                <a:path w="61" h="25" extrusionOk="0">
                  <a:moveTo>
                    <a:pt x="41" y="1"/>
                  </a:moveTo>
                  <a:cubicBezTo>
                    <a:pt x="21" y="11"/>
                    <a:pt x="10" y="11"/>
                    <a:pt x="1" y="21"/>
                  </a:cubicBezTo>
                  <a:lnTo>
                    <a:pt x="10" y="21"/>
                  </a:lnTo>
                  <a:cubicBezTo>
                    <a:pt x="12" y="19"/>
                    <a:pt x="14" y="19"/>
                    <a:pt x="16" y="19"/>
                  </a:cubicBezTo>
                  <a:cubicBezTo>
                    <a:pt x="24" y="19"/>
                    <a:pt x="35" y="24"/>
                    <a:pt x="44" y="24"/>
                  </a:cubicBezTo>
                  <a:cubicBezTo>
                    <a:pt x="51" y="24"/>
                    <a:pt x="57" y="21"/>
                    <a:pt x="61" y="11"/>
                  </a:cubicBezTo>
                  <a:lnTo>
                    <a:pt x="50" y="11"/>
                  </a:lnTo>
                  <a:cubicBezTo>
                    <a:pt x="50" y="11"/>
                    <a:pt x="41" y="11"/>
                    <a:pt x="4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1"/>
            <p:cNvSpPr/>
            <p:nvPr/>
          </p:nvSpPr>
          <p:spPr>
            <a:xfrm>
              <a:off x="4790111" y="3528344"/>
              <a:ext cx="2871" cy="1389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8" y="0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11" y="5"/>
                    <a:pt x="11" y="5"/>
                    <a:pt x="20" y="15"/>
                  </a:cubicBezTo>
                  <a:cubicBezTo>
                    <a:pt x="20" y="5"/>
                    <a:pt x="20" y="5"/>
                    <a:pt x="31" y="5"/>
                  </a:cubicBezTo>
                  <a:lnTo>
                    <a:pt x="11" y="5"/>
                  </a:ln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1"/>
            <p:cNvSpPr/>
            <p:nvPr/>
          </p:nvSpPr>
          <p:spPr>
            <a:xfrm>
              <a:off x="4733530" y="3521307"/>
              <a:ext cx="157702" cy="149279"/>
            </a:xfrm>
            <a:custGeom>
              <a:avLst/>
              <a:gdLst/>
              <a:ahLst/>
              <a:cxnLst/>
              <a:rect l="l" t="t" r="r" b="b"/>
              <a:pathLst>
                <a:path w="1703" h="1612" extrusionOk="0">
                  <a:moveTo>
                    <a:pt x="582" y="141"/>
                  </a:moveTo>
                  <a:cubicBezTo>
                    <a:pt x="591" y="151"/>
                    <a:pt x="602" y="151"/>
                    <a:pt x="611" y="151"/>
                  </a:cubicBezTo>
                  <a:lnTo>
                    <a:pt x="611" y="161"/>
                  </a:lnTo>
                  <a:cubicBezTo>
                    <a:pt x="604" y="166"/>
                    <a:pt x="599" y="168"/>
                    <a:pt x="596" y="168"/>
                  </a:cubicBezTo>
                  <a:cubicBezTo>
                    <a:pt x="585" y="168"/>
                    <a:pt x="589" y="148"/>
                    <a:pt x="582" y="141"/>
                  </a:cubicBezTo>
                  <a:close/>
                  <a:moveTo>
                    <a:pt x="789" y="154"/>
                  </a:moveTo>
                  <a:lnTo>
                    <a:pt x="851" y="181"/>
                  </a:lnTo>
                  <a:cubicBezTo>
                    <a:pt x="851" y="181"/>
                    <a:pt x="862" y="181"/>
                    <a:pt x="862" y="191"/>
                  </a:cubicBezTo>
                  <a:lnTo>
                    <a:pt x="791" y="161"/>
                  </a:lnTo>
                  <a:cubicBezTo>
                    <a:pt x="791" y="158"/>
                    <a:pt x="790" y="155"/>
                    <a:pt x="789" y="154"/>
                  </a:cubicBezTo>
                  <a:close/>
                  <a:moveTo>
                    <a:pt x="1022" y="191"/>
                  </a:moveTo>
                  <a:cubicBezTo>
                    <a:pt x="1062" y="201"/>
                    <a:pt x="1052" y="221"/>
                    <a:pt x="1042" y="231"/>
                  </a:cubicBezTo>
                  <a:cubicBezTo>
                    <a:pt x="1032" y="221"/>
                    <a:pt x="1022" y="221"/>
                    <a:pt x="1012" y="221"/>
                  </a:cubicBezTo>
                  <a:cubicBezTo>
                    <a:pt x="1012" y="211"/>
                    <a:pt x="1022" y="201"/>
                    <a:pt x="1022" y="191"/>
                  </a:cubicBezTo>
                  <a:close/>
                  <a:moveTo>
                    <a:pt x="731" y="231"/>
                  </a:moveTo>
                  <a:cubicBezTo>
                    <a:pt x="742" y="231"/>
                    <a:pt x="742" y="231"/>
                    <a:pt x="742" y="241"/>
                  </a:cubicBezTo>
                  <a:lnTo>
                    <a:pt x="751" y="241"/>
                  </a:lnTo>
                  <a:cubicBezTo>
                    <a:pt x="731" y="241"/>
                    <a:pt x="731" y="261"/>
                    <a:pt x="711" y="261"/>
                  </a:cubicBezTo>
                  <a:cubicBezTo>
                    <a:pt x="722" y="251"/>
                    <a:pt x="731" y="241"/>
                    <a:pt x="731" y="231"/>
                  </a:cubicBezTo>
                  <a:close/>
                  <a:moveTo>
                    <a:pt x="560" y="239"/>
                  </a:moveTo>
                  <a:lnTo>
                    <a:pt x="562" y="241"/>
                  </a:lnTo>
                  <a:cubicBezTo>
                    <a:pt x="562" y="241"/>
                    <a:pt x="562" y="251"/>
                    <a:pt x="551" y="261"/>
                  </a:cubicBezTo>
                  <a:lnTo>
                    <a:pt x="551" y="281"/>
                  </a:lnTo>
                  <a:cubicBezTo>
                    <a:pt x="542" y="271"/>
                    <a:pt x="542" y="261"/>
                    <a:pt x="551" y="251"/>
                  </a:cubicBezTo>
                  <a:cubicBezTo>
                    <a:pt x="551" y="251"/>
                    <a:pt x="556" y="246"/>
                    <a:pt x="560" y="239"/>
                  </a:cubicBezTo>
                  <a:close/>
                  <a:moveTo>
                    <a:pt x="542" y="291"/>
                  </a:moveTo>
                  <a:lnTo>
                    <a:pt x="542" y="301"/>
                  </a:lnTo>
                  <a:lnTo>
                    <a:pt x="531" y="291"/>
                  </a:lnTo>
                  <a:close/>
                  <a:moveTo>
                    <a:pt x="711" y="261"/>
                  </a:moveTo>
                  <a:lnTo>
                    <a:pt x="751" y="291"/>
                  </a:lnTo>
                  <a:cubicBezTo>
                    <a:pt x="742" y="291"/>
                    <a:pt x="742" y="291"/>
                    <a:pt x="742" y="301"/>
                  </a:cubicBezTo>
                  <a:cubicBezTo>
                    <a:pt x="722" y="291"/>
                    <a:pt x="711" y="281"/>
                    <a:pt x="711" y="261"/>
                  </a:cubicBezTo>
                  <a:close/>
                  <a:moveTo>
                    <a:pt x="682" y="291"/>
                  </a:moveTo>
                  <a:cubicBezTo>
                    <a:pt x="691" y="301"/>
                    <a:pt x="702" y="311"/>
                    <a:pt x="691" y="321"/>
                  </a:cubicBezTo>
                  <a:cubicBezTo>
                    <a:pt x="691" y="321"/>
                    <a:pt x="682" y="321"/>
                    <a:pt x="682" y="311"/>
                  </a:cubicBezTo>
                  <a:lnTo>
                    <a:pt x="682" y="291"/>
                  </a:lnTo>
                  <a:close/>
                  <a:moveTo>
                    <a:pt x="551" y="311"/>
                  </a:moveTo>
                  <a:cubicBezTo>
                    <a:pt x="542" y="321"/>
                    <a:pt x="551" y="331"/>
                    <a:pt x="551" y="341"/>
                  </a:cubicBezTo>
                  <a:lnTo>
                    <a:pt x="542" y="341"/>
                  </a:lnTo>
                  <a:cubicBezTo>
                    <a:pt x="531" y="331"/>
                    <a:pt x="521" y="321"/>
                    <a:pt x="511" y="321"/>
                  </a:cubicBezTo>
                  <a:cubicBezTo>
                    <a:pt x="511" y="311"/>
                    <a:pt x="531" y="311"/>
                    <a:pt x="551" y="311"/>
                  </a:cubicBezTo>
                  <a:close/>
                  <a:moveTo>
                    <a:pt x="662" y="301"/>
                  </a:moveTo>
                  <a:cubicBezTo>
                    <a:pt x="651" y="331"/>
                    <a:pt x="642" y="341"/>
                    <a:pt x="631" y="341"/>
                  </a:cubicBezTo>
                  <a:cubicBezTo>
                    <a:pt x="631" y="331"/>
                    <a:pt x="622" y="321"/>
                    <a:pt x="622" y="321"/>
                  </a:cubicBezTo>
                  <a:lnTo>
                    <a:pt x="622" y="321"/>
                  </a:lnTo>
                  <a:cubicBezTo>
                    <a:pt x="624" y="322"/>
                    <a:pt x="627" y="323"/>
                    <a:pt x="629" y="323"/>
                  </a:cubicBezTo>
                  <a:cubicBezTo>
                    <a:pt x="642" y="323"/>
                    <a:pt x="644" y="301"/>
                    <a:pt x="662" y="301"/>
                  </a:cubicBezTo>
                  <a:close/>
                  <a:moveTo>
                    <a:pt x="582" y="311"/>
                  </a:moveTo>
                  <a:cubicBezTo>
                    <a:pt x="582" y="321"/>
                    <a:pt x="591" y="331"/>
                    <a:pt x="602" y="341"/>
                  </a:cubicBezTo>
                  <a:cubicBezTo>
                    <a:pt x="611" y="341"/>
                    <a:pt x="611" y="341"/>
                    <a:pt x="611" y="351"/>
                  </a:cubicBezTo>
                  <a:lnTo>
                    <a:pt x="571" y="351"/>
                  </a:lnTo>
                  <a:lnTo>
                    <a:pt x="562" y="341"/>
                  </a:lnTo>
                  <a:cubicBezTo>
                    <a:pt x="571" y="341"/>
                    <a:pt x="571" y="331"/>
                    <a:pt x="571" y="331"/>
                  </a:cubicBezTo>
                  <a:lnTo>
                    <a:pt x="582" y="331"/>
                  </a:lnTo>
                  <a:lnTo>
                    <a:pt x="571" y="321"/>
                  </a:lnTo>
                  <a:lnTo>
                    <a:pt x="571" y="311"/>
                  </a:lnTo>
                  <a:close/>
                  <a:moveTo>
                    <a:pt x="1352" y="341"/>
                  </a:moveTo>
                  <a:cubicBezTo>
                    <a:pt x="1357" y="348"/>
                    <a:pt x="1363" y="354"/>
                    <a:pt x="1370" y="358"/>
                  </a:cubicBezTo>
                  <a:lnTo>
                    <a:pt x="1370" y="358"/>
                  </a:lnTo>
                  <a:cubicBezTo>
                    <a:pt x="1365" y="354"/>
                    <a:pt x="1359" y="348"/>
                    <a:pt x="1352" y="341"/>
                  </a:cubicBezTo>
                  <a:close/>
                  <a:moveTo>
                    <a:pt x="1432" y="351"/>
                  </a:moveTo>
                  <a:cubicBezTo>
                    <a:pt x="1432" y="351"/>
                    <a:pt x="1435" y="354"/>
                    <a:pt x="1442" y="359"/>
                  </a:cubicBezTo>
                  <a:lnTo>
                    <a:pt x="1442" y="359"/>
                  </a:lnTo>
                  <a:cubicBezTo>
                    <a:pt x="1440" y="354"/>
                    <a:pt x="1438" y="351"/>
                    <a:pt x="1432" y="351"/>
                  </a:cubicBezTo>
                  <a:close/>
                  <a:moveTo>
                    <a:pt x="1182" y="341"/>
                  </a:moveTo>
                  <a:cubicBezTo>
                    <a:pt x="1192" y="351"/>
                    <a:pt x="1192" y="351"/>
                    <a:pt x="1202" y="351"/>
                  </a:cubicBezTo>
                  <a:lnTo>
                    <a:pt x="1202" y="361"/>
                  </a:lnTo>
                  <a:cubicBezTo>
                    <a:pt x="1192" y="351"/>
                    <a:pt x="1192" y="351"/>
                    <a:pt x="1182" y="351"/>
                  </a:cubicBezTo>
                  <a:lnTo>
                    <a:pt x="1182" y="341"/>
                  </a:lnTo>
                  <a:close/>
                  <a:moveTo>
                    <a:pt x="1370" y="358"/>
                  </a:moveTo>
                  <a:cubicBezTo>
                    <a:pt x="1378" y="365"/>
                    <a:pt x="1384" y="368"/>
                    <a:pt x="1390" y="370"/>
                  </a:cubicBezTo>
                  <a:lnTo>
                    <a:pt x="1390" y="370"/>
                  </a:lnTo>
                  <a:cubicBezTo>
                    <a:pt x="1384" y="366"/>
                    <a:pt x="1377" y="363"/>
                    <a:pt x="1370" y="358"/>
                  </a:cubicBezTo>
                  <a:close/>
                  <a:moveTo>
                    <a:pt x="1293" y="402"/>
                  </a:moveTo>
                  <a:cubicBezTo>
                    <a:pt x="1303" y="405"/>
                    <a:pt x="1312" y="408"/>
                    <a:pt x="1322" y="411"/>
                  </a:cubicBezTo>
                  <a:cubicBezTo>
                    <a:pt x="1322" y="413"/>
                    <a:pt x="1322" y="415"/>
                    <a:pt x="1322" y="416"/>
                  </a:cubicBezTo>
                  <a:lnTo>
                    <a:pt x="1322" y="416"/>
                  </a:lnTo>
                  <a:cubicBezTo>
                    <a:pt x="1313" y="412"/>
                    <a:pt x="1303" y="407"/>
                    <a:pt x="1293" y="402"/>
                  </a:cubicBezTo>
                  <a:close/>
                  <a:moveTo>
                    <a:pt x="1202" y="361"/>
                  </a:moveTo>
                  <a:cubicBezTo>
                    <a:pt x="1214" y="367"/>
                    <a:pt x="1226" y="373"/>
                    <a:pt x="1238" y="379"/>
                  </a:cubicBezTo>
                  <a:lnTo>
                    <a:pt x="1238" y="379"/>
                  </a:lnTo>
                  <a:cubicBezTo>
                    <a:pt x="1230" y="376"/>
                    <a:pt x="1221" y="373"/>
                    <a:pt x="1212" y="371"/>
                  </a:cubicBezTo>
                  <a:lnTo>
                    <a:pt x="1212" y="371"/>
                  </a:lnTo>
                  <a:cubicBezTo>
                    <a:pt x="1232" y="391"/>
                    <a:pt x="1222" y="421"/>
                    <a:pt x="1262" y="421"/>
                  </a:cubicBezTo>
                  <a:lnTo>
                    <a:pt x="1232" y="381"/>
                  </a:lnTo>
                  <a:lnTo>
                    <a:pt x="1232" y="381"/>
                  </a:lnTo>
                  <a:cubicBezTo>
                    <a:pt x="1262" y="401"/>
                    <a:pt x="1302" y="421"/>
                    <a:pt x="1332" y="431"/>
                  </a:cubicBezTo>
                  <a:cubicBezTo>
                    <a:pt x="1342" y="451"/>
                    <a:pt x="1362" y="471"/>
                    <a:pt x="1372" y="491"/>
                  </a:cubicBezTo>
                  <a:cubicBezTo>
                    <a:pt x="1312" y="461"/>
                    <a:pt x="1252" y="431"/>
                    <a:pt x="1202" y="401"/>
                  </a:cubicBezTo>
                  <a:cubicBezTo>
                    <a:pt x="1202" y="391"/>
                    <a:pt x="1212" y="381"/>
                    <a:pt x="1202" y="371"/>
                  </a:cubicBezTo>
                  <a:lnTo>
                    <a:pt x="1212" y="371"/>
                  </a:lnTo>
                  <a:lnTo>
                    <a:pt x="1202" y="361"/>
                  </a:lnTo>
                  <a:close/>
                  <a:moveTo>
                    <a:pt x="301" y="571"/>
                  </a:moveTo>
                  <a:lnTo>
                    <a:pt x="301" y="571"/>
                  </a:lnTo>
                  <a:cubicBezTo>
                    <a:pt x="302" y="571"/>
                    <a:pt x="302" y="572"/>
                    <a:pt x="302" y="572"/>
                  </a:cubicBezTo>
                  <a:lnTo>
                    <a:pt x="302" y="572"/>
                  </a:lnTo>
                  <a:lnTo>
                    <a:pt x="301" y="571"/>
                  </a:lnTo>
                  <a:close/>
                  <a:moveTo>
                    <a:pt x="1401" y="623"/>
                  </a:moveTo>
                  <a:lnTo>
                    <a:pt x="1401" y="623"/>
                  </a:lnTo>
                  <a:cubicBezTo>
                    <a:pt x="1405" y="629"/>
                    <a:pt x="1409" y="636"/>
                    <a:pt x="1412" y="641"/>
                  </a:cubicBezTo>
                  <a:lnTo>
                    <a:pt x="1412" y="651"/>
                  </a:lnTo>
                  <a:cubicBezTo>
                    <a:pt x="1412" y="651"/>
                    <a:pt x="1412" y="641"/>
                    <a:pt x="1402" y="631"/>
                  </a:cubicBezTo>
                  <a:cubicBezTo>
                    <a:pt x="1402" y="629"/>
                    <a:pt x="1402" y="626"/>
                    <a:pt x="1401" y="623"/>
                  </a:cubicBezTo>
                  <a:close/>
                  <a:moveTo>
                    <a:pt x="1346" y="504"/>
                  </a:moveTo>
                  <a:cubicBezTo>
                    <a:pt x="1352" y="504"/>
                    <a:pt x="1359" y="508"/>
                    <a:pt x="1372" y="521"/>
                  </a:cubicBezTo>
                  <a:cubicBezTo>
                    <a:pt x="1392" y="531"/>
                    <a:pt x="1392" y="541"/>
                    <a:pt x="1382" y="551"/>
                  </a:cubicBezTo>
                  <a:lnTo>
                    <a:pt x="1442" y="581"/>
                  </a:lnTo>
                  <a:cubicBezTo>
                    <a:pt x="1432" y="591"/>
                    <a:pt x="1422" y="581"/>
                    <a:pt x="1432" y="601"/>
                  </a:cubicBezTo>
                  <a:lnTo>
                    <a:pt x="1442" y="601"/>
                  </a:lnTo>
                  <a:cubicBezTo>
                    <a:pt x="1442" y="611"/>
                    <a:pt x="1462" y="651"/>
                    <a:pt x="1492" y="671"/>
                  </a:cubicBezTo>
                  <a:lnTo>
                    <a:pt x="1482" y="681"/>
                  </a:lnTo>
                  <a:cubicBezTo>
                    <a:pt x="1452" y="651"/>
                    <a:pt x="1432" y="641"/>
                    <a:pt x="1412" y="601"/>
                  </a:cubicBezTo>
                  <a:cubicBezTo>
                    <a:pt x="1406" y="600"/>
                    <a:pt x="1402" y="599"/>
                    <a:pt x="1399" y="599"/>
                  </a:cubicBezTo>
                  <a:cubicBezTo>
                    <a:pt x="1392" y="599"/>
                    <a:pt x="1391" y="603"/>
                    <a:pt x="1393" y="609"/>
                  </a:cubicBezTo>
                  <a:lnTo>
                    <a:pt x="1393" y="609"/>
                  </a:lnTo>
                  <a:cubicBezTo>
                    <a:pt x="1388" y="602"/>
                    <a:pt x="1381" y="596"/>
                    <a:pt x="1372" y="591"/>
                  </a:cubicBezTo>
                  <a:cubicBezTo>
                    <a:pt x="1382" y="581"/>
                    <a:pt x="1372" y="561"/>
                    <a:pt x="1382" y="551"/>
                  </a:cubicBezTo>
                  <a:lnTo>
                    <a:pt x="1382" y="541"/>
                  </a:lnTo>
                  <a:lnTo>
                    <a:pt x="1372" y="541"/>
                  </a:lnTo>
                  <a:cubicBezTo>
                    <a:pt x="1359" y="535"/>
                    <a:pt x="1343" y="521"/>
                    <a:pt x="1335" y="521"/>
                  </a:cubicBezTo>
                  <a:cubicBezTo>
                    <a:pt x="1330" y="521"/>
                    <a:pt x="1328" y="526"/>
                    <a:pt x="1332" y="541"/>
                  </a:cubicBezTo>
                  <a:cubicBezTo>
                    <a:pt x="1322" y="531"/>
                    <a:pt x="1322" y="521"/>
                    <a:pt x="1322" y="521"/>
                  </a:cubicBezTo>
                  <a:lnTo>
                    <a:pt x="1322" y="511"/>
                  </a:lnTo>
                  <a:cubicBezTo>
                    <a:pt x="1334" y="511"/>
                    <a:pt x="1339" y="504"/>
                    <a:pt x="1346" y="504"/>
                  </a:cubicBezTo>
                  <a:close/>
                  <a:moveTo>
                    <a:pt x="351" y="702"/>
                  </a:moveTo>
                  <a:cubicBezTo>
                    <a:pt x="351" y="711"/>
                    <a:pt x="361" y="722"/>
                    <a:pt x="361" y="731"/>
                  </a:cubicBezTo>
                  <a:lnTo>
                    <a:pt x="341" y="731"/>
                  </a:lnTo>
                  <a:lnTo>
                    <a:pt x="344" y="737"/>
                  </a:lnTo>
                  <a:lnTo>
                    <a:pt x="344" y="737"/>
                  </a:lnTo>
                  <a:cubicBezTo>
                    <a:pt x="340" y="733"/>
                    <a:pt x="336" y="731"/>
                    <a:pt x="331" y="731"/>
                  </a:cubicBezTo>
                  <a:cubicBezTo>
                    <a:pt x="341" y="722"/>
                    <a:pt x="341" y="711"/>
                    <a:pt x="351" y="702"/>
                  </a:cubicBezTo>
                  <a:close/>
                  <a:moveTo>
                    <a:pt x="711" y="702"/>
                  </a:moveTo>
                  <a:cubicBezTo>
                    <a:pt x="711" y="711"/>
                    <a:pt x="711" y="711"/>
                    <a:pt x="722" y="711"/>
                  </a:cubicBezTo>
                  <a:lnTo>
                    <a:pt x="731" y="722"/>
                  </a:lnTo>
                  <a:lnTo>
                    <a:pt x="731" y="731"/>
                  </a:lnTo>
                  <a:lnTo>
                    <a:pt x="742" y="742"/>
                  </a:lnTo>
                  <a:lnTo>
                    <a:pt x="731" y="742"/>
                  </a:lnTo>
                  <a:lnTo>
                    <a:pt x="731" y="731"/>
                  </a:lnTo>
                  <a:lnTo>
                    <a:pt x="722" y="731"/>
                  </a:lnTo>
                  <a:cubicBezTo>
                    <a:pt x="722" y="742"/>
                    <a:pt x="711" y="742"/>
                    <a:pt x="711" y="742"/>
                  </a:cubicBezTo>
                  <a:lnTo>
                    <a:pt x="711" y="722"/>
                  </a:lnTo>
                  <a:lnTo>
                    <a:pt x="691" y="702"/>
                  </a:lnTo>
                  <a:close/>
                  <a:moveTo>
                    <a:pt x="196" y="775"/>
                  </a:moveTo>
                  <a:cubicBezTo>
                    <a:pt x="196" y="779"/>
                    <a:pt x="198" y="784"/>
                    <a:pt x="201" y="791"/>
                  </a:cubicBezTo>
                  <a:cubicBezTo>
                    <a:pt x="199" y="786"/>
                    <a:pt x="198" y="780"/>
                    <a:pt x="196" y="775"/>
                  </a:cubicBezTo>
                  <a:close/>
                  <a:moveTo>
                    <a:pt x="411" y="731"/>
                  </a:moveTo>
                  <a:cubicBezTo>
                    <a:pt x="421" y="742"/>
                    <a:pt x="431" y="742"/>
                    <a:pt x="441" y="742"/>
                  </a:cubicBezTo>
                  <a:cubicBezTo>
                    <a:pt x="441" y="751"/>
                    <a:pt x="431" y="762"/>
                    <a:pt x="441" y="771"/>
                  </a:cubicBezTo>
                  <a:lnTo>
                    <a:pt x="431" y="782"/>
                  </a:lnTo>
                  <a:cubicBezTo>
                    <a:pt x="411" y="791"/>
                    <a:pt x="411" y="791"/>
                    <a:pt x="401" y="791"/>
                  </a:cubicBezTo>
                  <a:cubicBezTo>
                    <a:pt x="401" y="771"/>
                    <a:pt x="401" y="762"/>
                    <a:pt x="391" y="751"/>
                  </a:cubicBezTo>
                  <a:lnTo>
                    <a:pt x="411" y="731"/>
                  </a:lnTo>
                  <a:close/>
                  <a:moveTo>
                    <a:pt x="1414" y="654"/>
                  </a:moveTo>
                  <a:lnTo>
                    <a:pt x="1462" y="711"/>
                  </a:lnTo>
                  <a:cubicBezTo>
                    <a:pt x="1462" y="722"/>
                    <a:pt x="1452" y="731"/>
                    <a:pt x="1452" y="731"/>
                  </a:cubicBezTo>
                  <a:cubicBezTo>
                    <a:pt x="1412" y="711"/>
                    <a:pt x="1412" y="691"/>
                    <a:pt x="1402" y="671"/>
                  </a:cubicBezTo>
                  <a:cubicBezTo>
                    <a:pt x="1402" y="681"/>
                    <a:pt x="1392" y="702"/>
                    <a:pt x="1382" y="711"/>
                  </a:cubicBezTo>
                  <a:lnTo>
                    <a:pt x="1462" y="742"/>
                  </a:lnTo>
                  <a:cubicBezTo>
                    <a:pt x="1457" y="759"/>
                    <a:pt x="1451" y="765"/>
                    <a:pt x="1444" y="765"/>
                  </a:cubicBezTo>
                  <a:cubicBezTo>
                    <a:pt x="1426" y="765"/>
                    <a:pt x="1404" y="726"/>
                    <a:pt x="1384" y="726"/>
                  </a:cubicBezTo>
                  <a:cubicBezTo>
                    <a:pt x="1380" y="726"/>
                    <a:pt x="1376" y="727"/>
                    <a:pt x="1372" y="731"/>
                  </a:cubicBezTo>
                  <a:lnTo>
                    <a:pt x="1362" y="731"/>
                  </a:lnTo>
                  <a:lnTo>
                    <a:pt x="1392" y="762"/>
                  </a:lnTo>
                  <a:cubicBezTo>
                    <a:pt x="1383" y="762"/>
                    <a:pt x="1398" y="793"/>
                    <a:pt x="1381" y="793"/>
                  </a:cubicBezTo>
                  <a:cubicBezTo>
                    <a:pt x="1378" y="793"/>
                    <a:pt x="1375" y="792"/>
                    <a:pt x="1372" y="791"/>
                  </a:cubicBezTo>
                  <a:cubicBezTo>
                    <a:pt x="1382" y="762"/>
                    <a:pt x="1342" y="751"/>
                    <a:pt x="1332" y="731"/>
                  </a:cubicBezTo>
                  <a:lnTo>
                    <a:pt x="1332" y="731"/>
                  </a:lnTo>
                  <a:lnTo>
                    <a:pt x="1342" y="762"/>
                  </a:lnTo>
                  <a:cubicBezTo>
                    <a:pt x="1332" y="762"/>
                    <a:pt x="1322" y="751"/>
                    <a:pt x="1322" y="731"/>
                  </a:cubicBezTo>
                  <a:lnTo>
                    <a:pt x="1322" y="742"/>
                  </a:lnTo>
                  <a:cubicBezTo>
                    <a:pt x="1312" y="731"/>
                    <a:pt x="1312" y="722"/>
                    <a:pt x="1322" y="702"/>
                  </a:cubicBezTo>
                  <a:lnTo>
                    <a:pt x="1322" y="681"/>
                  </a:lnTo>
                  <a:cubicBezTo>
                    <a:pt x="1332" y="681"/>
                    <a:pt x="1332" y="671"/>
                    <a:pt x="1332" y="671"/>
                  </a:cubicBezTo>
                  <a:lnTo>
                    <a:pt x="1332" y="671"/>
                  </a:lnTo>
                  <a:cubicBezTo>
                    <a:pt x="1332" y="681"/>
                    <a:pt x="1332" y="681"/>
                    <a:pt x="1322" y="681"/>
                  </a:cubicBezTo>
                  <a:cubicBezTo>
                    <a:pt x="1337" y="696"/>
                    <a:pt x="1349" y="701"/>
                    <a:pt x="1361" y="701"/>
                  </a:cubicBezTo>
                  <a:cubicBezTo>
                    <a:pt x="1372" y="701"/>
                    <a:pt x="1382" y="696"/>
                    <a:pt x="1392" y="691"/>
                  </a:cubicBezTo>
                  <a:lnTo>
                    <a:pt x="1352" y="671"/>
                  </a:lnTo>
                  <a:lnTo>
                    <a:pt x="1402" y="671"/>
                  </a:lnTo>
                  <a:cubicBezTo>
                    <a:pt x="1411" y="671"/>
                    <a:pt x="1421" y="663"/>
                    <a:pt x="1414" y="654"/>
                  </a:cubicBezTo>
                  <a:close/>
                  <a:moveTo>
                    <a:pt x="351" y="802"/>
                  </a:moveTo>
                  <a:lnTo>
                    <a:pt x="357" y="813"/>
                  </a:lnTo>
                  <a:lnTo>
                    <a:pt x="357" y="813"/>
                  </a:lnTo>
                  <a:lnTo>
                    <a:pt x="341" y="802"/>
                  </a:lnTo>
                  <a:close/>
                  <a:moveTo>
                    <a:pt x="391" y="802"/>
                  </a:moveTo>
                  <a:lnTo>
                    <a:pt x="391" y="822"/>
                  </a:lnTo>
                  <a:lnTo>
                    <a:pt x="381" y="831"/>
                  </a:lnTo>
                  <a:lnTo>
                    <a:pt x="361" y="816"/>
                  </a:lnTo>
                  <a:lnTo>
                    <a:pt x="361" y="816"/>
                  </a:lnTo>
                  <a:lnTo>
                    <a:pt x="361" y="802"/>
                  </a:lnTo>
                  <a:close/>
                  <a:moveTo>
                    <a:pt x="1422" y="762"/>
                  </a:moveTo>
                  <a:cubicBezTo>
                    <a:pt x="1437" y="762"/>
                    <a:pt x="1476" y="787"/>
                    <a:pt x="1498" y="787"/>
                  </a:cubicBezTo>
                  <a:cubicBezTo>
                    <a:pt x="1506" y="787"/>
                    <a:pt x="1512" y="783"/>
                    <a:pt x="1512" y="771"/>
                  </a:cubicBezTo>
                  <a:cubicBezTo>
                    <a:pt x="1563" y="802"/>
                    <a:pt x="1563" y="831"/>
                    <a:pt x="1532" y="842"/>
                  </a:cubicBezTo>
                  <a:cubicBezTo>
                    <a:pt x="1472" y="842"/>
                    <a:pt x="1502" y="811"/>
                    <a:pt x="1452" y="782"/>
                  </a:cubicBezTo>
                  <a:lnTo>
                    <a:pt x="1452" y="782"/>
                  </a:lnTo>
                  <a:cubicBezTo>
                    <a:pt x="1452" y="797"/>
                    <a:pt x="1455" y="805"/>
                    <a:pt x="1462" y="811"/>
                  </a:cubicBezTo>
                  <a:lnTo>
                    <a:pt x="1462" y="811"/>
                  </a:lnTo>
                  <a:lnTo>
                    <a:pt x="1432" y="802"/>
                  </a:lnTo>
                  <a:lnTo>
                    <a:pt x="1422" y="762"/>
                  </a:lnTo>
                  <a:close/>
                  <a:moveTo>
                    <a:pt x="1232" y="641"/>
                  </a:moveTo>
                  <a:cubicBezTo>
                    <a:pt x="1262" y="651"/>
                    <a:pt x="1282" y="651"/>
                    <a:pt x="1302" y="681"/>
                  </a:cubicBezTo>
                  <a:cubicBezTo>
                    <a:pt x="1299" y="685"/>
                    <a:pt x="1295" y="686"/>
                    <a:pt x="1292" y="686"/>
                  </a:cubicBezTo>
                  <a:cubicBezTo>
                    <a:pt x="1285" y="686"/>
                    <a:pt x="1279" y="681"/>
                    <a:pt x="1272" y="681"/>
                  </a:cubicBezTo>
                  <a:cubicBezTo>
                    <a:pt x="1342" y="742"/>
                    <a:pt x="1202" y="771"/>
                    <a:pt x="1302" y="811"/>
                  </a:cubicBezTo>
                  <a:lnTo>
                    <a:pt x="1312" y="811"/>
                  </a:lnTo>
                  <a:lnTo>
                    <a:pt x="1312" y="802"/>
                  </a:lnTo>
                  <a:cubicBezTo>
                    <a:pt x="1312" y="802"/>
                    <a:pt x="1312" y="791"/>
                    <a:pt x="1302" y="791"/>
                  </a:cubicBezTo>
                  <a:lnTo>
                    <a:pt x="1312" y="791"/>
                  </a:lnTo>
                  <a:cubicBezTo>
                    <a:pt x="1352" y="822"/>
                    <a:pt x="1342" y="842"/>
                    <a:pt x="1352" y="871"/>
                  </a:cubicBezTo>
                  <a:cubicBezTo>
                    <a:pt x="1342" y="862"/>
                    <a:pt x="1332" y="862"/>
                    <a:pt x="1322" y="851"/>
                  </a:cubicBezTo>
                  <a:lnTo>
                    <a:pt x="1322" y="862"/>
                  </a:lnTo>
                  <a:cubicBezTo>
                    <a:pt x="1308" y="854"/>
                    <a:pt x="1299" y="847"/>
                    <a:pt x="1284" y="847"/>
                  </a:cubicBezTo>
                  <a:cubicBezTo>
                    <a:pt x="1278" y="847"/>
                    <a:pt x="1271" y="848"/>
                    <a:pt x="1262" y="851"/>
                  </a:cubicBezTo>
                  <a:cubicBezTo>
                    <a:pt x="1252" y="842"/>
                    <a:pt x="1232" y="822"/>
                    <a:pt x="1222" y="802"/>
                  </a:cubicBezTo>
                  <a:cubicBezTo>
                    <a:pt x="1222" y="791"/>
                    <a:pt x="1212" y="771"/>
                    <a:pt x="1212" y="762"/>
                  </a:cubicBezTo>
                  <a:cubicBezTo>
                    <a:pt x="1212" y="754"/>
                    <a:pt x="1217" y="743"/>
                    <a:pt x="1226" y="743"/>
                  </a:cubicBezTo>
                  <a:cubicBezTo>
                    <a:pt x="1231" y="743"/>
                    <a:pt x="1236" y="745"/>
                    <a:pt x="1242" y="751"/>
                  </a:cubicBezTo>
                  <a:lnTo>
                    <a:pt x="1242" y="731"/>
                  </a:lnTo>
                  <a:cubicBezTo>
                    <a:pt x="1252" y="722"/>
                    <a:pt x="1252" y="722"/>
                    <a:pt x="1252" y="711"/>
                  </a:cubicBezTo>
                  <a:cubicBezTo>
                    <a:pt x="1252" y="702"/>
                    <a:pt x="1252" y="691"/>
                    <a:pt x="1243" y="691"/>
                  </a:cubicBezTo>
                  <a:lnTo>
                    <a:pt x="1243" y="691"/>
                  </a:lnTo>
                  <a:cubicBezTo>
                    <a:pt x="1252" y="691"/>
                    <a:pt x="1252" y="702"/>
                    <a:pt x="1242" y="711"/>
                  </a:cubicBezTo>
                  <a:cubicBezTo>
                    <a:pt x="1232" y="702"/>
                    <a:pt x="1222" y="702"/>
                    <a:pt x="1212" y="702"/>
                  </a:cubicBezTo>
                  <a:cubicBezTo>
                    <a:pt x="1212" y="691"/>
                    <a:pt x="1222" y="691"/>
                    <a:pt x="1232" y="691"/>
                  </a:cubicBezTo>
                  <a:cubicBezTo>
                    <a:pt x="1232" y="681"/>
                    <a:pt x="1232" y="671"/>
                    <a:pt x="1212" y="661"/>
                  </a:cubicBezTo>
                  <a:lnTo>
                    <a:pt x="1202" y="661"/>
                  </a:lnTo>
                  <a:cubicBezTo>
                    <a:pt x="1212" y="651"/>
                    <a:pt x="1222" y="651"/>
                    <a:pt x="1232" y="641"/>
                  </a:cubicBezTo>
                  <a:close/>
                  <a:moveTo>
                    <a:pt x="1587" y="940"/>
                  </a:moveTo>
                  <a:cubicBezTo>
                    <a:pt x="1582" y="940"/>
                    <a:pt x="1578" y="941"/>
                    <a:pt x="1574" y="942"/>
                  </a:cubicBezTo>
                  <a:lnTo>
                    <a:pt x="1603" y="942"/>
                  </a:lnTo>
                  <a:cubicBezTo>
                    <a:pt x="1597" y="941"/>
                    <a:pt x="1591" y="940"/>
                    <a:pt x="1587" y="940"/>
                  </a:cubicBezTo>
                  <a:close/>
                  <a:moveTo>
                    <a:pt x="1452" y="931"/>
                  </a:moveTo>
                  <a:lnTo>
                    <a:pt x="1447" y="947"/>
                  </a:lnTo>
                  <a:lnTo>
                    <a:pt x="1447" y="947"/>
                  </a:lnTo>
                  <a:cubicBezTo>
                    <a:pt x="1450" y="942"/>
                    <a:pt x="1452" y="937"/>
                    <a:pt x="1452" y="931"/>
                  </a:cubicBezTo>
                  <a:close/>
                  <a:moveTo>
                    <a:pt x="111" y="802"/>
                  </a:moveTo>
                  <a:cubicBezTo>
                    <a:pt x="121" y="842"/>
                    <a:pt x="41" y="851"/>
                    <a:pt x="11" y="882"/>
                  </a:cubicBezTo>
                  <a:lnTo>
                    <a:pt x="61" y="911"/>
                  </a:lnTo>
                  <a:cubicBezTo>
                    <a:pt x="64" y="927"/>
                    <a:pt x="61" y="932"/>
                    <a:pt x="57" y="932"/>
                  </a:cubicBezTo>
                  <a:cubicBezTo>
                    <a:pt x="45" y="932"/>
                    <a:pt x="17" y="899"/>
                    <a:pt x="5" y="899"/>
                  </a:cubicBezTo>
                  <a:cubicBezTo>
                    <a:pt x="4" y="899"/>
                    <a:pt x="2" y="900"/>
                    <a:pt x="1" y="902"/>
                  </a:cubicBezTo>
                  <a:lnTo>
                    <a:pt x="31" y="931"/>
                  </a:lnTo>
                  <a:lnTo>
                    <a:pt x="21" y="931"/>
                  </a:lnTo>
                  <a:lnTo>
                    <a:pt x="51" y="982"/>
                  </a:lnTo>
                  <a:cubicBezTo>
                    <a:pt x="61" y="971"/>
                    <a:pt x="21" y="951"/>
                    <a:pt x="51" y="951"/>
                  </a:cubicBezTo>
                  <a:cubicBezTo>
                    <a:pt x="69" y="951"/>
                    <a:pt x="80" y="969"/>
                    <a:pt x="106" y="988"/>
                  </a:cubicBezTo>
                  <a:lnTo>
                    <a:pt x="106" y="988"/>
                  </a:lnTo>
                  <a:cubicBezTo>
                    <a:pt x="104" y="979"/>
                    <a:pt x="106" y="974"/>
                    <a:pt x="81" y="962"/>
                  </a:cubicBezTo>
                  <a:cubicBezTo>
                    <a:pt x="151" y="951"/>
                    <a:pt x="41" y="891"/>
                    <a:pt x="101" y="871"/>
                  </a:cubicBezTo>
                  <a:lnTo>
                    <a:pt x="101" y="871"/>
                  </a:lnTo>
                  <a:cubicBezTo>
                    <a:pt x="116" y="880"/>
                    <a:pt x="124" y="884"/>
                    <a:pt x="128" y="884"/>
                  </a:cubicBezTo>
                  <a:cubicBezTo>
                    <a:pt x="144" y="884"/>
                    <a:pt x="110" y="839"/>
                    <a:pt x="130" y="839"/>
                  </a:cubicBezTo>
                  <a:cubicBezTo>
                    <a:pt x="135" y="839"/>
                    <a:pt x="145" y="842"/>
                    <a:pt x="161" y="851"/>
                  </a:cubicBezTo>
                  <a:cubicBezTo>
                    <a:pt x="141" y="862"/>
                    <a:pt x="171" y="911"/>
                    <a:pt x="181" y="911"/>
                  </a:cubicBezTo>
                  <a:cubicBezTo>
                    <a:pt x="191" y="902"/>
                    <a:pt x="201" y="871"/>
                    <a:pt x="211" y="871"/>
                  </a:cubicBezTo>
                  <a:cubicBezTo>
                    <a:pt x="181" y="862"/>
                    <a:pt x="141" y="831"/>
                    <a:pt x="111" y="802"/>
                  </a:cubicBezTo>
                  <a:close/>
                  <a:moveTo>
                    <a:pt x="106" y="988"/>
                  </a:moveTo>
                  <a:cubicBezTo>
                    <a:pt x="106" y="989"/>
                    <a:pt x="106" y="990"/>
                    <a:pt x="107" y="992"/>
                  </a:cubicBezTo>
                  <a:lnTo>
                    <a:pt x="107" y="992"/>
                  </a:lnTo>
                  <a:cubicBezTo>
                    <a:pt x="108" y="992"/>
                    <a:pt x="109" y="991"/>
                    <a:pt x="111" y="991"/>
                  </a:cubicBezTo>
                  <a:cubicBezTo>
                    <a:pt x="109" y="990"/>
                    <a:pt x="107" y="989"/>
                    <a:pt x="106" y="988"/>
                  </a:cubicBezTo>
                  <a:close/>
                  <a:moveTo>
                    <a:pt x="1442" y="991"/>
                  </a:moveTo>
                  <a:cubicBezTo>
                    <a:pt x="1432" y="1011"/>
                    <a:pt x="1432" y="1031"/>
                    <a:pt x="1432" y="1062"/>
                  </a:cubicBezTo>
                  <a:lnTo>
                    <a:pt x="1442" y="991"/>
                  </a:lnTo>
                  <a:close/>
                  <a:moveTo>
                    <a:pt x="1082" y="931"/>
                  </a:moveTo>
                  <a:lnTo>
                    <a:pt x="1082" y="931"/>
                  </a:lnTo>
                  <a:cubicBezTo>
                    <a:pt x="1112" y="962"/>
                    <a:pt x="1132" y="971"/>
                    <a:pt x="1122" y="991"/>
                  </a:cubicBezTo>
                  <a:lnTo>
                    <a:pt x="1132" y="982"/>
                  </a:lnTo>
                  <a:lnTo>
                    <a:pt x="1132" y="971"/>
                  </a:lnTo>
                  <a:cubicBezTo>
                    <a:pt x="1142" y="982"/>
                    <a:pt x="1152" y="991"/>
                    <a:pt x="1152" y="1002"/>
                  </a:cubicBezTo>
                  <a:cubicBezTo>
                    <a:pt x="1162" y="1022"/>
                    <a:pt x="1162" y="1042"/>
                    <a:pt x="1202" y="1051"/>
                  </a:cubicBezTo>
                  <a:cubicBezTo>
                    <a:pt x="1202" y="1042"/>
                    <a:pt x="1192" y="1031"/>
                    <a:pt x="1192" y="1022"/>
                  </a:cubicBezTo>
                  <a:cubicBezTo>
                    <a:pt x="1212" y="1002"/>
                    <a:pt x="1202" y="991"/>
                    <a:pt x="1232" y="962"/>
                  </a:cubicBezTo>
                  <a:cubicBezTo>
                    <a:pt x="1272" y="982"/>
                    <a:pt x="1252" y="1031"/>
                    <a:pt x="1292" y="1031"/>
                  </a:cubicBezTo>
                  <a:lnTo>
                    <a:pt x="1242" y="1062"/>
                  </a:lnTo>
                  <a:cubicBezTo>
                    <a:pt x="1252" y="1051"/>
                    <a:pt x="1242" y="1051"/>
                    <a:pt x="1232" y="1042"/>
                  </a:cubicBezTo>
                  <a:lnTo>
                    <a:pt x="1232" y="1042"/>
                  </a:lnTo>
                  <a:cubicBezTo>
                    <a:pt x="1252" y="1082"/>
                    <a:pt x="1202" y="1071"/>
                    <a:pt x="1242" y="1122"/>
                  </a:cubicBezTo>
                  <a:cubicBezTo>
                    <a:pt x="1215" y="1122"/>
                    <a:pt x="1220" y="1090"/>
                    <a:pt x="1208" y="1090"/>
                  </a:cubicBezTo>
                  <a:cubicBezTo>
                    <a:pt x="1206" y="1090"/>
                    <a:pt x="1204" y="1090"/>
                    <a:pt x="1202" y="1091"/>
                  </a:cubicBezTo>
                  <a:lnTo>
                    <a:pt x="1202" y="1082"/>
                  </a:lnTo>
                  <a:lnTo>
                    <a:pt x="1202" y="1062"/>
                  </a:lnTo>
                  <a:lnTo>
                    <a:pt x="1192" y="1062"/>
                  </a:lnTo>
                  <a:cubicBezTo>
                    <a:pt x="1172" y="1051"/>
                    <a:pt x="1152" y="1031"/>
                    <a:pt x="1142" y="1022"/>
                  </a:cubicBezTo>
                  <a:cubicBezTo>
                    <a:pt x="1132" y="1031"/>
                    <a:pt x="1132" y="1031"/>
                    <a:pt x="1132" y="1042"/>
                  </a:cubicBezTo>
                  <a:lnTo>
                    <a:pt x="1142" y="1051"/>
                  </a:lnTo>
                  <a:cubicBezTo>
                    <a:pt x="1142" y="1051"/>
                    <a:pt x="1152" y="1062"/>
                    <a:pt x="1162" y="1062"/>
                  </a:cubicBezTo>
                  <a:cubicBezTo>
                    <a:pt x="1152" y="1071"/>
                    <a:pt x="1152" y="1091"/>
                    <a:pt x="1182" y="1091"/>
                  </a:cubicBezTo>
                  <a:cubicBezTo>
                    <a:pt x="1179" y="1095"/>
                    <a:pt x="1173" y="1096"/>
                    <a:pt x="1166" y="1096"/>
                  </a:cubicBezTo>
                  <a:cubicBezTo>
                    <a:pt x="1153" y="1096"/>
                    <a:pt x="1135" y="1091"/>
                    <a:pt x="1122" y="1091"/>
                  </a:cubicBezTo>
                  <a:lnTo>
                    <a:pt x="1112" y="1042"/>
                  </a:lnTo>
                  <a:lnTo>
                    <a:pt x="1122" y="1042"/>
                  </a:lnTo>
                  <a:lnTo>
                    <a:pt x="1082" y="1022"/>
                  </a:lnTo>
                  <a:cubicBezTo>
                    <a:pt x="1092" y="1011"/>
                    <a:pt x="1102" y="1011"/>
                    <a:pt x="1122" y="1011"/>
                  </a:cubicBezTo>
                  <a:cubicBezTo>
                    <a:pt x="1112" y="982"/>
                    <a:pt x="1062" y="962"/>
                    <a:pt x="1082" y="931"/>
                  </a:cubicBezTo>
                  <a:close/>
                  <a:moveTo>
                    <a:pt x="521" y="1071"/>
                  </a:moveTo>
                  <a:lnTo>
                    <a:pt x="582" y="1132"/>
                  </a:lnTo>
                  <a:lnTo>
                    <a:pt x="562" y="1132"/>
                  </a:lnTo>
                  <a:cubicBezTo>
                    <a:pt x="551" y="1122"/>
                    <a:pt x="542" y="1112"/>
                    <a:pt x="531" y="1091"/>
                  </a:cubicBezTo>
                  <a:lnTo>
                    <a:pt x="531" y="1112"/>
                  </a:lnTo>
                  <a:cubicBezTo>
                    <a:pt x="531" y="1091"/>
                    <a:pt x="521" y="1082"/>
                    <a:pt x="521" y="1071"/>
                  </a:cubicBezTo>
                  <a:close/>
                  <a:moveTo>
                    <a:pt x="1152" y="1142"/>
                  </a:moveTo>
                  <a:cubicBezTo>
                    <a:pt x="1162" y="1142"/>
                    <a:pt x="1172" y="1142"/>
                    <a:pt x="1172" y="1152"/>
                  </a:cubicBezTo>
                  <a:cubicBezTo>
                    <a:pt x="1162" y="1152"/>
                    <a:pt x="1152" y="1162"/>
                    <a:pt x="1142" y="1162"/>
                  </a:cubicBezTo>
                  <a:cubicBezTo>
                    <a:pt x="1142" y="1152"/>
                    <a:pt x="1152" y="1152"/>
                    <a:pt x="1152" y="1142"/>
                  </a:cubicBezTo>
                  <a:close/>
                  <a:moveTo>
                    <a:pt x="411" y="1071"/>
                  </a:moveTo>
                  <a:cubicBezTo>
                    <a:pt x="421" y="1082"/>
                    <a:pt x="431" y="1082"/>
                    <a:pt x="431" y="1082"/>
                  </a:cubicBezTo>
                  <a:cubicBezTo>
                    <a:pt x="441" y="1082"/>
                    <a:pt x="441" y="1082"/>
                    <a:pt x="451" y="1091"/>
                  </a:cubicBezTo>
                  <a:lnTo>
                    <a:pt x="461" y="1091"/>
                  </a:lnTo>
                  <a:cubicBezTo>
                    <a:pt x="481" y="1122"/>
                    <a:pt x="481" y="1122"/>
                    <a:pt x="491" y="1152"/>
                  </a:cubicBezTo>
                  <a:cubicBezTo>
                    <a:pt x="501" y="1152"/>
                    <a:pt x="511" y="1152"/>
                    <a:pt x="521" y="1142"/>
                  </a:cubicBezTo>
                  <a:lnTo>
                    <a:pt x="521" y="1142"/>
                  </a:lnTo>
                  <a:lnTo>
                    <a:pt x="511" y="1172"/>
                  </a:lnTo>
                  <a:lnTo>
                    <a:pt x="501" y="1152"/>
                  </a:lnTo>
                  <a:lnTo>
                    <a:pt x="501" y="1162"/>
                  </a:lnTo>
                  <a:cubicBezTo>
                    <a:pt x="499" y="1174"/>
                    <a:pt x="494" y="1178"/>
                    <a:pt x="489" y="1178"/>
                  </a:cubicBezTo>
                  <a:cubicBezTo>
                    <a:pt x="477" y="1178"/>
                    <a:pt x="461" y="1160"/>
                    <a:pt x="451" y="1160"/>
                  </a:cubicBezTo>
                  <a:cubicBezTo>
                    <a:pt x="445" y="1160"/>
                    <a:pt x="441" y="1166"/>
                    <a:pt x="441" y="1182"/>
                  </a:cubicBezTo>
                  <a:cubicBezTo>
                    <a:pt x="441" y="1172"/>
                    <a:pt x="431" y="1172"/>
                    <a:pt x="431" y="1172"/>
                  </a:cubicBezTo>
                  <a:lnTo>
                    <a:pt x="431" y="1182"/>
                  </a:lnTo>
                  <a:lnTo>
                    <a:pt x="421" y="1182"/>
                  </a:lnTo>
                  <a:lnTo>
                    <a:pt x="431" y="1192"/>
                  </a:lnTo>
                  <a:lnTo>
                    <a:pt x="421" y="1192"/>
                  </a:lnTo>
                  <a:lnTo>
                    <a:pt x="421" y="1182"/>
                  </a:lnTo>
                  <a:cubicBezTo>
                    <a:pt x="411" y="1172"/>
                    <a:pt x="411" y="1162"/>
                    <a:pt x="401" y="1142"/>
                  </a:cubicBezTo>
                  <a:cubicBezTo>
                    <a:pt x="401" y="1132"/>
                    <a:pt x="411" y="1112"/>
                    <a:pt x="411" y="1102"/>
                  </a:cubicBezTo>
                  <a:lnTo>
                    <a:pt x="411" y="1091"/>
                  </a:lnTo>
                  <a:lnTo>
                    <a:pt x="421" y="1112"/>
                  </a:lnTo>
                  <a:lnTo>
                    <a:pt x="411" y="1071"/>
                  </a:lnTo>
                  <a:close/>
                  <a:moveTo>
                    <a:pt x="351" y="1200"/>
                  </a:moveTo>
                  <a:cubicBezTo>
                    <a:pt x="351" y="1201"/>
                    <a:pt x="351" y="1202"/>
                    <a:pt x="351" y="1202"/>
                  </a:cubicBezTo>
                  <a:lnTo>
                    <a:pt x="353" y="1202"/>
                  </a:lnTo>
                  <a:cubicBezTo>
                    <a:pt x="352" y="1201"/>
                    <a:pt x="352" y="1201"/>
                    <a:pt x="351" y="1200"/>
                  </a:cubicBezTo>
                  <a:close/>
                  <a:moveTo>
                    <a:pt x="499" y="1180"/>
                  </a:moveTo>
                  <a:cubicBezTo>
                    <a:pt x="514" y="1180"/>
                    <a:pt x="524" y="1202"/>
                    <a:pt x="542" y="1202"/>
                  </a:cubicBezTo>
                  <a:lnTo>
                    <a:pt x="542" y="1192"/>
                  </a:lnTo>
                  <a:cubicBezTo>
                    <a:pt x="550" y="1187"/>
                    <a:pt x="559" y="1183"/>
                    <a:pt x="569" y="1183"/>
                  </a:cubicBezTo>
                  <a:cubicBezTo>
                    <a:pt x="581" y="1183"/>
                    <a:pt x="595" y="1190"/>
                    <a:pt x="611" y="1212"/>
                  </a:cubicBezTo>
                  <a:cubicBezTo>
                    <a:pt x="611" y="1212"/>
                    <a:pt x="611" y="1222"/>
                    <a:pt x="622" y="1222"/>
                  </a:cubicBezTo>
                  <a:cubicBezTo>
                    <a:pt x="622" y="1227"/>
                    <a:pt x="622" y="1230"/>
                    <a:pt x="623" y="1231"/>
                  </a:cubicBezTo>
                  <a:lnTo>
                    <a:pt x="623" y="1231"/>
                  </a:lnTo>
                  <a:lnTo>
                    <a:pt x="542" y="1222"/>
                  </a:lnTo>
                  <a:lnTo>
                    <a:pt x="542" y="1212"/>
                  </a:lnTo>
                  <a:lnTo>
                    <a:pt x="501" y="1202"/>
                  </a:lnTo>
                  <a:lnTo>
                    <a:pt x="531" y="1212"/>
                  </a:lnTo>
                  <a:lnTo>
                    <a:pt x="501" y="1212"/>
                  </a:lnTo>
                  <a:lnTo>
                    <a:pt x="501" y="1202"/>
                  </a:lnTo>
                  <a:cubicBezTo>
                    <a:pt x="501" y="1192"/>
                    <a:pt x="491" y="1182"/>
                    <a:pt x="491" y="1182"/>
                  </a:cubicBezTo>
                  <a:cubicBezTo>
                    <a:pt x="494" y="1180"/>
                    <a:pt x="497" y="1180"/>
                    <a:pt x="499" y="1180"/>
                  </a:cubicBezTo>
                  <a:close/>
                  <a:moveTo>
                    <a:pt x="353" y="1202"/>
                  </a:moveTo>
                  <a:cubicBezTo>
                    <a:pt x="376" y="1221"/>
                    <a:pt x="401" y="1236"/>
                    <a:pt x="431" y="1252"/>
                  </a:cubicBezTo>
                  <a:cubicBezTo>
                    <a:pt x="411" y="1232"/>
                    <a:pt x="391" y="1212"/>
                    <a:pt x="361" y="1202"/>
                  </a:cubicBezTo>
                  <a:close/>
                  <a:moveTo>
                    <a:pt x="571" y="1232"/>
                  </a:moveTo>
                  <a:lnTo>
                    <a:pt x="631" y="1242"/>
                  </a:lnTo>
                  <a:cubicBezTo>
                    <a:pt x="631" y="1262"/>
                    <a:pt x="622" y="1272"/>
                    <a:pt x="611" y="1282"/>
                  </a:cubicBezTo>
                  <a:lnTo>
                    <a:pt x="602" y="1282"/>
                  </a:lnTo>
                  <a:cubicBezTo>
                    <a:pt x="571" y="1262"/>
                    <a:pt x="582" y="1252"/>
                    <a:pt x="571" y="1232"/>
                  </a:cubicBezTo>
                  <a:close/>
                  <a:moveTo>
                    <a:pt x="952" y="1242"/>
                  </a:moveTo>
                  <a:cubicBezTo>
                    <a:pt x="962" y="1262"/>
                    <a:pt x="962" y="1272"/>
                    <a:pt x="952" y="1292"/>
                  </a:cubicBezTo>
                  <a:lnTo>
                    <a:pt x="952" y="1302"/>
                  </a:lnTo>
                  <a:lnTo>
                    <a:pt x="931" y="1302"/>
                  </a:lnTo>
                  <a:lnTo>
                    <a:pt x="931" y="1292"/>
                  </a:lnTo>
                  <a:lnTo>
                    <a:pt x="922" y="1292"/>
                  </a:lnTo>
                  <a:lnTo>
                    <a:pt x="871" y="1282"/>
                  </a:lnTo>
                  <a:lnTo>
                    <a:pt x="882" y="1282"/>
                  </a:lnTo>
                  <a:cubicBezTo>
                    <a:pt x="882" y="1272"/>
                    <a:pt x="891" y="1272"/>
                    <a:pt x="891" y="1262"/>
                  </a:cubicBezTo>
                  <a:lnTo>
                    <a:pt x="891" y="1272"/>
                  </a:lnTo>
                  <a:cubicBezTo>
                    <a:pt x="911" y="1262"/>
                    <a:pt x="911" y="1262"/>
                    <a:pt x="902" y="1252"/>
                  </a:cubicBezTo>
                  <a:lnTo>
                    <a:pt x="911" y="1242"/>
                  </a:lnTo>
                  <a:close/>
                  <a:moveTo>
                    <a:pt x="1002" y="1302"/>
                  </a:moveTo>
                  <a:lnTo>
                    <a:pt x="1012" y="1312"/>
                  </a:lnTo>
                  <a:lnTo>
                    <a:pt x="1002" y="1312"/>
                  </a:lnTo>
                  <a:lnTo>
                    <a:pt x="1002" y="1302"/>
                  </a:lnTo>
                  <a:close/>
                  <a:moveTo>
                    <a:pt x="331" y="1182"/>
                  </a:moveTo>
                  <a:lnTo>
                    <a:pt x="331" y="1182"/>
                  </a:lnTo>
                  <a:cubicBezTo>
                    <a:pt x="338" y="1188"/>
                    <a:pt x="344" y="1194"/>
                    <a:pt x="351" y="1200"/>
                  </a:cubicBezTo>
                  <a:lnTo>
                    <a:pt x="351" y="1200"/>
                  </a:lnTo>
                  <a:cubicBezTo>
                    <a:pt x="350" y="1197"/>
                    <a:pt x="348" y="1192"/>
                    <a:pt x="341" y="1192"/>
                  </a:cubicBezTo>
                  <a:lnTo>
                    <a:pt x="351" y="1192"/>
                  </a:lnTo>
                  <a:cubicBezTo>
                    <a:pt x="351" y="1192"/>
                    <a:pt x="361" y="1192"/>
                    <a:pt x="361" y="1202"/>
                  </a:cubicBezTo>
                  <a:cubicBezTo>
                    <a:pt x="381" y="1202"/>
                    <a:pt x="401" y="1212"/>
                    <a:pt x="421" y="1222"/>
                  </a:cubicBezTo>
                  <a:cubicBezTo>
                    <a:pt x="421" y="1222"/>
                    <a:pt x="421" y="1232"/>
                    <a:pt x="431" y="1242"/>
                  </a:cubicBezTo>
                  <a:lnTo>
                    <a:pt x="431" y="1252"/>
                  </a:lnTo>
                  <a:cubicBezTo>
                    <a:pt x="441" y="1252"/>
                    <a:pt x="451" y="1262"/>
                    <a:pt x="461" y="1272"/>
                  </a:cubicBezTo>
                  <a:lnTo>
                    <a:pt x="471" y="1272"/>
                  </a:lnTo>
                  <a:cubicBezTo>
                    <a:pt x="481" y="1262"/>
                    <a:pt x="481" y="1262"/>
                    <a:pt x="471" y="1252"/>
                  </a:cubicBezTo>
                  <a:cubicBezTo>
                    <a:pt x="471" y="1242"/>
                    <a:pt x="471" y="1242"/>
                    <a:pt x="461" y="1232"/>
                  </a:cubicBezTo>
                  <a:cubicBezTo>
                    <a:pt x="471" y="1232"/>
                    <a:pt x="491" y="1242"/>
                    <a:pt x="501" y="1252"/>
                  </a:cubicBezTo>
                  <a:cubicBezTo>
                    <a:pt x="501" y="1232"/>
                    <a:pt x="521" y="1232"/>
                    <a:pt x="531" y="1222"/>
                  </a:cubicBezTo>
                  <a:lnTo>
                    <a:pt x="571" y="1232"/>
                  </a:lnTo>
                  <a:lnTo>
                    <a:pt x="571" y="1262"/>
                  </a:lnTo>
                  <a:lnTo>
                    <a:pt x="551" y="1252"/>
                  </a:lnTo>
                  <a:lnTo>
                    <a:pt x="551" y="1282"/>
                  </a:lnTo>
                  <a:cubicBezTo>
                    <a:pt x="556" y="1289"/>
                    <a:pt x="559" y="1292"/>
                    <a:pt x="561" y="1292"/>
                  </a:cubicBezTo>
                  <a:cubicBezTo>
                    <a:pt x="567" y="1292"/>
                    <a:pt x="568" y="1277"/>
                    <a:pt x="579" y="1277"/>
                  </a:cubicBezTo>
                  <a:cubicBezTo>
                    <a:pt x="582" y="1277"/>
                    <a:pt x="586" y="1279"/>
                    <a:pt x="591" y="1282"/>
                  </a:cubicBezTo>
                  <a:lnTo>
                    <a:pt x="591" y="1292"/>
                  </a:lnTo>
                  <a:cubicBezTo>
                    <a:pt x="571" y="1302"/>
                    <a:pt x="551" y="1312"/>
                    <a:pt x="542" y="1322"/>
                  </a:cubicBezTo>
                  <a:cubicBezTo>
                    <a:pt x="551" y="1332"/>
                    <a:pt x="562" y="1342"/>
                    <a:pt x="582" y="1352"/>
                  </a:cubicBezTo>
                  <a:lnTo>
                    <a:pt x="571" y="1362"/>
                  </a:lnTo>
                  <a:cubicBezTo>
                    <a:pt x="562" y="1352"/>
                    <a:pt x="551" y="1342"/>
                    <a:pt x="531" y="1332"/>
                  </a:cubicBezTo>
                  <a:lnTo>
                    <a:pt x="531" y="1337"/>
                  </a:lnTo>
                  <a:lnTo>
                    <a:pt x="531" y="1337"/>
                  </a:lnTo>
                  <a:lnTo>
                    <a:pt x="341" y="1202"/>
                  </a:lnTo>
                  <a:cubicBezTo>
                    <a:pt x="331" y="1202"/>
                    <a:pt x="331" y="1192"/>
                    <a:pt x="331" y="1182"/>
                  </a:cubicBezTo>
                  <a:close/>
                  <a:moveTo>
                    <a:pt x="1142" y="1332"/>
                  </a:moveTo>
                  <a:lnTo>
                    <a:pt x="1282" y="1362"/>
                  </a:lnTo>
                  <a:lnTo>
                    <a:pt x="1282" y="1360"/>
                  </a:lnTo>
                  <a:lnTo>
                    <a:pt x="1282" y="1360"/>
                  </a:lnTo>
                  <a:lnTo>
                    <a:pt x="1142" y="1332"/>
                  </a:lnTo>
                  <a:close/>
                  <a:moveTo>
                    <a:pt x="1282" y="1352"/>
                  </a:moveTo>
                  <a:lnTo>
                    <a:pt x="1282" y="1360"/>
                  </a:lnTo>
                  <a:lnTo>
                    <a:pt x="1282" y="1360"/>
                  </a:lnTo>
                  <a:lnTo>
                    <a:pt x="1292" y="1362"/>
                  </a:lnTo>
                  <a:lnTo>
                    <a:pt x="1282" y="1352"/>
                  </a:lnTo>
                  <a:close/>
                  <a:moveTo>
                    <a:pt x="1132" y="1342"/>
                  </a:moveTo>
                  <a:lnTo>
                    <a:pt x="1372" y="1392"/>
                  </a:lnTo>
                  <a:cubicBezTo>
                    <a:pt x="1367" y="1382"/>
                    <a:pt x="1362" y="1379"/>
                    <a:pt x="1356" y="1379"/>
                  </a:cubicBezTo>
                  <a:cubicBezTo>
                    <a:pt x="1350" y="1379"/>
                    <a:pt x="1342" y="1382"/>
                    <a:pt x="1332" y="1382"/>
                  </a:cubicBezTo>
                  <a:lnTo>
                    <a:pt x="1132" y="1342"/>
                  </a:lnTo>
                  <a:close/>
                  <a:moveTo>
                    <a:pt x="778" y="1351"/>
                  </a:moveTo>
                  <a:cubicBezTo>
                    <a:pt x="806" y="1351"/>
                    <a:pt x="883" y="1397"/>
                    <a:pt x="891" y="1452"/>
                  </a:cubicBezTo>
                  <a:cubicBezTo>
                    <a:pt x="887" y="1451"/>
                    <a:pt x="884" y="1450"/>
                    <a:pt x="881" y="1450"/>
                  </a:cubicBezTo>
                  <a:cubicBezTo>
                    <a:pt x="855" y="1450"/>
                    <a:pt x="870" y="1484"/>
                    <a:pt x="862" y="1502"/>
                  </a:cubicBezTo>
                  <a:cubicBezTo>
                    <a:pt x="902" y="1492"/>
                    <a:pt x="882" y="1472"/>
                    <a:pt x="891" y="1452"/>
                  </a:cubicBezTo>
                  <a:lnTo>
                    <a:pt x="891" y="1452"/>
                  </a:lnTo>
                  <a:cubicBezTo>
                    <a:pt x="895" y="1463"/>
                    <a:pt x="901" y="1466"/>
                    <a:pt x="909" y="1466"/>
                  </a:cubicBezTo>
                  <a:cubicBezTo>
                    <a:pt x="918" y="1466"/>
                    <a:pt x="931" y="1460"/>
                    <a:pt x="941" y="1460"/>
                  </a:cubicBezTo>
                  <a:cubicBezTo>
                    <a:pt x="945" y="1460"/>
                    <a:pt x="948" y="1461"/>
                    <a:pt x="952" y="1462"/>
                  </a:cubicBezTo>
                  <a:cubicBezTo>
                    <a:pt x="962" y="1472"/>
                    <a:pt x="1002" y="1512"/>
                    <a:pt x="962" y="1522"/>
                  </a:cubicBezTo>
                  <a:cubicBezTo>
                    <a:pt x="958" y="1528"/>
                    <a:pt x="954" y="1531"/>
                    <a:pt x="950" y="1531"/>
                  </a:cubicBezTo>
                  <a:cubicBezTo>
                    <a:pt x="937" y="1531"/>
                    <a:pt x="927" y="1508"/>
                    <a:pt x="923" y="1508"/>
                  </a:cubicBezTo>
                  <a:cubicBezTo>
                    <a:pt x="922" y="1508"/>
                    <a:pt x="922" y="1509"/>
                    <a:pt x="922" y="1512"/>
                  </a:cubicBezTo>
                  <a:cubicBezTo>
                    <a:pt x="914" y="1507"/>
                    <a:pt x="908" y="1505"/>
                    <a:pt x="904" y="1505"/>
                  </a:cubicBezTo>
                  <a:cubicBezTo>
                    <a:pt x="879" y="1505"/>
                    <a:pt x="897" y="1564"/>
                    <a:pt x="871" y="1572"/>
                  </a:cubicBezTo>
                  <a:cubicBezTo>
                    <a:pt x="862" y="1572"/>
                    <a:pt x="862" y="1562"/>
                    <a:pt x="862" y="1552"/>
                  </a:cubicBezTo>
                  <a:cubicBezTo>
                    <a:pt x="862" y="1562"/>
                    <a:pt x="851" y="1572"/>
                    <a:pt x="851" y="1592"/>
                  </a:cubicBezTo>
                  <a:lnTo>
                    <a:pt x="791" y="1549"/>
                  </a:lnTo>
                  <a:lnTo>
                    <a:pt x="791" y="1549"/>
                  </a:lnTo>
                  <a:lnTo>
                    <a:pt x="791" y="1522"/>
                  </a:lnTo>
                  <a:cubicBezTo>
                    <a:pt x="802" y="1532"/>
                    <a:pt x="802" y="1552"/>
                    <a:pt x="811" y="1562"/>
                  </a:cubicBezTo>
                  <a:lnTo>
                    <a:pt x="822" y="1522"/>
                  </a:lnTo>
                  <a:lnTo>
                    <a:pt x="831" y="1532"/>
                  </a:lnTo>
                  <a:cubicBezTo>
                    <a:pt x="831" y="1492"/>
                    <a:pt x="851" y="1462"/>
                    <a:pt x="831" y="1412"/>
                  </a:cubicBezTo>
                  <a:cubicBezTo>
                    <a:pt x="823" y="1415"/>
                    <a:pt x="816" y="1416"/>
                    <a:pt x="811" y="1416"/>
                  </a:cubicBezTo>
                  <a:cubicBezTo>
                    <a:pt x="779" y="1416"/>
                    <a:pt x="798" y="1369"/>
                    <a:pt x="771" y="1352"/>
                  </a:cubicBezTo>
                  <a:cubicBezTo>
                    <a:pt x="773" y="1351"/>
                    <a:pt x="775" y="1351"/>
                    <a:pt x="778" y="1351"/>
                  </a:cubicBezTo>
                  <a:close/>
                  <a:moveTo>
                    <a:pt x="622" y="1"/>
                  </a:moveTo>
                  <a:cubicBezTo>
                    <a:pt x="602" y="30"/>
                    <a:pt x="642" y="61"/>
                    <a:pt x="671" y="81"/>
                  </a:cubicBezTo>
                  <a:lnTo>
                    <a:pt x="671" y="91"/>
                  </a:lnTo>
                  <a:cubicBezTo>
                    <a:pt x="691" y="101"/>
                    <a:pt x="702" y="111"/>
                    <a:pt x="711" y="111"/>
                  </a:cubicBezTo>
                  <a:lnTo>
                    <a:pt x="722" y="121"/>
                  </a:lnTo>
                  <a:cubicBezTo>
                    <a:pt x="702" y="111"/>
                    <a:pt x="691" y="111"/>
                    <a:pt x="671" y="101"/>
                  </a:cubicBezTo>
                  <a:lnTo>
                    <a:pt x="671" y="101"/>
                  </a:lnTo>
                  <a:cubicBezTo>
                    <a:pt x="671" y="111"/>
                    <a:pt x="671" y="111"/>
                    <a:pt x="682" y="111"/>
                  </a:cubicBezTo>
                  <a:lnTo>
                    <a:pt x="691" y="121"/>
                  </a:lnTo>
                  <a:lnTo>
                    <a:pt x="702" y="121"/>
                  </a:lnTo>
                  <a:lnTo>
                    <a:pt x="702" y="121"/>
                  </a:lnTo>
                  <a:lnTo>
                    <a:pt x="702" y="121"/>
                  </a:lnTo>
                  <a:cubicBezTo>
                    <a:pt x="702" y="121"/>
                    <a:pt x="711" y="131"/>
                    <a:pt x="722" y="131"/>
                  </a:cubicBezTo>
                  <a:cubicBezTo>
                    <a:pt x="722" y="141"/>
                    <a:pt x="731" y="161"/>
                    <a:pt x="711" y="161"/>
                  </a:cubicBezTo>
                  <a:lnTo>
                    <a:pt x="701" y="151"/>
                  </a:lnTo>
                  <a:lnTo>
                    <a:pt x="701" y="151"/>
                  </a:lnTo>
                  <a:cubicBezTo>
                    <a:pt x="701" y="151"/>
                    <a:pt x="701" y="151"/>
                    <a:pt x="702" y="151"/>
                  </a:cubicBezTo>
                  <a:cubicBezTo>
                    <a:pt x="701" y="151"/>
                    <a:pt x="701" y="151"/>
                    <a:pt x="701" y="151"/>
                  </a:cubicBezTo>
                  <a:lnTo>
                    <a:pt x="701" y="151"/>
                  </a:lnTo>
                  <a:lnTo>
                    <a:pt x="691" y="141"/>
                  </a:lnTo>
                  <a:lnTo>
                    <a:pt x="691" y="141"/>
                  </a:lnTo>
                  <a:cubicBezTo>
                    <a:pt x="691" y="147"/>
                    <a:pt x="691" y="149"/>
                    <a:pt x="694" y="150"/>
                  </a:cubicBezTo>
                  <a:lnTo>
                    <a:pt x="694" y="150"/>
                  </a:lnTo>
                  <a:cubicBezTo>
                    <a:pt x="677" y="148"/>
                    <a:pt x="660" y="140"/>
                    <a:pt x="651" y="131"/>
                  </a:cubicBezTo>
                  <a:cubicBezTo>
                    <a:pt x="651" y="131"/>
                    <a:pt x="642" y="131"/>
                    <a:pt x="642" y="141"/>
                  </a:cubicBezTo>
                  <a:lnTo>
                    <a:pt x="642" y="131"/>
                  </a:lnTo>
                  <a:cubicBezTo>
                    <a:pt x="631" y="111"/>
                    <a:pt x="631" y="101"/>
                    <a:pt x="622" y="91"/>
                  </a:cubicBezTo>
                  <a:cubicBezTo>
                    <a:pt x="602" y="91"/>
                    <a:pt x="602" y="101"/>
                    <a:pt x="591" y="101"/>
                  </a:cubicBezTo>
                  <a:lnTo>
                    <a:pt x="531" y="70"/>
                  </a:lnTo>
                  <a:lnTo>
                    <a:pt x="531" y="70"/>
                  </a:lnTo>
                  <a:cubicBezTo>
                    <a:pt x="542" y="81"/>
                    <a:pt x="542" y="91"/>
                    <a:pt x="542" y="91"/>
                  </a:cubicBezTo>
                  <a:cubicBezTo>
                    <a:pt x="531" y="91"/>
                    <a:pt x="516" y="93"/>
                    <a:pt x="502" y="93"/>
                  </a:cubicBezTo>
                  <a:cubicBezTo>
                    <a:pt x="488" y="93"/>
                    <a:pt x="476" y="91"/>
                    <a:pt x="471" y="81"/>
                  </a:cubicBezTo>
                  <a:lnTo>
                    <a:pt x="471" y="81"/>
                  </a:lnTo>
                  <a:cubicBezTo>
                    <a:pt x="441" y="91"/>
                    <a:pt x="551" y="121"/>
                    <a:pt x="551" y="151"/>
                  </a:cubicBezTo>
                  <a:cubicBezTo>
                    <a:pt x="557" y="156"/>
                    <a:pt x="556" y="159"/>
                    <a:pt x="555" y="161"/>
                  </a:cubicBezTo>
                  <a:lnTo>
                    <a:pt x="555" y="161"/>
                  </a:lnTo>
                  <a:cubicBezTo>
                    <a:pt x="556" y="161"/>
                    <a:pt x="559" y="161"/>
                    <a:pt x="562" y="161"/>
                  </a:cubicBezTo>
                  <a:cubicBezTo>
                    <a:pt x="571" y="151"/>
                    <a:pt x="571" y="141"/>
                    <a:pt x="571" y="131"/>
                  </a:cubicBezTo>
                  <a:cubicBezTo>
                    <a:pt x="571" y="141"/>
                    <a:pt x="571" y="141"/>
                    <a:pt x="582" y="141"/>
                  </a:cubicBezTo>
                  <a:lnTo>
                    <a:pt x="582" y="161"/>
                  </a:lnTo>
                  <a:cubicBezTo>
                    <a:pt x="571" y="171"/>
                    <a:pt x="571" y="171"/>
                    <a:pt x="562" y="171"/>
                  </a:cubicBezTo>
                  <a:lnTo>
                    <a:pt x="551" y="171"/>
                  </a:lnTo>
                  <a:cubicBezTo>
                    <a:pt x="551" y="166"/>
                    <a:pt x="553" y="164"/>
                    <a:pt x="555" y="161"/>
                  </a:cubicBezTo>
                  <a:lnTo>
                    <a:pt x="555" y="161"/>
                  </a:lnTo>
                  <a:cubicBezTo>
                    <a:pt x="551" y="162"/>
                    <a:pt x="551" y="164"/>
                    <a:pt x="551" y="171"/>
                  </a:cubicBezTo>
                  <a:lnTo>
                    <a:pt x="542" y="171"/>
                  </a:lnTo>
                  <a:cubicBezTo>
                    <a:pt x="521" y="171"/>
                    <a:pt x="521" y="161"/>
                    <a:pt x="501" y="151"/>
                  </a:cubicBezTo>
                  <a:lnTo>
                    <a:pt x="491" y="181"/>
                  </a:lnTo>
                  <a:cubicBezTo>
                    <a:pt x="511" y="191"/>
                    <a:pt x="531" y="201"/>
                    <a:pt x="542" y="201"/>
                  </a:cubicBezTo>
                  <a:cubicBezTo>
                    <a:pt x="551" y="201"/>
                    <a:pt x="562" y="201"/>
                    <a:pt x="562" y="211"/>
                  </a:cubicBezTo>
                  <a:lnTo>
                    <a:pt x="562" y="231"/>
                  </a:lnTo>
                  <a:lnTo>
                    <a:pt x="551" y="231"/>
                  </a:lnTo>
                  <a:lnTo>
                    <a:pt x="553" y="233"/>
                  </a:lnTo>
                  <a:lnTo>
                    <a:pt x="553" y="233"/>
                  </a:lnTo>
                  <a:cubicBezTo>
                    <a:pt x="551" y="233"/>
                    <a:pt x="548" y="234"/>
                    <a:pt x="546" y="234"/>
                  </a:cubicBezTo>
                  <a:cubicBezTo>
                    <a:pt x="527" y="234"/>
                    <a:pt x="518" y="219"/>
                    <a:pt x="501" y="211"/>
                  </a:cubicBezTo>
                  <a:lnTo>
                    <a:pt x="501" y="201"/>
                  </a:lnTo>
                  <a:lnTo>
                    <a:pt x="471" y="201"/>
                  </a:lnTo>
                  <a:cubicBezTo>
                    <a:pt x="481" y="211"/>
                    <a:pt x="431" y="211"/>
                    <a:pt x="431" y="221"/>
                  </a:cubicBezTo>
                  <a:cubicBezTo>
                    <a:pt x="511" y="241"/>
                    <a:pt x="431" y="271"/>
                    <a:pt x="451" y="291"/>
                  </a:cubicBezTo>
                  <a:lnTo>
                    <a:pt x="451" y="311"/>
                  </a:lnTo>
                  <a:cubicBezTo>
                    <a:pt x="441" y="311"/>
                    <a:pt x="431" y="301"/>
                    <a:pt x="421" y="291"/>
                  </a:cubicBezTo>
                  <a:lnTo>
                    <a:pt x="421" y="291"/>
                  </a:lnTo>
                  <a:cubicBezTo>
                    <a:pt x="431" y="301"/>
                    <a:pt x="421" y="331"/>
                    <a:pt x="441" y="331"/>
                  </a:cubicBezTo>
                  <a:lnTo>
                    <a:pt x="421" y="401"/>
                  </a:lnTo>
                  <a:lnTo>
                    <a:pt x="411" y="401"/>
                  </a:lnTo>
                  <a:cubicBezTo>
                    <a:pt x="411" y="401"/>
                    <a:pt x="411" y="411"/>
                    <a:pt x="421" y="411"/>
                  </a:cubicBezTo>
                  <a:lnTo>
                    <a:pt x="401" y="451"/>
                  </a:lnTo>
                  <a:cubicBezTo>
                    <a:pt x="391" y="451"/>
                    <a:pt x="381" y="441"/>
                    <a:pt x="381" y="441"/>
                  </a:cubicBezTo>
                  <a:lnTo>
                    <a:pt x="381" y="441"/>
                  </a:lnTo>
                  <a:cubicBezTo>
                    <a:pt x="371" y="451"/>
                    <a:pt x="381" y="451"/>
                    <a:pt x="401" y="461"/>
                  </a:cubicBezTo>
                  <a:cubicBezTo>
                    <a:pt x="401" y="471"/>
                    <a:pt x="391" y="481"/>
                    <a:pt x="391" y="491"/>
                  </a:cubicBezTo>
                  <a:lnTo>
                    <a:pt x="351" y="491"/>
                  </a:lnTo>
                  <a:cubicBezTo>
                    <a:pt x="371" y="511"/>
                    <a:pt x="371" y="521"/>
                    <a:pt x="381" y="531"/>
                  </a:cubicBezTo>
                  <a:cubicBezTo>
                    <a:pt x="371" y="541"/>
                    <a:pt x="371" y="551"/>
                    <a:pt x="361" y="561"/>
                  </a:cubicBezTo>
                  <a:lnTo>
                    <a:pt x="361" y="571"/>
                  </a:lnTo>
                  <a:cubicBezTo>
                    <a:pt x="361" y="581"/>
                    <a:pt x="351" y="591"/>
                    <a:pt x="351" y="591"/>
                  </a:cubicBezTo>
                  <a:cubicBezTo>
                    <a:pt x="332" y="582"/>
                    <a:pt x="312" y="581"/>
                    <a:pt x="302" y="572"/>
                  </a:cubicBezTo>
                  <a:lnTo>
                    <a:pt x="302" y="572"/>
                  </a:lnTo>
                  <a:lnTo>
                    <a:pt x="351" y="621"/>
                  </a:lnTo>
                  <a:cubicBezTo>
                    <a:pt x="341" y="641"/>
                    <a:pt x="331" y="671"/>
                    <a:pt x="331" y="681"/>
                  </a:cubicBezTo>
                  <a:cubicBezTo>
                    <a:pt x="321" y="702"/>
                    <a:pt x="321" y="711"/>
                    <a:pt x="321" y="722"/>
                  </a:cubicBezTo>
                  <a:cubicBezTo>
                    <a:pt x="311" y="731"/>
                    <a:pt x="311" y="742"/>
                    <a:pt x="311" y="751"/>
                  </a:cubicBezTo>
                  <a:cubicBezTo>
                    <a:pt x="311" y="751"/>
                    <a:pt x="321" y="762"/>
                    <a:pt x="321" y="771"/>
                  </a:cubicBezTo>
                  <a:lnTo>
                    <a:pt x="341" y="771"/>
                  </a:lnTo>
                  <a:cubicBezTo>
                    <a:pt x="331" y="782"/>
                    <a:pt x="331" y="802"/>
                    <a:pt x="331" y="802"/>
                  </a:cubicBezTo>
                  <a:lnTo>
                    <a:pt x="321" y="791"/>
                  </a:lnTo>
                  <a:cubicBezTo>
                    <a:pt x="311" y="791"/>
                    <a:pt x="301" y="802"/>
                    <a:pt x="301" y="811"/>
                  </a:cubicBezTo>
                  <a:cubicBezTo>
                    <a:pt x="301" y="802"/>
                    <a:pt x="301" y="802"/>
                    <a:pt x="291" y="791"/>
                  </a:cubicBezTo>
                  <a:lnTo>
                    <a:pt x="311" y="771"/>
                  </a:lnTo>
                  <a:lnTo>
                    <a:pt x="301" y="771"/>
                  </a:lnTo>
                  <a:lnTo>
                    <a:pt x="311" y="751"/>
                  </a:lnTo>
                  <a:lnTo>
                    <a:pt x="311" y="751"/>
                  </a:lnTo>
                  <a:cubicBezTo>
                    <a:pt x="311" y="751"/>
                    <a:pt x="301" y="762"/>
                    <a:pt x="301" y="771"/>
                  </a:cubicBezTo>
                  <a:lnTo>
                    <a:pt x="291" y="762"/>
                  </a:lnTo>
                  <a:cubicBezTo>
                    <a:pt x="281" y="742"/>
                    <a:pt x="221" y="722"/>
                    <a:pt x="221" y="691"/>
                  </a:cubicBezTo>
                  <a:cubicBezTo>
                    <a:pt x="211" y="702"/>
                    <a:pt x="171" y="702"/>
                    <a:pt x="181" y="722"/>
                  </a:cubicBezTo>
                  <a:cubicBezTo>
                    <a:pt x="181" y="722"/>
                    <a:pt x="188" y="749"/>
                    <a:pt x="196" y="775"/>
                  </a:cubicBezTo>
                  <a:lnTo>
                    <a:pt x="196" y="775"/>
                  </a:lnTo>
                  <a:cubicBezTo>
                    <a:pt x="195" y="763"/>
                    <a:pt x="205" y="760"/>
                    <a:pt x="217" y="760"/>
                  </a:cubicBezTo>
                  <a:cubicBezTo>
                    <a:pt x="225" y="760"/>
                    <a:pt x="234" y="762"/>
                    <a:pt x="241" y="762"/>
                  </a:cubicBezTo>
                  <a:cubicBezTo>
                    <a:pt x="231" y="771"/>
                    <a:pt x="261" y="791"/>
                    <a:pt x="241" y="791"/>
                  </a:cubicBezTo>
                  <a:lnTo>
                    <a:pt x="231" y="782"/>
                  </a:lnTo>
                  <a:lnTo>
                    <a:pt x="251" y="802"/>
                  </a:lnTo>
                  <a:cubicBezTo>
                    <a:pt x="246" y="800"/>
                    <a:pt x="242" y="800"/>
                    <a:pt x="238" y="800"/>
                  </a:cubicBezTo>
                  <a:cubicBezTo>
                    <a:pt x="221" y="800"/>
                    <a:pt x="214" y="809"/>
                    <a:pt x="204" y="809"/>
                  </a:cubicBezTo>
                  <a:cubicBezTo>
                    <a:pt x="198" y="809"/>
                    <a:pt x="192" y="805"/>
                    <a:pt x="181" y="791"/>
                  </a:cubicBezTo>
                  <a:lnTo>
                    <a:pt x="181" y="791"/>
                  </a:lnTo>
                  <a:cubicBezTo>
                    <a:pt x="181" y="811"/>
                    <a:pt x="211" y="811"/>
                    <a:pt x="211" y="831"/>
                  </a:cubicBezTo>
                  <a:lnTo>
                    <a:pt x="241" y="811"/>
                  </a:lnTo>
                  <a:lnTo>
                    <a:pt x="281" y="831"/>
                  </a:lnTo>
                  <a:cubicBezTo>
                    <a:pt x="271" y="811"/>
                    <a:pt x="241" y="771"/>
                    <a:pt x="271" y="771"/>
                  </a:cubicBezTo>
                  <a:cubicBezTo>
                    <a:pt x="271" y="791"/>
                    <a:pt x="281" y="822"/>
                    <a:pt x="311" y="842"/>
                  </a:cubicBezTo>
                  <a:cubicBezTo>
                    <a:pt x="301" y="842"/>
                    <a:pt x="291" y="831"/>
                    <a:pt x="281" y="831"/>
                  </a:cubicBezTo>
                  <a:cubicBezTo>
                    <a:pt x="301" y="861"/>
                    <a:pt x="272" y="852"/>
                    <a:pt x="262" y="861"/>
                  </a:cubicBezTo>
                  <a:lnTo>
                    <a:pt x="262" y="861"/>
                  </a:lnTo>
                  <a:cubicBezTo>
                    <a:pt x="248" y="859"/>
                    <a:pt x="240" y="851"/>
                    <a:pt x="231" y="851"/>
                  </a:cubicBezTo>
                  <a:cubicBezTo>
                    <a:pt x="251" y="871"/>
                    <a:pt x="271" y="871"/>
                    <a:pt x="301" y="882"/>
                  </a:cubicBezTo>
                  <a:lnTo>
                    <a:pt x="311" y="891"/>
                  </a:lnTo>
                  <a:lnTo>
                    <a:pt x="261" y="891"/>
                  </a:lnTo>
                  <a:cubicBezTo>
                    <a:pt x="291" y="902"/>
                    <a:pt x="261" y="911"/>
                    <a:pt x="271" y="922"/>
                  </a:cubicBezTo>
                  <a:cubicBezTo>
                    <a:pt x="261" y="922"/>
                    <a:pt x="241" y="911"/>
                    <a:pt x="231" y="911"/>
                  </a:cubicBezTo>
                  <a:cubicBezTo>
                    <a:pt x="231" y="902"/>
                    <a:pt x="221" y="902"/>
                    <a:pt x="211" y="891"/>
                  </a:cubicBezTo>
                  <a:cubicBezTo>
                    <a:pt x="191" y="891"/>
                    <a:pt x="191" y="922"/>
                    <a:pt x="181" y="951"/>
                  </a:cubicBezTo>
                  <a:cubicBezTo>
                    <a:pt x="171" y="962"/>
                    <a:pt x="171" y="991"/>
                    <a:pt x="161" y="1002"/>
                  </a:cubicBezTo>
                  <a:lnTo>
                    <a:pt x="151" y="991"/>
                  </a:lnTo>
                  <a:cubicBezTo>
                    <a:pt x="143" y="989"/>
                    <a:pt x="136" y="988"/>
                    <a:pt x="131" y="988"/>
                  </a:cubicBezTo>
                  <a:cubicBezTo>
                    <a:pt x="117" y="988"/>
                    <a:pt x="113" y="997"/>
                    <a:pt x="121" y="1011"/>
                  </a:cubicBezTo>
                  <a:cubicBezTo>
                    <a:pt x="112" y="1003"/>
                    <a:pt x="109" y="997"/>
                    <a:pt x="107" y="992"/>
                  </a:cubicBezTo>
                  <a:lnTo>
                    <a:pt x="107" y="992"/>
                  </a:lnTo>
                  <a:cubicBezTo>
                    <a:pt x="96" y="995"/>
                    <a:pt x="88" y="1009"/>
                    <a:pt x="78" y="1009"/>
                  </a:cubicBezTo>
                  <a:cubicBezTo>
                    <a:pt x="73" y="1009"/>
                    <a:pt x="68" y="1005"/>
                    <a:pt x="61" y="991"/>
                  </a:cubicBezTo>
                  <a:lnTo>
                    <a:pt x="61" y="991"/>
                  </a:lnTo>
                  <a:lnTo>
                    <a:pt x="81" y="1042"/>
                  </a:lnTo>
                  <a:lnTo>
                    <a:pt x="436" y="1297"/>
                  </a:lnTo>
                  <a:lnTo>
                    <a:pt x="436" y="1297"/>
                  </a:lnTo>
                  <a:lnTo>
                    <a:pt x="21" y="1002"/>
                  </a:lnTo>
                  <a:cubicBezTo>
                    <a:pt x="21" y="991"/>
                    <a:pt x="21" y="971"/>
                    <a:pt x="1" y="962"/>
                  </a:cubicBezTo>
                  <a:lnTo>
                    <a:pt x="1" y="991"/>
                  </a:lnTo>
                  <a:lnTo>
                    <a:pt x="862" y="1602"/>
                  </a:lnTo>
                  <a:lnTo>
                    <a:pt x="862" y="1572"/>
                  </a:lnTo>
                  <a:cubicBezTo>
                    <a:pt x="882" y="1572"/>
                    <a:pt x="882" y="1602"/>
                    <a:pt x="911" y="1612"/>
                  </a:cubicBezTo>
                  <a:cubicBezTo>
                    <a:pt x="911" y="1592"/>
                    <a:pt x="911" y="1582"/>
                    <a:pt x="931" y="1572"/>
                  </a:cubicBezTo>
                  <a:lnTo>
                    <a:pt x="942" y="1582"/>
                  </a:lnTo>
                  <a:cubicBezTo>
                    <a:pt x="992" y="1572"/>
                    <a:pt x="1002" y="1532"/>
                    <a:pt x="1012" y="1492"/>
                  </a:cubicBezTo>
                  <a:cubicBezTo>
                    <a:pt x="962" y="1442"/>
                    <a:pt x="922" y="1402"/>
                    <a:pt x="871" y="1362"/>
                  </a:cubicBezTo>
                  <a:lnTo>
                    <a:pt x="882" y="1362"/>
                  </a:lnTo>
                  <a:lnTo>
                    <a:pt x="862" y="1322"/>
                  </a:lnTo>
                  <a:cubicBezTo>
                    <a:pt x="862" y="1312"/>
                    <a:pt x="871" y="1302"/>
                    <a:pt x="871" y="1292"/>
                  </a:cubicBezTo>
                  <a:lnTo>
                    <a:pt x="922" y="1302"/>
                  </a:lnTo>
                  <a:cubicBezTo>
                    <a:pt x="922" y="1322"/>
                    <a:pt x="931" y="1342"/>
                    <a:pt x="942" y="1352"/>
                  </a:cubicBezTo>
                  <a:cubicBezTo>
                    <a:pt x="931" y="1342"/>
                    <a:pt x="922" y="1342"/>
                    <a:pt x="911" y="1342"/>
                  </a:cubicBezTo>
                  <a:cubicBezTo>
                    <a:pt x="911" y="1372"/>
                    <a:pt x="942" y="1412"/>
                    <a:pt x="972" y="1412"/>
                  </a:cubicBezTo>
                  <a:lnTo>
                    <a:pt x="972" y="1402"/>
                  </a:lnTo>
                  <a:lnTo>
                    <a:pt x="1012" y="1402"/>
                  </a:lnTo>
                  <a:cubicBezTo>
                    <a:pt x="962" y="1372"/>
                    <a:pt x="992" y="1342"/>
                    <a:pt x="1002" y="1322"/>
                  </a:cubicBezTo>
                  <a:lnTo>
                    <a:pt x="1022" y="1322"/>
                  </a:lnTo>
                  <a:cubicBezTo>
                    <a:pt x="1042" y="1352"/>
                    <a:pt x="1062" y="1382"/>
                    <a:pt x="1022" y="1382"/>
                  </a:cubicBezTo>
                  <a:lnTo>
                    <a:pt x="1052" y="1392"/>
                  </a:lnTo>
                  <a:cubicBezTo>
                    <a:pt x="1052" y="1422"/>
                    <a:pt x="1002" y="1412"/>
                    <a:pt x="1032" y="1442"/>
                  </a:cubicBezTo>
                  <a:lnTo>
                    <a:pt x="1032" y="1422"/>
                  </a:lnTo>
                  <a:lnTo>
                    <a:pt x="1052" y="1432"/>
                  </a:lnTo>
                  <a:cubicBezTo>
                    <a:pt x="1062" y="1412"/>
                    <a:pt x="1042" y="1372"/>
                    <a:pt x="1072" y="1372"/>
                  </a:cubicBezTo>
                  <a:cubicBezTo>
                    <a:pt x="1072" y="1362"/>
                    <a:pt x="1062" y="1342"/>
                    <a:pt x="1052" y="1332"/>
                  </a:cubicBezTo>
                  <a:lnTo>
                    <a:pt x="1052" y="1332"/>
                  </a:lnTo>
                  <a:lnTo>
                    <a:pt x="1092" y="1342"/>
                  </a:lnTo>
                  <a:cubicBezTo>
                    <a:pt x="1102" y="1352"/>
                    <a:pt x="1112" y="1362"/>
                    <a:pt x="1112" y="1372"/>
                  </a:cubicBezTo>
                  <a:cubicBezTo>
                    <a:pt x="1122" y="1362"/>
                    <a:pt x="1122" y="1352"/>
                    <a:pt x="1132" y="1342"/>
                  </a:cubicBezTo>
                  <a:cubicBezTo>
                    <a:pt x="1132" y="1332"/>
                    <a:pt x="1142" y="1332"/>
                    <a:pt x="1142" y="1332"/>
                  </a:cubicBezTo>
                  <a:cubicBezTo>
                    <a:pt x="1142" y="1322"/>
                    <a:pt x="1152" y="1312"/>
                    <a:pt x="1152" y="1302"/>
                  </a:cubicBezTo>
                  <a:lnTo>
                    <a:pt x="1152" y="1302"/>
                  </a:lnTo>
                  <a:cubicBezTo>
                    <a:pt x="1140" y="1308"/>
                    <a:pt x="1128" y="1314"/>
                    <a:pt x="1117" y="1314"/>
                  </a:cubicBezTo>
                  <a:cubicBezTo>
                    <a:pt x="1108" y="1314"/>
                    <a:pt x="1100" y="1310"/>
                    <a:pt x="1092" y="1302"/>
                  </a:cubicBezTo>
                  <a:cubicBezTo>
                    <a:pt x="1082" y="1312"/>
                    <a:pt x="1082" y="1312"/>
                    <a:pt x="1082" y="1322"/>
                  </a:cubicBezTo>
                  <a:lnTo>
                    <a:pt x="1092" y="1332"/>
                  </a:lnTo>
                  <a:lnTo>
                    <a:pt x="1092" y="1332"/>
                  </a:lnTo>
                  <a:lnTo>
                    <a:pt x="1052" y="1322"/>
                  </a:lnTo>
                  <a:lnTo>
                    <a:pt x="1052" y="1312"/>
                  </a:lnTo>
                  <a:cubicBezTo>
                    <a:pt x="1052" y="1303"/>
                    <a:pt x="1052" y="1293"/>
                    <a:pt x="1060" y="1284"/>
                  </a:cubicBezTo>
                  <a:lnTo>
                    <a:pt x="1060" y="1284"/>
                  </a:lnTo>
                  <a:cubicBezTo>
                    <a:pt x="1061" y="1287"/>
                    <a:pt x="1062" y="1289"/>
                    <a:pt x="1062" y="1292"/>
                  </a:cubicBezTo>
                  <a:lnTo>
                    <a:pt x="1062" y="1282"/>
                  </a:lnTo>
                  <a:cubicBezTo>
                    <a:pt x="1061" y="1283"/>
                    <a:pt x="1061" y="1283"/>
                    <a:pt x="1060" y="1284"/>
                  </a:cubicBezTo>
                  <a:lnTo>
                    <a:pt x="1060" y="1284"/>
                  </a:lnTo>
                  <a:cubicBezTo>
                    <a:pt x="1057" y="1277"/>
                    <a:pt x="1052" y="1269"/>
                    <a:pt x="1052" y="1262"/>
                  </a:cubicBezTo>
                  <a:lnTo>
                    <a:pt x="1052" y="1262"/>
                  </a:lnTo>
                  <a:lnTo>
                    <a:pt x="1062" y="1272"/>
                  </a:lnTo>
                  <a:lnTo>
                    <a:pt x="1062" y="1262"/>
                  </a:lnTo>
                  <a:cubicBezTo>
                    <a:pt x="1082" y="1262"/>
                    <a:pt x="1092" y="1252"/>
                    <a:pt x="1092" y="1242"/>
                  </a:cubicBezTo>
                  <a:cubicBezTo>
                    <a:pt x="1112" y="1232"/>
                    <a:pt x="1132" y="1232"/>
                    <a:pt x="1122" y="1222"/>
                  </a:cubicBezTo>
                  <a:cubicBezTo>
                    <a:pt x="1112" y="1212"/>
                    <a:pt x="1112" y="1212"/>
                    <a:pt x="1102" y="1212"/>
                  </a:cubicBezTo>
                  <a:cubicBezTo>
                    <a:pt x="1112" y="1202"/>
                    <a:pt x="1112" y="1202"/>
                    <a:pt x="1112" y="1192"/>
                  </a:cubicBezTo>
                  <a:cubicBezTo>
                    <a:pt x="1132" y="1212"/>
                    <a:pt x="1142" y="1232"/>
                    <a:pt x="1142" y="1242"/>
                  </a:cubicBezTo>
                  <a:lnTo>
                    <a:pt x="1222" y="1232"/>
                  </a:lnTo>
                  <a:cubicBezTo>
                    <a:pt x="1232" y="1172"/>
                    <a:pt x="1272" y="1152"/>
                    <a:pt x="1272" y="1091"/>
                  </a:cubicBezTo>
                  <a:lnTo>
                    <a:pt x="1292" y="1102"/>
                  </a:lnTo>
                  <a:cubicBezTo>
                    <a:pt x="1402" y="1062"/>
                    <a:pt x="1222" y="982"/>
                    <a:pt x="1252" y="922"/>
                  </a:cubicBezTo>
                  <a:lnTo>
                    <a:pt x="1252" y="922"/>
                  </a:lnTo>
                  <a:cubicBezTo>
                    <a:pt x="1262" y="926"/>
                    <a:pt x="1269" y="927"/>
                    <a:pt x="1274" y="927"/>
                  </a:cubicBezTo>
                  <a:cubicBezTo>
                    <a:pt x="1290" y="927"/>
                    <a:pt x="1281" y="910"/>
                    <a:pt x="1294" y="910"/>
                  </a:cubicBezTo>
                  <a:cubicBezTo>
                    <a:pt x="1296" y="910"/>
                    <a:pt x="1299" y="910"/>
                    <a:pt x="1302" y="911"/>
                  </a:cubicBezTo>
                  <a:cubicBezTo>
                    <a:pt x="1302" y="922"/>
                    <a:pt x="1302" y="931"/>
                    <a:pt x="1322" y="951"/>
                  </a:cubicBezTo>
                  <a:cubicBezTo>
                    <a:pt x="1352" y="971"/>
                    <a:pt x="1392" y="982"/>
                    <a:pt x="1442" y="991"/>
                  </a:cubicBezTo>
                  <a:cubicBezTo>
                    <a:pt x="1462" y="1002"/>
                    <a:pt x="1492" y="1011"/>
                    <a:pt x="1512" y="1011"/>
                  </a:cubicBezTo>
                  <a:cubicBezTo>
                    <a:pt x="1515" y="1013"/>
                    <a:pt x="1518" y="1014"/>
                    <a:pt x="1520" y="1014"/>
                  </a:cubicBezTo>
                  <a:cubicBezTo>
                    <a:pt x="1536" y="1014"/>
                    <a:pt x="1545" y="989"/>
                    <a:pt x="1502" y="971"/>
                  </a:cubicBezTo>
                  <a:cubicBezTo>
                    <a:pt x="1498" y="973"/>
                    <a:pt x="1494" y="973"/>
                    <a:pt x="1490" y="973"/>
                  </a:cubicBezTo>
                  <a:cubicBezTo>
                    <a:pt x="1469" y="973"/>
                    <a:pt x="1462" y="956"/>
                    <a:pt x="1453" y="956"/>
                  </a:cubicBezTo>
                  <a:cubicBezTo>
                    <a:pt x="1450" y="956"/>
                    <a:pt x="1447" y="958"/>
                    <a:pt x="1442" y="962"/>
                  </a:cubicBezTo>
                  <a:lnTo>
                    <a:pt x="1447" y="947"/>
                  </a:lnTo>
                  <a:lnTo>
                    <a:pt x="1447" y="947"/>
                  </a:lnTo>
                  <a:cubicBezTo>
                    <a:pt x="1445" y="952"/>
                    <a:pt x="1442" y="957"/>
                    <a:pt x="1442" y="962"/>
                  </a:cubicBezTo>
                  <a:cubicBezTo>
                    <a:pt x="1422" y="962"/>
                    <a:pt x="1402" y="942"/>
                    <a:pt x="1392" y="931"/>
                  </a:cubicBezTo>
                  <a:lnTo>
                    <a:pt x="1402" y="922"/>
                  </a:lnTo>
                  <a:cubicBezTo>
                    <a:pt x="1422" y="931"/>
                    <a:pt x="1412" y="942"/>
                    <a:pt x="1442" y="942"/>
                  </a:cubicBezTo>
                  <a:cubicBezTo>
                    <a:pt x="1412" y="922"/>
                    <a:pt x="1432" y="922"/>
                    <a:pt x="1402" y="911"/>
                  </a:cubicBezTo>
                  <a:cubicBezTo>
                    <a:pt x="1412" y="902"/>
                    <a:pt x="1402" y="882"/>
                    <a:pt x="1382" y="862"/>
                  </a:cubicBezTo>
                  <a:cubicBezTo>
                    <a:pt x="1373" y="839"/>
                    <a:pt x="1375" y="833"/>
                    <a:pt x="1383" y="833"/>
                  </a:cubicBezTo>
                  <a:cubicBezTo>
                    <a:pt x="1393" y="833"/>
                    <a:pt x="1412" y="843"/>
                    <a:pt x="1426" y="843"/>
                  </a:cubicBezTo>
                  <a:cubicBezTo>
                    <a:pt x="1435" y="843"/>
                    <a:pt x="1442" y="839"/>
                    <a:pt x="1442" y="822"/>
                  </a:cubicBezTo>
                  <a:lnTo>
                    <a:pt x="1452" y="842"/>
                  </a:lnTo>
                  <a:lnTo>
                    <a:pt x="1462" y="811"/>
                  </a:lnTo>
                  <a:lnTo>
                    <a:pt x="1462" y="811"/>
                  </a:lnTo>
                  <a:cubicBezTo>
                    <a:pt x="1469" y="817"/>
                    <a:pt x="1478" y="822"/>
                    <a:pt x="1492" y="831"/>
                  </a:cubicBezTo>
                  <a:cubicBezTo>
                    <a:pt x="1465" y="850"/>
                    <a:pt x="1522" y="903"/>
                    <a:pt x="1467" y="903"/>
                  </a:cubicBezTo>
                  <a:cubicBezTo>
                    <a:pt x="1463" y="903"/>
                    <a:pt x="1458" y="902"/>
                    <a:pt x="1452" y="902"/>
                  </a:cubicBezTo>
                  <a:lnTo>
                    <a:pt x="1452" y="902"/>
                  </a:lnTo>
                  <a:cubicBezTo>
                    <a:pt x="1462" y="922"/>
                    <a:pt x="1482" y="931"/>
                    <a:pt x="1512" y="951"/>
                  </a:cubicBezTo>
                  <a:cubicBezTo>
                    <a:pt x="1522" y="955"/>
                    <a:pt x="1530" y="957"/>
                    <a:pt x="1537" y="957"/>
                  </a:cubicBezTo>
                  <a:cubicBezTo>
                    <a:pt x="1553" y="957"/>
                    <a:pt x="1559" y="946"/>
                    <a:pt x="1574" y="942"/>
                  </a:cubicBezTo>
                  <a:lnTo>
                    <a:pt x="1572" y="942"/>
                  </a:lnTo>
                  <a:lnTo>
                    <a:pt x="1592" y="931"/>
                  </a:lnTo>
                  <a:cubicBezTo>
                    <a:pt x="1563" y="931"/>
                    <a:pt x="1532" y="902"/>
                    <a:pt x="1532" y="891"/>
                  </a:cubicBezTo>
                  <a:cubicBezTo>
                    <a:pt x="1532" y="891"/>
                    <a:pt x="1539" y="879"/>
                    <a:pt x="1546" y="879"/>
                  </a:cubicBezTo>
                  <a:cubicBezTo>
                    <a:pt x="1548" y="879"/>
                    <a:pt x="1550" y="880"/>
                    <a:pt x="1552" y="882"/>
                  </a:cubicBezTo>
                  <a:lnTo>
                    <a:pt x="1563" y="891"/>
                  </a:lnTo>
                  <a:cubicBezTo>
                    <a:pt x="1583" y="891"/>
                    <a:pt x="1532" y="851"/>
                    <a:pt x="1572" y="851"/>
                  </a:cubicBezTo>
                  <a:cubicBezTo>
                    <a:pt x="1583" y="851"/>
                    <a:pt x="1583" y="862"/>
                    <a:pt x="1592" y="862"/>
                  </a:cubicBezTo>
                  <a:cubicBezTo>
                    <a:pt x="1563" y="831"/>
                    <a:pt x="1572" y="822"/>
                    <a:pt x="1552" y="782"/>
                  </a:cubicBezTo>
                  <a:lnTo>
                    <a:pt x="1552" y="782"/>
                  </a:lnTo>
                  <a:lnTo>
                    <a:pt x="1603" y="822"/>
                  </a:lnTo>
                  <a:cubicBezTo>
                    <a:pt x="1572" y="791"/>
                    <a:pt x="1572" y="771"/>
                    <a:pt x="1572" y="762"/>
                  </a:cubicBezTo>
                  <a:cubicBezTo>
                    <a:pt x="1583" y="742"/>
                    <a:pt x="1603" y="722"/>
                    <a:pt x="1623" y="711"/>
                  </a:cubicBezTo>
                  <a:lnTo>
                    <a:pt x="1603" y="711"/>
                  </a:lnTo>
                  <a:cubicBezTo>
                    <a:pt x="1597" y="695"/>
                    <a:pt x="1606" y="688"/>
                    <a:pt x="1621" y="688"/>
                  </a:cubicBezTo>
                  <a:cubicBezTo>
                    <a:pt x="1633" y="688"/>
                    <a:pt x="1649" y="692"/>
                    <a:pt x="1663" y="702"/>
                  </a:cubicBezTo>
                  <a:cubicBezTo>
                    <a:pt x="1643" y="681"/>
                    <a:pt x="1663" y="661"/>
                    <a:pt x="1672" y="651"/>
                  </a:cubicBezTo>
                  <a:cubicBezTo>
                    <a:pt x="1692" y="631"/>
                    <a:pt x="1703" y="601"/>
                    <a:pt x="1683" y="581"/>
                  </a:cubicBezTo>
                  <a:lnTo>
                    <a:pt x="1563" y="461"/>
                  </a:lnTo>
                  <a:cubicBezTo>
                    <a:pt x="1509" y="416"/>
                    <a:pt x="1461" y="375"/>
                    <a:pt x="1442" y="359"/>
                  </a:cubicBezTo>
                  <a:lnTo>
                    <a:pt x="1442" y="359"/>
                  </a:lnTo>
                  <a:cubicBezTo>
                    <a:pt x="1442" y="362"/>
                    <a:pt x="1442" y="367"/>
                    <a:pt x="1442" y="371"/>
                  </a:cubicBezTo>
                  <a:cubicBezTo>
                    <a:pt x="1425" y="371"/>
                    <a:pt x="1414" y="372"/>
                    <a:pt x="1405" y="372"/>
                  </a:cubicBezTo>
                  <a:cubicBezTo>
                    <a:pt x="1399" y="372"/>
                    <a:pt x="1395" y="372"/>
                    <a:pt x="1390" y="370"/>
                  </a:cubicBezTo>
                  <a:lnTo>
                    <a:pt x="1390" y="370"/>
                  </a:lnTo>
                  <a:cubicBezTo>
                    <a:pt x="1406" y="379"/>
                    <a:pt x="1418" y="389"/>
                    <a:pt x="1412" y="411"/>
                  </a:cubicBezTo>
                  <a:cubicBezTo>
                    <a:pt x="1392" y="391"/>
                    <a:pt x="1362" y="381"/>
                    <a:pt x="1342" y="381"/>
                  </a:cubicBezTo>
                  <a:lnTo>
                    <a:pt x="1222" y="321"/>
                  </a:lnTo>
                  <a:cubicBezTo>
                    <a:pt x="1232" y="321"/>
                    <a:pt x="1232" y="311"/>
                    <a:pt x="1242" y="311"/>
                  </a:cubicBezTo>
                  <a:cubicBezTo>
                    <a:pt x="1262" y="311"/>
                    <a:pt x="1262" y="331"/>
                    <a:pt x="1262" y="341"/>
                  </a:cubicBezTo>
                  <a:cubicBezTo>
                    <a:pt x="1272" y="331"/>
                    <a:pt x="1262" y="311"/>
                    <a:pt x="1252" y="291"/>
                  </a:cubicBezTo>
                  <a:cubicBezTo>
                    <a:pt x="1232" y="271"/>
                    <a:pt x="1222" y="231"/>
                    <a:pt x="1182" y="201"/>
                  </a:cubicBezTo>
                  <a:lnTo>
                    <a:pt x="1202" y="201"/>
                  </a:lnTo>
                  <a:lnTo>
                    <a:pt x="1192" y="191"/>
                  </a:lnTo>
                  <a:lnTo>
                    <a:pt x="1202" y="181"/>
                  </a:lnTo>
                  <a:lnTo>
                    <a:pt x="1092" y="131"/>
                  </a:lnTo>
                  <a:lnTo>
                    <a:pt x="1082" y="131"/>
                  </a:lnTo>
                  <a:lnTo>
                    <a:pt x="1062" y="141"/>
                  </a:lnTo>
                  <a:lnTo>
                    <a:pt x="1062" y="161"/>
                  </a:lnTo>
                  <a:lnTo>
                    <a:pt x="1072" y="161"/>
                  </a:lnTo>
                  <a:cubicBezTo>
                    <a:pt x="1112" y="191"/>
                    <a:pt x="1122" y="231"/>
                    <a:pt x="1102" y="251"/>
                  </a:cubicBezTo>
                  <a:lnTo>
                    <a:pt x="1142" y="231"/>
                  </a:lnTo>
                  <a:lnTo>
                    <a:pt x="1142" y="251"/>
                  </a:lnTo>
                  <a:cubicBezTo>
                    <a:pt x="1142" y="261"/>
                    <a:pt x="1132" y="261"/>
                    <a:pt x="1122" y="261"/>
                  </a:cubicBezTo>
                  <a:lnTo>
                    <a:pt x="1072" y="241"/>
                  </a:lnTo>
                  <a:lnTo>
                    <a:pt x="1082" y="241"/>
                  </a:lnTo>
                  <a:cubicBezTo>
                    <a:pt x="1052" y="221"/>
                    <a:pt x="1102" y="191"/>
                    <a:pt x="1032" y="151"/>
                  </a:cubicBezTo>
                  <a:cubicBezTo>
                    <a:pt x="1012" y="171"/>
                    <a:pt x="992" y="181"/>
                    <a:pt x="972" y="201"/>
                  </a:cubicBezTo>
                  <a:cubicBezTo>
                    <a:pt x="902" y="161"/>
                    <a:pt x="851" y="141"/>
                    <a:pt x="791" y="111"/>
                  </a:cubicBezTo>
                  <a:cubicBezTo>
                    <a:pt x="782" y="111"/>
                    <a:pt x="762" y="101"/>
                    <a:pt x="751" y="101"/>
                  </a:cubicBezTo>
                  <a:cubicBezTo>
                    <a:pt x="742" y="101"/>
                    <a:pt x="742" y="101"/>
                    <a:pt x="742" y="111"/>
                  </a:cubicBezTo>
                  <a:lnTo>
                    <a:pt x="722" y="101"/>
                  </a:lnTo>
                  <a:cubicBezTo>
                    <a:pt x="682" y="50"/>
                    <a:pt x="642" y="10"/>
                    <a:pt x="642" y="10"/>
                  </a:cubicBezTo>
                  <a:cubicBezTo>
                    <a:pt x="631" y="10"/>
                    <a:pt x="631" y="10"/>
                    <a:pt x="62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1"/>
            <p:cNvSpPr/>
            <p:nvPr/>
          </p:nvSpPr>
          <p:spPr>
            <a:xfrm>
              <a:off x="4774368" y="3639005"/>
              <a:ext cx="9353" cy="5649"/>
            </a:xfrm>
            <a:custGeom>
              <a:avLst/>
              <a:gdLst/>
              <a:ahLst/>
              <a:cxnLst/>
              <a:rect l="l" t="t" r="r" b="b"/>
              <a:pathLst>
                <a:path w="101" h="61" extrusionOk="0">
                  <a:moveTo>
                    <a:pt x="0" y="1"/>
                  </a:moveTo>
                  <a:cubicBezTo>
                    <a:pt x="10" y="1"/>
                    <a:pt x="20" y="11"/>
                    <a:pt x="40" y="21"/>
                  </a:cubicBezTo>
                  <a:cubicBezTo>
                    <a:pt x="40" y="21"/>
                    <a:pt x="40" y="31"/>
                    <a:pt x="50" y="31"/>
                  </a:cubicBezTo>
                  <a:cubicBezTo>
                    <a:pt x="70" y="41"/>
                    <a:pt x="80" y="51"/>
                    <a:pt x="90" y="61"/>
                  </a:cubicBezTo>
                  <a:cubicBezTo>
                    <a:pt x="90" y="61"/>
                    <a:pt x="101" y="61"/>
                    <a:pt x="101" y="51"/>
                  </a:cubicBezTo>
                  <a:cubicBezTo>
                    <a:pt x="80" y="41"/>
                    <a:pt x="70" y="31"/>
                    <a:pt x="60" y="21"/>
                  </a:cubicBezTo>
                  <a:cubicBezTo>
                    <a:pt x="50" y="21"/>
                    <a:pt x="50" y="11"/>
                    <a:pt x="40" y="11"/>
                  </a:cubicBezTo>
                  <a:cubicBezTo>
                    <a:pt x="3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1"/>
            <p:cNvSpPr/>
            <p:nvPr/>
          </p:nvSpPr>
          <p:spPr>
            <a:xfrm>
              <a:off x="4772516" y="3637153"/>
              <a:ext cx="4723" cy="3797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10" y="1"/>
                  </a:moveTo>
                  <a:lnTo>
                    <a:pt x="0" y="11"/>
                  </a:lnTo>
                  <a:lnTo>
                    <a:pt x="16" y="21"/>
                  </a:lnTo>
                  <a:lnTo>
                    <a:pt x="20" y="21"/>
                  </a:lnTo>
                  <a:cubicBezTo>
                    <a:pt x="20" y="11"/>
                    <a:pt x="10" y="11"/>
                    <a:pt x="10" y="1"/>
                  </a:cubicBezTo>
                  <a:close/>
                  <a:moveTo>
                    <a:pt x="10" y="21"/>
                  </a:moveTo>
                  <a:lnTo>
                    <a:pt x="40" y="41"/>
                  </a:lnTo>
                  <a:lnTo>
                    <a:pt x="50" y="41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1"/>
            <p:cNvSpPr/>
            <p:nvPr/>
          </p:nvSpPr>
          <p:spPr>
            <a:xfrm>
              <a:off x="4776220" y="3525937"/>
              <a:ext cx="4723" cy="1019"/>
            </a:xfrm>
            <a:custGeom>
              <a:avLst/>
              <a:gdLst/>
              <a:ahLst/>
              <a:cxnLst/>
              <a:rect l="l" t="t" r="r" b="b"/>
              <a:pathLst>
                <a:path w="51" h="11" extrusionOk="0">
                  <a:moveTo>
                    <a:pt x="20" y="0"/>
                  </a:moveTo>
                  <a:cubicBezTo>
                    <a:pt x="10" y="0"/>
                    <a:pt x="0" y="0"/>
                    <a:pt x="10" y="11"/>
                  </a:cubicBezTo>
                  <a:lnTo>
                    <a:pt x="50" y="11"/>
                  </a:lnTo>
                  <a:cubicBezTo>
                    <a:pt x="40" y="11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1"/>
            <p:cNvSpPr/>
            <p:nvPr/>
          </p:nvSpPr>
          <p:spPr>
            <a:xfrm>
              <a:off x="4769646" y="3558440"/>
              <a:ext cx="1945" cy="92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cubicBezTo>
                    <a:pt x="1" y="3"/>
                    <a:pt x="2" y="4"/>
                    <a:pt x="3" y="6"/>
                  </a:cubicBezTo>
                  <a:lnTo>
                    <a:pt x="3" y="6"/>
                  </a:lnTo>
                  <a:cubicBezTo>
                    <a:pt x="1" y="3"/>
                    <a:pt x="1" y="0"/>
                    <a:pt x="1" y="0"/>
                  </a:cubicBezTo>
                  <a:close/>
                  <a:moveTo>
                    <a:pt x="3" y="6"/>
                  </a:moveTo>
                  <a:lnTo>
                    <a:pt x="3" y="6"/>
                  </a:lnTo>
                  <a:cubicBezTo>
                    <a:pt x="4" y="8"/>
                    <a:pt x="7" y="10"/>
                    <a:pt x="11" y="10"/>
                  </a:cubicBezTo>
                  <a:lnTo>
                    <a:pt x="21" y="10"/>
                  </a:lnTo>
                  <a:cubicBezTo>
                    <a:pt x="14" y="10"/>
                    <a:pt x="6" y="10"/>
                    <a:pt x="3" y="6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1"/>
            <p:cNvSpPr/>
            <p:nvPr/>
          </p:nvSpPr>
          <p:spPr>
            <a:xfrm>
              <a:off x="4789185" y="3527789"/>
              <a:ext cx="1019" cy="101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lnTo>
                    <a:pt x="1" y="11"/>
                  </a:lnTo>
                  <a:lnTo>
                    <a:pt x="10" y="11"/>
                  </a:ln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1"/>
            <p:cNvSpPr/>
            <p:nvPr/>
          </p:nvSpPr>
          <p:spPr>
            <a:xfrm>
              <a:off x="4791963" y="3529641"/>
              <a:ext cx="3797" cy="194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0" y="1"/>
                  </a:moveTo>
                  <a:cubicBezTo>
                    <a:pt x="0" y="1"/>
                    <a:pt x="31" y="11"/>
                    <a:pt x="31" y="21"/>
                  </a:cubicBezTo>
                  <a:lnTo>
                    <a:pt x="40" y="11"/>
                  </a:lnTo>
                  <a:cubicBezTo>
                    <a:pt x="20" y="11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1"/>
            <p:cNvSpPr/>
            <p:nvPr/>
          </p:nvSpPr>
          <p:spPr>
            <a:xfrm>
              <a:off x="4780851" y="3526863"/>
              <a:ext cx="1945" cy="1019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1"/>
                  </a:moveTo>
                  <a:cubicBezTo>
                    <a:pt x="10" y="10"/>
                    <a:pt x="20" y="10"/>
                    <a:pt x="20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1"/>
            <p:cNvSpPr/>
            <p:nvPr/>
          </p:nvSpPr>
          <p:spPr>
            <a:xfrm>
              <a:off x="4765941" y="3559274"/>
              <a:ext cx="3797" cy="1111"/>
            </a:xfrm>
            <a:custGeom>
              <a:avLst/>
              <a:gdLst/>
              <a:ahLst/>
              <a:cxnLst/>
              <a:rect l="l" t="t" r="r" b="b"/>
              <a:pathLst>
                <a:path w="41" h="12" extrusionOk="0">
                  <a:moveTo>
                    <a:pt x="31" y="11"/>
                  </a:moveTo>
                  <a:cubicBezTo>
                    <a:pt x="1" y="1"/>
                    <a:pt x="31" y="11"/>
                    <a:pt x="31" y="11"/>
                  </a:cubicBezTo>
                  <a:cubicBezTo>
                    <a:pt x="41" y="11"/>
                    <a:pt x="41" y="11"/>
                    <a:pt x="31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1"/>
            <p:cNvSpPr/>
            <p:nvPr/>
          </p:nvSpPr>
          <p:spPr>
            <a:xfrm>
              <a:off x="4753996" y="3583443"/>
              <a:ext cx="7501" cy="6575"/>
            </a:xfrm>
            <a:custGeom>
              <a:avLst/>
              <a:gdLst/>
              <a:ahLst/>
              <a:cxnLst/>
              <a:rect l="l" t="t" r="r" b="b"/>
              <a:pathLst>
                <a:path w="81" h="71" extrusionOk="0">
                  <a:moveTo>
                    <a:pt x="0" y="0"/>
                  </a:moveTo>
                  <a:cubicBezTo>
                    <a:pt x="50" y="20"/>
                    <a:pt x="40" y="51"/>
                    <a:pt x="80" y="71"/>
                  </a:cubicBezTo>
                  <a:cubicBezTo>
                    <a:pt x="80" y="40"/>
                    <a:pt x="40" y="31"/>
                    <a:pt x="5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4748439" y="3596408"/>
              <a:ext cx="2778" cy="1019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20" y="0"/>
                  </a:moveTo>
                  <a:lnTo>
                    <a:pt x="0" y="11"/>
                  </a:lnTo>
                  <a:lnTo>
                    <a:pt x="30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4743717" y="3604742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1" y="21"/>
                  </a:lnTo>
                  <a:lnTo>
                    <a:pt x="21" y="2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1"/>
            <p:cNvSpPr/>
            <p:nvPr/>
          </p:nvSpPr>
          <p:spPr>
            <a:xfrm>
              <a:off x="4809558" y="3650117"/>
              <a:ext cx="2871" cy="3797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1" y="1"/>
                  </a:moveTo>
                  <a:lnTo>
                    <a:pt x="30" y="41"/>
                  </a:lnTo>
                  <a:lnTo>
                    <a:pt x="3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1"/>
            <p:cNvSpPr/>
            <p:nvPr/>
          </p:nvSpPr>
          <p:spPr>
            <a:xfrm>
              <a:off x="4841969" y="3638820"/>
              <a:ext cx="1945" cy="1389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1"/>
                  </a:moveTo>
                  <a:cubicBezTo>
                    <a:pt x="21" y="1"/>
                    <a:pt x="20" y="1"/>
                    <a:pt x="20" y="3"/>
                  </a:cubicBezTo>
                  <a:lnTo>
                    <a:pt x="20" y="3"/>
                  </a:lnTo>
                  <a:cubicBezTo>
                    <a:pt x="20" y="3"/>
                    <a:pt x="21" y="3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lose/>
                  <a:moveTo>
                    <a:pt x="20" y="3"/>
                  </a:moveTo>
                  <a:cubicBezTo>
                    <a:pt x="11" y="3"/>
                    <a:pt x="11" y="13"/>
                    <a:pt x="1" y="13"/>
                  </a:cubicBezTo>
                  <a:cubicBezTo>
                    <a:pt x="4" y="14"/>
                    <a:pt x="6" y="15"/>
                    <a:pt x="8" y="15"/>
                  </a:cubicBezTo>
                  <a:cubicBezTo>
                    <a:pt x="16" y="15"/>
                    <a:pt x="19" y="7"/>
                    <a:pt x="20" y="3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1"/>
            <p:cNvSpPr/>
            <p:nvPr/>
          </p:nvSpPr>
          <p:spPr>
            <a:xfrm>
              <a:off x="4855952" y="3597334"/>
              <a:ext cx="926" cy="2871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0" y="1"/>
                  </a:moveTo>
                  <a:lnTo>
                    <a:pt x="0" y="30"/>
                  </a:lnTo>
                  <a:lnTo>
                    <a:pt x="1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1"/>
            <p:cNvSpPr/>
            <p:nvPr/>
          </p:nvSpPr>
          <p:spPr>
            <a:xfrm>
              <a:off x="4867064" y="3593630"/>
              <a:ext cx="1945" cy="194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10" y="21"/>
                  </a:lnTo>
                  <a:lnTo>
                    <a:pt x="20" y="2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1"/>
            <p:cNvSpPr/>
            <p:nvPr/>
          </p:nvSpPr>
          <p:spPr>
            <a:xfrm>
              <a:off x="4776220" y="3537975"/>
              <a:ext cx="2871" cy="1945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0" y="1"/>
                  </a:moveTo>
                  <a:cubicBezTo>
                    <a:pt x="10" y="11"/>
                    <a:pt x="20" y="11"/>
                    <a:pt x="30" y="2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1"/>
            <p:cNvSpPr/>
            <p:nvPr/>
          </p:nvSpPr>
          <p:spPr>
            <a:xfrm>
              <a:off x="4860489" y="3618632"/>
              <a:ext cx="4815" cy="5649"/>
            </a:xfrm>
            <a:custGeom>
              <a:avLst/>
              <a:gdLst/>
              <a:ahLst/>
              <a:cxnLst/>
              <a:rect l="l" t="t" r="r" b="b"/>
              <a:pathLst>
                <a:path w="52" h="61" extrusionOk="0">
                  <a:moveTo>
                    <a:pt x="21" y="0"/>
                  </a:moveTo>
                  <a:cubicBezTo>
                    <a:pt x="21" y="11"/>
                    <a:pt x="41" y="31"/>
                    <a:pt x="21" y="31"/>
                  </a:cubicBezTo>
                  <a:lnTo>
                    <a:pt x="1" y="20"/>
                  </a:lnTo>
                  <a:lnTo>
                    <a:pt x="1" y="20"/>
                  </a:lnTo>
                  <a:lnTo>
                    <a:pt x="41" y="61"/>
                  </a:lnTo>
                  <a:lnTo>
                    <a:pt x="51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1"/>
            <p:cNvSpPr/>
            <p:nvPr/>
          </p:nvSpPr>
          <p:spPr>
            <a:xfrm>
              <a:off x="4857063" y="3622151"/>
              <a:ext cx="10094" cy="6760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24" y="1"/>
                  </a:moveTo>
                  <a:cubicBezTo>
                    <a:pt x="1" y="1"/>
                    <a:pt x="10" y="24"/>
                    <a:pt x="18" y="33"/>
                  </a:cubicBezTo>
                  <a:lnTo>
                    <a:pt x="108" y="73"/>
                  </a:lnTo>
                  <a:cubicBezTo>
                    <a:pt x="100" y="48"/>
                    <a:pt x="65" y="30"/>
                    <a:pt x="42" y="30"/>
                  </a:cubicBezTo>
                  <a:cubicBezTo>
                    <a:pt x="37" y="30"/>
                    <a:pt x="32" y="31"/>
                    <a:pt x="28" y="33"/>
                  </a:cubicBezTo>
                  <a:cubicBezTo>
                    <a:pt x="22" y="23"/>
                    <a:pt x="25" y="20"/>
                    <a:pt x="31" y="20"/>
                  </a:cubicBezTo>
                  <a:cubicBezTo>
                    <a:pt x="36" y="20"/>
                    <a:pt x="42" y="22"/>
                    <a:pt x="46" y="22"/>
                  </a:cubicBezTo>
                  <a:cubicBezTo>
                    <a:pt x="52" y="22"/>
                    <a:pt x="54" y="19"/>
                    <a:pt x="38" y="2"/>
                  </a:cubicBezTo>
                  <a:cubicBezTo>
                    <a:pt x="32" y="1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1"/>
            <p:cNvSpPr/>
            <p:nvPr/>
          </p:nvSpPr>
          <p:spPr>
            <a:xfrm>
              <a:off x="4855952" y="3641876"/>
              <a:ext cx="2778" cy="1945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0" y="0"/>
                  </a:moveTo>
                  <a:lnTo>
                    <a:pt x="0" y="20"/>
                  </a:lnTo>
                  <a:lnTo>
                    <a:pt x="30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4854933" y="3640024"/>
              <a:ext cx="3797" cy="194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" y="0"/>
                  </a:moveTo>
                  <a:lnTo>
                    <a:pt x="21" y="20"/>
                  </a:lnTo>
                  <a:lnTo>
                    <a:pt x="41" y="10"/>
                  </a:lnTo>
                  <a:cubicBezTo>
                    <a:pt x="2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1"/>
            <p:cNvSpPr/>
            <p:nvPr/>
          </p:nvSpPr>
          <p:spPr>
            <a:xfrm>
              <a:off x="4859656" y="3637153"/>
              <a:ext cx="926" cy="1111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11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1"/>
            <p:cNvSpPr/>
            <p:nvPr/>
          </p:nvSpPr>
          <p:spPr>
            <a:xfrm>
              <a:off x="4858637" y="3638172"/>
              <a:ext cx="5649" cy="3704"/>
            </a:xfrm>
            <a:custGeom>
              <a:avLst/>
              <a:gdLst/>
              <a:ahLst/>
              <a:cxnLst/>
              <a:rect l="l" t="t" r="r" b="b"/>
              <a:pathLst>
                <a:path w="61" h="40" extrusionOk="0">
                  <a:moveTo>
                    <a:pt x="11" y="0"/>
                  </a:moveTo>
                  <a:lnTo>
                    <a:pt x="1" y="30"/>
                  </a:lnTo>
                  <a:cubicBezTo>
                    <a:pt x="16" y="35"/>
                    <a:pt x="31" y="40"/>
                    <a:pt x="42" y="40"/>
                  </a:cubicBezTo>
                  <a:cubicBezTo>
                    <a:pt x="54" y="40"/>
                    <a:pt x="61" y="35"/>
                    <a:pt x="61" y="2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1"/>
            <p:cNvSpPr/>
            <p:nvPr/>
          </p:nvSpPr>
          <p:spPr>
            <a:xfrm>
              <a:off x="4860489" y="3590851"/>
              <a:ext cx="1111" cy="194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1" y="2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1"/>
            <p:cNvSpPr/>
            <p:nvPr/>
          </p:nvSpPr>
          <p:spPr>
            <a:xfrm>
              <a:off x="4878177" y="3609372"/>
              <a:ext cx="2871" cy="1945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21" y="0"/>
                  </a:moveTo>
                  <a:cubicBezTo>
                    <a:pt x="1" y="0"/>
                    <a:pt x="21" y="11"/>
                    <a:pt x="21" y="20"/>
                  </a:cubicBezTo>
                  <a:cubicBezTo>
                    <a:pt x="30" y="11"/>
                    <a:pt x="30" y="11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1"/>
            <p:cNvSpPr/>
            <p:nvPr/>
          </p:nvSpPr>
          <p:spPr>
            <a:xfrm>
              <a:off x="4864193" y="3630671"/>
              <a:ext cx="2593" cy="1296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11" y="1"/>
                  </a:moveTo>
                  <a:cubicBezTo>
                    <a:pt x="11" y="1"/>
                    <a:pt x="1" y="1"/>
                    <a:pt x="11" y="11"/>
                  </a:cubicBezTo>
                  <a:cubicBezTo>
                    <a:pt x="16" y="13"/>
                    <a:pt x="18" y="14"/>
                    <a:pt x="20" y="14"/>
                  </a:cubicBezTo>
                  <a:cubicBezTo>
                    <a:pt x="27" y="14"/>
                    <a:pt x="19" y="1"/>
                    <a:pt x="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1"/>
            <p:cNvSpPr/>
            <p:nvPr/>
          </p:nvSpPr>
          <p:spPr>
            <a:xfrm>
              <a:off x="153563" y="2308670"/>
              <a:ext cx="282901" cy="333471"/>
            </a:xfrm>
            <a:custGeom>
              <a:avLst/>
              <a:gdLst/>
              <a:ahLst/>
              <a:cxnLst/>
              <a:rect l="l" t="t" r="r" b="b"/>
              <a:pathLst>
                <a:path w="3055" h="3601" extrusionOk="0">
                  <a:moveTo>
                    <a:pt x="1072" y="1734"/>
                  </a:moveTo>
                  <a:lnTo>
                    <a:pt x="1072" y="1734"/>
                  </a:lnTo>
                  <a:cubicBezTo>
                    <a:pt x="1041" y="1794"/>
                    <a:pt x="1041" y="1865"/>
                    <a:pt x="1101" y="1905"/>
                  </a:cubicBezTo>
                  <a:lnTo>
                    <a:pt x="1112" y="1905"/>
                  </a:lnTo>
                  <a:lnTo>
                    <a:pt x="1112" y="1925"/>
                  </a:lnTo>
                  <a:cubicBezTo>
                    <a:pt x="992" y="1915"/>
                    <a:pt x="872" y="1894"/>
                    <a:pt x="751" y="1894"/>
                  </a:cubicBezTo>
                  <a:cubicBezTo>
                    <a:pt x="745" y="1893"/>
                    <a:pt x="739" y="1893"/>
                    <a:pt x="733" y="1893"/>
                  </a:cubicBezTo>
                  <a:cubicBezTo>
                    <a:pt x="693" y="1893"/>
                    <a:pt x="667" y="1918"/>
                    <a:pt x="641" y="1945"/>
                  </a:cubicBezTo>
                  <a:cubicBezTo>
                    <a:pt x="631" y="1935"/>
                    <a:pt x="621" y="1935"/>
                    <a:pt x="611" y="1935"/>
                  </a:cubicBezTo>
                  <a:cubicBezTo>
                    <a:pt x="771" y="1865"/>
                    <a:pt x="921" y="1805"/>
                    <a:pt x="1072" y="1734"/>
                  </a:cubicBezTo>
                  <a:close/>
                  <a:moveTo>
                    <a:pt x="2233" y="2085"/>
                  </a:moveTo>
                  <a:cubicBezTo>
                    <a:pt x="2263" y="2125"/>
                    <a:pt x="2293" y="2155"/>
                    <a:pt x="2313" y="2195"/>
                  </a:cubicBezTo>
                  <a:cubicBezTo>
                    <a:pt x="2293" y="2195"/>
                    <a:pt x="2263" y="2185"/>
                    <a:pt x="2243" y="2175"/>
                  </a:cubicBezTo>
                  <a:cubicBezTo>
                    <a:pt x="2213" y="2165"/>
                    <a:pt x="2193" y="2165"/>
                    <a:pt x="2173" y="2155"/>
                  </a:cubicBezTo>
                  <a:lnTo>
                    <a:pt x="2202" y="2095"/>
                  </a:lnTo>
                  <a:cubicBezTo>
                    <a:pt x="2213" y="2095"/>
                    <a:pt x="2223" y="2095"/>
                    <a:pt x="2233" y="2085"/>
                  </a:cubicBezTo>
                  <a:close/>
                  <a:moveTo>
                    <a:pt x="1060" y="1"/>
                  </a:moveTo>
                  <a:cubicBezTo>
                    <a:pt x="972" y="1"/>
                    <a:pt x="884" y="90"/>
                    <a:pt x="892" y="193"/>
                  </a:cubicBezTo>
                  <a:cubicBezTo>
                    <a:pt x="941" y="593"/>
                    <a:pt x="1001" y="994"/>
                    <a:pt x="1052" y="1394"/>
                  </a:cubicBezTo>
                  <a:cubicBezTo>
                    <a:pt x="741" y="1525"/>
                    <a:pt x="441" y="1654"/>
                    <a:pt x="131" y="1794"/>
                  </a:cubicBezTo>
                  <a:cubicBezTo>
                    <a:pt x="0" y="1854"/>
                    <a:pt x="31" y="2035"/>
                    <a:pt x="151" y="2085"/>
                  </a:cubicBezTo>
                  <a:cubicBezTo>
                    <a:pt x="471" y="2225"/>
                    <a:pt x="812" y="2315"/>
                    <a:pt x="1152" y="2385"/>
                  </a:cubicBezTo>
                  <a:cubicBezTo>
                    <a:pt x="1172" y="2726"/>
                    <a:pt x="1172" y="3076"/>
                    <a:pt x="1141" y="3426"/>
                  </a:cubicBezTo>
                  <a:cubicBezTo>
                    <a:pt x="1128" y="3524"/>
                    <a:pt x="1226" y="3600"/>
                    <a:pt x="1318" y="3600"/>
                  </a:cubicBezTo>
                  <a:cubicBezTo>
                    <a:pt x="1367" y="3600"/>
                    <a:pt x="1414" y="3579"/>
                    <a:pt x="1442" y="3526"/>
                  </a:cubicBezTo>
                  <a:cubicBezTo>
                    <a:pt x="1602" y="3216"/>
                    <a:pt x="1762" y="2906"/>
                    <a:pt x="1933" y="2595"/>
                  </a:cubicBezTo>
                  <a:cubicBezTo>
                    <a:pt x="1943" y="2598"/>
                    <a:pt x="1953" y="2599"/>
                    <a:pt x="1963" y="2599"/>
                  </a:cubicBezTo>
                  <a:cubicBezTo>
                    <a:pt x="1988" y="2599"/>
                    <a:pt x="2008" y="2590"/>
                    <a:pt x="2022" y="2575"/>
                  </a:cubicBezTo>
                  <a:cubicBezTo>
                    <a:pt x="2263" y="2635"/>
                    <a:pt x="2503" y="2695"/>
                    <a:pt x="2723" y="2786"/>
                  </a:cubicBezTo>
                  <a:cubicBezTo>
                    <a:pt x="2732" y="2789"/>
                    <a:pt x="2741" y="2791"/>
                    <a:pt x="2749" y="2791"/>
                  </a:cubicBezTo>
                  <a:cubicBezTo>
                    <a:pt x="2783" y="2791"/>
                    <a:pt x="2803" y="2758"/>
                    <a:pt x="2803" y="2726"/>
                  </a:cubicBezTo>
                  <a:cubicBezTo>
                    <a:pt x="2825" y="2739"/>
                    <a:pt x="2848" y="2744"/>
                    <a:pt x="2870" y="2744"/>
                  </a:cubicBezTo>
                  <a:cubicBezTo>
                    <a:pt x="2968" y="2744"/>
                    <a:pt x="3054" y="2631"/>
                    <a:pt x="3014" y="2526"/>
                  </a:cubicBezTo>
                  <a:cubicBezTo>
                    <a:pt x="2923" y="2315"/>
                    <a:pt x="2643" y="2105"/>
                    <a:pt x="2513" y="1915"/>
                  </a:cubicBezTo>
                  <a:cubicBezTo>
                    <a:pt x="2473" y="1854"/>
                    <a:pt x="2433" y="1794"/>
                    <a:pt x="2393" y="1745"/>
                  </a:cubicBezTo>
                  <a:cubicBezTo>
                    <a:pt x="2543" y="1474"/>
                    <a:pt x="2693" y="1214"/>
                    <a:pt x="2843" y="954"/>
                  </a:cubicBezTo>
                  <a:cubicBezTo>
                    <a:pt x="2912" y="842"/>
                    <a:pt x="2826" y="701"/>
                    <a:pt x="2705" y="701"/>
                  </a:cubicBezTo>
                  <a:cubicBezTo>
                    <a:pt x="2685" y="701"/>
                    <a:pt x="2664" y="705"/>
                    <a:pt x="2643" y="713"/>
                  </a:cubicBezTo>
                  <a:cubicBezTo>
                    <a:pt x="2393" y="824"/>
                    <a:pt x="2142" y="934"/>
                    <a:pt x="1902" y="1034"/>
                  </a:cubicBezTo>
                  <a:cubicBezTo>
                    <a:pt x="1662" y="704"/>
                    <a:pt x="1422" y="383"/>
                    <a:pt x="1172" y="63"/>
                  </a:cubicBezTo>
                  <a:cubicBezTo>
                    <a:pt x="1141" y="19"/>
                    <a:pt x="1100" y="1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1"/>
            <p:cNvSpPr/>
            <p:nvPr/>
          </p:nvSpPr>
          <p:spPr>
            <a:xfrm>
              <a:off x="4836042" y="133241"/>
              <a:ext cx="310033" cy="294113"/>
            </a:xfrm>
            <a:custGeom>
              <a:avLst/>
              <a:gdLst/>
              <a:ahLst/>
              <a:cxnLst/>
              <a:rect l="l" t="t" r="r" b="b"/>
              <a:pathLst>
                <a:path w="3348" h="3176" extrusionOk="0">
                  <a:moveTo>
                    <a:pt x="1056" y="793"/>
                  </a:moveTo>
                  <a:lnTo>
                    <a:pt x="1477" y="1063"/>
                  </a:lnTo>
                  <a:cubicBezTo>
                    <a:pt x="1416" y="1063"/>
                    <a:pt x="1356" y="1103"/>
                    <a:pt x="1356" y="1183"/>
                  </a:cubicBezTo>
                  <a:lnTo>
                    <a:pt x="1356" y="1193"/>
                  </a:lnTo>
                  <a:cubicBezTo>
                    <a:pt x="1356" y="1193"/>
                    <a:pt x="1346" y="1203"/>
                    <a:pt x="1336" y="1203"/>
                  </a:cubicBezTo>
                  <a:cubicBezTo>
                    <a:pt x="1286" y="1093"/>
                    <a:pt x="1226" y="993"/>
                    <a:pt x="1166" y="883"/>
                  </a:cubicBezTo>
                  <a:cubicBezTo>
                    <a:pt x="1146" y="843"/>
                    <a:pt x="1106" y="833"/>
                    <a:pt x="1066" y="833"/>
                  </a:cubicBezTo>
                  <a:cubicBezTo>
                    <a:pt x="1066" y="823"/>
                    <a:pt x="1056" y="813"/>
                    <a:pt x="1056" y="793"/>
                  </a:cubicBezTo>
                  <a:close/>
                  <a:moveTo>
                    <a:pt x="1817" y="2194"/>
                  </a:moveTo>
                  <a:cubicBezTo>
                    <a:pt x="1826" y="2204"/>
                    <a:pt x="1837" y="2214"/>
                    <a:pt x="1857" y="2214"/>
                  </a:cubicBezTo>
                  <a:cubicBezTo>
                    <a:pt x="1837" y="2264"/>
                    <a:pt x="1817" y="2304"/>
                    <a:pt x="1806" y="2354"/>
                  </a:cubicBezTo>
                  <a:cubicBezTo>
                    <a:pt x="1797" y="2324"/>
                    <a:pt x="1786" y="2294"/>
                    <a:pt x="1777" y="2274"/>
                  </a:cubicBezTo>
                  <a:cubicBezTo>
                    <a:pt x="1766" y="2254"/>
                    <a:pt x="1766" y="2224"/>
                    <a:pt x="1757" y="2204"/>
                  </a:cubicBezTo>
                  <a:cubicBezTo>
                    <a:pt x="1777" y="2204"/>
                    <a:pt x="1797" y="2194"/>
                    <a:pt x="1817" y="2194"/>
                  </a:cubicBezTo>
                  <a:close/>
                  <a:moveTo>
                    <a:pt x="2758" y="0"/>
                  </a:moveTo>
                  <a:cubicBezTo>
                    <a:pt x="2719" y="0"/>
                    <a:pt x="2679" y="13"/>
                    <a:pt x="2647" y="42"/>
                  </a:cubicBezTo>
                  <a:cubicBezTo>
                    <a:pt x="2347" y="302"/>
                    <a:pt x="2047" y="582"/>
                    <a:pt x="1746" y="853"/>
                  </a:cubicBezTo>
                  <a:cubicBezTo>
                    <a:pt x="1466" y="673"/>
                    <a:pt x="1186" y="493"/>
                    <a:pt x="896" y="322"/>
                  </a:cubicBezTo>
                  <a:cubicBezTo>
                    <a:pt x="870" y="305"/>
                    <a:pt x="844" y="297"/>
                    <a:pt x="819" y="297"/>
                  </a:cubicBezTo>
                  <a:cubicBezTo>
                    <a:pt x="727" y="297"/>
                    <a:pt x="650" y="400"/>
                    <a:pt x="665" y="502"/>
                  </a:cubicBezTo>
                  <a:cubicBezTo>
                    <a:pt x="736" y="843"/>
                    <a:pt x="856" y="1173"/>
                    <a:pt x="986" y="1494"/>
                  </a:cubicBezTo>
                  <a:cubicBezTo>
                    <a:pt x="716" y="1703"/>
                    <a:pt x="435" y="1904"/>
                    <a:pt x="125" y="2074"/>
                  </a:cubicBezTo>
                  <a:cubicBezTo>
                    <a:pt x="0" y="2151"/>
                    <a:pt x="41" y="2385"/>
                    <a:pt x="196" y="2385"/>
                  </a:cubicBezTo>
                  <a:cubicBezTo>
                    <a:pt x="202" y="2385"/>
                    <a:pt x="209" y="2385"/>
                    <a:pt x="215" y="2384"/>
                  </a:cubicBezTo>
                  <a:cubicBezTo>
                    <a:pt x="556" y="2344"/>
                    <a:pt x="906" y="2304"/>
                    <a:pt x="1256" y="2264"/>
                  </a:cubicBezTo>
                  <a:cubicBezTo>
                    <a:pt x="1276" y="2294"/>
                    <a:pt x="1296" y="2314"/>
                    <a:pt x="1326" y="2324"/>
                  </a:cubicBezTo>
                  <a:cubicBezTo>
                    <a:pt x="1416" y="2555"/>
                    <a:pt x="1497" y="2784"/>
                    <a:pt x="1557" y="3025"/>
                  </a:cubicBezTo>
                  <a:cubicBezTo>
                    <a:pt x="1562" y="3049"/>
                    <a:pt x="1583" y="3062"/>
                    <a:pt x="1605" y="3062"/>
                  </a:cubicBezTo>
                  <a:cubicBezTo>
                    <a:pt x="1620" y="3062"/>
                    <a:pt x="1635" y="3057"/>
                    <a:pt x="1646" y="3045"/>
                  </a:cubicBezTo>
                  <a:cubicBezTo>
                    <a:pt x="1652" y="3128"/>
                    <a:pt x="1726" y="3176"/>
                    <a:pt x="1801" y="3176"/>
                  </a:cubicBezTo>
                  <a:cubicBezTo>
                    <a:pt x="1852" y="3176"/>
                    <a:pt x="1904" y="3154"/>
                    <a:pt x="1937" y="3105"/>
                  </a:cubicBezTo>
                  <a:cubicBezTo>
                    <a:pt x="2057" y="2915"/>
                    <a:pt x="2067" y="2564"/>
                    <a:pt x="2147" y="2354"/>
                  </a:cubicBezTo>
                  <a:cubicBezTo>
                    <a:pt x="2177" y="2284"/>
                    <a:pt x="2197" y="2224"/>
                    <a:pt x="2227" y="2154"/>
                  </a:cubicBezTo>
                  <a:cubicBezTo>
                    <a:pt x="2527" y="2124"/>
                    <a:pt x="2827" y="2094"/>
                    <a:pt x="3128" y="2074"/>
                  </a:cubicBezTo>
                  <a:cubicBezTo>
                    <a:pt x="3288" y="2064"/>
                    <a:pt x="3348" y="1864"/>
                    <a:pt x="3208" y="1774"/>
                  </a:cubicBezTo>
                  <a:cubicBezTo>
                    <a:pt x="2978" y="1634"/>
                    <a:pt x="2747" y="1494"/>
                    <a:pt x="2527" y="1343"/>
                  </a:cubicBezTo>
                  <a:cubicBezTo>
                    <a:pt x="2667" y="963"/>
                    <a:pt x="2798" y="582"/>
                    <a:pt x="2918" y="202"/>
                  </a:cubicBezTo>
                  <a:cubicBezTo>
                    <a:pt x="2953" y="81"/>
                    <a:pt x="2857" y="0"/>
                    <a:pt x="2758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61"/>
            <p:cNvSpPr/>
            <p:nvPr/>
          </p:nvSpPr>
          <p:spPr>
            <a:xfrm>
              <a:off x="3740824" y="-3811"/>
              <a:ext cx="2000399" cy="1449824"/>
            </a:xfrm>
            <a:custGeom>
              <a:avLst/>
              <a:gdLst/>
              <a:ahLst/>
              <a:cxnLst/>
              <a:rect l="l" t="t" r="r" b="b"/>
              <a:pathLst>
                <a:path w="21602" h="15656" extrusionOk="0">
                  <a:moveTo>
                    <a:pt x="60" y="0"/>
                  </a:moveTo>
                  <a:cubicBezTo>
                    <a:pt x="40" y="0"/>
                    <a:pt x="31" y="11"/>
                    <a:pt x="20" y="20"/>
                  </a:cubicBezTo>
                  <a:cubicBezTo>
                    <a:pt x="0" y="40"/>
                    <a:pt x="0" y="71"/>
                    <a:pt x="20" y="91"/>
                  </a:cubicBezTo>
                  <a:cubicBezTo>
                    <a:pt x="80" y="151"/>
                    <a:pt x="151" y="211"/>
                    <a:pt x="211" y="271"/>
                  </a:cubicBezTo>
                  <a:cubicBezTo>
                    <a:pt x="221" y="281"/>
                    <a:pt x="236" y="286"/>
                    <a:pt x="251" y="286"/>
                  </a:cubicBezTo>
                  <a:cubicBezTo>
                    <a:pt x="266" y="286"/>
                    <a:pt x="281" y="281"/>
                    <a:pt x="291" y="271"/>
                  </a:cubicBezTo>
                  <a:cubicBezTo>
                    <a:pt x="311" y="251"/>
                    <a:pt x="300" y="211"/>
                    <a:pt x="280" y="191"/>
                  </a:cubicBezTo>
                  <a:cubicBezTo>
                    <a:pt x="220" y="131"/>
                    <a:pt x="160" y="80"/>
                    <a:pt x="91" y="11"/>
                  </a:cubicBezTo>
                  <a:cubicBezTo>
                    <a:pt x="80" y="0"/>
                    <a:pt x="71" y="0"/>
                    <a:pt x="60" y="0"/>
                  </a:cubicBezTo>
                  <a:close/>
                  <a:moveTo>
                    <a:pt x="7808" y="281"/>
                  </a:moveTo>
                  <a:cubicBezTo>
                    <a:pt x="7778" y="281"/>
                    <a:pt x="7758" y="301"/>
                    <a:pt x="7758" y="331"/>
                  </a:cubicBezTo>
                  <a:cubicBezTo>
                    <a:pt x="7758" y="361"/>
                    <a:pt x="7778" y="391"/>
                    <a:pt x="7808" y="391"/>
                  </a:cubicBezTo>
                  <a:cubicBezTo>
                    <a:pt x="7908" y="391"/>
                    <a:pt x="8008" y="411"/>
                    <a:pt x="8108" y="441"/>
                  </a:cubicBezTo>
                  <a:cubicBezTo>
                    <a:pt x="8113" y="443"/>
                    <a:pt x="8119" y="445"/>
                    <a:pt x="8125" y="445"/>
                  </a:cubicBezTo>
                  <a:cubicBezTo>
                    <a:pt x="8142" y="445"/>
                    <a:pt x="8161" y="433"/>
                    <a:pt x="8168" y="411"/>
                  </a:cubicBezTo>
                  <a:cubicBezTo>
                    <a:pt x="8179" y="381"/>
                    <a:pt x="8168" y="351"/>
                    <a:pt x="8138" y="341"/>
                  </a:cubicBezTo>
                  <a:cubicBezTo>
                    <a:pt x="8038" y="311"/>
                    <a:pt x="7928" y="291"/>
                    <a:pt x="7808" y="281"/>
                  </a:cubicBezTo>
                  <a:close/>
                  <a:moveTo>
                    <a:pt x="7487" y="301"/>
                  </a:moveTo>
                  <a:cubicBezTo>
                    <a:pt x="7378" y="321"/>
                    <a:pt x="7278" y="341"/>
                    <a:pt x="7167" y="381"/>
                  </a:cubicBezTo>
                  <a:cubicBezTo>
                    <a:pt x="7137" y="391"/>
                    <a:pt x="7127" y="421"/>
                    <a:pt x="7137" y="451"/>
                  </a:cubicBezTo>
                  <a:cubicBezTo>
                    <a:pt x="7137" y="467"/>
                    <a:pt x="7157" y="484"/>
                    <a:pt x="7181" y="484"/>
                  </a:cubicBezTo>
                  <a:cubicBezTo>
                    <a:pt x="7186" y="484"/>
                    <a:pt x="7192" y="483"/>
                    <a:pt x="7198" y="481"/>
                  </a:cubicBezTo>
                  <a:cubicBezTo>
                    <a:pt x="7298" y="451"/>
                    <a:pt x="7407" y="421"/>
                    <a:pt x="7498" y="411"/>
                  </a:cubicBezTo>
                  <a:cubicBezTo>
                    <a:pt x="7527" y="401"/>
                    <a:pt x="7547" y="371"/>
                    <a:pt x="7547" y="351"/>
                  </a:cubicBezTo>
                  <a:cubicBezTo>
                    <a:pt x="7538" y="321"/>
                    <a:pt x="7518" y="301"/>
                    <a:pt x="7487" y="301"/>
                  </a:cubicBezTo>
                  <a:close/>
                  <a:moveTo>
                    <a:pt x="481" y="391"/>
                  </a:moveTo>
                  <a:cubicBezTo>
                    <a:pt x="471" y="391"/>
                    <a:pt x="451" y="391"/>
                    <a:pt x="441" y="411"/>
                  </a:cubicBezTo>
                  <a:cubicBezTo>
                    <a:pt x="431" y="431"/>
                    <a:pt x="431" y="461"/>
                    <a:pt x="451" y="481"/>
                  </a:cubicBezTo>
                  <a:cubicBezTo>
                    <a:pt x="531" y="551"/>
                    <a:pt x="611" y="621"/>
                    <a:pt x="701" y="691"/>
                  </a:cubicBezTo>
                  <a:cubicBezTo>
                    <a:pt x="709" y="695"/>
                    <a:pt x="719" y="698"/>
                    <a:pt x="729" y="698"/>
                  </a:cubicBezTo>
                  <a:cubicBezTo>
                    <a:pt x="744" y="698"/>
                    <a:pt x="759" y="693"/>
                    <a:pt x="771" y="681"/>
                  </a:cubicBezTo>
                  <a:cubicBezTo>
                    <a:pt x="791" y="651"/>
                    <a:pt x="781" y="621"/>
                    <a:pt x="761" y="601"/>
                  </a:cubicBezTo>
                  <a:cubicBezTo>
                    <a:pt x="681" y="541"/>
                    <a:pt x="601" y="471"/>
                    <a:pt x="521" y="401"/>
                  </a:cubicBezTo>
                  <a:cubicBezTo>
                    <a:pt x="511" y="391"/>
                    <a:pt x="501" y="391"/>
                    <a:pt x="481" y="391"/>
                  </a:cubicBezTo>
                  <a:close/>
                  <a:moveTo>
                    <a:pt x="6887" y="491"/>
                  </a:moveTo>
                  <a:cubicBezTo>
                    <a:pt x="6877" y="491"/>
                    <a:pt x="6867" y="501"/>
                    <a:pt x="6867" y="501"/>
                  </a:cubicBezTo>
                  <a:cubicBezTo>
                    <a:pt x="6767" y="541"/>
                    <a:pt x="6677" y="601"/>
                    <a:pt x="6577" y="651"/>
                  </a:cubicBezTo>
                  <a:cubicBezTo>
                    <a:pt x="6557" y="671"/>
                    <a:pt x="6547" y="701"/>
                    <a:pt x="6557" y="721"/>
                  </a:cubicBezTo>
                  <a:cubicBezTo>
                    <a:pt x="6570" y="741"/>
                    <a:pt x="6587" y="752"/>
                    <a:pt x="6605" y="752"/>
                  </a:cubicBezTo>
                  <a:cubicBezTo>
                    <a:pt x="6615" y="752"/>
                    <a:pt x="6626" y="748"/>
                    <a:pt x="6637" y="741"/>
                  </a:cubicBezTo>
                  <a:cubicBezTo>
                    <a:pt x="6727" y="691"/>
                    <a:pt x="6817" y="641"/>
                    <a:pt x="6907" y="601"/>
                  </a:cubicBezTo>
                  <a:cubicBezTo>
                    <a:pt x="6937" y="581"/>
                    <a:pt x="6947" y="551"/>
                    <a:pt x="6937" y="521"/>
                  </a:cubicBezTo>
                  <a:cubicBezTo>
                    <a:pt x="6927" y="511"/>
                    <a:pt x="6907" y="491"/>
                    <a:pt x="6887" y="491"/>
                  </a:cubicBezTo>
                  <a:close/>
                  <a:moveTo>
                    <a:pt x="8399" y="491"/>
                  </a:moveTo>
                  <a:cubicBezTo>
                    <a:pt x="8379" y="491"/>
                    <a:pt x="8368" y="501"/>
                    <a:pt x="8359" y="511"/>
                  </a:cubicBezTo>
                  <a:cubicBezTo>
                    <a:pt x="8339" y="531"/>
                    <a:pt x="8339" y="571"/>
                    <a:pt x="8368" y="581"/>
                  </a:cubicBezTo>
                  <a:lnTo>
                    <a:pt x="8468" y="681"/>
                  </a:lnTo>
                  <a:cubicBezTo>
                    <a:pt x="8508" y="721"/>
                    <a:pt x="8539" y="761"/>
                    <a:pt x="8559" y="811"/>
                  </a:cubicBezTo>
                  <a:cubicBezTo>
                    <a:pt x="8574" y="826"/>
                    <a:pt x="8593" y="835"/>
                    <a:pt x="8611" y="835"/>
                  </a:cubicBezTo>
                  <a:cubicBezTo>
                    <a:pt x="8617" y="835"/>
                    <a:pt x="8623" y="834"/>
                    <a:pt x="8629" y="831"/>
                  </a:cubicBezTo>
                  <a:cubicBezTo>
                    <a:pt x="8659" y="811"/>
                    <a:pt x="8669" y="781"/>
                    <a:pt x="8649" y="751"/>
                  </a:cubicBezTo>
                  <a:cubicBezTo>
                    <a:pt x="8629" y="711"/>
                    <a:pt x="8589" y="661"/>
                    <a:pt x="8548" y="611"/>
                  </a:cubicBezTo>
                  <a:cubicBezTo>
                    <a:pt x="8508" y="571"/>
                    <a:pt x="8468" y="531"/>
                    <a:pt x="8428" y="501"/>
                  </a:cubicBezTo>
                  <a:cubicBezTo>
                    <a:pt x="8419" y="491"/>
                    <a:pt x="8408" y="491"/>
                    <a:pt x="8399" y="491"/>
                  </a:cubicBezTo>
                  <a:close/>
                  <a:moveTo>
                    <a:pt x="981" y="791"/>
                  </a:moveTo>
                  <a:cubicBezTo>
                    <a:pt x="961" y="791"/>
                    <a:pt x="951" y="791"/>
                    <a:pt x="941" y="811"/>
                  </a:cubicBezTo>
                  <a:cubicBezTo>
                    <a:pt x="921" y="831"/>
                    <a:pt x="931" y="861"/>
                    <a:pt x="951" y="881"/>
                  </a:cubicBezTo>
                  <a:cubicBezTo>
                    <a:pt x="1032" y="952"/>
                    <a:pt x="1121" y="1012"/>
                    <a:pt x="1212" y="1072"/>
                  </a:cubicBezTo>
                  <a:cubicBezTo>
                    <a:pt x="1220" y="1076"/>
                    <a:pt x="1230" y="1078"/>
                    <a:pt x="1240" y="1078"/>
                  </a:cubicBezTo>
                  <a:cubicBezTo>
                    <a:pt x="1254" y="1078"/>
                    <a:pt x="1270" y="1073"/>
                    <a:pt x="1281" y="1061"/>
                  </a:cubicBezTo>
                  <a:cubicBezTo>
                    <a:pt x="1301" y="1032"/>
                    <a:pt x="1292" y="1001"/>
                    <a:pt x="1272" y="981"/>
                  </a:cubicBezTo>
                  <a:cubicBezTo>
                    <a:pt x="1181" y="921"/>
                    <a:pt x="1101" y="861"/>
                    <a:pt x="1012" y="801"/>
                  </a:cubicBezTo>
                  <a:cubicBezTo>
                    <a:pt x="1001" y="791"/>
                    <a:pt x="991" y="791"/>
                    <a:pt x="981" y="791"/>
                  </a:cubicBezTo>
                  <a:close/>
                  <a:moveTo>
                    <a:pt x="6346" y="821"/>
                  </a:moveTo>
                  <a:cubicBezTo>
                    <a:pt x="6326" y="821"/>
                    <a:pt x="6317" y="821"/>
                    <a:pt x="6306" y="831"/>
                  </a:cubicBezTo>
                  <a:cubicBezTo>
                    <a:pt x="6226" y="892"/>
                    <a:pt x="6137" y="961"/>
                    <a:pt x="6056" y="1032"/>
                  </a:cubicBezTo>
                  <a:cubicBezTo>
                    <a:pt x="6036" y="1052"/>
                    <a:pt x="6036" y="1092"/>
                    <a:pt x="6056" y="1112"/>
                  </a:cubicBezTo>
                  <a:cubicBezTo>
                    <a:pt x="6066" y="1122"/>
                    <a:pt x="6079" y="1127"/>
                    <a:pt x="6091" y="1127"/>
                  </a:cubicBezTo>
                  <a:cubicBezTo>
                    <a:pt x="6104" y="1127"/>
                    <a:pt x="6116" y="1122"/>
                    <a:pt x="6126" y="1112"/>
                  </a:cubicBezTo>
                  <a:cubicBezTo>
                    <a:pt x="6206" y="1041"/>
                    <a:pt x="6286" y="981"/>
                    <a:pt x="6377" y="921"/>
                  </a:cubicBezTo>
                  <a:cubicBezTo>
                    <a:pt x="6397" y="901"/>
                    <a:pt x="6406" y="872"/>
                    <a:pt x="6386" y="841"/>
                  </a:cubicBezTo>
                  <a:cubicBezTo>
                    <a:pt x="6377" y="831"/>
                    <a:pt x="6357" y="821"/>
                    <a:pt x="6346" y="821"/>
                  </a:cubicBezTo>
                  <a:close/>
                  <a:moveTo>
                    <a:pt x="1502" y="1152"/>
                  </a:moveTo>
                  <a:cubicBezTo>
                    <a:pt x="1492" y="1152"/>
                    <a:pt x="1472" y="1161"/>
                    <a:pt x="1462" y="1172"/>
                  </a:cubicBezTo>
                  <a:cubicBezTo>
                    <a:pt x="1442" y="1201"/>
                    <a:pt x="1452" y="1232"/>
                    <a:pt x="1472" y="1252"/>
                  </a:cubicBezTo>
                  <a:cubicBezTo>
                    <a:pt x="1562" y="1302"/>
                    <a:pt x="1652" y="1362"/>
                    <a:pt x="1752" y="1412"/>
                  </a:cubicBezTo>
                  <a:cubicBezTo>
                    <a:pt x="1760" y="1420"/>
                    <a:pt x="1769" y="1423"/>
                    <a:pt x="1778" y="1423"/>
                  </a:cubicBezTo>
                  <a:cubicBezTo>
                    <a:pt x="1793" y="1423"/>
                    <a:pt x="1809" y="1414"/>
                    <a:pt x="1822" y="1402"/>
                  </a:cubicBezTo>
                  <a:cubicBezTo>
                    <a:pt x="1832" y="1372"/>
                    <a:pt x="1822" y="1342"/>
                    <a:pt x="1802" y="1322"/>
                  </a:cubicBezTo>
                  <a:cubicBezTo>
                    <a:pt x="1712" y="1272"/>
                    <a:pt x="1622" y="1212"/>
                    <a:pt x="1532" y="1161"/>
                  </a:cubicBezTo>
                  <a:cubicBezTo>
                    <a:pt x="1522" y="1152"/>
                    <a:pt x="1512" y="1152"/>
                    <a:pt x="1502" y="1152"/>
                  </a:cubicBezTo>
                  <a:close/>
                  <a:moveTo>
                    <a:pt x="8679" y="1032"/>
                  </a:moveTo>
                  <a:cubicBezTo>
                    <a:pt x="8649" y="1032"/>
                    <a:pt x="8629" y="1052"/>
                    <a:pt x="8629" y="1081"/>
                  </a:cubicBezTo>
                  <a:cubicBezTo>
                    <a:pt x="8619" y="1172"/>
                    <a:pt x="8599" y="1272"/>
                    <a:pt x="8539" y="1362"/>
                  </a:cubicBezTo>
                  <a:cubicBezTo>
                    <a:pt x="8528" y="1382"/>
                    <a:pt x="8539" y="1422"/>
                    <a:pt x="8559" y="1432"/>
                  </a:cubicBezTo>
                  <a:cubicBezTo>
                    <a:pt x="8569" y="1439"/>
                    <a:pt x="8580" y="1442"/>
                    <a:pt x="8589" y="1442"/>
                  </a:cubicBezTo>
                  <a:cubicBezTo>
                    <a:pt x="8607" y="1442"/>
                    <a:pt x="8622" y="1431"/>
                    <a:pt x="8629" y="1412"/>
                  </a:cubicBezTo>
                  <a:cubicBezTo>
                    <a:pt x="8699" y="1302"/>
                    <a:pt x="8729" y="1201"/>
                    <a:pt x="8729" y="1092"/>
                  </a:cubicBezTo>
                  <a:cubicBezTo>
                    <a:pt x="8739" y="1061"/>
                    <a:pt x="8709" y="1032"/>
                    <a:pt x="8679" y="1032"/>
                  </a:cubicBezTo>
                  <a:close/>
                  <a:moveTo>
                    <a:pt x="5866" y="1241"/>
                  </a:moveTo>
                  <a:cubicBezTo>
                    <a:pt x="5846" y="1241"/>
                    <a:pt x="5836" y="1241"/>
                    <a:pt x="5826" y="1252"/>
                  </a:cubicBezTo>
                  <a:cubicBezTo>
                    <a:pt x="5746" y="1332"/>
                    <a:pt x="5676" y="1412"/>
                    <a:pt x="5606" y="1492"/>
                  </a:cubicBezTo>
                  <a:cubicBezTo>
                    <a:pt x="5586" y="1522"/>
                    <a:pt x="5596" y="1552"/>
                    <a:pt x="5616" y="1572"/>
                  </a:cubicBezTo>
                  <a:cubicBezTo>
                    <a:pt x="5624" y="1580"/>
                    <a:pt x="5634" y="1583"/>
                    <a:pt x="5645" y="1583"/>
                  </a:cubicBezTo>
                  <a:cubicBezTo>
                    <a:pt x="5662" y="1583"/>
                    <a:pt x="5680" y="1574"/>
                    <a:pt x="5686" y="1562"/>
                  </a:cubicBezTo>
                  <a:cubicBezTo>
                    <a:pt x="5756" y="1482"/>
                    <a:pt x="5826" y="1402"/>
                    <a:pt x="5896" y="1332"/>
                  </a:cubicBezTo>
                  <a:cubicBezTo>
                    <a:pt x="5916" y="1312"/>
                    <a:pt x="5916" y="1272"/>
                    <a:pt x="5896" y="1252"/>
                  </a:cubicBezTo>
                  <a:cubicBezTo>
                    <a:pt x="5886" y="1241"/>
                    <a:pt x="5876" y="1241"/>
                    <a:pt x="5866" y="1241"/>
                  </a:cubicBezTo>
                  <a:close/>
                  <a:moveTo>
                    <a:pt x="2053" y="1472"/>
                  </a:moveTo>
                  <a:cubicBezTo>
                    <a:pt x="2033" y="1472"/>
                    <a:pt x="2012" y="1482"/>
                    <a:pt x="2002" y="1502"/>
                  </a:cubicBezTo>
                  <a:cubicBezTo>
                    <a:pt x="1992" y="1532"/>
                    <a:pt x="2002" y="1562"/>
                    <a:pt x="2022" y="1572"/>
                  </a:cubicBezTo>
                  <a:cubicBezTo>
                    <a:pt x="2122" y="1622"/>
                    <a:pt x="2213" y="1672"/>
                    <a:pt x="2313" y="1722"/>
                  </a:cubicBezTo>
                  <a:cubicBezTo>
                    <a:pt x="2318" y="1725"/>
                    <a:pt x="2324" y="1726"/>
                    <a:pt x="2331" y="1726"/>
                  </a:cubicBezTo>
                  <a:cubicBezTo>
                    <a:pt x="2351" y="1726"/>
                    <a:pt x="2375" y="1714"/>
                    <a:pt x="2382" y="1692"/>
                  </a:cubicBezTo>
                  <a:cubicBezTo>
                    <a:pt x="2393" y="1672"/>
                    <a:pt x="2382" y="1642"/>
                    <a:pt x="2353" y="1622"/>
                  </a:cubicBezTo>
                  <a:cubicBezTo>
                    <a:pt x="2262" y="1582"/>
                    <a:pt x="2173" y="1532"/>
                    <a:pt x="2073" y="1482"/>
                  </a:cubicBezTo>
                  <a:cubicBezTo>
                    <a:pt x="2073" y="1472"/>
                    <a:pt x="2062" y="1472"/>
                    <a:pt x="2053" y="1472"/>
                  </a:cubicBezTo>
                  <a:close/>
                  <a:moveTo>
                    <a:pt x="8388" y="1582"/>
                  </a:moveTo>
                  <a:cubicBezTo>
                    <a:pt x="8379" y="1582"/>
                    <a:pt x="8359" y="1582"/>
                    <a:pt x="8348" y="1592"/>
                  </a:cubicBezTo>
                  <a:cubicBezTo>
                    <a:pt x="8279" y="1662"/>
                    <a:pt x="8199" y="1732"/>
                    <a:pt x="8108" y="1792"/>
                  </a:cubicBezTo>
                  <a:cubicBezTo>
                    <a:pt x="8088" y="1802"/>
                    <a:pt x="8078" y="1842"/>
                    <a:pt x="8098" y="1862"/>
                  </a:cubicBezTo>
                  <a:cubicBezTo>
                    <a:pt x="8111" y="1881"/>
                    <a:pt x="8128" y="1888"/>
                    <a:pt x="8143" y="1888"/>
                  </a:cubicBezTo>
                  <a:cubicBezTo>
                    <a:pt x="8152" y="1888"/>
                    <a:pt x="8161" y="1886"/>
                    <a:pt x="8168" y="1882"/>
                  </a:cubicBezTo>
                  <a:cubicBezTo>
                    <a:pt x="8268" y="1812"/>
                    <a:pt x="8348" y="1742"/>
                    <a:pt x="8428" y="1672"/>
                  </a:cubicBezTo>
                  <a:cubicBezTo>
                    <a:pt x="8448" y="1652"/>
                    <a:pt x="8448" y="1622"/>
                    <a:pt x="8428" y="1602"/>
                  </a:cubicBezTo>
                  <a:cubicBezTo>
                    <a:pt x="8419" y="1592"/>
                    <a:pt x="8399" y="1582"/>
                    <a:pt x="8388" y="1582"/>
                  </a:cubicBezTo>
                  <a:close/>
                  <a:moveTo>
                    <a:pt x="2623" y="1752"/>
                  </a:moveTo>
                  <a:cubicBezTo>
                    <a:pt x="2603" y="1752"/>
                    <a:pt x="2583" y="1762"/>
                    <a:pt x="2573" y="1782"/>
                  </a:cubicBezTo>
                  <a:cubicBezTo>
                    <a:pt x="2563" y="1812"/>
                    <a:pt x="2573" y="1842"/>
                    <a:pt x="2603" y="1852"/>
                  </a:cubicBezTo>
                  <a:cubicBezTo>
                    <a:pt x="2703" y="1902"/>
                    <a:pt x="2793" y="1942"/>
                    <a:pt x="2893" y="1982"/>
                  </a:cubicBezTo>
                  <a:cubicBezTo>
                    <a:pt x="2901" y="1985"/>
                    <a:pt x="2908" y="1986"/>
                    <a:pt x="2916" y="1986"/>
                  </a:cubicBezTo>
                  <a:cubicBezTo>
                    <a:pt x="2937" y="1986"/>
                    <a:pt x="2956" y="1975"/>
                    <a:pt x="2963" y="1953"/>
                  </a:cubicBezTo>
                  <a:cubicBezTo>
                    <a:pt x="2973" y="1922"/>
                    <a:pt x="2963" y="1893"/>
                    <a:pt x="2933" y="1882"/>
                  </a:cubicBezTo>
                  <a:cubicBezTo>
                    <a:pt x="2833" y="1842"/>
                    <a:pt x="2743" y="1802"/>
                    <a:pt x="2643" y="1762"/>
                  </a:cubicBezTo>
                  <a:cubicBezTo>
                    <a:pt x="2633" y="1752"/>
                    <a:pt x="2633" y="1752"/>
                    <a:pt x="2623" y="1752"/>
                  </a:cubicBezTo>
                  <a:close/>
                  <a:moveTo>
                    <a:pt x="5456" y="1732"/>
                  </a:moveTo>
                  <a:cubicBezTo>
                    <a:pt x="5436" y="1732"/>
                    <a:pt x="5425" y="1732"/>
                    <a:pt x="5416" y="1752"/>
                  </a:cubicBezTo>
                  <a:cubicBezTo>
                    <a:pt x="5345" y="1832"/>
                    <a:pt x="5296" y="1933"/>
                    <a:pt x="5236" y="2022"/>
                  </a:cubicBezTo>
                  <a:cubicBezTo>
                    <a:pt x="5225" y="2042"/>
                    <a:pt x="5225" y="2082"/>
                    <a:pt x="5256" y="2093"/>
                  </a:cubicBezTo>
                  <a:cubicBezTo>
                    <a:pt x="5263" y="2100"/>
                    <a:pt x="5272" y="2103"/>
                    <a:pt x="5282" y="2103"/>
                  </a:cubicBezTo>
                  <a:cubicBezTo>
                    <a:pt x="5300" y="2103"/>
                    <a:pt x="5319" y="2092"/>
                    <a:pt x="5325" y="2073"/>
                  </a:cubicBezTo>
                  <a:cubicBezTo>
                    <a:pt x="5376" y="1982"/>
                    <a:pt x="5436" y="1893"/>
                    <a:pt x="5496" y="1812"/>
                  </a:cubicBezTo>
                  <a:cubicBezTo>
                    <a:pt x="5516" y="1792"/>
                    <a:pt x="5505" y="1752"/>
                    <a:pt x="5485" y="1742"/>
                  </a:cubicBezTo>
                  <a:cubicBezTo>
                    <a:pt x="5476" y="1732"/>
                    <a:pt x="5465" y="1732"/>
                    <a:pt x="5456" y="1732"/>
                  </a:cubicBezTo>
                  <a:close/>
                  <a:moveTo>
                    <a:pt x="7868" y="1942"/>
                  </a:moveTo>
                  <a:cubicBezTo>
                    <a:pt x="7858" y="1942"/>
                    <a:pt x="7848" y="1942"/>
                    <a:pt x="7838" y="1953"/>
                  </a:cubicBezTo>
                  <a:cubicBezTo>
                    <a:pt x="7758" y="1993"/>
                    <a:pt x="7658" y="2033"/>
                    <a:pt x="7558" y="2073"/>
                  </a:cubicBezTo>
                  <a:cubicBezTo>
                    <a:pt x="7527" y="2093"/>
                    <a:pt x="7518" y="2122"/>
                    <a:pt x="7527" y="2142"/>
                  </a:cubicBezTo>
                  <a:cubicBezTo>
                    <a:pt x="7535" y="2165"/>
                    <a:pt x="7554" y="2176"/>
                    <a:pt x="7576" y="2176"/>
                  </a:cubicBezTo>
                  <a:cubicBezTo>
                    <a:pt x="7583" y="2176"/>
                    <a:pt x="7590" y="2175"/>
                    <a:pt x="7598" y="2173"/>
                  </a:cubicBezTo>
                  <a:cubicBezTo>
                    <a:pt x="7698" y="2133"/>
                    <a:pt x="7798" y="2093"/>
                    <a:pt x="7888" y="2042"/>
                  </a:cubicBezTo>
                  <a:cubicBezTo>
                    <a:pt x="7918" y="2033"/>
                    <a:pt x="7928" y="1993"/>
                    <a:pt x="7918" y="1973"/>
                  </a:cubicBezTo>
                  <a:cubicBezTo>
                    <a:pt x="7908" y="1953"/>
                    <a:pt x="7888" y="1942"/>
                    <a:pt x="7868" y="1942"/>
                  </a:cubicBezTo>
                  <a:close/>
                  <a:moveTo>
                    <a:pt x="3214" y="1993"/>
                  </a:moveTo>
                  <a:cubicBezTo>
                    <a:pt x="3194" y="1993"/>
                    <a:pt x="3174" y="2002"/>
                    <a:pt x="3163" y="2022"/>
                  </a:cubicBezTo>
                  <a:cubicBezTo>
                    <a:pt x="3154" y="2053"/>
                    <a:pt x="3163" y="2082"/>
                    <a:pt x="3194" y="2093"/>
                  </a:cubicBezTo>
                  <a:cubicBezTo>
                    <a:pt x="3294" y="2133"/>
                    <a:pt x="3394" y="2162"/>
                    <a:pt x="3504" y="2193"/>
                  </a:cubicBezTo>
                  <a:cubicBezTo>
                    <a:pt x="3507" y="2195"/>
                    <a:pt x="3511" y="2195"/>
                    <a:pt x="3515" y="2195"/>
                  </a:cubicBezTo>
                  <a:cubicBezTo>
                    <a:pt x="3534" y="2195"/>
                    <a:pt x="3556" y="2179"/>
                    <a:pt x="3564" y="2162"/>
                  </a:cubicBezTo>
                  <a:cubicBezTo>
                    <a:pt x="3574" y="2133"/>
                    <a:pt x="3554" y="2102"/>
                    <a:pt x="3534" y="2093"/>
                  </a:cubicBezTo>
                  <a:cubicBezTo>
                    <a:pt x="3434" y="2062"/>
                    <a:pt x="3334" y="2033"/>
                    <a:pt x="3234" y="1993"/>
                  </a:cubicBezTo>
                  <a:close/>
                  <a:moveTo>
                    <a:pt x="3824" y="2182"/>
                  </a:moveTo>
                  <a:cubicBezTo>
                    <a:pt x="3794" y="2182"/>
                    <a:pt x="3774" y="2193"/>
                    <a:pt x="3774" y="2222"/>
                  </a:cubicBezTo>
                  <a:cubicBezTo>
                    <a:pt x="3764" y="2242"/>
                    <a:pt x="3774" y="2273"/>
                    <a:pt x="3804" y="2283"/>
                  </a:cubicBezTo>
                  <a:cubicBezTo>
                    <a:pt x="3914" y="2313"/>
                    <a:pt x="4014" y="2333"/>
                    <a:pt x="4115" y="2353"/>
                  </a:cubicBezTo>
                  <a:cubicBezTo>
                    <a:pt x="4120" y="2355"/>
                    <a:pt x="4125" y="2355"/>
                    <a:pt x="4130" y="2355"/>
                  </a:cubicBezTo>
                  <a:cubicBezTo>
                    <a:pt x="4154" y="2355"/>
                    <a:pt x="4176" y="2337"/>
                    <a:pt x="4184" y="2313"/>
                  </a:cubicBezTo>
                  <a:cubicBezTo>
                    <a:pt x="4184" y="2293"/>
                    <a:pt x="4175" y="2262"/>
                    <a:pt x="4144" y="2253"/>
                  </a:cubicBezTo>
                  <a:cubicBezTo>
                    <a:pt x="4044" y="2233"/>
                    <a:pt x="3934" y="2202"/>
                    <a:pt x="3834" y="2182"/>
                  </a:cubicBezTo>
                  <a:close/>
                  <a:moveTo>
                    <a:pt x="7258" y="2182"/>
                  </a:moveTo>
                  <a:cubicBezTo>
                    <a:pt x="7167" y="2213"/>
                    <a:pt x="7057" y="2242"/>
                    <a:pt x="6957" y="2262"/>
                  </a:cubicBezTo>
                  <a:cubicBezTo>
                    <a:pt x="6927" y="2273"/>
                    <a:pt x="6917" y="2303"/>
                    <a:pt x="6917" y="2333"/>
                  </a:cubicBezTo>
                  <a:cubicBezTo>
                    <a:pt x="6927" y="2353"/>
                    <a:pt x="6957" y="2373"/>
                    <a:pt x="6987" y="2373"/>
                  </a:cubicBezTo>
                  <a:cubicBezTo>
                    <a:pt x="7087" y="2343"/>
                    <a:pt x="7198" y="2313"/>
                    <a:pt x="7298" y="2283"/>
                  </a:cubicBezTo>
                  <a:cubicBezTo>
                    <a:pt x="7318" y="2273"/>
                    <a:pt x="7338" y="2242"/>
                    <a:pt x="7327" y="2213"/>
                  </a:cubicBezTo>
                  <a:cubicBezTo>
                    <a:pt x="7318" y="2193"/>
                    <a:pt x="7298" y="2182"/>
                    <a:pt x="7278" y="2182"/>
                  </a:cubicBezTo>
                  <a:close/>
                  <a:moveTo>
                    <a:pt x="4444" y="2313"/>
                  </a:moveTo>
                  <a:cubicBezTo>
                    <a:pt x="4415" y="2313"/>
                    <a:pt x="4395" y="2333"/>
                    <a:pt x="4395" y="2353"/>
                  </a:cubicBezTo>
                  <a:cubicBezTo>
                    <a:pt x="4384" y="2383"/>
                    <a:pt x="4404" y="2413"/>
                    <a:pt x="4435" y="2423"/>
                  </a:cubicBezTo>
                  <a:cubicBezTo>
                    <a:pt x="4535" y="2433"/>
                    <a:pt x="4645" y="2453"/>
                    <a:pt x="4755" y="2463"/>
                  </a:cubicBezTo>
                  <a:cubicBezTo>
                    <a:pt x="4761" y="2465"/>
                    <a:pt x="4766" y="2465"/>
                    <a:pt x="4770" y="2465"/>
                  </a:cubicBezTo>
                  <a:cubicBezTo>
                    <a:pt x="4791" y="2465"/>
                    <a:pt x="4805" y="2448"/>
                    <a:pt x="4805" y="2423"/>
                  </a:cubicBezTo>
                  <a:cubicBezTo>
                    <a:pt x="4815" y="2393"/>
                    <a:pt x="4795" y="2363"/>
                    <a:pt x="4765" y="2363"/>
                  </a:cubicBezTo>
                  <a:cubicBezTo>
                    <a:pt x="4655" y="2343"/>
                    <a:pt x="4555" y="2333"/>
                    <a:pt x="4455" y="2313"/>
                  </a:cubicBezTo>
                  <a:close/>
                  <a:moveTo>
                    <a:pt x="6657" y="2323"/>
                  </a:moveTo>
                  <a:lnTo>
                    <a:pt x="6647" y="2333"/>
                  </a:lnTo>
                  <a:cubicBezTo>
                    <a:pt x="6547" y="2343"/>
                    <a:pt x="6446" y="2363"/>
                    <a:pt x="6337" y="2373"/>
                  </a:cubicBezTo>
                  <a:cubicBezTo>
                    <a:pt x="6306" y="2373"/>
                    <a:pt x="6286" y="2403"/>
                    <a:pt x="6286" y="2433"/>
                  </a:cubicBezTo>
                  <a:cubicBezTo>
                    <a:pt x="6297" y="2463"/>
                    <a:pt x="6326" y="2483"/>
                    <a:pt x="6346" y="2483"/>
                  </a:cubicBezTo>
                  <a:cubicBezTo>
                    <a:pt x="6457" y="2463"/>
                    <a:pt x="6567" y="2453"/>
                    <a:pt x="6667" y="2433"/>
                  </a:cubicBezTo>
                  <a:cubicBezTo>
                    <a:pt x="6697" y="2423"/>
                    <a:pt x="6717" y="2403"/>
                    <a:pt x="6707" y="2373"/>
                  </a:cubicBezTo>
                  <a:cubicBezTo>
                    <a:pt x="6707" y="2343"/>
                    <a:pt x="6687" y="2323"/>
                    <a:pt x="6657" y="2323"/>
                  </a:cubicBezTo>
                  <a:close/>
                  <a:moveTo>
                    <a:pt x="6026" y="2403"/>
                  </a:moveTo>
                  <a:cubicBezTo>
                    <a:pt x="5916" y="2413"/>
                    <a:pt x="5816" y="2413"/>
                    <a:pt x="5706" y="2413"/>
                  </a:cubicBezTo>
                  <a:cubicBezTo>
                    <a:pt x="5676" y="2413"/>
                    <a:pt x="5656" y="2443"/>
                    <a:pt x="5656" y="2463"/>
                  </a:cubicBezTo>
                  <a:cubicBezTo>
                    <a:pt x="5656" y="2493"/>
                    <a:pt x="5676" y="2523"/>
                    <a:pt x="5706" y="2523"/>
                  </a:cubicBezTo>
                  <a:cubicBezTo>
                    <a:pt x="5816" y="2523"/>
                    <a:pt x="5926" y="2513"/>
                    <a:pt x="6026" y="2503"/>
                  </a:cubicBezTo>
                  <a:cubicBezTo>
                    <a:pt x="6056" y="2503"/>
                    <a:pt x="6086" y="2483"/>
                    <a:pt x="6076" y="2453"/>
                  </a:cubicBezTo>
                  <a:cubicBezTo>
                    <a:pt x="6076" y="2423"/>
                    <a:pt x="6056" y="2403"/>
                    <a:pt x="6026" y="2403"/>
                  </a:cubicBezTo>
                  <a:close/>
                  <a:moveTo>
                    <a:pt x="5125" y="2273"/>
                  </a:moveTo>
                  <a:cubicBezTo>
                    <a:pt x="5105" y="2273"/>
                    <a:pt x="5095" y="2283"/>
                    <a:pt x="5085" y="2303"/>
                  </a:cubicBezTo>
                  <a:cubicBezTo>
                    <a:pt x="5035" y="2403"/>
                    <a:pt x="4985" y="2503"/>
                    <a:pt x="4955" y="2593"/>
                  </a:cubicBezTo>
                  <a:cubicBezTo>
                    <a:pt x="4935" y="2623"/>
                    <a:pt x="4955" y="2653"/>
                    <a:pt x="4985" y="2663"/>
                  </a:cubicBezTo>
                  <a:cubicBezTo>
                    <a:pt x="4990" y="2666"/>
                    <a:pt x="4996" y="2667"/>
                    <a:pt x="5002" y="2667"/>
                  </a:cubicBezTo>
                  <a:cubicBezTo>
                    <a:pt x="5019" y="2667"/>
                    <a:pt x="5038" y="2655"/>
                    <a:pt x="5045" y="2633"/>
                  </a:cubicBezTo>
                  <a:cubicBezTo>
                    <a:pt x="5065" y="2593"/>
                    <a:pt x="5085" y="2543"/>
                    <a:pt x="5105" y="2503"/>
                  </a:cubicBezTo>
                  <a:cubicBezTo>
                    <a:pt x="5205" y="2513"/>
                    <a:pt x="5296" y="2513"/>
                    <a:pt x="5385" y="2513"/>
                  </a:cubicBezTo>
                  <a:cubicBezTo>
                    <a:pt x="5391" y="2514"/>
                    <a:pt x="5396" y="2515"/>
                    <a:pt x="5400" y="2515"/>
                  </a:cubicBezTo>
                  <a:cubicBezTo>
                    <a:pt x="5430" y="2515"/>
                    <a:pt x="5445" y="2489"/>
                    <a:pt x="5445" y="2463"/>
                  </a:cubicBezTo>
                  <a:cubicBezTo>
                    <a:pt x="5445" y="2433"/>
                    <a:pt x="5425" y="2413"/>
                    <a:pt x="5396" y="2413"/>
                  </a:cubicBezTo>
                  <a:cubicBezTo>
                    <a:pt x="5316" y="2413"/>
                    <a:pt x="5236" y="2403"/>
                    <a:pt x="5156" y="2403"/>
                  </a:cubicBezTo>
                  <a:cubicBezTo>
                    <a:pt x="5165" y="2383"/>
                    <a:pt x="5165" y="2363"/>
                    <a:pt x="5176" y="2353"/>
                  </a:cubicBezTo>
                  <a:cubicBezTo>
                    <a:pt x="5185" y="2323"/>
                    <a:pt x="5176" y="2293"/>
                    <a:pt x="5156" y="2283"/>
                  </a:cubicBezTo>
                  <a:cubicBezTo>
                    <a:pt x="5145" y="2273"/>
                    <a:pt x="5136" y="2273"/>
                    <a:pt x="5125" y="2273"/>
                  </a:cubicBezTo>
                  <a:close/>
                  <a:moveTo>
                    <a:pt x="4895" y="2863"/>
                  </a:moveTo>
                  <a:cubicBezTo>
                    <a:pt x="4875" y="2863"/>
                    <a:pt x="4855" y="2883"/>
                    <a:pt x="4845" y="2903"/>
                  </a:cubicBezTo>
                  <a:cubicBezTo>
                    <a:pt x="4815" y="3003"/>
                    <a:pt x="4785" y="3114"/>
                    <a:pt x="4765" y="3214"/>
                  </a:cubicBezTo>
                  <a:cubicBezTo>
                    <a:pt x="4765" y="3243"/>
                    <a:pt x="4775" y="3274"/>
                    <a:pt x="4805" y="3274"/>
                  </a:cubicBezTo>
                  <a:cubicBezTo>
                    <a:pt x="4810" y="3276"/>
                    <a:pt x="4815" y="3276"/>
                    <a:pt x="4820" y="3276"/>
                  </a:cubicBezTo>
                  <a:cubicBezTo>
                    <a:pt x="4845" y="3276"/>
                    <a:pt x="4865" y="3258"/>
                    <a:pt x="4865" y="3234"/>
                  </a:cubicBezTo>
                  <a:cubicBezTo>
                    <a:pt x="4895" y="3134"/>
                    <a:pt x="4915" y="3034"/>
                    <a:pt x="4945" y="2934"/>
                  </a:cubicBezTo>
                  <a:cubicBezTo>
                    <a:pt x="4955" y="2903"/>
                    <a:pt x="4935" y="2873"/>
                    <a:pt x="4915" y="2863"/>
                  </a:cubicBezTo>
                  <a:close/>
                  <a:moveTo>
                    <a:pt x="4765" y="3484"/>
                  </a:moveTo>
                  <a:cubicBezTo>
                    <a:pt x="4745" y="3484"/>
                    <a:pt x="4715" y="3504"/>
                    <a:pt x="4715" y="3534"/>
                  </a:cubicBezTo>
                  <a:cubicBezTo>
                    <a:pt x="4705" y="3644"/>
                    <a:pt x="4695" y="3744"/>
                    <a:pt x="4695" y="3854"/>
                  </a:cubicBezTo>
                  <a:cubicBezTo>
                    <a:pt x="4695" y="3884"/>
                    <a:pt x="4715" y="3904"/>
                    <a:pt x="4745" y="3915"/>
                  </a:cubicBezTo>
                  <a:cubicBezTo>
                    <a:pt x="4775" y="3915"/>
                    <a:pt x="4795" y="3884"/>
                    <a:pt x="4795" y="3854"/>
                  </a:cubicBezTo>
                  <a:cubicBezTo>
                    <a:pt x="4805" y="3754"/>
                    <a:pt x="4805" y="3654"/>
                    <a:pt x="4825" y="3544"/>
                  </a:cubicBezTo>
                  <a:cubicBezTo>
                    <a:pt x="4825" y="3514"/>
                    <a:pt x="4805" y="3494"/>
                    <a:pt x="4775" y="3484"/>
                  </a:cubicBezTo>
                  <a:close/>
                  <a:moveTo>
                    <a:pt x="4745" y="4124"/>
                  </a:moveTo>
                  <a:cubicBezTo>
                    <a:pt x="4715" y="4124"/>
                    <a:pt x="4695" y="4144"/>
                    <a:pt x="4695" y="4175"/>
                  </a:cubicBezTo>
                  <a:cubicBezTo>
                    <a:pt x="4705" y="4284"/>
                    <a:pt x="4715" y="4395"/>
                    <a:pt x="4735" y="4495"/>
                  </a:cubicBezTo>
                  <a:cubicBezTo>
                    <a:pt x="4735" y="4525"/>
                    <a:pt x="4765" y="4545"/>
                    <a:pt x="4795" y="4545"/>
                  </a:cubicBezTo>
                  <a:cubicBezTo>
                    <a:pt x="4825" y="4535"/>
                    <a:pt x="4845" y="4515"/>
                    <a:pt x="4835" y="4485"/>
                  </a:cubicBezTo>
                  <a:cubicBezTo>
                    <a:pt x="4825" y="4385"/>
                    <a:pt x="4815" y="4275"/>
                    <a:pt x="4805" y="4175"/>
                  </a:cubicBezTo>
                  <a:cubicBezTo>
                    <a:pt x="4805" y="4144"/>
                    <a:pt x="4775" y="4124"/>
                    <a:pt x="4755" y="4124"/>
                  </a:cubicBezTo>
                  <a:close/>
                  <a:moveTo>
                    <a:pt x="4845" y="4745"/>
                  </a:moveTo>
                  <a:lnTo>
                    <a:pt x="4835" y="4755"/>
                  </a:lnTo>
                  <a:cubicBezTo>
                    <a:pt x="4805" y="4755"/>
                    <a:pt x="4785" y="4785"/>
                    <a:pt x="4795" y="4815"/>
                  </a:cubicBezTo>
                  <a:cubicBezTo>
                    <a:pt x="4815" y="4915"/>
                    <a:pt x="4845" y="5025"/>
                    <a:pt x="4885" y="5125"/>
                  </a:cubicBezTo>
                  <a:cubicBezTo>
                    <a:pt x="4893" y="5148"/>
                    <a:pt x="4911" y="5159"/>
                    <a:pt x="4929" y="5159"/>
                  </a:cubicBezTo>
                  <a:cubicBezTo>
                    <a:pt x="4934" y="5159"/>
                    <a:pt x="4940" y="5158"/>
                    <a:pt x="4945" y="5156"/>
                  </a:cubicBezTo>
                  <a:cubicBezTo>
                    <a:pt x="4975" y="5145"/>
                    <a:pt x="4995" y="5116"/>
                    <a:pt x="4985" y="5096"/>
                  </a:cubicBezTo>
                  <a:lnTo>
                    <a:pt x="4895" y="4795"/>
                  </a:lnTo>
                  <a:cubicBezTo>
                    <a:pt x="4895" y="4765"/>
                    <a:pt x="4875" y="4755"/>
                    <a:pt x="4845" y="4745"/>
                  </a:cubicBezTo>
                  <a:close/>
                  <a:moveTo>
                    <a:pt x="5025" y="5356"/>
                  </a:moveTo>
                  <a:cubicBezTo>
                    <a:pt x="4995" y="5366"/>
                    <a:pt x="4985" y="5396"/>
                    <a:pt x="4995" y="5426"/>
                  </a:cubicBezTo>
                  <a:cubicBezTo>
                    <a:pt x="5035" y="5526"/>
                    <a:pt x="5085" y="5626"/>
                    <a:pt x="5125" y="5716"/>
                  </a:cubicBezTo>
                  <a:cubicBezTo>
                    <a:pt x="5140" y="5738"/>
                    <a:pt x="5161" y="5750"/>
                    <a:pt x="5183" y="5750"/>
                  </a:cubicBezTo>
                  <a:cubicBezTo>
                    <a:pt x="5190" y="5750"/>
                    <a:pt x="5198" y="5749"/>
                    <a:pt x="5205" y="5746"/>
                  </a:cubicBezTo>
                  <a:cubicBezTo>
                    <a:pt x="5225" y="5726"/>
                    <a:pt x="5236" y="5696"/>
                    <a:pt x="5225" y="5676"/>
                  </a:cubicBezTo>
                  <a:cubicBezTo>
                    <a:pt x="5176" y="5576"/>
                    <a:pt x="5136" y="5486"/>
                    <a:pt x="5095" y="5386"/>
                  </a:cubicBezTo>
                  <a:cubicBezTo>
                    <a:pt x="5085" y="5366"/>
                    <a:pt x="5065" y="5356"/>
                    <a:pt x="5045" y="5356"/>
                  </a:cubicBezTo>
                  <a:close/>
                  <a:moveTo>
                    <a:pt x="11402" y="5646"/>
                  </a:moveTo>
                  <a:lnTo>
                    <a:pt x="11391" y="5656"/>
                  </a:lnTo>
                  <a:cubicBezTo>
                    <a:pt x="11291" y="5676"/>
                    <a:pt x="11191" y="5736"/>
                    <a:pt x="11101" y="5836"/>
                  </a:cubicBezTo>
                  <a:cubicBezTo>
                    <a:pt x="11081" y="5856"/>
                    <a:pt x="11081" y="5886"/>
                    <a:pt x="11111" y="5906"/>
                  </a:cubicBezTo>
                  <a:cubicBezTo>
                    <a:pt x="11121" y="5916"/>
                    <a:pt x="11134" y="5921"/>
                    <a:pt x="11146" y="5921"/>
                  </a:cubicBezTo>
                  <a:cubicBezTo>
                    <a:pt x="11159" y="5921"/>
                    <a:pt x="11171" y="5916"/>
                    <a:pt x="11181" y="5906"/>
                  </a:cubicBezTo>
                  <a:cubicBezTo>
                    <a:pt x="11262" y="5826"/>
                    <a:pt x="11342" y="5776"/>
                    <a:pt x="11422" y="5756"/>
                  </a:cubicBezTo>
                  <a:cubicBezTo>
                    <a:pt x="11451" y="5746"/>
                    <a:pt x="11462" y="5716"/>
                    <a:pt x="11462" y="5686"/>
                  </a:cubicBezTo>
                  <a:cubicBezTo>
                    <a:pt x="11451" y="5666"/>
                    <a:pt x="11431" y="5646"/>
                    <a:pt x="11402" y="5646"/>
                  </a:cubicBezTo>
                  <a:close/>
                  <a:moveTo>
                    <a:pt x="11712" y="5706"/>
                  </a:moveTo>
                  <a:cubicBezTo>
                    <a:pt x="11692" y="5706"/>
                    <a:pt x="11672" y="5716"/>
                    <a:pt x="11662" y="5726"/>
                  </a:cubicBezTo>
                  <a:cubicBezTo>
                    <a:pt x="11651" y="5756"/>
                    <a:pt x="11662" y="5786"/>
                    <a:pt x="11682" y="5796"/>
                  </a:cubicBezTo>
                  <a:lnTo>
                    <a:pt x="11772" y="5856"/>
                  </a:lnTo>
                  <a:cubicBezTo>
                    <a:pt x="11822" y="5906"/>
                    <a:pt x="11872" y="5946"/>
                    <a:pt x="11902" y="5997"/>
                  </a:cubicBezTo>
                  <a:cubicBezTo>
                    <a:pt x="11908" y="6015"/>
                    <a:pt x="11927" y="6022"/>
                    <a:pt x="11945" y="6022"/>
                  </a:cubicBezTo>
                  <a:cubicBezTo>
                    <a:pt x="11955" y="6022"/>
                    <a:pt x="11965" y="6020"/>
                    <a:pt x="11972" y="6017"/>
                  </a:cubicBezTo>
                  <a:cubicBezTo>
                    <a:pt x="12002" y="5997"/>
                    <a:pt x="12002" y="5966"/>
                    <a:pt x="11992" y="5936"/>
                  </a:cubicBezTo>
                  <a:cubicBezTo>
                    <a:pt x="11952" y="5876"/>
                    <a:pt x="11902" y="5826"/>
                    <a:pt x="11842" y="5776"/>
                  </a:cubicBezTo>
                  <a:cubicBezTo>
                    <a:pt x="11802" y="5746"/>
                    <a:pt x="11772" y="5726"/>
                    <a:pt x="11742" y="5706"/>
                  </a:cubicBezTo>
                  <a:close/>
                  <a:moveTo>
                    <a:pt x="5305" y="5926"/>
                  </a:moveTo>
                  <a:cubicBezTo>
                    <a:pt x="5276" y="5946"/>
                    <a:pt x="5265" y="5977"/>
                    <a:pt x="5285" y="6006"/>
                  </a:cubicBezTo>
                  <a:cubicBezTo>
                    <a:pt x="5305" y="6037"/>
                    <a:pt x="5316" y="6066"/>
                    <a:pt x="5336" y="6097"/>
                  </a:cubicBezTo>
                  <a:lnTo>
                    <a:pt x="5456" y="6277"/>
                  </a:lnTo>
                  <a:cubicBezTo>
                    <a:pt x="5468" y="6289"/>
                    <a:pt x="5484" y="6297"/>
                    <a:pt x="5499" y="6297"/>
                  </a:cubicBezTo>
                  <a:cubicBezTo>
                    <a:pt x="5509" y="6297"/>
                    <a:pt x="5518" y="6294"/>
                    <a:pt x="5526" y="6286"/>
                  </a:cubicBezTo>
                  <a:cubicBezTo>
                    <a:pt x="5556" y="6266"/>
                    <a:pt x="5556" y="6237"/>
                    <a:pt x="5546" y="6217"/>
                  </a:cubicBezTo>
                  <a:lnTo>
                    <a:pt x="5425" y="6037"/>
                  </a:lnTo>
                  <a:cubicBezTo>
                    <a:pt x="5405" y="6006"/>
                    <a:pt x="5396" y="5977"/>
                    <a:pt x="5376" y="5946"/>
                  </a:cubicBezTo>
                  <a:cubicBezTo>
                    <a:pt x="5365" y="5936"/>
                    <a:pt x="5345" y="5926"/>
                    <a:pt x="5325" y="5926"/>
                  </a:cubicBezTo>
                  <a:close/>
                  <a:moveTo>
                    <a:pt x="10961" y="6077"/>
                  </a:moveTo>
                  <a:cubicBezTo>
                    <a:pt x="10941" y="6077"/>
                    <a:pt x="10931" y="6086"/>
                    <a:pt x="10921" y="6106"/>
                  </a:cubicBezTo>
                  <a:cubicBezTo>
                    <a:pt x="10871" y="6197"/>
                    <a:pt x="10831" y="6297"/>
                    <a:pt x="10791" y="6407"/>
                  </a:cubicBezTo>
                  <a:cubicBezTo>
                    <a:pt x="10781" y="6437"/>
                    <a:pt x="10791" y="6467"/>
                    <a:pt x="10821" y="6477"/>
                  </a:cubicBezTo>
                  <a:cubicBezTo>
                    <a:pt x="10826" y="6479"/>
                    <a:pt x="10832" y="6479"/>
                    <a:pt x="10837" y="6479"/>
                  </a:cubicBezTo>
                  <a:cubicBezTo>
                    <a:pt x="10861" y="6479"/>
                    <a:pt x="10883" y="6463"/>
                    <a:pt x="10891" y="6447"/>
                  </a:cubicBezTo>
                  <a:cubicBezTo>
                    <a:pt x="10921" y="6337"/>
                    <a:pt x="10971" y="6246"/>
                    <a:pt x="11011" y="6157"/>
                  </a:cubicBezTo>
                  <a:cubicBezTo>
                    <a:pt x="11021" y="6137"/>
                    <a:pt x="11011" y="6097"/>
                    <a:pt x="10991" y="6086"/>
                  </a:cubicBezTo>
                  <a:cubicBezTo>
                    <a:pt x="10981" y="6086"/>
                    <a:pt x="10971" y="6077"/>
                    <a:pt x="10961" y="6077"/>
                  </a:cubicBezTo>
                  <a:close/>
                  <a:moveTo>
                    <a:pt x="12022" y="6217"/>
                  </a:moveTo>
                  <a:cubicBezTo>
                    <a:pt x="11992" y="6217"/>
                    <a:pt x="11972" y="6237"/>
                    <a:pt x="11972" y="6266"/>
                  </a:cubicBezTo>
                  <a:cubicBezTo>
                    <a:pt x="11962" y="6346"/>
                    <a:pt x="11922" y="6447"/>
                    <a:pt x="11872" y="6537"/>
                  </a:cubicBezTo>
                  <a:cubicBezTo>
                    <a:pt x="11852" y="6567"/>
                    <a:pt x="11862" y="6597"/>
                    <a:pt x="11882" y="6607"/>
                  </a:cubicBezTo>
                  <a:cubicBezTo>
                    <a:pt x="11894" y="6614"/>
                    <a:pt x="11905" y="6618"/>
                    <a:pt x="11916" y="6618"/>
                  </a:cubicBezTo>
                  <a:cubicBezTo>
                    <a:pt x="11934" y="6618"/>
                    <a:pt x="11950" y="6609"/>
                    <a:pt x="11962" y="6597"/>
                  </a:cubicBezTo>
                  <a:cubicBezTo>
                    <a:pt x="12022" y="6487"/>
                    <a:pt x="12062" y="6377"/>
                    <a:pt x="12072" y="6277"/>
                  </a:cubicBezTo>
                  <a:cubicBezTo>
                    <a:pt x="12072" y="6246"/>
                    <a:pt x="12052" y="6217"/>
                    <a:pt x="12022" y="6217"/>
                  </a:cubicBezTo>
                  <a:close/>
                  <a:moveTo>
                    <a:pt x="5686" y="6447"/>
                  </a:moveTo>
                  <a:cubicBezTo>
                    <a:pt x="5676" y="6447"/>
                    <a:pt x="5666" y="6447"/>
                    <a:pt x="5656" y="6457"/>
                  </a:cubicBezTo>
                  <a:cubicBezTo>
                    <a:pt x="5636" y="6477"/>
                    <a:pt x="5626" y="6507"/>
                    <a:pt x="5646" y="6537"/>
                  </a:cubicBezTo>
                  <a:cubicBezTo>
                    <a:pt x="5716" y="6617"/>
                    <a:pt x="5786" y="6697"/>
                    <a:pt x="5866" y="6777"/>
                  </a:cubicBezTo>
                  <a:cubicBezTo>
                    <a:pt x="5876" y="6787"/>
                    <a:pt x="5888" y="6792"/>
                    <a:pt x="5901" y="6792"/>
                  </a:cubicBezTo>
                  <a:cubicBezTo>
                    <a:pt x="5914" y="6792"/>
                    <a:pt x="5926" y="6787"/>
                    <a:pt x="5936" y="6777"/>
                  </a:cubicBezTo>
                  <a:cubicBezTo>
                    <a:pt x="5956" y="6757"/>
                    <a:pt x="5956" y="6717"/>
                    <a:pt x="5936" y="6697"/>
                  </a:cubicBezTo>
                  <a:cubicBezTo>
                    <a:pt x="5866" y="6627"/>
                    <a:pt x="5796" y="6547"/>
                    <a:pt x="5726" y="6467"/>
                  </a:cubicBezTo>
                  <a:cubicBezTo>
                    <a:pt x="5716" y="6457"/>
                    <a:pt x="5706" y="6447"/>
                    <a:pt x="5686" y="6447"/>
                  </a:cubicBezTo>
                  <a:close/>
                  <a:moveTo>
                    <a:pt x="11712" y="6757"/>
                  </a:moveTo>
                  <a:cubicBezTo>
                    <a:pt x="11702" y="6757"/>
                    <a:pt x="11692" y="6767"/>
                    <a:pt x="11682" y="6777"/>
                  </a:cubicBezTo>
                  <a:cubicBezTo>
                    <a:pt x="11611" y="6847"/>
                    <a:pt x="11531" y="6917"/>
                    <a:pt x="11442" y="6977"/>
                  </a:cubicBezTo>
                  <a:cubicBezTo>
                    <a:pt x="11422" y="6998"/>
                    <a:pt x="11411" y="7027"/>
                    <a:pt x="11431" y="7058"/>
                  </a:cubicBezTo>
                  <a:cubicBezTo>
                    <a:pt x="11443" y="7069"/>
                    <a:pt x="11458" y="7074"/>
                    <a:pt x="11473" y="7074"/>
                  </a:cubicBezTo>
                  <a:cubicBezTo>
                    <a:pt x="11483" y="7074"/>
                    <a:pt x="11493" y="7072"/>
                    <a:pt x="11502" y="7067"/>
                  </a:cubicBezTo>
                  <a:cubicBezTo>
                    <a:pt x="11602" y="6998"/>
                    <a:pt x="11682" y="6927"/>
                    <a:pt x="11752" y="6847"/>
                  </a:cubicBezTo>
                  <a:cubicBezTo>
                    <a:pt x="11772" y="6827"/>
                    <a:pt x="11772" y="6797"/>
                    <a:pt x="11752" y="6777"/>
                  </a:cubicBezTo>
                  <a:cubicBezTo>
                    <a:pt x="11742" y="6767"/>
                    <a:pt x="11732" y="6757"/>
                    <a:pt x="11712" y="6757"/>
                  </a:cubicBezTo>
                  <a:close/>
                  <a:moveTo>
                    <a:pt x="10741" y="6677"/>
                  </a:moveTo>
                  <a:cubicBezTo>
                    <a:pt x="10721" y="6677"/>
                    <a:pt x="10701" y="6697"/>
                    <a:pt x="10691" y="6717"/>
                  </a:cubicBezTo>
                  <a:cubicBezTo>
                    <a:pt x="10671" y="6817"/>
                    <a:pt x="10641" y="6917"/>
                    <a:pt x="10621" y="7027"/>
                  </a:cubicBezTo>
                  <a:cubicBezTo>
                    <a:pt x="10621" y="7058"/>
                    <a:pt x="10641" y="7087"/>
                    <a:pt x="10671" y="7098"/>
                  </a:cubicBezTo>
                  <a:cubicBezTo>
                    <a:pt x="10701" y="7098"/>
                    <a:pt x="10721" y="7078"/>
                    <a:pt x="10731" y="7047"/>
                  </a:cubicBezTo>
                  <a:cubicBezTo>
                    <a:pt x="10751" y="6947"/>
                    <a:pt x="10771" y="6837"/>
                    <a:pt x="10801" y="6747"/>
                  </a:cubicBezTo>
                  <a:cubicBezTo>
                    <a:pt x="10801" y="6717"/>
                    <a:pt x="10791" y="6687"/>
                    <a:pt x="10761" y="6677"/>
                  </a:cubicBezTo>
                  <a:close/>
                  <a:moveTo>
                    <a:pt x="6126" y="6907"/>
                  </a:moveTo>
                  <a:cubicBezTo>
                    <a:pt x="6116" y="6907"/>
                    <a:pt x="6096" y="6907"/>
                    <a:pt x="6086" y="6917"/>
                  </a:cubicBezTo>
                  <a:cubicBezTo>
                    <a:pt x="6076" y="6947"/>
                    <a:pt x="6076" y="6977"/>
                    <a:pt x="6096" y="6998"/>
                  </a:cubicBezTo>
                  <a:cubicBezTo>
                    <a:pt x="6177" y="7067"/>
                    <a:pt x="6266" y="7138"/>
                    <a:pt x="6346" y="7198"/>
                  </a:cubicBezTo>
                  <a:cubicBezTo>
                    <a:pt x="6358" y="7205"/>
                    <a:pt x="6369" y="7208"/>
                    <a:pt x="6380" y="7208"/>
                  </a:cubicBezTo>
                  <a:cubicBezTo>
                    <a:pt x="6398" y="7208"/>
                    <a:pt x="6414" y="7200"/>
                    <a:pt x="6426" y="7187"/>
                  </a:cubicBezTo>
                  <a:cubicBezTo>
                    <a:pt x="6437" y="7158"/>
                    <a:pt x="6437" y="7127"/>
                    <a:pt x="6406" y="7107"/>
                  </a:cubicBezTo>
                  <a:cubicBezTo>
                    <a:pt x="6326" y="7047"/>
                    <a:pt x="6246" y="6987"/>
                    <a:pt x="6166" y="6917"/>
                  </a:cubicBezTo>
                  <a:cubicBezTo>
                    <a:pt x="6157" y="6907"/>
                    <a:pt x="6146" y="6907"/>
                    <a:pt x="6126" y="6907"/>
                  </a:cubicBezTo>
                  <a:close/>
                  <a:moveTo>
                    <a:pt x="11181" y="7147"/>
                  </a:moveTo>
                  <a:cubicBezTo>
                    <a:pt x="11091" y="7207"/>
                    <a:pt x="11001" y="7258"/>
                    <a:pt x="10911" y="7298"/>
                  </a:cubicBezTo>
                  <a:cubicBezTo>
                    <a:pt x="10881" y="7318"/>
                    <a:pt x="10871" y="7347"/>
                    <a:pt x="10881" y="7378"/>
                  </a:cubicBezTo>
                  <a:cubicBezTo>
                    <a:pt x="10888" y="7393"/>
                    <a:pt x="10912" y="7402"/>
                    <a:pt x="10932" y="7402"/>
                  </a:cubicBezTo>
                  <a:cubicBezTo>
                    <a:pt x="10939" y="7402"/>
                    <a:pt x="10945" y="7400"/>
                    <a:pt x="10951" y="7398"/>
                  </a:cubicBezTo>
                  <a:cubicBezTo>
                    <a:pt x="11051" y="7347"/>
                    <a:pt x="11151" y="7298"/>
                    <a:pt x="11241" y="7247"/>
                  </a:cubicBezTo>
                  <a:cubicBezTo>
                    <a:pt x="11262" y="7227"/>
                    <a:pt x="11271" y="7198"/>
                    <a:pt x="11251" y="7167"/>
                  </a:cubicBezTo>
                  <a:cubicBezTo>
                    <a:pt x="11241" y="7158"/>
                    <a:pt x="11231" y="7147"/>
                    <a:pt x="11211" y="7147"/>
                  </a:cubicBezTo>
                  <a:close/>
                  <a:moveTo>
                    <a:pt x="6647" y="7278"/>
                  </a:moveTo>
                  <a:cubicBezTo>
                    <a:pt x="6627" y="7278"/>
                    <a:pt x="6607" y="7287"/>
                    <a:pt x="6597" y="7298"/>
                  </a:cubicBezTo>
                  <a:cubicBezTo>
                    <a:pt x="6587" y="7327"/>
                    <a:pt x="6597" y="7358"/>
                    <a:pt x="6617" y="7378"/>
                  </a:cubicBezTo>
                  <a:cubicBezTo>
                    <a:pt x="6707" y="7428"/>
                    <a:pt x="6807" y="7478"/>
                    <a:pt x="6907" y="7528"/>
                  </a:cubicBezTo>
                  <a:cubicBezTo>
                    <a:pt x="6912" y="7530"/>
                    <a:pt x="6918" y="7532"/>
                    <a:pt x="6924" y="7532"/>
                  </a:cubicBezTo>
                  <a:cubicBezTo>
                    <a:pt x="6942" y="7532"/>
                    <a:pt x="6962" y="7520"/>
                    <a:pt x="6977" y="7498"/>
                  </a:cubicBezTo>
                  <a:cubicBezTo>
                    <a:pt x="6987" y="7478"/>
                    <a:pt x="6977" y="7438"/>
                    <a:pt x="6947" y="7428"/>
                  </a:cubicBezTo>
                  <a:cubicBezTo>
                    <a:pt x="6857" y="7387"/>
                    <a:pt x="6757" y="7338"/>
                    <a:pt x="6677" y="7278"/>
                  </a:cubicBezTo>
                  <a:close/>
                  <a:moveTo>
                    <a:pt x="10630" y="7298"/>
                  </a:moveTo>
                  <a:cubicBezTo>
                    <a:pt x="10601" y="7298"/>
                    <a:pt x="10581" y="7318"/>
                    <a:pt x="10581" y="7347"/>
                  </a:cubicBezTo>
                  <a:cubicBezTo>
                    <a:pt x="10570" y="7387"/>
                    <a:pt x="10570" y="7418"/>
                    <a:pt x="10561" y="7458"/>
                  </a:cubicBezTo>
                  <a:cubicBezTo>
                    <a:pt x="10490" y="7488"/>
                    <a:pt x="10410" y="7508"/>
                    <a:pt x="10321" y="7538"/>
                  </a:cubicBezTo>
                  <a:cubicBezTo>
                    <a:pt x="10301" y="7548"/>
                    <a:pt x="10281" y="7578"/>
                    <a:pt x="10290" y="7608"/>
                  </a:cubicBezTo>
                  <a:cubicBezTo>
                    <a:pt x="10298" y="7631"/>
                    <a:pt x="10317" y="7642"/>
                    <a:pt x="10338" y="7642"/>
                  </a:cubicBezTo>
                  <a:cubicBezTo>
                    <a:pt x="10346" y="7642"/>
                    <a:pt x="10353" y="7641"/>
                    <a:pt x="10361" y="7638"/>
                  </a:cubicBezTo>
                  <a:cubicBezTo>
                    <a:pt x="10421" y="7618"/>
                    <a:pt x="10490" y="7598"/>
                    <a:pt x="10550" y="7568"/>
                  </a:cubicBezTo>
                  <a:lnTo>
                    <a:pt x="10550" y="7568"/>
                  </a:lnTo>
                  <a:cubicBezTo>
                    <a:pt x="10550" y="7608"/>
                    <a:pt x="10550" y="7638"/>
                    <a:pt x="10541" y="7668"/>
                  </a:cubicBezTo>
                  <a:cubicBezTo>
                    <a:pt x="10541" y="7698"/>
                    <a:pt x="10561" y="7718"/>
                    <a:pt x="10590" y="7728"/>
                  </a:cubicBezTo>
                  <a:cubicBezTo>
                    <a:pt x="10621" y="7728"/>
                    <a:pt x="10651" y="7708"/>
                    <a:pt x="10651" y="7678"/>
                  </a:cubicBezTo>
                  <a:cubicBezTo>
                    <a:pt x="10651" y="7628"/>
                    <a:pt x="10661" y="7578"/>
                    <a:pt x="10661" y="7528"/>
                  </a:cubicBezTo>
                  <a:cubicBezTo>
                    <a:pt x="10691" y="7518"/>
                    <a:pt x="10701" y="7488"/>
                    <a:pt x="10691" y="7458"/>
                  </a:cubicBezTo>
                  <a:lnTo>
                    <a:pt x="10671" y="7438"/>
                  </a:lnTo>
                  <a:cubicBezTo>
                    <a:pt x="10681" y="7408"/>
                    <a:pt x="10681" y="7387"/>
                    <a:pt x="10681" y="7358"/>
                  </a:cubicBezTo>
                  <a:cubicBezTo>
                    <a:pt x="10691" y="7338"/>
                    <a:pt x="10661" y="7307"/>
                    <a:pt x="10641" y="7298"/>
                  </a:cubicBezTo>
                  <a:close/>
                  <a:moveTo>
                    <a:pt x="7218" y="7548"/>
                  </a:moveTo>
                  <a:cubicBezTo>
                    <a:pt x="7198" y="7548"/>
                    <a:pt x="7178" y="7558"/>
                    <a:pt x="7167" y="7588"/>
                  </a:cubicBezTo>
                  <a:cubicBezTo>
                    <a:pt x="7158" y="7608"/>
                    <a:pt x="7178" y="7638"/>
                    <a:pt x="7198" y="7648"/>
                  </a:cubicBezTo>
                  <a:cubicBezTo>
                    <a:pt x="7298" y="7688"/>
                    <a:pt x="7407" y="7718"/>
                    <a:pt x="7507" y="7748"/>
                  </a:cubicBezTo>
                  <a:cubicBezTo>
                    <a:pt x="7515" y="7750"/>
                    <a:pt x="7523" y="7752"/>
                    <a:pt x="7530" y="7752"/>
                  </a:cubicBezTo>
                  <a:cubicBezTo>
                    <a:pt x="7551" y="7752"/>
                    <a:pt x="7568" y="7740"/>
                    <a:pt x="7568" y="7718"/>
                  </a:cubicBezTo>
                  <a:cubicBezTo>
                    <a:pt x="7578" y="7688"/>
                    <a:pt x="7568" y="7658"/>
                    <a:pt x="7538" y="7648"/>
                  </a:cubicBezTo>
                  <a:cubicBezTo>
                    <a:pt x="7438" y="7618"/>
                    <a:pt x="7338" y="7588"/>
                    <a:pt x="7238" y="7548"/>
                  </a:cubicBezTo>
                  <a:close/>
                  <a:moveTo>
                    <a:pt x="10020" y="7628"/>
                  </a:moveTo>
                  <a:cubicBezTo>
                    <a:pt x="9920" y="7658"/>
                    <a:pt x="9820" y="7678"/>
                    <a:pt x="9720" y="7698"/>
                  </a:cubicBezTo>
                  <a:cubicBezTo>
                    <a:pt x="9690" y="7708"/>
                    <a:pt x="9670" y="7738"/>
                    <a:pt x="9680" y="7768"/>
                  </a:cubicBezTo>
                  <a:cubicBezTo>
                    <a:pt x="9680" y="7798"/>
                    <a:pt x="9710" y="7808"/>
                    <a:pt x="9740" y="7808"/>
                  </a:cubicBezTo>
                  <a:cubicBezTo>
                    <a:pt x="9840" y="7788"/>
                    <a:pt x="9950" y="7758"/>
                    <a:pt x="10050" y="7728"/>
                  </a:cubicBezTo>
                  <a:cubicBezTo>
                    <a:pt x="10080" y="7728"/>
                    <a:pt x="10100" y="7698"/>
                    <a:pt x="10090" y="7668"/>
                  </a:cubicBezTo>
                  <a:cubicBezTo>
                    <a:pt x="10080" y="7648"/>
                    <a:pt x="10060" y="7628"/>
                    <a:pt x="10040" y="7628"/>
                  </a:cubicBezTo>
                  <a:close/>
                  <a:moveTo>
                    <a:pt x="7828" y="7718"/>
                  </a:moveTo>
                  <a:cubicBezTo>
                    <a:pt x="7808" y="7718"/>
                    <a:pt x="7788" y="7738"/>
                    <a:pt x="7778" y="7768"/>
                  </a:cubicBezTo>
                  <a:cubicBezTo>
                    <a:pt x="7768" y="7798"/>
                    <a:pt x="7788" y="7818"/>
                    <a:pt x="7818" y="7828"/>
                  </a:cubicBezTo>
                  <a:cubicBezTo>
                    <a:pt x="7928" y="7848"/>
                    <a:pt x="8028" y="7868"/>
                    <a:pt x="8138" y="7878"/>
                  </a:cubicBezTo>
                  <a:cubicBezTo>
                    <a:pt x="8168" y="7878"/>
                    <a:pt x="8188" y="7858"/>
                    <a:pt x="8199" y="7828"/>
                  </a:cubicBezTo>
                  <a:cubicBezTo>
                    <a:pt x="8199" y="7798"/>
                    <a:pt x="8179" y="7778"/>
                    <a:pt x="8148" y="7768"/>
                  </a:cubicBezTo>
                  <a:cubicBezTo>
                    <a:pt x="8048" y="7758"/>
                    <a:pt x="7938" y="7748"/>
                    <a:pt x="7838" y="7718"/>
                  </a:cubicBezTo>
                  <a:close/>
                  <a:moveTo>
                    <a:pt x="9409" y="7758"/>
                  </a:moveTo>
                  <a:cubicBezTo>
                    <a:pt x="9300" y="7768"/>
                    <a:pt x="9199" y="7778"/>
                    <a:pt x="9089" y="7788"/>
                  </a:cubicBezTo>
                  <a:cubicBezTo>
                    <a:pt x="9059" y="7788"/>
                    <a:pt x="9039" y="7818"/>
                    <a:pt x="9049" y="7848"/>
                  </a:cubicBezTo>
                  <a:cubicBezTo>
                    <a:pt x="9049" y="7878"/>
                    <a:pt x="9079" y="7898"/>
                    <a:pt x="9099" y="7898"/>
                  </a:cubicBezTo>
                  <a:cubicBezTo>
                    <a:pt x="9209" y="7888"/>
                    <a:pt x="9320" y="7878"/>
                    <a:pt x="9420" y="7858"/>
                  </a:cubicBezTo>
                  <a:cubicBezTo>
                    <a:pt x="9449" y="7858"/>
                    <a:pt x="9469" y="7828"/>
                    <a:pt x="9469" y="7798"/>
                  </a:cubicBezTo>
                  <a:cubicBezTo>
                    <a:pt x="9460" y="7778"/>
                    <a:pt x="9440" y="7758"/>
                    <a:pt x="9409" y="7758"/>
                  </a:cubicBezTo>
                  <a:close/>
                  <a:moveTo>
                    <a:pt x="8459" y="7798"/>
                  </a:moveTo>
                  <a:cubicBezTo>
                    <a:pt x="8428" y="7798"/>
                    <a:pt x="8408" y="7818"/>
                    <a:pt x="8408" y="7848"/>
                  </a:cubicBezTo>
                  <a:cubicBezTo>
                    <a:pt x="8408" y="7878"/>
                    <a:pt x="8428" y="7908"/>
                    <a:pt x="8459" y="7908"/>
                  </a:cubicBezTo>
                  <a:lnTo>
                    <a:pt x="8779" y="7908"/>
                  </a:lnTo>
                  <a:cubicBezTo>
                    <a:pt x="8809" y="7908"/>
                    <a:pt x="8829" y="7888"/>
                    <a:pt x="8829" y="7858"/>
                  </a:cubicBezTo>
                  <a:cubicBezTo>
                    <a:pt x="8829" y="7828"/>
                    <a:pt x="8809" y="7808"/>
                    <a:pt x="8779" y="7808"/>
                  </a:cubicBezTo>
                  <a:cubicBezTo>
                    <a:pt x="8669" y="7808"/>
                    <a:pt x="8568" y="7808"/>
                    <a:pt x="8468" y="7798"/>
                  </a:cubicBezTo>
                  <a:close/>
                  <a:moveTo>
                    <a:pt x="10581" y="7938"/>
                  </a:moveTo>
                  <a:cubicBezTo>
                    <a:pt x="10550" y="7938"/>
                    <a:pt x="10530" y="7958"/>
                    <a:pt x="10530" y="7988"/>
                  </a:cubicBezTo>
                  <a:lnTo>
                    <a:pt x="10530" y="8188"/>
                  </a:lnTo>
                  <a:lnTo>
                    <a:pt x="10530" y="8308"/>
                  </a:lnTo>
                  <a:cubicBezTo>
                    <a:pt x="10530" y="8339"/>
                    <a:pt x="10550" y="8359"/>
                    <a:pt x="10581" y="8359"/>
                  </a:cubicBezTo>
                  <a:cubicBezTo>
                    <a:pt x="10610" y="8359"/>
                    <a:pt x="10630" y="8339"/>
                    <a:pt x="10630" y="8308"/>
                  </a:cubicBezTo>
                  <a:lnTo>
                    <a:pt x="10630" y="8188"/>
                  </a:lnTo>
                  <a:lnTo>
                    <a:pt x="10630" y="7988"/>
                  </a:lnTo>
                  <a:cubicBezTo>
                    <a:pt x="10641" y="7958"/>
                    <a:pt x="10610" y="7938"/>
                    <a:pt x="10581" y="7938"/>
                  </a:cubicBezTo>
                  <a:close/>
                  <a:moveTo>
                    <a:pt x="10590" y="8569"/>
                  </a:moveTo>
                  <a:cubicBezTo>
                    <a:pt x="10561" y="8579"/>
                    <a:pt x="10530" y="8599"/>
                    <a:pt x="10541" y="8629"/>
                  </a:cubicBezTo>
                  <a:cubicBezTo>
                    <a:pt x="10541" y="8729"/>
                    <a:pt x="10550" y="8839"/>
                    <a:pt x="10561" y="8949"/>
                  </a:cubicBezTo>
                  <a:cubicBezTo>
                    <a:pt x="10561" y="8979"/>
                    <a:pt x="10590" y="8999"/>
                    <a:pt x="10621" y="8999"/>
                  </a:cubicBezTo>
                  <a:cubicBezTo>
                    <a:pt x="10651" y="8989"/>
                    <a:pt x="10671" y="8969"/>
                    <a:pt x="10661" y="8939"/>
                  </a:cubicBezTo>
                  <a:cubicBezTo>
                    <a:pt x="10651" y="8829"/>
                    <a:pt x="10651" y="8729"/>
                    <a:pt x="10641" y="8619"/>
                  </a:cubicBezTo>
                  <a:cubicBezTo>
                    <a:pt x="10641" y="8599"/>
                    <a:pt x="10621" y="8569"/>
                    <a:pt x="10590" y="8569"/>
                  </a:cubicBezTo>
                  <a:close/>
                  <a:moveTo>
                    <a:pt x="10641" y="9209"/>
                  </a:moveTo>
                  <a:cubicBezTo>
                    <a:pt x="10610" y="9209"/>
                    <a:pt x="10590" y="9240"/>
                    <a:pt x="10590" y="9269"/>
                  </a:cubicBezTo>
                  <a:cubicBezTo>
                    <a:pt x="10610" y="9369"/>
                    <a:pt x="10621" y="9480"/>
                    <a:pt x="10641" y="9580"/>
                  </a:cubicBezTo>
                  <a:cubicBezTo>
                    <a:pt x="10641" y="9610"/>
                    <a:pt x="10671" y="9630"/>
                    <a:pt x="10701" y="9630"/>
                  </a:cubicBezTo>
                  <a:cubicBezTo>
                    <a:pt x="10731" y="9620"/>
                    <a:pt x="10751" y="9600"/>
                    <a:pt x="10741" y="9570"/>
                  </a:cubicBezTo>
                  <a:cubicBezTo>
                    <a:pt x="10731" y="9460"/>
                    <a:pt x="10711" y="9360"/>
                    <a:pt x="10701" y="9249"/>
                  </a:cubicBezTo>
                  <a:cubicBezTo>
                    <a:pt x="10691" y="9229"/>
                    <a:pt x="10671" y="9209"/>
                    <a:pt x="10651" y="9209"/>
                  </a:cubicBezTo>
                  <a:close/>
                  <a:moveTo>
                    <a:pt x="10751" y="9830"/>
                  </a:moveTo>
                  <a:cubicBezTo>
                    <a:pt x="10751" y="9830"/>
                    <a:pt x="10741" y="9830"/>
                    <a:pt x="10741" y="9840"/>
                  </a:cubicBezTo>
                  <a:cubicBezTo>
                    <a:pt x="10711" y="9840"/>
                    <a:pt x="10691" y="9870"/>
                    <a:pt x="10701" y="9900"/>
                  </a:cubicBezTo>
                  <a:cubicBezTo>
                    <a:pt x="10721" y="10000"/>
                    <a:pt x="10741" y="10110"/>
                    <a:pt x="10771" y="10210"/>
                  </a:cubicBezTo>
                  <a:cubicBezTo>
                    <a:pt x="10779" y="10235"/>
                    <a:pt x="10794" y="10253"/>
                    <a:pt x="10815" y="10253"/>
                  </a:cubicBezTo>
                  <a:cubicBezTo>
                    <a:pt x="10820" y="10253"/>
                    <a:pt x="10825" y="10252"/>
                    <a:pt x="10831" y="10250"/>
                  </a:cubicBezTo>
                  <a:cubicBezTo>
                    <a:pt x="10861" y="10241"/>
                    <a:pt x="10881" y="10210"/>
                    <a:pt x="10871" y="10190"/>
                  </a:cubicBezTo>
                  <a:cubicBezTo>
                    <a:pt x="10851" y="10081"/>
                    <a:pt x="10821" y="9980"/>
                    <a:pt x="10801" y="9880"/>
                  </a:cubicBezTo>
                  <a:cubicBezTo>
                    <a:pt x="10801" y="9850"/>
                    <a:pt x="10771" y="9830"/>
                    <a:pt x="10751" y="9830"/>
                  </a:cubicBezTo>
                  <a:close/>
                  <a:moveTo>
                    <a:pt x="10891" y="10450"/>
                  </a:moveTo>
                  <a:cubicBezTo>
                    <a:pt x="10861" y="10461"/>
                    <a:pt x="10841" y="10491"/>
                    <a:pt x="10851" y="10521"/>
                  </a:cubicBezTo>
                  <a:cubicBezTo>
                    <a:pt x="10881" y="10621"/>
                    <a:pt x="10911" y="10721"/>
                    <a:pt x="10941" y="10831"/>
                  </a:cubicBezTo>
                  <a:cubicBezTo>
                    <a:pt x="10949" y="10847"/>
                    <a:pt x="10971" y="10864"/>
                    <a:pt x="10995" y="10864"/>
                  </a:cubicBezTo>
                  <a:cubicBezTo>
                    <a:pt x="11000" y="10864"/>
                    <a:pt x="11006" y="10863"/>
                    <a:pt x="11011" y="10861"/>
                  </a:cubicBezTo>
                  <a:cubicBezTo>
                    <a:pt x="11041" y="10851"/>
                    <a:pt x="11051" y="10821"/>
                    <a:pt x="11041" y="10791"/>
                  </a:cubicBezTo>
                  <a:lnTo>
                    <a:pt x="10951" y="10491"/>
                  </a:lnTo>
                  <a:cubicBezTo>
                    <a:pt x="10951" y="10470"/>
                    <a:pt x="10921" y="10450"/>
                    <a:pt x="10901" y="10450"/>
                  </a:cubicBezTo>
                  <a:close/>
                  <a:moveTo>
                    <a:pt x="11081" y="11061"/>
                  </a:moveTo>
                  <a:cubicBezTo>
                    <a:pt x="11051" y="11071"/>
                    <a:pt x="11041" y="11102"/>
                    <a:pt x="11051" y="11131"/>
                  </a:cubicBezTo>
                  <a:cubicBezTo>
                    <a:pt x="11091" y="11231"/>
                    <a:pt x="11131" y="11331"/>
                    <a:pt x="11171" y="11422"/>
                  </a:cubicBezTo>
                  <a:cubicBezTo>
                    <a:pt x="11179" y="11444"/>
                    <a:pt x="11197" y="11455"/>
                    <a:pt x="11219" y="11455"/>
                  </a:cubicBezTo>
                  <a:cubicBezTo>
                    <a:pt x="11226" y="11455"/>
                    <a:pt x="11234" y="11454"/>
                    <a:pt x="11241" y="11451"/>
                  </a:cubicBezTo>
                  <a:cubicBezTo>
                    <a:pt x="11271" y="11442"/>
                    <a:pt x="11282" y="11411"/>
                    <a:pt x="11271" y="11382"/>
                  </a:cubicBezTo>
                  <a:cubicBezTo>
                    <a:pt x="11231" y="11291"/>
                    <a:pt x="11191" y="11191"/>
                    <a:pt x="11151" y="11091"/>
                  </a:cubicBezTo>
                  <a:cubicBezTo>
                    <a:pt x="11141" y="11071"/>
                    <a:pt x="11121" y="11061"/>
                    <a:pt x="11101" y="11061"/>
                  </a:cubicBezTo>
                  <a:close/>
                  <a:moveTo>
                    <a:pt x="11351" y="11642"/>
                  </a:moveTo>
                  <a:cubicBezTo>
                    <a:pt x="11342" y="11642"/>
                    <a:pt x="11331" y="11642"/>
                    <a:pt x="11331" y="11652"/>
                  </a:cubicBezTo>
                  <a:cubicBezTo>
                    <a:pt x="11302" y="11662"/>
                    <a:pt x="11291" y="11692"/>
                    <a:pt x="11302" y="11722"/>
                  </a:cubicBezTo>
                  <a:cubicBezTo>
                    <a:pt x="11351" y="11812"/>
                    <a:pt x="11402" y="11912"/>
                    <a:pt x="11451" y="12002"/>
                  </a:cubicBezTo>
                  <a:cubicBezTo>
                    <a:pt x="11459" y="12025"/>
                    <a:pt x="11478" y="12036"/>
                    <a:pt x="11499" y="12036"/>
                  </a:cubicBezTo>
                  <a:cubicBezTo>
                    <a:pt x="11506" y="12036"/>
                    <a:pt x="11514" y="12035"/>
                    <a:pt x="11522" y="12032"/>
                  </a:cubicBezTo>
                  <a:cubicBezTo>
                    <a:pt x="11542" y="12012"/>
                    <a:pt x="11551" y="11982"/>
                    <a:pt x="11542" y="11952"/>
                  </a:cubicBezTo>
                  <a:cubicBezTo>
                    <a:pt x="11491" y="11862"/>
                    <a:pt x="11442" y="11772"/>
                    <a:pt x="11402" y="11672"/>
                  </a:cubicBezTo>
                  <a:cubicBezTo>
                    <a:pt x="11391" y="11652"/>
                    <a:pt x="11371" y="11642"/>
                    <a:pt x="11351" y="11642"/>
                  </a:cubicBezTo>
                  <a:close/>
                  <a:moveTo>
                    <a:pt x="11651" y="12203"/>
                  </a:moveTo>
                  <a:cubicBezTo>
                    <a:pt x="11642" y="12203"/>
                    <a:pt x="11631" y="12203"/>
                    <a:pt x="11622" y="12212"/>
                  </a:cubicBezTo>
                  <a:cubicBezTo>
                    <a:pt x="11602" y="12223"/>
                    <a:pt x="11591" y="12263"/>
                    <a:pt x="11602" y="12283"/>
                  </a:cubicBezTo>
                  <a:cubicBezTo>
                    <a:pt x="11662" y="12372"/>
                    <a:pt x="11722" y="12472"/>
                    <a:pt x="11772" y="12553"/>
                  </a:cubicBezTo>
                  <a:cubicBezTo>
                    <a:pt x="11784" y="12572"/>
                    <a:pt x="11801" y="12579"/>
                    <a:pt x="11819" y="12579"/>
                  </a:cubicBezTo>
                  <a:cubicBezTo>
                    <a:pt x="11830" y="12579"/>
                    <a:pt x="11841" y="12576"/>
                    <a:pt x="11852" y="12573"/>
                  </a:cubicBezTo>
                  <a:cubicBezTo>
                    <a:pt x="11872" y="12553"/>
                    <a:pt x="11882" y="12523"/>
                    <a:pt x="11862" y="12503"/>
                  </a:cubicBezTo>
                  <a:cubicBezTo>
                    <a:pt x="11802" y="12412"/>
                    <a:pt x="11752" y="12323"/>
                    <a:pt x="11692" y="12232"/>
                  </a:cubicBezTo>
                  <a:cubicBezTo>
                    <a:pt x="11682" y="12212"/>
                    <a:pt x="11672" y="12203"/>
                    <a:pt x="11651" y="12203"/>
                  </a:cubicBezTo>
                  <a:close/>
                  <a:moveTo>
                    <a:pt x="12002" y="12733"/>
                  </a:moveTo>
                  <a:cubicBezTo>
                    <a:pt x="11992" y="12733"/>
                    <a:pt x="11982" y="12743"/>
                    <a:pt x="11972" y="12743"/>
                  </a:cubicBezTo>
                  <a:cubicBezTo>
                    <a:pt x="11952" y="12763"/>
                    <a:pt x="11942" y="12793"/>
                    <a:pt x="11962" y="12823"/>
                  </a:cubicBezTo>
                  <a:cubicBezTo>
                    <a:pt x="12022" y="12903"/>
                    <a:pt x="12092" y="12993"/>
                    <a:pt x="12162" y="13073"/>
                  </a:cubicBezTo>
                  <a:cubicBezTo>
                    <a:pt x="12174" y="13085"/>
                    <a:pt x="12189" y="13090"/>
                    <a:pt x="12204" y="13090"/>
                  </a:cubicBezTo>
                  <a:cubicBezTo>
                    <a:pt x="12214" y="13090"/>
                    <a:pt x="12224" y="13087"/>
                    <a:pt x="12232" y="13083"/>
                  </a:cubicBezTo>
                  <a:cubicBezTo>
                    <a:pt x="12252" y="13063"/>
                    <a:pt x="12262" y="13023"/>
                    <a:pt x="12242" y="13003"/>
                  </a:cubicBezTo>
                  <a:cubicBezTo>
                    <a:pt x="12172" y="12923"/>
                    <a:pt x="12112" y="12843"/>
                    <a:pt x="12042" y="12753"/>
                  </a:cubicBezTo>
                  <a:cubicBezTo>
                    <a:pt x="12032" y="12743"/>
                    <a:pt x="12022" y="12733"/>
                    <a:pt x="12002" y="12733"/>
                  </a:cubicBezTo>
                  <a:close/>
                  <a:moveTo>
                    <a:pt x="12412" y="13224"/>
                  </a:moveTo>
                  <a:cubicBezTo>
                    <a:pt x="12392" y="13224"/>
                    <a:pt x="12383" y="13233"/>
                    <a:pt x="12372" y="13244"/>
                  </a:cubicBezTo>
                  <a:cubicBezTo>
                    <a:pt x="12352" y="13264"/>
                    <a:pt x="12352" y="13293"/>
                    <a:pt x="12372" y="13313"/>
                  </a:cubicBezTo>
                  <a:cubicBezTo>
                    <a:pt x="12443" y="13393"/>
                    <a:pt x="12512" y="13473"/>
                    <a:pt x="12592" y="13544"/>
                  </a:cubicBezTo>
                  <a:cubicBezTo>
                    <a:pt x="12602" y="13554"/>
                    <a:pt x="12617" y="13559"/>
                    <a:pt x="12632" y="13559"/>
                  </a:cubicBezTo>
                  <a:cubicBezTo>
                    <a:pt x="12647" y="13559"/>
                    <a:pt x="12662" y="13554"/>
                    <a:pt x="12672" y="13544"/>
                  </a:cubicBezTo>
                  <a:cubicBezTo>
                    <a:pt x="12693" y="13524"/>
                    <a:pt x="12693" y="13493"/>
                    <a:pt x="12663" y="13464"/>
                  </a:cubicBezTo>
                  <a:cubicBezTo>
                    <a:pt x="12592" y="13393"/>
                    <a:pt x="12523" y="13324"/>
                    <a:pt x="12452" y="13244"/>
                  </a:cubicBezTo>
                  <a:cubicBezTo>
                    <a:pt x="12432" y="13233"/>
                    <a:pt x="12423" y="13224"/>
                    <a:pt x="12412" y="13224"/>
                  </a:cubicBezTo>
                  <a:close/>
                  <a:moveTo>
                    <a:pt x="12863" y="13664"/>
                  </a:moveTo>
                  <a:cubicBezTo>
                    <a:pt x="12853" y="13664"/>
                    <a:pt x="12833" y="13674"/>
                    <a:pt x="12823" y="13684"/>
                  </a:cubicBezTo>
                  <a:cubicBezTo>
                    <a:pt x="12803" y="13714"/>
                    <a:pt x="12803" y="13744"/>
                    <a:pt x="12833" y="13764"/>
                  </a:cubicBezTo>
                  <a:cubicBezTo>
                    <a:pt x="12913" y="13834"/>
                    <a:pt x="12993" y="13904"/>
                    <a:pt x="13073" y="13964"/>
                  </a:cubicBezTo>
                  <a:cubicBezTo>
                    <a:pt x="13087" y="13973"/>
                    <a:pt x="13100" y="13978"/>
                    <a:pt x="13112" y="13978"/>
                  </a:cubicBezTo>
                  <a:cubicBezTo>
                    <a:pt x="13128" y="13978"/>
                    <a:pt x="13142" y="13971"/>
                    <a:pt x="13153" y="13954"/>
                  </a:cubicBezTo>
                  <a:cubicBezTo>
                    <a:pt x="13173" y="13934"/>
                    <a:pt x="13163" y="13904"/>
                    <a:pt x="13143" y="13884"/>
                  </a:cubicBezTo>
                  <a:cubicBezTo>
                    <a:pt x="13063" y="13814"/>
                    <a:pt x="12983" y="13754"/>
                    <a:pt x="12903" y="13684"/>
                  </a:cubicBezTo>
                  <a:cubicBezTo>
                    <a:pt x="12893" y="13674"/>
                    <a:pt x="12873" y="13664"/>
                    <a:pt x="12863" y="13664"/>
                  </a:cubicBezTo>
                  <a:close/>
                  <a:moveTo>
                    <a:pt x="13364" y="14054"/>
                  </a:moveTo>
                  <a:cubicBezTo>
                    <a:pt x="13353" y="14054"/>
                    <a:pt x="13333" y="14064"/>
                    <a:pt x="13324" y="14084"/>
                  </a:cubicBezTo>
                  <a:cubicBezTo>
                    <a:pt x="13304" y="14104"/>
                    <a:pt x="13313" y="14134"/>
                    <a:pt x="13333" y="14154"/>
                  </a:cubicBezTo>
                  <a:lnTo>
                    <a:pt x="13604" y="14334"/>
                  </a:lnTo>
                  <a:cubicBezTo>
                    <a:pt x="13612" y="14337"/>
                    <a:pt x="13620" y="14338"/>
                    <a:pt x="13628" y="14338"/>
                  </a:cubicBezTo>
                  <a:cubicBezTo>
                    <a:pt x="13648" y="14338"/>
                    <a:pt x="13666" y="14329"/>
                    <a:pt x="13673" y="14314"/>
                  </a:cubicBezTo>
                  <a:cubicBezTo>
                    <a:pt x="13693" y="14285"/>
                    <a:pt x="13684" y="14254"/>
                    <a:pt x="13664" y="14234"/>
                  </a:cubicBezTo>
                  <a:cubicBezTo>
                    <a:pt x="13573" y="14185"/>
                    <a:pt x="13484" y="14124"/>
                    <a:pt x="13393" y="14064"/>
                  </a:cubicBezTo>
                  <a:cubicBezTo>
                    <a:pt x="13384" y="14064"/>
                    <a:pt x="13373" y="14054"/>
                    <a:pt x="13364" y="14054"/>
                  </a:cubicBezTo>
                  <a:close/>
                  <a:moveTo>
                    <a:pt x="13904" y="14394"/>
                  </a:moveTo>
                  <a:cubicBezTo>
                    <a:pt x="13894" y="14394"/>
                    <a:pt x="13874" y="14405"/>
                    <a:pt x="13864" y="14414"/>
                  </a:cubicBezTo>
                  <a:cubicBezTo>
                    <a:pt x="13844" y="14445"/>
                    <a:pt x="13854" y="14474"/>
                    <a:pt x="13884" y="14494"/>
                  </a:cubicBezTo>
                  <a:cubicBezTo>
                    <a:pt x="13974" y="14545"/>
                    <a:pt x="14074" y="14595"/>
                    <a:pt x="14164" y="14645"/>
                  </a:cubicBezTo>
                  <a:cubicBezTo>
                    <a:pt x="14170" y="14648"/>
                    <a:pt x="14176" y="14649"/>
                    <a:pt x="14184" y="14649"/>
                  </a:cubicBezTo>
                  <a:cubicBezTo>
                    <a:pt x="14204" y="14649"/>
                    <a:pt x="14227" y="14640"/>
                    <a:pt x="14234" y="14625"/>
                  </a:cubicBezTo>
                  <a:cubicBezTo>
                    <a:pt x="14244" y="14595"/>
                    <a:pt x="14234" y="14565"/>
                    <a:pt x="14214" y="14545"/>
                  </a:cubicBezTo>
                  <a:cubicBezTo>
                    <a:pt x="14124" y="14505"/>
                    <a:pt x="14024" y="14454"/>
                    <a:pt x="13934" y="14394"/>
                  </a:cubicBezTo>
                  <a:close/>
                  <a:moveTo>
                    <a:pt x="14474" y="14685"/>
                  </a:moveTo>
                  <a:cubicBezTo>
                    <a:pt x="14454" y="14685"/>
                    <a:pt x="14434" y="14695"/>
                    <a:pt x="14425" y="14715"/>
                  </a:cubicBezTo>
                  <a:cubicBezTo>
                    <a:pt x="14414" y="14745"/>
                    <a:pt x="14425" y="14775"/>
                    <a:pt x="14445" y="14785"/>
                  </a:cubicBezTo>
                  <a:cubicBezTo>
                    <a:pt x="14545" y="14835"/>
                    <a:pt x="14645" y="14875"/>
                    <a:pt x="14734" y="14925"/>
                  </a:cubicBezTo>
                  <a:cubicBezTo>
                    <a:pt x="14742" y="14928"/>
                    <a:pt x="14750" y="14929"/>
                    <a:pt x="14757" y="14929"/>
                  </a:cubicBezTo>
                  <a:cubicBezTo>
                    <a:pt x="14778" y="14929"/>
                    <a:pt x="14797" y="14918"/>
                    <a:pt x="14805" y="14895"/>
                  </a:cubicBezTo>
                  <a:cubicBezTo>
                    <a:pt x="14825" y="14865"/>
                    <a:pt x="14805" y="14835"/>
                    <a:pt x="14785" y="14825"/>
                  </a:cubicBezTo>
                  <a:cubicBezTo>
                    <a:pt x="14685" y="14785"/>
                    <a:pt x="14594" y="14735"/>
                    <a:pt x="14494" y="14695"/>
                  </a:cubicBezTo>
                  <a:cubicBezTo>
                    <a:pt x="14485" y="14685"/>
                    <a:pt x="14485" y="14685"/>
                    <a:pt x="14474" y="14685"/>
                  </a:cubicBezTo>
                  <a:close/>
                  <a:moveTo>
                    <a:pt x="21512" y="14785"/>
                  </a:moveTo>
                  <a:cubicBezTo>
                    <a:pt x="21512" y="14785"/>
                    <a:pt x="21411" y="14845"/>
                    <a:pt x="21231" y="14925"/>
                  </a:cubicBezTo>
                  <a:cubicBezTo>
                    <a:pt x="21201" y="14935"/>
                    <a:pt x="21191" y="14965"/>
                    <a:pt x="21201" y="14995"/>
                  </a:cubicBezTo>
                  <a:cubicBezTo>
                    <a:pt x="21216" y="15018"/>
                    <a:pt x="21237" y="15029"/>
                    <a:pt x="21255" y="15029"/>
                  </a:cubicBezTo>
                  <a:cubicBezTo>
                    <a:pt x="21261" y="15029"/>
                    <a:pt x="21266" y="15028"/>
                    <a:pt x="21271" y="15025"/>
                  </a:cubicBezTo>
                  <a:cubicBezTo>
                    <a:pt x="21461" y="14935"/>
                    <a:pt x="21561" y="14885"/>
                    <a:pt x="21572" y="14885"/>
                  </a:cubicBezTo>
                  <a:cubicBezTo>
                    <a:pt x="21592" y="14865"/>
                    <a:pt x="21601" y="14835"/>
                    <a:pt x="21592" y="14805"/>
                  </a:cubicBezTo>
                  <a:cubicBezTo>
                    <a:pt x="21581" y="14795"/>
                    <a:pt x="21561" y="14785"/>
                    <a:pt x="21541" y="14785"/>
                  </a:cubicBezTo>
                  <a:close/>
                  <a:moveTo>
                    <a:pt x="15055" y="14945"/>
                  </a:moveTo>
                  <a:cubicBezTo>
                    <a:pt x="15035" y="14945"/>
                    <a:pt x="15015" y="14955"/>
                    <a:pt x="15005" y="14975"/>
                  </a:cubicBezTo>
                  <a:cubicBezTo>
                    <a:pt x="14995" y="15005"/>
                    <a:pt x="15005" y="15035"/>
                    <a:pt x="15035" y="15045"/>
                  </a:cubicBezTo>
                  <a:cubicBezTo>
                    <a:pt x="15135" y="15085"/>
                    <a:pt x="15235" y="15125"/>
                    <a:pt x="15335" y="15155"/>
                  </a:cubicBezTo>
                  <a:cubicBezTo>
                    <a:pt x="15343" y="15158"/>
                    <a:pt x="15350" y="15159"/>
                    <a:pt x="15358" y="15159"/>
                  </a:cubicBezTo>
                  <a:cubicBezTo>
                    <a:pt x="15379" y="15159"/>
                    <a:pt x="15398" y="15148"/>
                    <a:pt x="15406" y="15125"/>
                  </a:cubicBezTo>
                  <a:cubicBezTo>
                    <a:pt x="15415" y="15095"/>
                    <a:pt x="15395" y="15065"/>
                    <a:pt x="15366" y="15055"/>
                  </a:cubicBezTo>
                  <a:cubicBezTo>
                    <a:pt x="15275" y="15025"/>
                    <a:pt x="15175" y="14985"/>
                    <a:pt x="15075" y="14945"/>
                  </a:cubicBezTo>
                  <a:close/>
                  <a:moveTo>
                    <a:pt x="20941" y="15045"/>
                  </a:moveTo>
                  <a:cubicBezTo>
                    <a:pt x="20840" y="15085"/>
                    <a:pt x="20740" y="15115"/>
                    <a:pt x="20640" y="15155"/>
                  </a:cubicBezTo>
                  <a:cubicBezTo>
                    <a:pt x="20620" y="15165"/>
                    <a:pt x="20600" y="15195"/>
                    <a:pt x="20611" y="15226"/>
                  </a:cubicBezTo>
                  <a:cubicBezTo>
                    <a:pt x="20618" y="15242"/>
                    <a:pt x="20640" y="15258"/>
                    <a:pt x="20664" y="15258"/>
                  </a:cubicBezTo>
                  <a:cubicBezTo>
                    <a:pt x="20669" y="15258"/>
                    <a:pt x="20675" y="15257"/>
                    <a:pt x="20680" y="15255"/>
                  </a:cubicBezTo>
                  <a:cubicBezTo>
                    <a:pt x="20780" y="15215"/>
                    <a:pt x="20880" y="15185"/>
                    <a:pt x="20981" y="15145"/>
                  </a:cubicBezTo>
                  <a:cubicBezTo>
                    <a:pt x="21011" y="15135"/>
                    <a:pt x="21021" y="15105"/>
                    <a:pt x="21011" y="15075"/>
                  </a:cubicBezTo>
                  <a:cubicBezTo>
                    <a:pt x="21001" y="15055"/>
                    <a:pt x="20981" y="15045"/>
                    <a:pt x="20961" y="15045"/>
                  </a:cubicBezTo>
                  <a:close/>
                  <a:moveTo>
                    <a:pt x="15655" y="15155"/>
                  </a:moveTo>
                  <a:cubicBezTo>
                    <a:pt x="15626" y="15155"/>
                    <a:pt x="15606" y="15175"/>
                    <a:pt x="15606" y="15195"/>
                  </a:cubicBezTo>
                  <a:cubicBezTo>
                    <a:pt x="15595" y="15226"/>
                    <a:pt x="15606" y="15255"/>
                    <a:pt x="15635" y="15266"/>
                  </a:cubicBezTo>
                  <a:cubicBezTo>
                    <a:pt x="15735" y="15295"/>
                    <a:pt x="15846" y="15326"/>
                    <a:pt x="15946" y="15355"/>
                  </a:cubicBezTo>
                  <a:cubicBezTo>
                    <a:pt x="15976" y="15355"/>
                    <a:pt x="16006" y="15346"/>
                    <a:pt x="16006" y="15315"/>
                  </a:cubicBezTo>
                  <a:cubicBezTo>
                    <a:pt x="16016" y="15286"/>
                    <a:pt x="15996" y="15255"/>
                    <a:pt x="15976" y="15246"/>
                  </a:cubicBezTo>
                  <a:cubicBezTo>
                    <a:pt x="15876" y="15226"/>
                    <a:pt x="15776" y="15195"/>
                    <a:pt x="15666" y="15155"/>
                  </a:cubicBezTo>
                  <a:close/>
                  <a:moveTo>
                    <a:pt x="20340" y="15246"/>
                  </a:moveTo>
                  <a:cubicBezTo>
                    <a:pt x="20250" y="15275"/>
                    <a:pt x="20140" y="15306"/>
                    <a:pt x="20040" y="15326"/>
                  </a:cubicBezTo>
                  <a:cubicBezTo>
                    <a:pt x="20010" y="15335"/>
                    <a:pt x="19990" y="15366"/>
                    <a:pt x="20000" y="15395"/>
                  </a:cubicBezTo>
                  <a:cubicBezTo>
                    <a:pt x="20000" y="15415"/>
                    <a:pt x="20030" y="15435"/>
                    <a:pt x="20060" y="15435"/>
                  </a:cubicBezTo>
                  <a:cubicBezTo>
                    <a:pt x="20170" y="15406"/>
                    <a:pt x="20270" y="15375"/>
                    <a:pt x="20370" y="15346"/>
                  </a:cubicBezTo>
                  <a:cubicBezTo>
                    <a:pt x="20400" y="15346"/>
                    <a:pt x="20420" y="15315"/>
                    <a:pt x="20410" y="15286"/>
                  </a:cubicBezTo>
                  <a:cubicBezTo>
                    <a:pt x="20400" y="15255"/>
                    <a:pt x="20380" y="15246"/>
                    <a:pt x="20360" y="15246"/>
                  </a:cubicBezTo>
                  <a:close/>
                  <a:moveTo>
                    <a:pt x="16266" y="15326"/>
                  </a:moveTo>
                  <a:cubicBezTo>
                    <a:pt x="16246" y="15326"/>
                    <a:pt x="16216" y="15346"/>
                    <a:pt x="16216" y="15366"/>
                  </a:cubicBezTo>
                  <a:cubicBezTo>
                    <a:pt x="16206" y="15395"/>
                    <a:pt x="16226" y="15426"/>
                    <a:pt x="16256" y="15435"/>
                  </a:cubicBezTo>
                  <a:cubicBezTo>
                    <a:pt x="16356" y="15455"/>
                    <a:pt x="16467" y="15475"/>
                    <a:pt x="16567" y="15495"/>
                  </a:cubicBezTo>
                  <a:cubicBezTo>
                    <a:pt x="16572" y="15497"/>
                    <a:pt x="16577" y="15498"/>
                    <a:pt x="16583" y="15498"/>
                  </a:cubicBezTo>
                  <a:cubicBezTo>
                    <a:pt x="16606" y="15498"/>
                    <a:pt x="16627" y="15480"/>
                    <a:pt x="16627" y="15455"/>
                  </a:cubicBezTo>
                  <a:cubicBezTo>
                    <a:pt x="16636" y="15426"/>
                    <a:pt x="16616" y="15406"/>
                    <a:pt x="16587" y="15395"/>
                  </a:cubicBezTo>
                  <a:cubicBezTo>
                    <a:pt x="16487" y="15375"/>
                    <a:pt x="16387" y="15355"/>
                    <a:pt x="16276" y="15326"/>
                  </a:cubicBezTo>
                  <a:close/>
                  <a:moveTo>
                    <a:pt x="19730" y="15395"/>
                  </a:moveTo>
                  <a:cubicBezTo>
                    <a:pt x="19630" y="15415"/>
                    <a:pt x="19519" y="15435"/>
                    <a:pt x="19419" y="15455"/>
                  </a:cubicBezTo>
                  <a:cubicBezTo>
                    <a:pt x="19389" y="15455"/>
                    <a:pt x="19369" y="15486"/>
                    <a:pt x="19369" y="15515"/>
                  </a:cubicBezTo>
                  <a:cubicBezTo>
                    <a:pt x="19377" y="15540"/>
                    <a:pt x="19399" y="15558"/>
                    <a:pt x="19418" y="15558"/>
                  </a:cubicBezTo>
                  <a:cubicBezTo>
                    <a:pt x="19422" y="15558"/>
                    <a:pt x="19426" y="15557"/>
                    <a:pt x="19429" y="15555"/>
                  </a:cubicBezTo>
                  <a:cubicBezTo>
                    <a:pt x="19539" y="15535"/>
                    <a:pt x="19650" y="15515"/>
                    <a:pt x="19750" y="15495"/>
                  </a:cubicBezTo>
                  <a:cubicBezTo>
                    <a:pt x="19779" y="15495"/>
                    <a:pt x="19799" y="15466"/>
                    <a:pt x="19790" y="15435"/>
                  </a:cubicBezTo>
                  <a:cubicBezTo>
                    <a:pt x="19790" y="15415"/>
                    <a:pt x="19759" y="15395"/>
                    <a:pt x="19739" y="15395"/>
                  </a:cubicBezTo>
                  <a:close/>
                  <a:moveTo>
                    <a:pt x="16887" y="15455"/>
                  </a:moveTo>
                  <a:cubicBezTo>
                    <a:pt x="16867" y="15455"/>
                    <a:pt x="16837" y="15466"/>
                    <a:pt x="16837" y="15495"/>
                  </a:cubicBezTo>
                  <a:cubicBezTo>
                    <a:pt x="16837" y="15526"/>
                    <a:pt x="16857" y="15555"/>
                    <a:pt x="16877" y="15555"/>
                  </a:cubicBezTo>
                  <a:cubicBezTo>
                    <a:pt x="16987" y="15575"/>
                    <a:pt x="17097" y="15586"/>
                    <a:pt x="17197" y="15595"/>
                  </a:cubicBezTo>
                  <a:cubicBezTo>
                    <a:pt x="17202" y="15597"/>
                    <a:pt x="17208" y="15598"/>
                    <a:pt x="17213" y="15598"/>
                  </a:cubicBezTo>
                  <a:cubicBezTo>
                    <a:pt x="17237" y="15598"/>
                    <a:pt x="17257" y="15580"/>
                    <a:pt x="17257" y="15555"/>
                  </a:cubicBezTo>
                  <a:cubicBezTo>
                    <a:pt x="17257" y="15526"/>
                    <a:pt x="17237" y="15495"/>
                    <a:pt x="17207" y="15495"/>
                  </a:cubicBezTo>
                  <a:cubicBezTo>
                    <a:pt x="17107" y="15486"/>
                    <a:pt x="17007" y="15466"/>
                    <a:pt x="16897" y="15455"/>
                  </a:cubicBezTo>
                  <a:close/>
                  <a:moveTo>
                    <a:pt x="19099" y="15495"/>
                  </a:moveTo>
                  <a:cubicBezTo>
                    <a:pt x="18999" y="15506"/>
                    <a:pt x="18899" y="15515"/>
                    <a:pt x="18789" y="15526"/>
                  </a:cubicBezTo>
                  <a:cubicBezTo>
                    <a:pt x="18758" y="15526"/>
                    <a:pt x="18738" y="15555"/>
                    <a:pt x="18738" y="15586"/>
                  </a:cubicBezTo>
                  <a:cubicBezTo>
                    <a:pt x="18738" y="15616"/>
                    <a:pt x="18769" y="15636"/>
                    <a:pt x="18798" y="15636"/>
                  </a:cubicBezTo>
                  <a:cubicBezTo>
                    <a:pt x="18909" y="15626"/>
                    <a:pt x="19009" y="15616"/>
                    <a:pt x="19119" y="15595"/>
                  </a:cubicBezTo>
                  <a:cubicBezTo>
                    <a:pt x="19149" y="15595"/>
                    <a:pt x="19169" y="15575"/>
                    <a:pt x="19159" y="15546"/>
                  </a:cubicBezTo>
                  <a:cubicBezTo>
                    <a:pt x="19159" y="15515"/>
                    <a:pt x="19139" y="15495"/>
                    <a:pt x="19109" y="15495"/>
                  </a:cubicBezTo>
                  <a:close/>
                  <a:moveTo>
                    <a:pt x="17517" y="15526"/>
                  </a:moveTo>
                  <a:cubicBezTo>
                    <a:pt x="17497" y="15526"/>
                    <a:pt x="17468" y="15546"/>
                    <a:pt x="17468" y="15575"/>
                  </a:cubicBezTo>
                  <a:cubicBezTo>
                    <a:pt x="17468" y="15606"/>
                    <a:pt x="17488" y="15626"/>
                    <a:pt x="17517" y="15636"/>
                  </a:cubicBezTo>
                  <a:cubicBezTo>
                    <a:pt x="17628" y="15636"/>
                    <a:pt x="17728" y="15646"/>
                    <a:pt x="17838" y="15656"/>
                  </a:cubicBezTo>
                  <a:cubicBezTo>
                    <a:pt x="17868" y="15656"/>
                    <a:pt x="17888" y="15626"/>
                    <a:pt x="17888" y="15595"/>
                  </a:cubicBezTo>
                  <a:cubicBezTo>
                    <a:pt x="17898" y="15575"/>
                    <a:pt x="17868" y="15546"/>
                    <a:pt x="17838" y="15546"/>
                  </a:cubicBezTo>
                  <a:cubicBezTo>
                    <a:pt x="17737" y="15546"/>
                    <a:pt x="17628" y="15535"/>
                    <a:pt x="17528" y="15526"/>
                  </a:cubicBezTo>
                  <a:close/>
                  <a:moveTo>
                    <a:pt x="18469" y="15546"/>
                  </a:moveTo>
                  <a:cubicBezTo>
                    <a:pt x="18368" y="15546"/>
                    <a:pt x="18268" y="15555"/>
                    <a:pt x="18158" y="15555"/>
                  </a:cubicBezTo>
                  <a:cubicBezTo>
                    <a:pt x="18128" y="15555"/>
                    <a:pt x="18108" y="15575"/>
                    <a:pt x="18108" y="15606"/>
                  </a:cubicBezTo>
                  <a:cubicBezTo>
                    <a:pt x="18108" y="15636"/>
                    <a:pt x="18128" y="15656"/>
                    <a:pt x="18158" y="15656"/>
                  </a:cubicBezTo>
                  <a:lnTo>
                    <a:pt x="18478" y="15656"/>
                  </a:lnTo>
                  <a:cubicBezTo>
                    <a:pt x="18509" y="15646"/>
                    <a:pt x="18529" y="15626"/>
                    <a:pt x="18529" y="15595"/>
                  </a:cubicBezTo>
                  <a:cubicBezTo>
                    <a:pt x="18529" y="15566"/>
                    <a:pt x="18509" y="15546"/>
                    <a:pt x="18478" y="1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7" name="Google Shape;2317;p61"/>
          <p:cNvSpPr txBox="1">
            <a:spLocks noGrp="1"/>
          </p:cNvSpPr>
          <p:nvPr>
            <p:ph type="title"/>
          </p:nvPr>
        </p:nvSpPr>
        <p:spPr>
          <a:xfrm>
            <a:off x="1051200" y="1215525"/>
            <a:ext cx="3225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318" name="Google Shape;2318;p61"/>
          <p:cNvSpPr txBox="1">
            <a:spLocks noGrp="1"/>
          </p:cNvSpPr>
          <p:nvPr>
            <p:ph type="subTitle" idx="1"/>
          </p:nvPr>
        </p:nvSpPr>
        <p:spPr>
          <a:xfrm>
            <a:off x="1581750" y="2203275"/>
            <a:ext cx="2164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6">
  <p:cSld name="CUSTOM_25">
    <p:bg>
      <p:bgPr>
        <a:solidFill>
          <a:schemeClr val="accent5"/>
        </a:solidFill>
        <a:effectLst/>
      </p:bgPr>
    </p:bg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0" name="Google Shape;2320;p62"/>
          <p:cNvGrpSpPr/>
          <p:nvPr/>
        </p:nvGrpSpPr>
        <p:grpSpPr>
          <a:xfrm>
            <a:off x="-382199" y="-467975"/>
            <a:ext cx="6733588" cy="4586186"/>
            <a:chOff x="-382199" y="-467975"/>
            <a:chExt cx="6733588" cy="4586186"/>
          </a:xfrm>
        </p:grpSpPr>
        <p:sp>
          <p:nvSpPr>
            <p:cNvPr id="2321" name="Google Shape;2321;p62"/>
            <p:cNvSpPr/>
            <p:nvPr/>
          </p:nvSpPr>
          <p:spPr>
            <a:xfrm>
              <a:off x="3540016" y="130741"/>
              <a:ext cx="2811373" cy="2776816"/>
            </a:xfrm>
            <a:custGeom>
              <a:avLst/>
              <a:gdLst/>
              <a:ahLst/>
              <a:cxnLst/>
              <a:rect l="l" t="t" r="r" b="b"/>
              <a:pathLst>
                <a:path w="30020" h="29651" extrusionOk="0">
                  <a:moveTo>
                    <a:pt x="13135" y="0"/>
                  </a:moveTo>
                  <a:cubicBezTo>
                    <a:pt x="8689" y="0"/>
                    <a:pt x="3151" y="3566"/>
                    <a:pt x="1151" y="7255"/>
                  </a:cubicBezTo>
                  <a:cubicBezTo>
                    <a:pt x="661" y="8166"/>
                    <a:pt x="351" y="9167"/>
                    <a:pt x="181" y="10188"/>
                  </a:cubicBezTo>
                  <a:cubicBezTo>
                    <a:pt x="41" y="11029"/>
                    <a:pt x="1" y="11889"/>
                    <a:pt x="41" y="12750"/>
                  </a:cubicBezTo>
                  <a:cubicBezTo>
                    <a:pt x="201" y="15913"/>
                    <a:pt x="1522" y="18996"/>
                    <a:pt x="3644" y="21339"/>
                  </a:cubicBezTo>
                  <a:cubicBezTo>
                    <a:pt x="5796" y="23701"/>
                    <a:pt x="7929" y="26514"/>
                    <a:pt x="10721" y="28176"/>
                  </a:cubicBezTo>
                  <a:cubicBezTo>
                    <a:pt x="12439" y="29195"/>
                    <a:pt x="14302" y="29650"/>
                    <a:pt x="16170" y="29650"/>
                  </a:cubicBezTo>
                  <a:cubicBezTo>
                    <a:pt x="20080" y="29650"/>
                    <a:pt x="24008" y="27653"/>
                    <a:pt x="26656" y="24652"/>
                  </a:cubicBezTo>
                  <a:cubicBezTo>
                    <a:pt x="29119" y="21859"/>
                    <a:pt x="30020" y="18106"/>
                    <a:pt x="28789" y="14572"/>
                  </a:cubicBezTo>
                  <a:cubicBezTo>
                    <a:pt x="27357" y="10478"/>
                    <a:pt x="25386" y="6415"/>
                    <a:pt x="22062" y="3632"/>
                  </a:cubicBezTo>
                  <a:cubicBezTo>
                    <a:pt x="19820" y="1750"/>
                    <a:pt x="16927" y="389"/>
                    <a:pt x="14004" y="48"/>
                  </a:cubicBezTo>
                  <a:cubicBezTo>
                    <a:pt x="13720" y="16"/>
                    <a:pt x="13430" y="0"/>
                    <a:pt x="13135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62"/>
            <p:cNvSpPr/>
            <p:nvPr/>
          </p:nvSpPr>
          <p:spPr>
            <a:xfrm>
              <a:off x="3624396" y="-467975"/>
              <a:ext cx="2439302" cy="1714170"/>
            </a:xfrm>
            <a:custGeom>
              <a:avLst/>
              <a:gdLst/>
              <a:ahLst/>
              <a:cxnLst/>
              <a:rect l="l" t="t" r="r" b="b"/>
              <a:pathLst>
                <a:path w="26047" h="18304" extrusionOk="0">
                  <a:moveTo>
                    <a:pt x="20242" y="0"/>
                  </a:moveTo>
                  <a:cubicBezTo>
                    <a:pt x="18586" y="0"/>
                    <a:pt x="16964" y="565"/>
                    <a:pt x="15496" y="1356"/>
                  </a:cubicBezTo>
                  <a:cubicBezTo>
                    <a:pt x="13984" y="2177"/>
                    <a:pt x="12513" y="3268"/>
                    <a:pt x="10791" y="3388"/>
                  </a:cubicBezTo>
                  <a:cubicBezTo>
                    <a:pt x="10665" y="3398"/>
                    <a:pt x="10540" y="3402"/>
                    <a:pt x="10414" y="3402"/>
                  </a:cubicBezTo>
                  <a:cubicBezTo>
                    <a:pt x="9276" y="3402"/>
                    <a:pt x="8151" y="3038"/>
                    <a:pt x="7010" y="3038"/>
                  </a:cubicBezTo>
                  <a:cubicBezTo>
                    <a:pt x="6996" y="3038"/>
                    <a:pt x="6982" y="3038"/>
                    <a:pt x="6967" y="3038"/>
                  </a:cubicBezTo>
                  <a:cubicBezTo>
                    <a:pt x="4445" y="3058"/>
                    <a:pt x="2152" y="5070"/>
                    <a:pt x="1512" y="7512"/>
                  </a:cubicBezTo>
                  <a:cubicBezTo>
                    <a:pt x="1" y="13288"/>
                    <a:pt x="5226" y="17702"/>
                    <a:pt x="10451" y="18262"/>
                  </a:cubicBezTo>
                  <a:cubicBezTo>
                    <a:pt x="10708" y="18290"/>
                    <a:pt x="10969" y="18304"/>
                    <a:pt x="11231" y="18304"/>
                  </a:cubicBezTo>
                  <a:cubicBezTo>
                    <a:pt x="12798" y="18304"/>
                    <a:pt x="14390" y="17802"/>
                    <a:pt x="15445" y="16661"/>
                  </a:cubicBezTo>
                  <a:cubicBezTo>
                    <a:pt x="17147" y="14819"/>
                    <a:pt x="17147" y="11767"/>
                    <a:pt x="19049" y="10125"/>
                  </a:cubicBezTo>
                  <a:cubicBezTo>
                    <a:pt x="20721" y="8673"/>
                    <a:pt x="23423" y="8764"/>
                    <a:pt x="24885" y="7112"/>
                  </a:cubicBezTo>
                  <a:cubicBezTo>
                    <a:pt x="26046" y="5810"/>
                    <a:pt x="26006" y="3688"/>
                    <a:pt x="25005" y="2257"/>
                  </a:cubicBezTo>
                  <a:cubicBezTo>
                    <a:pt x="24014" y="825"/>
                    <a:pt x="22242" y="55"/>
                    <a:pt x="20490" y="5"/>
                  </a:cubicBezTo>
                  <a:cubicBezTo>
                    <a:pt x="20407" y="2"/>
                    <a:pt x="20325" y="0"/>
                    <a:pt x="20242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62"/>
            <p:cNvSpPr/>
            <p:nvPr/>
          </p:nvSpPr>
          <p:spPr>
            <a:xfrm>
              <a:off x="4222454" y="3128816"/>
              <a:ext cx="235342" cy="237871"/>
            </a:xfrm>
            <a:custGeom>
              <a:avLst/>
              <a:gdLst/>
              <a:ahLst/>
              <a:cxnLst/>
              <a:rect l="l" t="t" r="r" b="b"/>
              <a:pathLst>
                <a:path w="2513" h="2540" extrusionOk="0">
                  <a:moveTo>
                    <a:pt x="1583" y="0"/>
                  </a:moveTo>
                  <a:cubicBezTo>
                    <a:pt x="1044" y="0"/>
                    <a:pt x="419" y="331"/>
                    <a:pt x="201" y="797"/>
                  </a:cubicBezTo>
                  <a:cubicBezTo>
                    <a:pt x="191" y="807"/>
                    <a:pt x="181" y="807"/>
                    <a:pt x="181" y="817"/>
                  </a:cubicBezTo>
                  <a:cubicBezTo>
                    <a:pt x="51" y="957"/>
                    <a:pt x="1" y="1168"/>
                    <a:pt x="141" y="1317"/>
                  </a:cubicBezTo>
                  <a:cubicBezTo>
                    <a:pt x="491" y="1708"/>
                    <a:pt x="851" y="2078"/>
                    <a:pt x="1222" y="2438"/>
                  </a:cubicBezTo>
                  <a:cubicBezTo>
                    <a:pt x="1295" y="2507"/>
                    <a:pt x="1377" y="2540"/>
                    <a:pt x="1459" y="2540"/>
                  </a:cubicBezTo>
                  <a:cubicBezTo>
                    <a:pt x="1558" y="2540"/>
                    <a:pt x="1656" y="2492"/>
                    <a:pt x="1732" y="2398"/>
                  </a:cubicBezTo>
                  <a:cubicBezTo>
                    <a:pt x="2032" y="2028"/>
                    <a:pt x="2323" y="1748"/>
                    <a:pt x="2423" y="1257"/>
                  </a:cubicBezTo>
                  <a:cubicBezTo>
                    <a:pt x="2513" y="847"/>
                    <a:pt x="2483" y="347"/>
                    <a:pt x="2072" y="116"/>
                  </a:cubicBezTo>
                  <a:cubicBezTo>
                    <a:pt x="1931" y="36"/>
                    <a:pt x="1761" y="0"/>
                    <a:pt x="1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62"/>
            <p:cNvSpPr/>
            <p:nvPr/>
          </p:nvSpPr>
          <p:spPr>
            <a:xfrm>
              <a:off x="3520349" y="3373903"/>
              <a:ext cx="275706" cy="232346"/>
            </a:xfrm>
            <a:custGeom>
              <a:avLst/>
              <a:gdLst/>
              <a:ahLst/>
              <a:cxnLst/>
              <a:rect l="l" t="t" r="r" b="b"/>
              <a:pathLst>
                <a:path w="2944" h="2481" extrusionOk="0">
                  <a:moveTo>
                    <a:pt x="1454" y="1"/>
                  </a:moveTo>
                  <a:cubicBezTo>
                    <a:pt x="1100" y="1"/>
                    <a:pt x="749" y="198"/>
                    <a:pt x="481" y="473"/>
                  </a:cubicBezTo>
                  <a:cubicBezTo>
                    <a:pt x="220" y="633"/>
                    <a:pt x="0" y="833"/>
                    <a:pt x="40" y="1113"/>
                  </a:cubicBezTo>
                  <a:cubicBezTo>
                    <a:pt x="91" y="1363"/>
                    <a:pt x="331" y="1483"/>
                    <a:pt x="511" y="1643"/>
                  </a:cubicBezTo>
                  <a:cubicBezTo>
                    <a:pt x="721" y="1834"/>
                    <a:pt x="911" y="2054"/>
                    <a:pt x="1061" y="2304"/>
                  </a:cubicBezTo>
                  <a:cubicBezTo>
                    <a:pt x="1124" y="2404"/>
                    <a:pt x="1248" y="2480"/>
                    <a:pt x="1369" y="2480"/>
                  </a:cubicBezTo>
                  <a:cubicBezTo>
                    <a:pt x="1443" y="2480"/>
                    <a:pt x="1515" y="2452"/>
                    <a:pt x="1572" y="2384"/>
                  </a:cubicBezTo>
                  <a:cubicBezTo>
                    <a:pt x="2062" y="1803"/>
                    <a:pt x="2943" y="943"/>
                    <a:pt x="2082" y="242"/>
                  </a:cubicBezTo>
                  <a:cubicBezTo>
                    <a:pt x="1883" y="73"/>
                    <a:pt x="1668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62"/>
            <p:cNvSpPr/>
            <p:nvPr/>
          </p:nvSpPr>
          <p:spPr>
            <a:xfrm>
              <a:off x="3744364" y="3139867"/>
              <a:ext cx="238246" cy="222700"/>
            </a:xfrm>
            <a:custGeom>
              <a:avLst/>
              <a:gdLst/>
              <a:ahLst/>
              <a:cxnLst/>
              <a:rect l="l" t="t" r="r" b="b"/>
              <a:pathLst>
                <a:path w="2544" h="2378" extrusionOk="0">
                  <a:moveTo>
                    <a:pt x="1757" y="0"/>
                  </a:moveTo>
                  <a:cubicBezTo>
                    <a:pt x="1539" y="0"/>
                    <a:pt x="1368" y="161"/>
                    <a:pt x="1182" y="258"/>
                  </a:cubicBezTo>
                  <a:cubicBezTo>
                    <a:pt x="922" y="389"/>
                    <a:pt x="651" y="489"/>
                    <a:pt x="361" y="539"/>
                  </a:cubicBezTo>
                  <a:cubicBezTo>
                    <a:pt x="181" y="579"/>
                    <a:pt x="1" y="789"/>
                    <a:pt x="111" y="990"/>
                  </a:cubicBezTo>
                  <a:cubicBezTo>
                    <a:pt x="412" y="1535"/>
                    <a:pt x="793" y="2378"/>
                    <a:pt x="1447" y="2378"/>
                  </a:cubicBezTo>
                  <a:cubicBezTo>
                    <a:pt x="1597" y="2378"/>
                    <a:pt x="1761" y="2334"/>
                    <a:pt x="1943" y="2231"/>
                  </a:cubicBezTo>
                  <a:cubicBezTo>
                    <a:pt x="2543" y="1880"/>
                    <a:pt x="2543" y="1199"/>
                    <a:pt x="2283" y="649"/>
                  </a:cubicBezTo>
                  <a:cubicBezTo>
                    <a:pt x="2233" y="349"/>
                    <a:pt x="2113" y="69"/>
                    <a:pt x="1843" y="9"/>
                  </a:cubicBezTo>
                  <a:cubicBezTo>
                    <a:pt x="1813" y="3"/>
                    <a:pt x="1785" y="0"/>
                    <a:pt x="1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62"/>
            <p:cNvSpPr/>
            <p:nvPr/>
          </p:nvSpPr>
          <p:spPr>
            <a:xfrm>
              <a:off x="3338478" y="3109337"/>
              <a:ext cx="195073" cy="186551"/>
            </a:xfrm>
            <a:custGeom>
              <a:avLst/>
              <a:gdLst/>
              <a:ahLst/>
              <a:cxnLst/>
              <a:rect l="l" t="t" r="r" b="b"/>
              <a:pathLst>
                <a:path w="2083" h="1992" extrusionOk="0">
                  <a:moveTo>
                    <a:pt x="1166" y="0"/>
                  </a:moveTo>
                  <a:cubicBezTo>
                    <a:pt x="965" y="0"/>
                    <a:pt x="764" y="62"/>
                    <a:pt x="601" y="184"/>
                  </a:cubicBezTo>
                  <a:cubicBezTo>
                    <a:pt x="581" y="194"/>
                    <a:pt x="561" y="215"/>
                    <a:pt x="541" y="244"/>
                  </a:cubicBezTo>
                  <a:cubicBezTo>
                    <a:pt x="411" y="284"/>
                    <a:pt x="291" y="335"/>
                    <a:pt x="180" y="444"/>
                  </a:cubicBezTo>
                  <a:cubicBezTo>
                    <a:pt x="40" y="604"/>
                    <a:pt x="0" y="815"/>
                    <a:pt x="80" y="1015"/>
                  </a:cubicBezTo>
                  <a:cubicBezTo>
                    <a:pt x="231" y="1425"/>
                    <a:pt x="631" y="1756"/>
                    <a:pt x="1012" y="1946"/>
                  </a:cubicBezTo>
                  <a:cubicBezTo>
                    <a:pt x="1067" y="1976"/>
                    <a:pt x="1126" y="1991"/>
                    <a:pt x="1185" y="1991"/>
                  </a:cubicBezTo>
                  <a:cubicBezTo>
                    <a:pt x="1264" y="1991"/>
                    <a:pt x="1343" y="1963"/>
                    <a:pt x="1412" y="1906"/>
                  </a:cubicBezTo>
                  <a:cubicBezTo>
                    <a:pt x="1692" y="1656"/>
                    <a:pt x="1993" y="1316"/>
                    <a:pt x="2042" y="925"/>
                  </a:cubicBezTo>
                  <a:cubicBezTo>
                    <a:pt x="2082" y="575"/>
                    <a:pt x="1902" y="255"/>
                    <a:pt x="1582" y="94"/>
                  </a:cubicBezTo>
                  <a:cubicBezTo>
                    <a:pt x="1453" y="32"/>
                    <a:pt x="1309" y="0"/>
                    <a:pt x="1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62"/>
            <p:cNvSpPr/>
            <p:nvPr/>
          </p:nvSpPr>
          <p:spPr>
            <a:xfrm>
              <a:off x="3442525" y="2800473"/>
              <a:ext cx="195073" cy="186925"/>
            </a:xfrm>
            <a:custGeom>
              <a:avLst/>
              <a:gdLst/>
              <a:ahLst/>
              <a:cxnLst/>
              <a:rect l="l" t="t" r="r" b="b"/>
              <a:pathLst>
                <a:path w="2083" h="1996" extrusionOk="0">
                  <a:moveTo>
                    <a:pt x="1170" y="1"/>
                  </a:moveTo>
                  <a:cubicBezTo>
                    <a:pt x="968" y="1"/>
                    <a:pt x="766" y="66"/>
                    <a:pt x="601" y="189"/>
                  </a:cubicBezTo>
                  <a:cubicBezTo>
                    <a:pt x="591" y="199"/>
                    <a:pt x="561" y="219"/>
                    <a:pt x="541" y="239"/>
                  </a:cubicBezTo>
                  <a:cubicBezTo>
                    <a:pt x="411" y="289"/>
                    <a:pt x="291" y="329"/>
                    <a:pt x="191" y="450"/>
                  </a:cubicBezTo>
                  <a:cubicBezTo>
                    <a:pt x="41" y="599"/>
                    <a:pt x="1" y="819"/>
                    <a:pt x="81" y="1020"/>
                  </a:cubicBezTo>
                  <a:cubicBezTo>
                    <a:pt x="231" y="1430"/>
                    <a:pt x="631" y="1751"/>
                    <a:pt x="1011" y="1951"/>
                  </a:cubicBezTo>
                  <a:cubicBezTo>
                    <a:pt x="1067" y="1981"/>
                    <a:pt x="1126" y="1996"/>
                    <a:pt x="1185" y="1996"/>
                  </a:cubicBezTo>
                  <a:cubicBezTo>
                    <a:pt x="1264" y="1996"/>
                    <a:pt x="1343" y="1968"/>
                    <a:pt x="1412" y="1911"/>
                  </a:cubicBezTo>
                  <a:cubicBezTo>
                    <a:pt x="1692" y="1660"/>
                    <a:pt x="1992" y="1320"/>
                    <a:pt x="2043" y="930"/>
                  </a:cubicBezTo>
                  <a:cubicBezTo>
                    <a:pt x="2083" y="570"/>
                    <a:pt x="1903" y="249"/>
                    <a:pt x="1582" y="99"/>
                  </a:cubicBezTo>
                  <a:cubicBezTo>
                    <a:pt x="1454" y="33"/>
                    <a:pt x="1312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62"/>
            <p:cNvSpPr/>
            <p:nvPr/>
          </p:nvSpPr>
          <p:spPr>
            <a:xfrm>
              <a:off x="4015297" y="3471957"/>
              <a:ext cx="296309" cy="250888"/>
            </a:xfrm>
            <a:custGeom>
              <a:avLst/>
              <a:gdLst/>
              <a:ahLst/>
              <a:cxnLst/>
              <a:rect l="l" t="t" r="r" b="b"/>
              <a:pathLst>
                <a:path w="3164" h="2679" extrusionOk="0">
                  <a:moveTo>
                    <a:pt x="1481" y="0"/>
                  </a:moveTo>
                  <a:cubicBezTo>
                    <a:pt x="1253" y="0"/>
                    <a:pt x="1029" y="47"/>
                    <a:pt x="832" y="146"/>
                  </a:cubicBezTo>
                  <a:cubicBezTo>
                    <a:pt x="111" y="487"/>
                    <a:pt x="0" y="1217"/>
                    <a:pt x="60" y="1948"/>
                  </a:cubicBezTo>
                  <a:cubicBezTo>
                    <a:pt x="71" y="2038"/>
                    <a:pt x="111" y="2118"/>
                    <a:pt x="171" y="2188"/>
                  </a:cubicBezTo>
                  <a:cubicBezTo>
                    <a:pt x="171" y="2188"/>
                    <a:pt x="160" y="2188"/>
                    <a:pt x="160" y="2198"/>
                  </a:cubicBezTo>
                  <a:cubicBezTo>
                    <a:pt x="60" y="2238"/>
                    <a:pt x="100" y="2388"/>
                    <a:pt x="211" y="2388"/>
                  </a:cubicBezTo>
                  <a:lnTo>
                    <a:pt x="301" y="2388"/>
                  </a:lnTo>
                  <a:cubicBezTo>
                    <a:pt x="331" y="2408"/>
                    <a:pt x="371" y="2418"/>
                    <a:pt x="411" y="2428"/>
                  </a:cubicBezTo>
                  <a:cubicBezTo>
                    <a:pt x="1161" y="2569"/>
                    <a:pt x="1933" y="2629"/>
                    <a:pt x="2693" y="2678"/>
                  </a:cubicBezTo>
                  <a:cubicBezTo>
                    <a:pt x="2699" y="2679"/>
                    <a:pt x="2705" y="2679"/>
                    <a:pt x="2712" y="2679"/>
                  </a:cubicBezTo>
                  <a:cubicBezTo>
                    <a:pt x="2855" y="2679"/>
                    <a:pt x="2995" y="2563"/>
                    <a:pt x="3034" y="2428"/>
                  </a:cubicBezTo>
                  <a:cubicBezTo>
                    <a:pt x="3143" y="2078"/>
                    <a:pt x="3163" y="1697"/>
                    <a:pt x="3063" y="1357"/>
                  </a:cubicBezTo>
                  <a:cubicBezTo>
                    <a:pt x="3043" y="1137"/>
                    <a:pt x="2963" y="927"/>
                    <a:pt x="2843" y="756"/>
                  </a:cubicBezTo>
                  <a:lnTo>
                    <a:pt x="2753" y="607"/>
                  </a:lnTo>
                  <a:cubicBezTo>
                    <a:pt x="2473" y="217"/>
                    <a:pt x="1970" y="0"/>
                    <a:pt x="1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62"/>
            <p:cNvSpPr/>
            <p:nvPr/>
          </p:nvSpPr>
          <p:spPr>
            <a:xfrm>
              <a:off x="4140041" y="2112601"/>
              <a:ext cx="1178304" cy="1568918"/>
            </a:xfrm>
            <a:custGeom>
              <a:avLst/>
              <a:gdLst/>
              <a:ahLst/>
              <a:cxnLst/>
              <a:rect l="l" t="t" r="r" b="b"/>
              <a:pathLst>
                <a:path w="12582" h="16753" extrusionOk="0">
                  <a:moveTo>
                    <a:pt x="11391" y="0"/>
                  </a:moveTo>
                  <a:cubicBezTo>
                    <a:pt x="9406" y="0"/>
                    <a:pt x="7327" y="419"/>
                    <a:pt x="5475" y="968"/>
                  </a:cubicBezTo>
                  <a:cubicBezTo>
                    <a:pt x="3173" y="1658"/>
                    <a:pt x="721" y="2999"/>
                    <a:pt x="180" y="5332"/>
                  </a:cubicBezTo>
                  <a:cubicBezTo>
                    <a:pt x="0" y="6122"/>
                    <a:pt x="60" y="6954"/>
                    <a:pt x="210" y="7754"/>
                  </a:cubicBezTo>
                  <a:cubicBezTo>
                    <a:pt x="1109" y="12439"/>
                    <a:pt x="6117" y="16753"/>
                    <a:pt x="11066" y="16753"/>
                  </a:cubicBezTo>
                  <a:cubicBezTo>
                    <a:pt x="11573" y="16753"/>
                    <a:pt x="12080" y="16708"/>
                    <a:pt x="12582" y="16613"/>
                  </a:cubicBezTo>
                  <a:cubicBezTo>
                    <a:pt x="12372" y="15822"/>
                    <a:pt x="12232" y="15022"/>
                    <a:pt x="12132" y="14210"/>
                  </a:cubicBezTo>
                  <a:cubicBezTo>
                    <a:pt x="8658" y="14101"/>
                    <a:pt x="5866" y="13680"/>
                    <a:pt x="3664" y="10497"/>
                  </a:cubicBezTo>
                  <a:cubicBezTo>
                    <a:pt x="3113" y="9706"/>
                    <a:pt x="2683" y="8816"/>
                    <a:pt x="2603" y="7864"/>
                  </a:cubicBezTo>
                  <a:cubicBezTo>
                    <a:pt x="2195" y="3223"/>
                    <a:pt x="7568" y="2310"/>
                    <a:pt x="11268" y="2310"/>
                  </a:cubicBezTo>
                  <a:cubicBezTo>
                    <a:pt x="11478" y="2310"/>
                    <a:pt x="11683" y="2313"/>
                    <a:pt x="11881" y="2319"/>
                  </a:cubicBezTo>
                  <a:cubicBezTo>
                    <a:pt x="11921" y="1548"/>
                    <a:pt x="11972" y="788"/>
                    <a:pt x="12061" y="17"/>
                  </a:cubicBezTo>
                  <a:cubicBezTo>
                    <a:pt x="11840" y="5"/>
                    <a:pt x="11616" y="0"/>
                    <a:pt x="11391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4468102" y="2417812"/>
              <a:ext cx="799677" cy="936594"/>
            </a:xfrm>
            <a:custGeom>
              <a:avLst/>
              <a:gdLst/>
              <a:ahLst/>
              <a:cxnLst/>
              <a:rect l="l" t="t" r="r" b="b"/>
              <a:pathLst>
                <a:path w="8539" h="10001" extrusionOk="0">
                  <a:moveTo>
                    <a:pt x="8349" y="1"/>
                  </a:moveTo>
                  <a:lnTo>
                    <a:pt x="8349" y="1"/>
                  </a:lnTo>
                  <a:cubicBezTo>
                    <a:pt x="7127" y="31"/>
                    <a:pt x="5906" y="181"/>
                    <a:pt x="4715" y="441"/>
                  </a:cubicBezTo>
                  <a:cubicBezTo>
                    <a:pt x="3184" y="781"/>
                    <a:pt x="1562" y="1422"/>
                    <a:pt x="821" y="2803"/>
                  </a:cubicBezTo>
                  <a:cubicBezTo>
                    <a:pt x="0" y="4335"/>
                    <a:pt x="611" y="6337"/>
                    <a:pt x="1862" y="7548"/>
                  </a:cubicBezTo>
                  <a:cubicBezTo>
                    <a:pt x="3103" y="8769"/>
                    <a:pt x="4835" y="9330"/>
                    <a:pt x="6547" y="9661"/>
                  </a:cubicBezTo>
                  <a:cubicBezTo>
                    <a:pt x="7207" y="9790"/>
                    <a:pt x="7878" y="9850"/>
                    <a:pt x="8538" y="10001"/>
                  </a:cubicBezTo>
                  <a:cubicBezTo>
                    <a:pt x="8529" y="9990"/>
                    <a:pt x="8529" y="9981"/>
                    <a:pt x="8529" y="9970"/>
                  </a:cubicBezTo>
                  <a:cubicBezTo>
                    <a:pt x="8478" y="9330"/>
                    <a:pt x="8438" y="8689"/>
                    <a:pt x="8418" y="8039"/>
                  </a:cubicBezTo>
                  <a:cubicBezTo>
                    <a:pt x="6917" y="7968"/>
                    <a:pt x="5435" y="7528"/>
                    <a:pt x="4134" y="6767"/>
                  </a:cubicBezTo>
                  <a:cubicBezTo>
                    <a:pt x="3404" y="6347"/>
                    <a:pt x="2663" y="5657"/>
                    <a:pt x="2773" y="4816"/>
                  </a:cubicBezTo>
                  <a:cubicBezTo>
                    <a:pt x="2813" y="4445"/>
                    <a:pt x="3023" y="4115"/>
                    <a:pt x="3264" y="3824"/>
                  </a:cubicBezTo>
                  <a:cubicBezTo>
                    <a:pt x="4215" y="2682"/>
                    <a:pt x="5692" y="2000"/>
                    <a:pt x="7174" y="2000"/>
                  </a:cubicBezTo>
                  <a:cubicBezTo>
                    <a:pt x="7328" y="2000"/>
                    <a:pt x="7483" y="2008"/>
                    <a:pt x="7637" y="2023"/>
                  </a:cubicBezTo>
                  <a:cubicBezTo>
                    <a:pt x="7707" y="2029"/>
                    <a:pt x="7781" y="2035"/>
                    <a:pt x="7853" y="2035"/>
                  </a:cubicBezTo>
                  <a:cubicBezTo>
                    <a:pt x="8010" y="2035"/>
                    <a:pt x="8162" y="2006"/>
                    <a:pt x="8258" y="1883"/>
                  </a:cubicBezTo>
                  <a:cubicBezTo>
                    <a:pt x="8289" y="1853"/>
                    <a:pt x="8309" y="1813"/>
                    <a:pt x="8329" y="1762"/>
                  </a:cubicBezTo>
                  <a:cubicBezTo>
                    <a:pt x="8318" y="1172"/>
                    <a:pt x="8329" y="592"/>
                    <a:pt x="8349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62"/>
            <p:cNvSpPr/>
            <p:nvPr/>
          </p:nvSpPr>
          <p:spPr>
            <a:xfrm>
              <a:off x="4785861" y="2682847"/>
              <a:ext cx="467875" cy="406909"/>
            </a:xfrm>
            <a:custGeom>
              <a:avLst/>
              <a:gdLst/>
              <a:ahLst/>
              <a:cxnLst/>
              <a:rect l="l" t="t" r="r" b="b"/>
              <a:pathLst>
                <a:path w="4996" h="4345" extrusionOk="0">
                  <a:moveTo>
                    <a:pt x="4530" y="0"/>
                  </a:moveTo>
                  <a:cubicBezTo>
                    <a:pt x="3920" y="0"/>
                    <a:pt x="3305" y="32"/>
                    <a:pt x="2723" y="204"/>
                  </a:cubicBezTo>
                  <a:cubicBezTo>
                    <a:pt x="0" y="994"/>
                    <a:pt x="1332" y="3247"/>
                    <a:pt x="3214" y="4057"/>
                  </a:cubicBezTo>
                  <a:cubicBezTo>
                    <a:pt x="3650" y="4238"/>
                    <a:pt x="4108" y="4345"/>
                    <a:pt x="4555" y="4345"/>
                  </a:cubicBezTo>
                  <a:cubicBezTo>
                    <a:pt x="4703" y="4345"/>
                    <a:pt x="4851" y="4333"/>
                    <a:pt x="4996" y="4308"/>
                  </a:cubicBezTo>
                  <a:cubicBezTo>
                    <a:pt x="4956" y="2907"/>
                    <a:pt x="4965" y="1505"/>
                    <a:pt x="4945" y="114"/>
                  </a:cubicBezTo>
                  <a:cubicBezTo>
                    <a:pt x="4936" y="84"/>
                    <a:pt x="4936" y="44"/>
                    <a:pt x="4936" y="4"/>
                  </a:cubicBezTo>
                  <a:cubicBezTo>
                    <a:pt x="4801" y="2"/>
                    <a:pt x="4665" y="0"/>
                    <a:pt x="4530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62"/>
            <p:cNvSpPr/>
            <p:nvPr/>
          </p:nvSpPr>
          <p:spPr>
            <a:xfrm>
              <a:off x="3113434" y="-308205"/>
              <a:ext cx="1944361" cy="2115273"/>
            </a:xfrm>
            <a:custGeom>
              <a:avLst/>
              <a:gdLst/>
              <a:ahLst/>
              <a:cxnLst/>
              <a:rect l="l" t="t" r="r" b="b"/>
              <a:pathLst>
                <a:path w="20762" h="22587" extrusionOk="0">
                  <a:moveTo>
                    <a:pt x="7920" y="547"/>
                  </a:moveTo>
                  <a:cubicBezTo>
                    <a:pt x="10555" y="547"/>
                    <a:pt x="12996" y="2714"/>
                    <a:pt x="14385" y="5125"/>
                  </a:cubicBezTo>
                  <a:cubicBezTo>
                    <a:pt x="15026" y="6237"/>
                    <a:pt x="15536" y="7448"/>
                    <a:pt x="16037" y="8619"/>
                  </a:cubicBezTo>
                  <a:cubicBezTo>
                    <a:pt x="16277" y="9209"/>
                    <a:pt x="16537" y="9820"/>
                    <a:pt x="16808" y="10401"/>
                  </a:cubicBezTo>
                  <a:cubicBezTo>
                    <a:pt x="17248" y="11351"/>
                    <a:pt x="17818" y="12212"/>
                    <a:pt x="18369" y="13033"/>
                  </a:cubicBezTo>
                  <a:cubicBezTo>
                    <a:pt x="18850" y="13754"/>
                    <a:pt x="19340" y="14485"/>
                    <a:pt x="19720" y="15266"/>
                  </a:cubicBezTo>
                  <a:cubicBezTo>
                    <a:pt x="20161" y="16146"/>
                    <a:pt x="20191" y="17027"/>
                    <a:pt x="19811" y="17878"/>
                  </a:cubicBezTo>
                  <a:cubicBezTo>
                    <a:pt x="18990" y="19710"/>
                    <a:pt x="16417" y="21141"/>
                    <a:pt x="14375" y="21692"/>
                  </a:cubicBezTo>
                  <a:cubicBezTo>
                    <a:pt x="13524" y="21923"/>
                    <a:pt x="12649" y="22036"/>
                    <a:pt x="11775" y="22036"/>
                  </a:cubicBezTo>
                  <a:cubicBezTo>
                    <a:pt x="9998" y="22036"/>
                    <a:pt x="8228" y="21567"/>
                    <a:pt x="6678" y="20660"/>
                  </a:cubicBezTo>
                  <a:cubicBezTo>
                    <a:pt x="4926" y="19639"/>
                    <a:pt x="3424" y="18008"/>
                    <a:pt x="2434" y="16066"/>
                  </a:cubicBezTo>
                  <a:cubicBezTo>
                    <a:pt x="572" y="12412"/>
                    <a:pt x="682" y="7738"/>
                    <a:pt x="2724" y="4175"/>
                  </a:cubicBezTo>
                  <a:cubicBezTo>
                    <a:pt x="3785" y="2323"/>
                    <a:pt x="5216" y="1081"/>
                    <a:pt x="6758" y="691"/>
                  </a:cubicBezTo>
                  <a:cubicBezTo>
                    <a:pt x="7148" y="593"/>
                    <a:pt x="7536" y="547"/>
                    <a:pt x="7920" y="547"/>
                  </a:cubicBezTo>
                  <a:close/>
                  <a:moveTo>
                    <a:pt x="7939" y="0"/>
                  </a:moveTo>
                  <a:cubicBezTo>
                    <a:pt x="7505" y="0"/>
                    <a:pt x="7066" y="51"/>
                    <a:pt x="6627" y="160"/>
                  </a:cubicBezTo>
                  <a:cubicBezTo>
                    <a:pt x="4936" y="581"/>
                    <a:pt x="3384" y="1913"/>
                    <a:pt x="2243" y="3904"/>
                  </a:cubicBezTo>
                  <a:cubicBezTo>
                    <a:pt x="111" y="7628"/>
                    <a:pt x="1" y="12503"/>
                    <a:pt x="1943" y="16316"/>
                  </a:cubicBezTo>
                  <a:cubicBezTo>
                    <a:pt x="2994" y="18378"/>
                    <a:pt x="4536" y="20040"/>
                    <a:pt x="6398" y="21141"/>
                  </a:cubicBezTo>
                  <a:cubicBezTo>
                    <a:pt x="8026" y="22093"/>
                    <a:pt x="9893" y="22587"/>
                    <a:pt x="11766" y="22587"/>
                  </a:cubicBezTo>
                  <a:cubicBezTo>
                    <a:pt x="12690" y="22587"/>
                    <a:pt x="13616" y="22467"/>
                    <a:pt x="14515" y="22222"/>
                  </a:cubicBezTo>
                  <a:cubicBezTo>
                    <a:pt x="16748" y="21621"/>
                    <a:pt x="19410" y="20110"/>
                    <a:pt x="20311" y="18108"/>
                  </a:cubicBezTo>
                  <a:cubicBezTo>
                    <a:pt x="20761" y="17087"/>
                    <a:pt x="20732" y="16056"/>
                    <a:pt x="20211" y="15015"/>
                  </a:cubicBezTo>
                  <a:cubicBezTo>
                    <a:pt x="19811" y="14214"/>
                    <a:pt x="19310" y="13464"/>
                    <a:pt x="18830" y="12733"/>
                  </a:cubicBezTo>
                  <a:cubicBezTo>
                    <a:pt x="18289" y="11922"/>
                    <a:pt x="17729" y="11082"/>
                    <a:pt x="17308" y="10181"/>
                  </a:cubicBezTo>
                  <a:cubicBezTo>
                    <a:pt x="17038" y="9590"/>
                    <a:pt x="16788" y="8989"/>
                    <a:pt x="16537" y="8408"/>
                  </a:cubicBezTo>
                  <a:cubicBezTo>
                    <a:pt x="16037" y="7227"/>
                    <a:pt x="15516" y="5997"/>
                    <a:pt x="14855" y="4855"/>
                  </a:cubicBezTo>
                  <a:cubicBezTo>
                    <a:pt x="13534" y="2543"/>
                    <a:pt x="11282" y="461"/>
                    <a:pt x="8769" y="60"/>
                  </a:cubicBezTo>
                  <a:cubicBezTo>
                    <a:pt x="8495" y="21"/>
                    <a:pt x="8218" y="0"/>
                    <a:pt x="7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62"/>
            <p:cNvSpPr/>
            <p:nvPr/>
          </p:nvSpPr>
          <p:spPr>
            <a:xfrm>
              <a:off x="-382199" y="2192767"/>
              <a:ext cx="2127072" cy="1925444"/>
            </a:xfrm>
            <a:custGeom>
              <a:avLst/>
              <a:gdLst/>
              <a:ahLst/>
              <a:cxnLst/>
              <a:rect l="l" t="t" r="r" b="b"/>
              <a:pathLst>
                <a:path w="22713" h="20560" extrusionOk="0">
                  <a:moveTo>
                    <a:pt x="10319" y="546"/>
                  </a:moveTo>
                  <a:cubicBezTo>
                    <a:pt x="10727" y="546"/>
                    <a:pt x="11135" y="571"/>
                    <a:pt x="11542" y="622"/>
                  </a:cubicBezTo>
                  <a:cubicBezTo>
                    <a:pt x="13544" y="873"/>
                    <a:pt x="15576" y="1783"/>
                    <a:pt x="17247" y="3175"/>
                  </a:cubicBezTo>
                  <a:cubicBezTo>
                    <a:pt x="20410" y="5797"/>
                    <a:pt x="22152" y="10131"/>
                    <a:pt x="21682" y="14206"/>
                  </a:cubicBezTo>
                  <a:cubicBezTo>
                    <a:pt x="21442" y="16337"/>
                    <a:pt x="20611" y="18039"/>
                    <a:pt x="19349" y="19010"/>
                  </a:cubicBezTo>
                  <a:cubicBezTo>
                    <a:pt x="18425" y="19717"/>
                    <a:pt x="17336" y="20016"/>
                    <a:pt x="16202" y="20016"/>
                  </a:cubicBezTo>
                  <a:cubicBezTo>
                    <a:pt x="14267" y="20016"/>
                    <a:pt x="12200" y="19145"/>
                    <a:pt x="10591" y="17939"/>
                  </a:cubicBezTo>
                  <a:cubicBezTo>
                    <a:pt x="9560" y="17168"/>
                    <a:pt x="8609" y="16257"/>
                    <a:pt x="7698" y="15376"/>
                  </a:cubicBezTo>
                  <a:cubicBezTo>
                    <a:pt x="7238" y="14936"/>
                    <a:pt x="6757" y="14486"/>
                    <a:pt x="6277" y="14045"/>
                  </a:cubicBezTo>
                  <a:cubicBezTo>
                    <a:pt x="5506" y="13354"/>
                    <a:pt x="4645" y="12794"/>
                    <a:pt x="3805" y="12244"/>
                  </a:cubicBezTo>
                  <a:cubicBezTo>
                    <a:pt x="3084" y="11783"/>
                    <a:pt x="2343" y="11292"/>
                    <a:pt x="1683" y="10742"/>
                  </a:cubicBezTo>
                  <a:cubicBezTo>
                    <a:pt x="931" y="10102"/>
                    <a:pt x="561" y="9301"/>
                    <a:pt x="571" y="8360"/>
                  </a:cubicBezTo>
                  <a:cubicBezTo>
                    <a:pt x="602" y="6358"/>
                    <a:pt x="2403" y="4025"/>
                    <a:pt x="4065" y="2714"/>
                  </a:cubicBezTo>
                  <a:cubicBezTo>
                    <a:pt x="5836" y="1307"/>
                    <a:pt x="8067" y="546"/>
                    <a:pt x="10319" y="546"/>
                  </a:cubicBezTo>
                  <a:close/>
                  <a:moveTo>
                    <a:pt x="10308" y="1"/>
                  </a:moveTo>
                  <a:cubicBezTo>
                    <a:pt x="7940" y="1"/>
                    <a:pt x="5595" y="802"/>
                    <a:pt x="3725" y="2284"/>
                  </a:cubicBezTo>
                  <a:cubicBezTo>
                    <a:pt x="1903" y="3725"/>
                    <a:pt x="61" y="6158"/>
                    <a:pt x="21" y="8360"/>
                  </a:cubicBezTo>
                  <a:cubicBezTo>
                    <a:pt x="1" y="9471"/>
                    <a:pt x="441" y="10412"/>
                    <a:pt x="1332" y="11152"/>
                  </a:cubicBezTo>
                  <a:cubicBezTo>
                    <a:pt x="2012" y="11733"/>
                    <a:pt x="2773" y="12233"/>
                    <a:pt x="3504" y="12704"/>
                  </a:cubicBezTo>
                  <a:cubicBezTo>
                    <a:pt x="4325" y="13234"/>
                    <a:pt x="5166" y="13785"/>
                    <a:pt x="5907" y="14455"/>
                  </a:cubicBezTo>
                  <a:cubicBezTo>
                    <a:pt x="6387" y="14886"/>
                    <a:pt x="6857" y="15336"/>
                    <a:pt x="7318" y="15777"/>
                  </a:cubicBezTo>
                  <a:cubicBezTo>
                    <a:pt x="8249" y="16668"/>
                    <a:pt x="9210" y="17589"/>
                    <a:pt x="10271" y="18379"/>
                  </a:cubicBezTo>
                  <a:cubicBezTo>
                    <a:pt x="11961" y="19647"/>
                    <a:pt x="14141" y="20559"/>
                    <a:pt x="16202" y="20559"/>
                  </a:cubicBezTo>
                  <a:cubicBezTo>
                    <a:pt x="16728" y="20559"/>
                    <a:pt x="17247" y="20500"/>
                    <a:pt x="17748" y="20372"/>
                  </a:cubicBezTo>
                  <a:cubicBezTo>
                    <a:pt x="18439" y="20201"/>
                    <a:pt x="19089" y="19901"/>
                    <a:pt x="19680" y="19440"/>
                  </a:cubicBezTo>
                  <a:cubicBezTo>
                    <a:pt x="21061" y="18390"/>
                    <a:pt x="21972" y="16548"/>
                    <a:pt x="22232" y="14275"/>
                  </a:cubicBezTo>
                  <a:cubicBezTo>
                    <a:pt x="22713" y="10011"/>
                    <a:pt x="20901" y="5487"/>
                    <a:pt x="17598" y="2744"/>
                  </a:cubicBezTo>
                  <a:cubicBezTo>
                    <a:pt x="15826" y="1273"/>
                    <a:pt x="13754" y="352"/>
                    <a:pt x="11602" y="81"/>
                  </a:cubicBezTo>
                  <a:cubicBezTo>
                    <a:pt x="11171" y="27"/>
                    <a:pt x="10739" y="1"/>
                    <a:pt x="10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62"/>
            <p:cNvSpPr/>
            <p:nvPr/>
          </p:nvSpPr>
          <p:spPr>
            <a:xfrm>
              <a:off x="2146" y="52261"/>
              <a:ext cx="3116110" cy="3670424"/>
            </a:xfrm>
            <a:custGeom>
              <a:avLst/>
              <a:gdLst/>
              <a:ahLst/>
              <a:cxnLst/>
              <a:rect l="l" t="t" r="r" b="b"/>
              <a:pathLst>
                <a:path w="33274" h="39193" extrusionOk="0">
                  <a:moveTo>
                    <a:pt x="26269" y="1"/>
                  </a:moveTo>
                  <a:cubicBezTo>
                    <a:pt x="25433" y="1"/>
                    <a:pt x="24598" y="9"/>
                    <a:pt x="23764" y="25"/>
                  </a:cubicBezTo>
                  <a:cubicBezTo>
                    <a:pt x="22673" y="35"/>
                    <a:pt x="21592" y="66"/>
                    <a:pt x="20501" y="95"/>
                  </a:cubicBezTo>
                  <a:cubicBezTo>
                    <a:pt x="19690" y="126"/>
                    <a:pt x="18879" y="146"/>
                    <a:pt x="18068" y="166"/>
                  </a:cubicBezTo>
                  <a:cubicBezTo>
                    <a:pt x="12793" y="315"/>
                    <a:pt x="7518" y="466"/>
                    <a:pt x="2243" y="606"/>
                  </a:cubicBezTo>
                  <a:cubicBezTo>
                    <a:pt x="1952" y="616"/>
                    <a:pt x="1643" y="636"/>
                    <a:pt x="1402" y="796"/>
                  </a:cubicBezTo>
                  <a:cubicBezTo>
                    <a:pt x="982" y="1087"/>
                    <a:pt x="962" y="1697"/>
                    <a:pt x="991" y="2217"/>
                  </a:cubicBezTo>
                  <a:cubicBezTo>
                    <a:pt x="1522" y="11907"/>
                    <a:pt x="1492" y="21627"/>
                    <a:pt x="911" y="31316"/>
                  </a:cubicBezTo>
                  <a:cubicBezTo>
                    <a:pt x="811" y="33087"/>
                    <a:pt x="1" y="36411"/>
                    <a:pt x="1002" y="37972"/>
                  </a:cubicBezTo>
                  <a:cubicBezTo>
                    <a:pt x="1663" y="38993"/>
                    <a:pt x="3074" y="39164"/>
                    <a:pt x="4285" y="39184"/>
                  </a:cubicBezTo>
                  <a:cubicBezTo>
                    <a:pt x="4700" y="39190"/>
                    <a:pt x="5110" y="39192"/>
                    <a:pt x="5517" y="39192"/>
                  </a:cubicBezTo>
                  <a:cubicBezTo>
                    <a:pt x="10715" y="39192"/>
                    <a:pt x="15335" y="38746"/>
                    <a:pt x="20490" y="38746"/>
                  </a:cubicBezTo>
                  <a:cubicBezTo>
                    <a:pt x="21061" y="38746"/>
                    <a:pt x="21638" y="38751"/>
                    <a:pt x="22223" y="38763"/>
                  </a:cubicBezTo>
                  <a:cubicBezTo>
                    <a:pt x="22347" y="38766"/>
                    <a:pt x="22475" y="38767"/>
                    <a:pt x="22604" y="38767"/>
                  </a:cubicBezTo>
                  <a:cubicBezTo>
                    <a:pt x="24067" y="38767"/>
                    <a:pt x="25818" y="38611"/>
                    <a:pt x="27456" y="38611"/>
                  </a:cubicBezTo>
                  <a:cubicBezTo>
                    <a:pt x="28373" y="38611"/>
                    <a:pt x="29255" y="38660"/>
                    <a:pt x="30030" y="38813"/>
                  </a:cubicBezTo>
                  <a:cubicBezTo>
                    <a:pt x="30426" y="38891"/>
                    <a:pt x="30863" y="38961"/>
                    <a:pt x="31282" y="38961"/>
                  </a:cubicBezTo>
                  <a:cubicBezTo>
                    <a:pt x="31881" y="38961"/>
                    <a:pt x="32441" y="38818"/>
                    <a:pt x="32782" y="38352"/>
                  </a:cubicBezTo>
                  <a:cubicBezTo>
                    <a:pt x="33093" y="37922"/>
                    <a:pt x="33113" y="37362"/>
                    <a:pt x="33113" y="36831"/>
                  </a:cubicBezTo>
                  <a:cubicBezTo>
                    <a:pt x="33193" y="24999"/>
                    <a:pt x="33273" y="13168"/>
                    <a:pt x="32533" y="1356"/>
                  </a:cubicBezTo>
                  <a:cubicBezTo>
                    <a:pt x="32502" y="986"/>
                    <a:pt x="32462" y="566"/>
                    <a:pt x="32182" y="326"/>
                  </a:cubicBezTo>
                  <a:cubicBezTo>
                    <a:pt x="31942" y="126"/>
                    <a:pt x="31601" y="106"/>
                    <a:pt x="31281" y="86"/>
                  </a:cubicBezTo>
                  <a:cubicBezTo>
                    <a:pt x="29613" y="32"/>
                    <a:pt x="27940" y="1"/>
                    <a:pt x="26269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62"/>
            <p:cNvSpPr/>
            <p:nvPr/>
          </p:nvSpPr>
          <p:spPr>
            <a:xfrm>
              <a:off x="3247543" y="2133860"/>
              <a:ext cx="413465" cy="405879"/>
            </a:xfrm>
            <a:custGeom>
              <a:avLst/>
              <a:gdLst/>
              <a:ahLst/>
              <a:cxnLst/>
              <a:rect l="l" t="t" r="r" b="b"/>
              <a:pathLst>
                <a:path w="4415" h="4334" extrusionOk="0">
                  <a:moveTo>
                    <a:pt x="2203" y="0"/>
                  </a:moveTo>
                  <a:cubicBezTo>
                    <a:pt x="2083" y="0"/>
                    <a:pt x="1983" y="650"/>
                    <a:pt x="1952" y="1551"/>
                  </a:cubicBezTo>
                  <a:cubicBezTo>
                    <a:pt x="1334" y="970"/>
                    <a:pt x="815" y="578"/>
                    <a:pt x="658" y="578"/>
                  </a:cubicBezTo>
                  <a:cubicBezTo>
                    <a:pt x="642" y="578"/>
                    <a:pt x="630" y="582"/>
                    <a:pt x="621" y="590"/>
                  </a:cubicBezTo>
                  <a:cubicBezTo>
                    <a:pt x="541" y="670"/>
                    <a:pt x="951" y="1221"/>
                    <a:pt x="1582" y="1902"/>
                  </a:cubicBezTo>
                  <a:cubicBezTo>
                    <a:pt x="671" y="1942"/>
                    <a:pt x="1" y="2042"/>
                    <a:pt x="1" y="2172"/>
                  </a:cubicBezTo>
                  <a:cubicBezTo>
                    <a:pt x="1" y="2292"/>
                    <a:pt x="671" y="2402"/>
                    <a:pt x="1582" y="2432"/>
                  </a:cubicBezTo>
                  <a:cubicBezTo>
                    <a:pt x="971" y="3093"/>
                    <a:pt x="571" y="3633"/>
                    <a:pt x="661" y="3713"/>
                  </a:cubicBezTo>
                  <a:cubicBezTo>
                    <a:pt x="669" y="3722"/>
                    <a:pt x="681" y="3726"/>
                    <a:pt x="696" y="3726"/>
                  </a:cubicBezTo>
                  <a:cubicBezTo>
                    <a:pt x="845" y="3726"/>
                    <a:pt x="1345" y="3345"/>
                    <a:pt x="1952" y="2783"/>
                  </a:cubicBezTo>
                  <a:cubicBezTo>
                    <a:pt x="1983" y="3684"/>
                    <a:pt x="2083" y="4334"/>
                    <a:pt x="2203" y="4334"/>
                  </a:cubicBezTo>
                  <a:cubicBezTo>
                    <a:pt x="2323" y="4334"/>
                    <a:pt x="2433" y="3684"/>
                    <a:pt x="2463" y="2783"/>
                  </a:cubicBezTo>
                  <a:cubicBezTo>
                    <a:pt x="3087" y="3370"/>
                    <a:pt x="3610" y="3763"/>
                    <a:pt x="3754" y="3763"/>
                  </a:cubicBezTo>
                  <a:cubicBezTo>
                    <a:pt x="3768" y="3763"/>
                    <a:pt x="3778" y="3760"/>
                    <a:pt x="3784" y="3753"/>
                  </a:cubicBezTo>
                  <a:cubicBezTo>
                    <a:pt x="3874" y="3664"/>
                    <a:pt x="3464" y="3113"/>
                    <a:pt x="2833" y="2432"/>
                  </a:cubicBezTo>
                  <a:cubicBezTo>
                    <a:pt x="3744" y="2402"/>
                    <a:pt x="4415" y="2292"/>
                    <a:pt x="4415" y="2172"/>
                  </a:cubicBezTo>
                  <a:cubicBezTo>
                    <a:pt x="4415" y="2042"/>
                    <a:pt x="3744" y="1942"/>
                    <a:pt x="2833" y="1902"/>
                  </a:cubicBezTo>
                  <a:cubicBezTo>
                    <a:pt x="3444" y="1241"/>
                    <a:pt x="3844" y="701"/>
                    <a:pt x="3754" y="621"/>
                  </a:cubicBezTo>
                  <a:cubicBezTo>
                    <a:pt x="3746" y="612"/>
                    <a:pt x="3735" y="608"/>
                    <a:pt x="3719" y="608"/>
                  </a:cubicBezTo>
                  <a:cubicBezTo>
                    <a:pt x="3570" y="608"/>
                    <a:pt x="3070" y="989"/>
                    <a:pt x="2463" y="1551"/>
                  </a:cubicBezTo>
                  <a:cubicBezTo>
                    <a:pt x="2433" y="650"/>
                    <a:pt x="2323" y="0"/>
                    <a:pt x="2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62"/>
            <p:cNvSpPr/>
            <p:nvPr/>
          </p:nvSpPr>
          <p:spPr>
            <a:xfrm>
              <a:off x="3827807" y="2107543"/>
              <a:ext cx="194136" cy="190390"/>
            </a:xfrm>
            <a:custGeom>
              <a:avLst/>
              <a:gdLst/>
              <a:ahLst/>
              <a:cxnLst/>
              <a:rect l="l" t="t" r="r" b="b"/>
              <a:pathLst>
                <a:path w="2073" h="2033" extrusionOk="0">
                  <a:moveTo>
                    <a:pt x="1041" y="1"/>
                  </a:moveTo>
                  <a:cubicBezTo>
                    <a:pt x="981" y="1"/>
                    <a:pt x="932" y="311"/>
                    <a:pt x="921" y="731"/>
                  </a:cubicBezTo>
                  <a:cubicBezTo>
                    <a:pt x="630" y="458"/>
                    <a:pt x="388" y="276"/>
                    <a:pt x="317" y="276"/>
                  </a:cubicBezTo>
                  <a:cubicBezTo>
                    <a:pt x="310" y="276"/>
                    <a:pt x="304" y="278"/>
                    <a:pt x="301" y="281"/>
                  </a:cubicBezTo>
                  <a:cubicBezTo>
                    <a:pt x="261" y="321"/>
                    <a:pt x="451" y="581"/>
                    <a:pt x="741" y="891"/>
                  </a:cubicBezTo>
                  <a:cubicBezTo>
                    <a:pt x="311" y="911"/>
                    <a:pt x="0" y="962"/>
                    <a:pt x="0" y="1022"/>
                  </a:cubicBezTo>
                  <a:cubicBezTo>
                    <a:pt x="0" y="1082"/>
                    <a:pt x="311" y="1132"/>
                    <a:pt x="741" y="1142"/>
                  </a:cubicBezTo>
                  <a:cubicBezTo>
                    <a:pt x="451" y="1452"/>
                    <a:pt x="271" y="1703"/>
                    <a:pt x="311" y="1743"/>
                  </a:cubicBezTo>
                  <a:cubicBezTo>
                    <a:pt x="315" y="1746"/>
                    <a:pt x="320" y="1748"/>
                    <a:pt x="328" y="1748"/>
                  </a:cubicBezTo>
                  <a:cubicBezTo>
                    <a:pt x="398" y="1748"/>
                    <a:pt x="631" y="1575"/>
                    <a:pt x="921" y="1312"/>
                  </a:cubicBezTo>
                  <a:cubicBezTo>
                    <a:pt x="932" y="1732"/>
                    <a:pt x="981" y="2032"/>
                    <a:pt x="1041" y="2032"/>
                  </a:cubicBezTo>
                  <a:cubicBezTo>
                    <a:pt x="1092" y="2032"/>
                    <a:pt x="1141" y="1732"/>
                    <a:pt x="1152" y="1312"/>
                  </a:cubicBezTo>
                  <a:cubicBezTo>
                    <a:pt x="1445" y="1578"/>
                    <a:pt x="1695" y="1768"/>
                    <a:pt x="1767" y="1768"/>
                  </a:cubicBezTo>
                  <a:cubicBezTo>
                    <a:pt x="1774" y="1768"/>
                    <a:pt x="1779" y="1766"/>
                    <a:pt x="1782" y="1763"/>
                  </a:cubicBezTo>
                  <a:cubicBezTo>
                    <a:pt x="1822" y="1723"/>
                    <a:pt x="1622" y="1462"/>
                    <a:pt x="1332" y="1142"/>
                  </a:cubicBezTo>
                  <a:cubicBezTo>
                    <a:pt x="1762" y="1132"/>
                    <a:pt x="2073" y="1082"/>
                    <a:pt x="2073" y="1022"/>
                  </a:cubicBezTo>
                  <a:cubicBezTo>
                    <a:pt x="2073" y="962"/>
                    <a:pt x="1762" y="911"/>
                    <a:pt x="1332" y="891"/>
                  </a:cubicBezTo>
                  <a:cubicBezTo>
                    <a:pt x="1622" y="581"/>
                    <a:pt x="1802" y="331"/>
                    <a:pt x="1762" y="291"/>
                  </a:cubicBezTo>
                  <a:cubicBezTo>
                    <a:pt x="1759" y="287"/>
                    <a:pt x="1753" y="285"/>
                    <a:pt x="1746" y="285"/>
                  </a:cubicBezTo>
                  <a:cubicBezTo>
                    <a:pt x="1677" y="285"/>
                    <a:pt x="1444" y="467"/>
                    <a:pt x="1152" y="731"/>
                  </a:cubicBezTo>
                  <a:cubicBezTo>
                    <a:pt x="1141" y="311"/>
                    <a:pt x="1092" y="1"/>
                    <a:pt x="1041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62"/>
            <p:cNvSpPr/>
            <p:nvPr/>
          </p:nvSpPr>
          <p:spPr>
            <a:xfrm>
              <a:off x="3667569" y="2493763"/>
              <a:ext cx="446242" cy="451018"/>
            </a:xfrm>
            <a:custGeom>
              <a:avLst/>
              <a:gdLst/>
              <a:ahLst/>
              <a:cxnLst/>
              <a:rect l="l" t="t" r="r" b="b"/>
              <a:pathLst>
                <a:path w="4765" h="4816" extrusionOk="0">
                  <a:moveTo>
                    <a:pt x="1957" y="0"/>
                  </a:moveTo>
                  <a:cubicBezTo>
                    <a:pt x="1955" y="0"/>
                    <a:pt x="1953" y="1"/>
                    <a:pt x="1952" y="1"/>
                  </a:cubicBezTo>
                  <a:cubicBezTo>
                    <a:pt x="1822" y="21"/>
                    <a:pt x="1842" y="771"/>
                    <a:pt x="1982" y="1783"/>
                  </a:cubicBezTo>
                  <a:cubicBezTo>
                    <a:pt x="1250" y="1312"/>
                    <a:pt x="655" y="1001"/>
                    <a:pt x="460" y="1001"/>
                  </a:cubicBezTo>
                  <a:cubicBezTo>
                    <a:pt x="431" y="1001"/>
                    <a:pt x="411" y="1008"/>
                    <a:pt x="400" y="1022"/>
                  </a:cubicBezTo>
                  <a:cubicBezTo>
                    <a:pt x="320" y="1142"/>
                    <a:pt x="861" y="1652"/>
                    <a:pt x="1662" y="2253"/>
                  </a:cubicBezTo>
                  <a:cubicBezTo>
                    <a:pt x="690" y="2463"/>
                    <a:pt x="0" y="2704"/>
                    <a:pt x="20" y="2824"/>
                  </a:cubicBezTo>
                  <a:cubicBezTo>
                    <a:pt x="34" y="2884"/>
                    <a:pt x="199" y="2914"/>
                    <a:pt x="471" y="2914"/>
                  </a:cubicBezTo>
                  <a:cubicBezTo>
                    <a:pt x="785" y="2914"/>
                    <a:pt x="1241" y="2874"/>
                    <a:pt x="1771" y="2793"/>
                  </a:cubicBezTo>
                  <a:lnTo>
                    <a:pt x="1771" y="2793"/>
                  </a:lnTo>
                  <a:cubicBezTo>
                    <a:pt x="1241" y="3624"/>
                    <a:pt x="921" y="4275"/>
                    <a:pt x="1031" y="4355"/>
                  </a:cubicBezTo>
                  <a:cubicBezTo>
                    <a:pt x="1037" y="4359"/>
                    <a:pt x="1044" y="4361"/>
                    <a:pt x="1053" y="4361"/>
                  </a:cubicBezTo>
                  <a:cubicBezTo>
                    <a:pt x="1192" y="4361"/>
                    <a:pt x="1667" y="3857"/>
                    <a:pt x="2222" y="3114"/>
                  </a:cubicBezTo>
                  <a:cubicBezTo>
                    <a:pt x="2439" y="4101"/>
                    <a:pt x="2676" y="4816"/>
                    <a:pt x="2807" y="4816"/>
                  </a:cubicBezTo>
                  <a:cubicBezTo>
                    <a:pt x="2809" y="4816"/>
                    <a:pt x="2811" y="4815"/>
                    <a:pt x="2812" y="4815"/>
                  </a:cubicBezTo>
                  <a:cubicBezTo>
                    <a:pt x="2943" y="4786"/>
                    <a:pt x="2923" y="4034"/>
                    <a:pt x="2772" y="3033"/>
                  </a:cubicBezTo>
                  <a:lnTo>
                    <a:pt x="2772" y="3033"/>
                  </a:lnTo>
                  <a:cubicBezTo>
                    <a:pt x="3511" y="3503"/>
                    <a:pt x="4107" y="3806"/>
                    <a:pt x="4303" y="3806"/>
                  </a:cubicBezTo>
                  <a:cubicBezTo>
                    <a:pt x="4333" y="3806"/>
                    <a:pt x="4354" y="3799"/>
                    <a:pt x="4364" y="3785"/>
                  </a:cubicBezTo>
                  <a:cubicBezTo>
                    <a:pt x="4444" y="3674"/>
                    <a:pt x="3904" y="3164"/>
                    <a:pt x="3103" y="2563"/>
                  </a:cubicBezTo>
                  <a:cubicBezTo>
                    <a:pt x="4074" y="2353"/>
                    <a:pt x="4765" y="2113"/>
                    <a:pt x="4734" y="1983"/>
                  </a:cubicBezTo>
                  <a:cubicBezTo>
                    <a:pt x="4725" y="1924"/>
                    <a:pt x="4569" y="1895"/>
                    <a:pt x="4309" y="1895"/>
                  </a:cubicBezTo>
                  <a:cubicBezTo>
                    <a:pt x="3997" y="1895"/>
                    <a:pt x="3534" y="1936"/>
                    <a:pt x="2993" y="2012"/>
                  </a:cubicBezTo>
                  <a:cubicBezTo>
                    <a:pt x="3524" y="1192"/>
                    <a:pt x="3844" y="541"/>
                    <a:pt x="3733" y="461"/>
                  </a:cubicBezTo>
                  <a:cubicBezTo>
                    <a:pt x="3727" y="457"/>
                    <a:pt x="3719" y="455"/>
                    <a:pt x="3709" y="455"/>
                  </a:cubicBezTo>
                  <a:cubicBezTo>
                    <a:pt x="3563" y="455"/>
                    <a:pt x="3087" y="959"/>
                    <a:pt x="2532" y="1692"/>
                  </a:cubicBezTo>
                  <a:cubicBezTo>
                    <a:pt x="2325" y="705"/>
                    <a:pt x="2089" y="0"/>
                    <a:pt x="1957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62"/>
            <p:cNvSpPr/>
            <p:nvPr/>
          </p:nvSpPr>
          <p:spPr>
            <a:xfrm>
              <a:off x="3573824" y="1786786"/>
              <a:ext cx="293405" cy="318972"/>
            </a:xfrm>
            <a:custGeom>
              <a:avLst/>
              <a:gdLst/>
              <a:ahLst/>
              <a:cxnLst/>
              <a:rect l="l" t="t" r="r" b="b"/>
              <a:pathLst>
                <a:path w="3133" h="3406" extrusionOk="0">
                  <a:moveTo>
                    <a:pt x="851" y="1"/>
                  </a:moveTo>
                  <a:cubicBezTo>
                    <a:pt x="768" y="1"/>
                    <a:pt x="686" y="20"/>
                    <a:pt x="610" y="63"/>
                  </a:cubicBezTo>
                  <a:cubicBezTo>
                    <a:pt x="390" y="172"/>
                    <a:pt x="280" y="423"/>
                    <a:pt x="220" y="663"/>
                  </a:cubicBezTo>
                  <a:cubicBezTo>
                    <a:pt x="0" y="1574"/>
                    <a:pt x="300" y="2515"/>
                    <a:pt x="590" y="3406"/>
                  </a:cubicBezTo>
                  <a:cubicBezTo>
                    <a:pt x="1511" y="3246"/>
                    <a:pt x="2352" y="2675"/>
                    <a:pt x="2843" y="1874"/>
                  </a:cubicBezTo>
                  <a:cubicBezTo>
                    <a:pt x="3023" y="1584"/>
                    <a:pt x="3133" y="1173"/>
                    <a:pt x="2893" y="933"/>
                  </a:cubicBezTo>
                  <a:cubicBezTo>
                    <a:pt x="2795" y="840"/>
                    <a:pt x="2668" y="803"/>
                    <a:pt x="2534" y="803"/>
                  </a:cubicBezTo>
                  <a:cubicBezTo>
                    <a:pt x="2378" y="803"/>
                    <a:pt x="2212" y="853"/>
                    <a:pt x="2072" y="923"/>
                  </a:cubicBezTo>
                  <a:cubicBezTo>
                    <a:pt x="1922" y="993"/>
                    <a:pt x="1771" y="1093"/>
                    <a:pt x="1642" y="1204"/>
                  </a:cubicBezTo>
                  <a:cubicBezTo>
                    <a:pt x="1651" y="943"/>
                    <a:pt x="1631" y="683"/>
                    <a:pt x="1522" y="453"/>
                  </a:cubicBezTo>
                  <a:cubicBezTo>
                    <a:pt x="1399" y="201"/>
                    <a:pt x="1119" y="1"/>
                    <a:pt x="851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179335" y="171011"/>
              <a:ext cx="2812310" cy="3432741"/>
            </a:xfrm>
            <a:custGeom>
              <a:avLst/>
              <a:gdLst/>
              <a:ahLst/>
              <a:cxnLst/>
              <a:rect l="l" t="t" r="r" b="b"/>
              <a:pathLst>
                <a:path w="30030" h="36655" extrusionOk="0">
                  <a:moveTo>
                    <a:pt x="24961" y="772"/>
                  </a:moveTo>
                  <a:cubicBezTo>
                    <a:pt x="25317" y="772"/>
                    <a:pt x="25675" y="774"/>
                    <a:pt x="26036" y="779"/>
                  </a:cubicBezTo>
                  <a:cubicBezTo>
                    <a:pt x="26977" y="799"/>
                    <a:pt x="28128" y="920"/>
                    <a:pt x="28619" y="1710"/>
                  </a:cubicBezTo>
                  <a:cubicBezTo>
                    <a:pt x="29219" y="2671"/>
                    <a:pt x="28979" y="4613"/>
                    <a:pt x="28788" y="6174"/>
                  </a:cubicBezTo>
                  <a:cubicBezTo>
                    <a:pt x="28728" y="6685"/>
                    <a:pt x="28668" y="7175"/>
                    <a:pt x="28639" y="7576"/>
                  </a:cubicBezTo>
                  <a:cubicBezTo>
                    <a:pt x="28128" y="16424"/>
                    <a:pt x="28108" y="25403"/>
                    <a:pt x="28579" y="34262"/>
                  </a:cubicBezTo>
                  <a:cubicBezTo>
                    <a:pt x="28588" y="34632"/>
                    <a:pt x="28588" y="35073"/>
                    <a:pt x="28368" y="35223"/>
                  </a:cubicBezTo>
                  <a:cubicBezTo>
                    <a:pt x="28258" y="35303"/>
                    <a:pt x="28078" y="35313"/>
                    <a:pt x="27848" y="35323"/>
                  </a:cubicBezTo>
                  <a:lnTo>
                    <a:pt x="11682" y="35794"/>
                  </a:lnTo>
                  <a:cubicBezTo>
                    <a:pt x="10741" y="35814"/>
                    <a:pt x="9770" y="35843"/>
                    <a:pt x="8809" y="35863"/>
                  </a:cubicBezTo>
                  <a:cubicBezTo>
                    <a:pt x="8075" y="35877"/>
                    <a:pt x="7338" y="35883"/>
                    <a:pt x="6599" y="35883"/>
                  </a:cubicBezTo>
                  <a:cubicBezTo>
                    <a:pt x="5122" y="35883"/>
                    <a:pt x="3641" y="35857"/>
                    <a:pt x="2173" y="35803"/>
                  </a:cubicBezTo>
                  <a:cubicBezTo>
                    <a:pt x="1942" y="35794"/>
                    <a:pt x="1732" y="35774"/>
                    <a:pt x="1622" y="35683"/>
                  </a:cubicBezTo>
                  <a:cubicBezTo>
                    <a:pt x="1482" y="35563"/>
                    <a:pt x="1462" y="35263"/>
                    <a:pt x="1442" y="35002"/>
                  </a:cubicBezTo>
                  <a:cubicBezTo>
                    <a:pt x="781" y="24202"/>
                    <a:pt x="852" y="13192"/>
                    <a:pt x="921" y="2551"/>
                  </a:cubicBezTo>
                  <a:cubicBezTo>
                    <a:pt x="932" y="2081"/>
                    <a:pt x="952" y="1660"/>
                    <a:pt x="1152" y="1380"/>
                  </a:cubicBezTo>
                  <a:cubicBezTo>
                    <a:pt x="1362" y="1080"/>
                    <a:pt x="1722" y="989"/>
                    <a:pt x="2153" y="989"/>
                  </a:cubicBezTo>
                  <a:cubicBezTo>
                    <a:pt x="2483" y="989"/>
                    <a:pt x="2843" y="1040"/>
                    <a:pt x="3194" y="1120"/>
                  </a:cubicBezTo>
                  <a:cubicBezTo>
                    <a:pt x="3899" y="1261"/>
                    <a:pt x="4691" y="1306"/>
                    <a:pt x="5514" y="1306"/>
                  </a:cubicBezTo>
                  <a:cubicBezTo>
                    <a:pt x="6270" y="1306"/>
                    <a:pt x="7052" y="1268"/>
                    <a:pt x="7818" y="1229"/>
                  </a:cubicBezTo>
                  <a:cubicBezTo>
                    <a:pt x="8567" y="1194"/>
                    <a:pt x="9285" y="1158"/>
                    <a:pt x="9928" y="1158"/>
                  </a:cubicBezTo>
                  <a:cubicBezTo>
                    <a:pt x="10007" y="1158"/>
                    <a:pt x="10084" y="1159"/>
                    <a:pt x="10161" y="1160"/>
                  </a:cubicBezTo>
                  <a:cubicBezTo>
                    <a:pt x="10719" y="1173"/>
                    <a:pt x="11271" y="1179"/>
                    <a:pt x="11817" y="1179"/>
                  </a:cubicBezTo>
                  <a:cubicBezTo>
                    <a:pt x="14077" y="1179"/>
                    <a:pt x="16232" y="1076"/>
                    <a:pt x="18329" y="980"/>
                  </a:cubicBezTo>
                  <a:cubicBezTo>
                    <a:pt x="20461" y="876"/>
                    <a:pt x="22661" y="772"/>
                    <a:pt x="24961" y="772"/>
                  </a:cubicBezTo>
                  <a:close/>
                  <a:moveTo>
                    <a:pt x="24959" y="0"/>
                  </a:moveTo>
                  <a:cubicBezTo>
                    <a:pt x="22645" y="0"/>
                    <a:pt x="20438" y="103"/>
                    <a:pt x="18298" y="199"/>
                  </a:cubicBezTo>
                  <a:cubicBezTo>
                    <a:pt x="16158" y="298"/>
                    <a:pt x="13955" y="404"/>
                    <a:pt x="11652" y="404"/>
                  </a:cubicBezTo>
                  <a:cubicBezTo>
                    <a:pt x="11166" y="404"/>
                    <a:pt x="10676" y="399"/>
                    <a:pt x="10181" y="389"/>
                  </a:cubicBezTo>
                  <a:cubicBezTo>
                    <a:pt x="10047" y="385"/>
                    <a:pt x="9910" y="383"/>
                    <a:pt x="9770" y="383"/>
                  </a:cubicBezTo>
                  <a:cubicBezTo>
                    <a:pt x="9150" y="383"/>
                    <a:pt x="8481" y="416"/>
                    <a:pt x="7778" y="449"/>
                  </a:cubicBezTo>
                  <a:cubicBezTo>
                    <a:pt x="7021" y="488"/>
                    <a:pt x="6252" y="526"/>
                    <a:pt x="5516" y="526"/>
                  </a:cubicBezTo>
                  <a:cubicBezTo>
                    <a:pt x="4736" y="526"/>
                    <a:pt x="3993" y="483"/>
                    <a:pt x="3344" y="349"/>
                  </a:cubicBezTo>
                  <a:cubicBezTo>
                    <a:pt x="3071" y="293"/>
                    <a:pt x="2639" y="204"/>
                    <a:pt x="2178" y="204"/>
                  </a:cubicBezTo>
                  <a:cubicBezTo>
                    <a:pt x="1574" y="204"/>
                    <a:pt x="920" y="356"/>
                    <a:pt x="511" y="929"/>
                  </a:cubicBezTo>
                  <a:cubicBezTo>
                    <a:pt x="151" y="1440"/>
                    <a:pt x="151" y="2081"/>
                    <a:pt x="151" y="2541"/>
                  </a:cubicBezTo>
                  <a:cubicBezTo>
                    <a:pt x="80" y="13201"/>
                    <a:pt x="0" y="24222"/>
                    <a:pt x="661" y="35053"/>
                  </a:cubicBezTo>
                  <a:cubicBezTo>
                    <a:pt x="691" y="35473"/>
                    <a:pt x="752" y="35943"/>
                    <a:pt x="1101" y="36264"/>
                  </a:cubicBezTo>
                  <a:cubicBezTo>
                    <a:pt x="1432" y="36554"/>
                    <a:pt x="1862" y="36564"/>
                    <a:pt x="2142" y="36574"/>
                  </a:cubicBezTo>
                  <a:cubicBezTo>
                    <a:pt x="3644" y="36634"/>
                    <a:pt x="5156" y="36654"/>
                    <a:pt x="6667" y="36654"/>
                  </a:cubicBezTo>
                  <a:cubicBezTo>
                    <a:pt x="7388" y="36654"/>
                    <a:pt x="8108" y="36654"/>
                    <a:pt x="8819" y="36644"/>
                  </a:cubicBezTo>
                  <a:cubicBezTo>
                    <a:pt x="9780" y="36624"/>
                    <a:pt x="10761" y="36594"/>
                    <a:pt x="11702" y="36564"/>
                  </a:cubicBezTo>
                  <a:lnTo>
                    <a:pt x="27868" y="36104"/>
                  </a:lnTo>
                  <a:cubicBezTo>
                    <a:pt x="28138" y="36094"/>
                    <a:pt x="28508" y="36083"/>
                    <a:pt x="28819" y="35863"/>
                  </a:cubicBezTo>
                  <a:cubicBezTo>
                    <a:pt x="29419" y="35443"/>
                    <a:pt x="29369" y="34612"/>
                    <a:pt x="29349" y="34222"/>
                  </a:cubicBezTo>
                  <a:cubicBezTo>
                    <a:pt x="28889" y="25393"/>
                    <a:pt x="28909" y="16444"/>
                    <a:pt x="29419" y="7616"/>
                  </a:cubicBezTo>
                  <a:cubicBezTo>
                    <a:pt x="29439" y="7246"/>
                    <a:pt x="29500" y="6765"/>
                    <a:pt x="29560" y="6265"/>
                  </a:cubicBezTo>
                  <a:cubicBezTo>
                    <a:pt x="29769" y="4583"/>
                    <a:pt x="30030" y="2501"/>
                    <a:pt x="29279" y="1300"/>
                  </a:cubicBezTo>
                  <a:cubicBezTo>
                    <a:pt x="28579" y="168"/>
                    <a:pt x="27097" y="19"/>
                    <a:pt x="26046" y="8"/>
                  </a:cubicBezTo>
                  <a:cubicBezTo>
                    <a:pt x="25681" y="3"/>
                    <a:pt x="25318" y="0"/>
                    <a:pt x="24959" y="0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62"/>
            <p:cNvSpPr/>
            <p:nvPr/>
          </p:nvSpPr>
          <p:spPr>
            <a:xfrm>
              <a:off x="82780" y="52729"/>
              <a:ext cx="414495" cy="405973"/>
            </a:xfrm>
            <a:custGeom>
              <a:avLst/>
              <a:gdLst/>
              <a:ahLst/>
              <a:cxnLst/>
              <a:rect l="l" t="t" r="r" b="b"/>
              <a:pathLst>
                <a:path w="4426" h="4335" extrusionOk="0">
                  <a:moveTo>
                    <a:pt x="2213" y="0"/>
                  </a:moveTo>
                  <a:cubicBezTo>
                    <a:pt x="2092" y="0"/>
                    <a:pt x="1983" y="651"/>
                    <a:pt x="1952" y="1552"/>
                  </a:cubicBezTo>
                  <a:cubicBezTo>
                    <a:pt x="1328" y="964"/>
                    <a:pt x="806" y="571"/>
                    <a:pt x="661" y="571"/>
                  </a:cubicBezTo>
                  <a:cubicBezTo>
                    <a:pt x="648" y="571"/>
                    <a:pt x="638" y="574"/>
                    <a:pt x="631" y="581"/>
                  </a:cubicBezTo>
                  <a:cubicBezTo>
                    <a:pt x="541" y="671"/>
                    <a:pt x="951" y="1222"/>
                    <a:pt x="1582" y="1902"/>
                  </a:cubicBezTo>
                  <a:cubicBezTo>
                    <a:pt x="671" y="1932"/>
                    <a:pt x="1" y="2042"/>
                    <a:pt x="1" y="2163"/>
                  </a:cubicBezTo>
                  <a:cubicBezTo>
                    <a:pt x="1" y="2292"/>
                    <a:pt x="671" y="2392"/>
                    <a:pt x="1582" y="2423"/>
                  </a:cubicBezTo>
                  <a:cubicBezTo>
                    <a:pt x="971" y="3093"/>
                    <a:pt x="571" y="3634"/>
                    <a:pt x="661" y="3714"/>
                  </a:cubicBezTo>
                  <a:cubicBezTo>
                    <a:pt x="669" y="3722"/>
                    <a:pt x="681" y="3726"/>
                    <a:pt x="696" y="3726"/>
                  </a:cubicBezTo>
                  <a:cubicBezTo>
                    <a:pt x="845" y="3726"/>
                    <a:pt x="1345" y="3345"/>
                    <a:pt x="1952" y="2783"/>
                  </a:cubicBezTo>
                  <a:cubicBezTo>
                    <a:pt x="1983" y="3674"/>
                    <a:pt x="2092" y="4334"/>
                    <a:pt x="2213" y="4334"/>
                  </a:cubicBezTo>
                  <a:cubicBezTo>
                    <a:pt x="2333" y="4334"/>
                    <a:pt x="2433" y="3674"/>
                    <a:pt x="2463" y="2783"/>
                  </a:cubicBezTo>
                  <a:cubicBezTo>
                    <a:pt x="3082" y="3356"/>
                    <a:pt x="3602" y="3756"/>
                    <a:pt x="3759" y="3756"/>
                  </a:cubicBezTo>
                  <a:cubicBezTo>
                    <a:pt x="3774" y="3756"/>
                    <a:pt x="3786" y="3752"/>
                    <a:pt x="3794" y="3744"/>
                  </a:cubicBezTo>
                  <a:cubicBezTo>
                    <a:pt x="3874" y="3664"/>
                    <a:pt x="3464" y="3103"/>
                    <a:pt x="2833" y="2423"/>
                  </a:cubicBezTo>
                  <a:cubicBezTo>
                    <a:pt x="3754" y="2392"/>
                    <a:pt x="4425" y="2292"/>
                    <a:pt x="4425" y="2163"/>
                  </a:cubicBezTo>
                  <a:cubicBezTo>
                    <a:pt x="4425" y="2042"/>
                    <a:pt x="3744" y="1932"/>
                    <a:pt x="2833" y="1902"/>
                  </a:cubicBezTo>
                  <a:cubicBezTo>
                    <a:pt x="3444" y="1242"/>
                    <a:pt x="3845" y="701"/>
                    <a:pt x="3764" y="611"/>
                  </a:cubicBezTo>
                  <a:cubicBezTo>
                    <a:pt x="3757" y="604"/>
                    <a:pt x="3746" y="600"/>
                    <a:pt x="3732" y="600"/>
                  </a:cubicBezTo>
                  <a:cubicBezTo>
                    <a:pt x="3581" y="600"/>
                    <a:pt x="3076" y="984"/>
                    <a:pt x="2463" y="1552"/>
                  </a:cubicBezTo>
                  <a:cubicBezTo>
                    <a:pt x="2433" y="651"/>
                    <a:pt x="2333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1" name="Google Shape;2341;p62"/>
          <p:cNvSpPr txBox="1">
            <a:spLocks noGrp="1"/>
          </p:cNvSpPr>
          <p:nvPr>
            <p:ph type="title"/>
          </p:nvPr>
        </p:nvSpPr>
        <p:spPr>
          <a:xfrm>
            <a:off x="432075" y="655963"/>
            <a:ext cx="22314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342" name="Google Shape;2342;p62"/>
          <p:cNvSpPr txBox="1">
            <a:spLocks noGrp="1"/>
          </p:cNvSpPr>
          <p:nvPr>
            <p:ph type="subTitle" idx="1"/>
          </p:nvPr>
        </p:nvSpPr>
        <p:spPr>
          <a:xfrm>
            <a:off x="548925" y="2267838"/>
            <a:ext cx="1997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7">
  <p:cSld name="CUSTOM_26">
    <p:bg>
      <p:bgPr>
        <a:solidFill>
          <a:schemeClr val="accent3"/>
        </a:solidFill>
        <a:effectLst/>
      </p:bgPr>
    </p:bg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" name="Google Shape;2344;p63"/>
          <p:cNvGrpSpPr/>
          <p:nvPr/>
        </p:nvGrpSpPr>
        <p:grpSpPr>
          <a:xfrm>
            <a:off x="-229625" y="-1110950"/>
            <a:ext cx="7040399" cy="6201159"/>
            <a:chOff x="-229625" y="-1110950"/>
            <a:chExt cx="7040399" cy="6201159"/>
          </a:xfrm>
        </p:grpSpPr>
        <p:sp>
          <p:nvSpPr>
            <p:cNvPr id="2345" name="Google Shape;2345;p63"/>
            <p:cNvSpPr/>
            <p:nvPr/>
          </p:nvSpPr>
          <p:spPr>
            <a:xfrm>
              <a:off x="1151242" y="3921452"/>
              <a:ext cx="4686" cy="32352"/>
            </a:xfrm>
            <a:custGeom>
              <a:avLst/>
              <a:gdLst/>
              <a:ahLst/>
              <a:cxnLst/>
              <a:rect l="l" t="t" r="r" b="b"/>
              <a:pathLst>
                <a:path w="83" h="57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18"/>
                    <a:pt x="42" y="436"/>
                    <a:pt x="82" y="572"/>
                  </a:cubicBezTo>
                  <a:cubicBezTo>
                    <a:pt x="55" y="341"/>
                    <a:pt x="28" y="164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63"/>
            <p:cNvSpPr/>
            <p:nvPr/>
          </p:nvSpPr>
          <p:spPr>
            <a:xfrm>
              <a:off x="1150508" y="3921452"/>
              <a:ext cx="790" cy="56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63"/>
            <p:cNvSpPr/>
            <p:nvPr/>
          </p:nvSpPr>
          <p:spPr>
            <a:xfrm>
              <a:off x="-229625" y="3135293"/>
              <a:ext cx="1430075" cy="932945"/>
            </a:xfrm>
            <a:custGeom>
              <a:avLst/>
              <a:gdLst/>
              <a:ahLst/>
              <a:cxnLst/>
              <a:rect l="l" t="t" r="r" b="b"/>
              <a:pathLst>
                <a:path w="25329" h="16524" extrusionOk="0">
                  <a:moveTo>
                    <a:pt x="7890" y="1996"/>
                  </a:moveTo>
                  <a:cubicBezTo>
                    <a:pt x="7875" y="2003"/>
                    <a:pt x="7861" y="2009"/>
                    <a:pt x="7847" y="2016"/>
                  </a:cubicBezTo>
                  <a:lnTo>
                    <a:pt x="7847" y="2016"/>
                  </a:lnTo>
                  <a:cubicBezTo>
                    <a:pt x="7873" y="2004"/>
                    <a:pt x="7890" y="1996"/>
                    <a:pt x="7890" y="1996"/>
                  </a:cubicBezTo>
                  <a:close/>
                  <a:moveTo>
                    <a:pt x="4462" y="4648"/>
                  </a:moveTo>
                  <a:cubicBezTo>
                    <a:pt x="4456" y="4656"/>
                    <a:pt x="4449" y="4664"/>
                    <a:pt x="4442" y="4672"/>
                  </a:cubicBezTo>
                  <a:lnTo>
                    <a:pt x="4442" y="4672"/>
                  </a:lnTo>
                  <a:cubicBezTo>
                    <a:pt x="4452" y="4664"/>
                    <a:pt x="4459" y="4656"/>
                    <a:pt x="4462" y="4648"/>
                  </a:cubicBezTo>
                  <a:close/>
                  <a:moveTo>
                    <a:pt x="22690" y="8134"/>
                  </a:moveTo>
                  <a:cubicBezTo>
                    <a:pt x="22694" y="8146"/>
                    <a:pt x="22704" y="8166"/>
                    <a:pt x="22716" y="8184"/>
                  </a:cubicBezTo>
                  <a:cubicBezTo>
                    <a:pt x="22708" y="8168"/>
                    <a:pt x="22699" y="8151"/>
                    <a:pt x="22690" y="8134"/>
                  </a:cubicBezTo>
                  <a:close/>
                  <a:moveTo>
                    <a:pt x="178" y="12483"/>
                  </a:moveTo>
                  <a:lnTo>
                    <a:pt x="178" y="12483"/>
                  </a:lnTo>
                  <a:cubicBezTo>
                    <a:pt x="175" y="12499"/>
                    <a:pt x="173" y="12515"/>
                    <a:pt x="172" y="12530"/>
                  </a:cubicBezTo>
                  <a:lnTo>
                    <a:pt x="172" y="12530"/>
                  </a:lnTo>
                  <a:cubicBezTo>
                    <a:pt x="174" y="12514"/>
                    <a:pt x="176" y="12498"/>
                    <a:pt x="178" y="12483"/>
                  </a:cubicBezTo>
                  <a:close/>
                  <a:moveTo>
                    <a:pt x="12042" y="1"/>
                  </a:moveTo>
                  <a:cubicBezTo>
                    <a:pt x="11980" y="1"/>
                    <a:pt x="11850" y="7"/>
                    <a:pt x="11549" y="23"/>
                  </a:cubicBezTo>
                  <a:cubicBezTo>
                    <a:pt x="11492" y="29"/>
                    <a:pt x="11447" y="32"/>
                    <a:pt x="11428" y="32"/>
                  </a:cubicBezTo>
                  <a:cubicBezTo>
                    <a:pt x="11401" y="32"/>
                    <a:pt x="11425" y="26"/>
                    <a:pt x="11535" y="10"/>
                  </a:cubicBezTo>
                  <a:lnTo>
                    <a:pt x="11535" y="10"/>
                  </a:lnTo>
                  <a:cubicBezTo>
                    <a:pt x="11359" y="23"/>
                    <a:pt x="11168" y="50"/>
                    <a:pt x="10978" y="64"/>
                  </a:cubicBezTo>
                  <a:cubicBezTo>
                    <a:pt x="10788" y="92"/>
                    <a:pt x="10597" y="146"/>
                    <a:pt x="10447" y="173"/>
                  </a:cubicBezTo>
                  <a:cubicBezTo>
                    <a:pt x="10311" y="186"/>
                    <a:pt x="10175" y="228"/>
                    <a:pt x="10039" y="255"/>
                  </a:cubicBezTo>
                  <a:cubicBezTo>
                    <a:pt x="9890" y="295"/>
                    <a:pt x="9740" y="322"/>
                    <a:pt x="9591" y="364"/>
                  </a:cubicBezTo>
                  <a:cubicBezTo>
                    <a:pt x="9440" y="404"/>
                    <a:pt x="9277" y="445"/>
                    <a:pt x="9114" y="500"/>
                  </a:cubicBezTo>
                  <a:cubicBezTo>
                    <a:pt x="8951" y="540"/>
                    <a:pt x="8802" y="608"/>
                    <a:pt x="8624" y="676"/>
                  </a:cubicBezTo>
                  <a:cubicBezTo>
                    <a:pt x="7958" y="921"/>
                    <a:pt x="7264" y="1261"/>
                    <a:pt x="6611" y="1682"/>
                  </a:cubicBezTo>
                  <a:cubicBezTo>
                    <a:pt x="5292" y="2513"/>
                    <a:pt x="4217" y="3614"/>
                    <a:pt x="3591" y="4403"/>
                  </a:cubicBezTo>
                  <a:lnTo>
                    <a:pt x="3633" y="4363"/>
                  </a:lnTo>
                  <a:lnTo>
                    <a:pt x="3633" y="4363"/>
                  </a:lnTo>
                  <a:cubicBezTo>
                    <a:pt x="3428" y="4621"/>
                    <a:pt x="3061" y="5056"/>
                    <a:pt x="2694" y="5641"/>
                  </a:cubicBezTo>
                  <a:cubicBezTo>
                    <a:pt x="2327" y="6213"/>
                    <a:pt x="1919" y="6920"/>
                    <a:pt x="1592" y="7655"/>
                  </a:cubicBezTo>
                  <a:cubicBezTo>
                    <a:pt x="1252" y="8389"/>
                    <a:pt x="980" y="9151"/>
                    <a:pt x="776" y="9804"/>
                  </a:cubicBezTo>
                  <a:cubicBezTo>
                    <a:pt x="586" y="10457"/>
                    <a:pt x="463" y="11014"/>
                    <a:pt x="395" y="11327"/>
                  </a:cubicBezTo>
                  <a:lnTo>
                    <a:pt x="327" y="11585"/>
                  </a:lnTo>
                  <a:cubicBezTo>
                    <a:pt x="286" y="11844"/>
                    <a:pt x="245" y="12102"/>
                    <a:pt x="205" y="12470"/>
                  </a:cubicBezTo>
                  <a:cubicBezTo>
                    <a:pt x="186" y="12554"/>
                    <a:pt x="176" y="12585"/>
                    <a:pt x="172" y="12585"/>
                  </a:cubicBezTo>
                  <a:cubicBezTo>
                    <a:pt x="168" y="12585"/>
                    <a:pt x="168" y="12562"/>
                    <a:pt x="172" y="12530"/>
                  </a:cubicBezTo>
                  <a:lnTo>
                    <a:pt x="172" y="12530"/>
                  </a:lnTo>
                  <a:cubicBezTo>
                    <a:pt x="132" y="12843"/>
                    <a:pt x="95" y="13171"/>
                    <a:pt x="82" y="13340"/>
                  </a:cubicBezTo>
                  <a:lnTo>
                    <a:pt x="96" y="13286"/>
                  </a:lnTo>
                  <a:lnTo>
                    <a:pt x="96" y="13286"/>
                  </a:lnTo>
                  <a:cubicBezTo>
                    <a:pt x="82" y="13803"/>
                    <a:pt x="0" y="14088"/>
                    <a:pt x="14" y="14646"/>
                  </a:cubicBezTo>
                  <a:cubicBezTo>
                    <a:pt x="27" y="14877"/>
                    <a:pt x="0" y="15136"/>
                    <a:pt x="0" y="15339"/>
                  </a:cubicBezTo>
                  <a:cubicBezTo>
                    <a:pt x="7" y="15465"/>
                    <a:pt x="13" y="15478"/>
                    <a:pt x="19" y="15478"/>
                  </a:cubicBezTo>
                  <a:cubicBezTo>
                    <a:pt x="21" y="15478"/>
                    <a:pt x="23" y="15477"/>
                    <a:pt x="24" y="15477"/>
                  </a:cubicBezTo>
                  <a:cubicBezTo>
                    <a:pt x="30" y="15477"/>
                    <a:pt x="36" y="15487"/>
                    <a:pt x="42" y="15584"/>
                  </a:cubicBezTo>
                  <a:cubicBezTo>
                    <a:pt x="14" y="15693"/>
                    <a:pt x="55" y="15938"/>
                    <a:pt x="69" y="16183"/>
                  </a:cubicBezTo>
                  <a:cubicBezTo>
                    <a:pt x="55" y="15916"/>
                    <a:pt x="42" y="15611"/>
                    <a:pt x="67" y="15611"/>
                  </a:cubicBezTo>
                  <a:cubicBezTo>
                    <a:pt x="68" y="15611"/>
                    <a:pt x="68" y="15611"/>
                    <a:pt x="69" y="15611"/>
                  </a:cubicBezTo>
                  <a:cubicBezTo>
                    <a:pt x="69" y="15952"/>
                    <a:pt x="96" y="15680"/>
                    <a:pt x="96" y="16034"/>
                  </a:cubicBezTo>
                  <a:lnTo>
                    <a:pt x="69" y="16061"/>
                  </a:lnTo>
                  <a:cubicBezTo>
                    <a:pt x="82" y="16210"/>
                    <a:pt x="96" y="16496"/>
                    <a:pt x="109" y="16523"/>
                  </a:cubicBezTo>
                  <a:cubicBezTo>
                    <a:pt x="109" y="16482"/>
                    <a:pt x="96" y="16346"/>
                    <a:pt x="82" y="16197"/>
                  </a:cubicBezTo>
                  <a:cubicBezTo>
                    <a:pt x="109" y="16197"/>
                    <a:pt x="272" y="15952"/>
                    <a:pt x="450" y="15707"/>
                  </a:cubicBezTo>
                  <a:cubicBezTo>
                    <a:pt x="626" y="15462"/>
                    <a:pt x="803" y="15218"/>
                    <a:pt x="816" y="15203"/>
                  </a:cubicBezTo>
                  <a:cubicBezTo>
                    <a:pt x="844" y="14755"/>
                    <a:pt x="831" y="14102"/>
                    <a:pt x="912" y="13598"/>
                  </a:cubicBezTo>
                  <a:cubicBezTo>
                    <a:pt x="912" y="13616"/>
                    <a:pt x="913" y="13624"/>
                    <a:pt x="913" y="13624"/>
                  </a:cubicBezTo>
                  <a:cubicBezTo>
                    <a:pt x="918" y="13624"/>
                    <a:pt x="933" y="13400"/>
                    <a:pt x="938" y="13400"/>
                  </a:cubicBezTo>
                  <a:cubicBezTo>
                    <a:pt x="939" y="13400"/>
                    <a:pt x="939" y="13410"/>
                    <a:pt x="939" y="13435"/>
                  </a:cubicBezTo>
                  <a:cubicBezTo>
                    <a:pt x="952" y="13353"/>
                    <a:pt x="967" y="13217"/>
                    <a:pt x="967" y="13123"/>
                  </a:cubicBezTo>
                  <a:lnTo>
                    <a:pt x="967" y="13123"/>
                  </a:lnTo>
                  <a:cubicBezTo>
                    <a:pt x="952" y="13272"/>
                    <a:pt x="925" y="13408"/>
                    <a:pt x="912" y="13422"/>
                  </a:cubicBezTo>
                  <a:cubicBezTo>
                    <a:pt x="980" y="12742"/>
                    <a:pt x="1088" y="12007"/>
                    <a:pt x="1224" y="11327"/>
                  </a:cubicBezTo>
                  <a:cubicBezTo>
                    <a:pt x="1306" y="10932"/>
                    <a:pt x="1388" y="10810"/>
                    <a:pt x="1415" y="10715"/>
                  </a:cubicBezTo>
                  <a:lnTo>
                    <a:pt x="1415" y="10715"/>
                  </a:lnTo>
                  <a:lnTo>
                    <a:pt x="1388" y="10729"/>
                  </a:lnTo>
                  <a:cubicBezTo>
                    <a:pt x="1388" y="10729"/>
                    <a:pt x="1402" y="10633"/>
                    <a:pt x="1429" y="10538"/>
                  </a:cubicBezTo>
                  <a:cubicBezTo>
                    <a:pt x="1456" y="10429"/>
                    <a:pt x="1483" y="10334"/>
                    <a:pt x="1483" y="10334"/>
                  </a:cubicBezTo>
                  <a:cubicBezTo>
                    <a:pt x="1483" y="10415"/>
                    <a:pt x="1538" y="10348"/>
                    <a:pt x="1497" y="10511"/>
                  </a:cubicBezTo>
                  <a:cubicBezTo>
                    <a:pt x="1511" y="10511"/>
                    <a:pt x="1538" y="10388"/>
                    <a:pt x="1578" y="10252"/>
                  </a:cubicBezTo>
                  <a:lnTo>
                    <a:pt x="1578" y="10252"/>
                  </a:lnTo>
                  <a:cubicBezTo>
                    <a:pt x="1569" y="10282"/>
                    <a:pt x="1545" y="10339"/>
                    <a:pt x="1537" y="10339"/>
                  </a:cubicBezTo>
                  <a:cubicBezTo>
                    <a:pt x="1534" y="10339"/>
                    <a:pt x="1534" y="10330"/>
                    <a:pt x="1538" y="10306"/>
                  </a:cubicBezTo>
                  <a:cubicBezTo>
                    <a:pt x="1619" y="10007"/>
                    <a:pt x="1578" y="10212"/>
                    <a:pt x="1701" y="9858"/>
                  </a:cubicBezTo>
                  <a:lnTo>
                    <a:pt x="1701" y="9858"/>
                  </a:lnTo>
                  <a:cubicBezTo>
                    <a:pt x="1693" y="9858"/>
                    <a:pt x="1654" y="9943"/>
                    <a:pt x="1644" y="9943"/>
                  </a:cubicBezTo>
                  <a:cubicBezTo>
                    <a:pt x="1637" y="9943"/>
                    <a:pt x="1642" y="9907"/>
                    <a:pt x="1674" y="9790"/>
                  </a:cubicBezTo>
                  <a:cubicBezTo>
                    <a:pt x="1769" y="9423"/>
                    <a:pt x="2177" y="8212"/>
                    <a:pt x="2802" y="7096"/>
                  </a:cubicBezTo>
                  <a:cubicBezTo>
                    <a:pt x="3373" y="5982"/>
                    <a:pt x="4164" y="5010"/>
                    <a:pt x="4442" y="4672"/>
                  </a:cubicBezTo>
                  <a:lnTo>
                    <a:pt x="4442" y="4672"/>
                  </a:lnTo>
                  <a:cubicBezTo>
                    <a:pt x="4397" y="4709"/>
                    <a:pt x="4294" y="4749"/>
                    <a:pt x="4271" y="4771"/>
                  </a:cubicBezTo>
                  <a:cubicBezTo>
                    <a:pt x="4271" y="4771"/>
                    <a:pt x="4326" y="4702"/>
                    <a:pt x="4394" y="4635"/>
                  </a:cubicBezTo>
                  <a:lnTo>
                    <a:pt x="4530" y="4499"/>
                  </a:lnTo>
                  <a:lnTo>
                    <a:pt x="4422" y="4662"/>
                  </a:lnTo>
                  <a:cubicBezTo>
                    <a:pt x="4585" y="4512"/>
                    <a:pt x="5075" y="3955"/>
                    <a:pt x="5646" y="3465"/>
                  </a:cubicBezTo>
                  <a:cubicBezTo>
                    <a:pt x="6217" y="2975"/>
                    <a:pt x="6843" y="2567"/>
                    <a:pt x="7046" y="2458"/>
                  </a:cubicBezTo>
                  <a:lnTo>
                    <a:pt x="7046" y="2458"/>
                  </a:lnTo>
                  <a:lnTo>
                    <a:pt x="6938" y="2526"/>
                  </a:lnTo>
                  <a:cubicBezTo>
                    <a:pt x="7019" y="2486"/>
                    <a:pt x="7101" y="2431"/>
                    <a:pt x="7169" y="2390"/>
                  </a:cubicBezTo>
                  <a:cubicBezTo>
                    <a:pt x="7237" y="2350"/>
                    <a:pt x="7318" y="2308"/>
                    <a:pt x="7387" y="2268"/>
                  </a:cubicBezTo>
                  <a:cubicBezTo>
                    <a:pt x="7525" y="2192"/>
                    <a:pt x="7665" y="2104"/>
                    <a:pt x="7847" y="2016"/>
                  </a:cubicBezTo>
                  <a:lnTo>
                    <a:pt x="7847" y="2016"/>
                  </a:lnTo>
                  <a:cubicBezTo>
                    <a:pt x="7825" y="2026"/>
                    <a:pt x="7798" y="2038"/>
                    <a:pt x="7768" y="2050"/>
                  </a:cubicBezTo>
                  <a:cubicBezTo>
                    <a:pt x="7699" y="2077"/>
                    <a:pt x="7645" y="2105"/>
                    <a:pt x="7645" y="2105"/>
                  </a:cubicBezTo>
                  <a:cubicBezTo>
                    <a:pt x="7726" y="2023"/>
                    <a:pt x="7931" y="1927"/>
                    <a:pt x="8162" y="1805"/>
                  </a:cubicBezTo>
                  <a:lnTo>
                    <a:pt x="8162" y="1805"/>
                  </a:lnTo>
                  <a:lnTo>
                    <a:pt x="8026" y="1900"/>
                  </a:lnTo>
                  <a:cubicBezTo>
                    <a:pt x="8094" y="1873"/>
                    <a:pt x="8162" y="1833"/>
                    <a:pt x="8230" y="1805"/>
                  </a:cubicBezTo>
                  <a:cubicBezTo>
                    <a:pt x="8285" y="1778"/>
                    <a:pt x="8352" y="1751"/>
                    <a:pt x="8434" y="1724"/>
                  </a:cubicBezTo>
                  <a:cubicBezTo>
                    <a:pt x="8570" y="1655"/>
                    <a:pt x="8720" y="1574"/>
                    <a:pt x="8938" y="1506"/>
                  </a:cubicBezTo>
                  <a:lnTo>
                    <a:pt x="8938" y="1506"/>
                  </a:lnTo>
                  <a:lnTo>
                    <a:pt x="8787" y="1574"/>
                  </a:lnTo>
                  <a:cubicBezTo>
                    <a:pt x="8869" y="1546"/>
                    <a:pt x="8992" y="1492"/>
                    <a:pt x="9114" y="1438"/>
                  </a:cubicBezTo>
                  <a:lnTo>
                    <a:pt x="9114" y="1438"/>
                  </a:lnTo>
                  <a:cubicBezTo>
                    <a:pt x="9068" y="1455"/>
                    <a:pt x="9049" y="1462"/>
                    <a:pt x="9046" y="1462"/>
                  </a:cubicBezTo>
                  <a:cubicBezTo>
                    <a:pt x="9038" y="1462"/>
                    <a:pt x="9237" y="1379"/>
                    <a:pt x="9313" y="1339"/>
                  </a:cubicBezTo>
                  <a:lnTo>
                    <a:pt x="9313" y="1339"/>
                  </a:lnTo>
                  <a:cubicBezTo>
                    <a:pt x="9302" y="1346"/>
                    <a:pt x="9303" y="1349"/>
                    <a:pt x="9312" y="1349"/>
                  </a:cubicBezTo>
                  <a:cubicBezTo>
                    <a:pt x="9361" y="1349"/>
                    <a:pt x="9646" y="1266"/>
                    <a:pt x="9754" y="1234"/>
                  </a:cubicBezTo>
                  <a:cubicBezTo>
                    <a:pt x="9808" y="1180"/>
                    <a:pt x="10162" y="1153"/>
                    <a:pt x="10175" y="1111"/>
                  </a:cubicBezTo>
                  <a:cubicBezTo>
                    <a:pt x="10195" y="1109"/>
                    <a:pt x="10211" y="1109"/>
                    <a:pt x="10222" y="1109"/>
                  </a:cubicBezTo>
                  <a:cubicBezTo>
                    <a:pt x="10293" y="1109"/>
                    <a:pt x="10197" y="1140"/>
                    <a:pt x="10162" y="1153"/>
                  </a:cubicBezTo>
                  <a:cubicBezTo>
                    <a:pt x="10311" y="1111"/>
                    <a:pt x="10447" y="1071"/>
                    <a:pt x="10610" y="1057"/>
                  </a:cubicBezTo>
                  <a:cubicBezTo>
                    <a:pt x="10788" y="1044"/>
                    <a:pt x="10978" y="1002"/>
                    <a:pt x="11250" y="975"/>
                  </a:cubicBezTo>
                  <a:cubicBezTo>
                    <a:pt x="11713" y="921"/>
                    <a:pt x="11740" y="921"/>
                    <a:pt x="11780" y="921"/>
                  </a:cubicBezTo>
                  <a:lnTo>
                    <a:pt x="12106" y="921"/>
                  </a:lnTo>
                  <a:cubicBezTo>
                    <a:pt x="12141" y="914"/>
                    <a:pt x="12185" y="911"/>
                    <a:pt x="12238" y="911"/>
                  </a:cubicBezTo>
                  <a:cubicBezTo>
                    <a:pt x="12291" y="911"/>
                    <a:pt x="12352" y="914"/>
                    <a:pt x="12420" y="921"/>
                  </a:cubicBezTo>
                  <a:lnTo>
                    <a:pt x="12529" y="908"/>
                  </a:lnTo>
                  <a:lnTo>
                    <a:pt x="12596" y="935"/>
                  </a:lnTo>
                  <a:cubicBezTo>
                    <a:pt x="12647" y="920"/>
                    <a:pt x="12715" y="915"/>
                    <a:pt x="12789" y="915"/>
                  </a:cubicBezTo>
                  <a:cubicBezTo>
                    <a:pt x="12930" y="915"/>
                    <a:pt x="13092" y="933"/>
                    <a:pt x="13200" y="933"/>
                  </a:cubicBezTo>
                  <a:cubicBezTo>
                    <a:pt x="13247" y="933"/>
                    <a:pt x="13283" y="930"/>
                    <a:pt x="13304" y="921"/>
                  </a:cubicBezTo>
                  <a:cubicBezTo>
                    <a:pt x="13412" y="948"/>
                    <a:pt x="13535" y="935"/>
                    <a:pt x="13766" y="989"/>
                  </a:cubicBezTo>
                  <a:cubicBezTo>
                    <a:pt x="13754" y="991"/>
                    <a:pt x="13740" y="991"/>
                    <a:pt x="13725" y="991"/>
                  </a:cubicBezTo>
                  <a:cubicBezTo>
                    <a:pt x="13616" y="991"/>
                    <a:pt x="13430" y="960"/>
                    <a:pt x="13312" y="960"/>
                  </a:cubicBezTo>
                  <a:cubicBezTo>
                    <a:pt x="13294" y="960"/>
                    <a:pt x="13277" y="960"/>
                    <a:pt x="13263" y="962"/>
                  </a:cubicBezTo>
                  <a:cubicBezTo>
                    <a:pt x="13372" y="975"/>
                    <a:pt x="13535" y="989"/>
                    <a:pt x="13726" y="1030"/>
                  </a:cubicBezTo>
                  <a:cubicBezTo>
                    <a:pt x="13835" y="1044"/>
                    <a:pt x="13929" y="1057"/>
                    <a:pt x="14052" y="1071"/>
                  </a:cubicBezTo>
                  <a:cubicBezTo>
                    <a:pt x="14161" y="1098"/>
                    <a:pt x="14283" y="1125"/>
                    <a:pt x="14406" y="1153"/>
                  </a:cubicBezTo>
                  <a:cubicBezTo>
                    <a:pt x="14909" y="1261"/>
                    <a:pt x="15507" y="1425"/>
                    <a:pt x="16078" y="1655"/>
                  </a:cubicBezTo>
                  <a:cubicBezTo>
                    <a:pt x="17221" y="2118"/>
                    <a:pt x="18242" y="2825"/>
                    <a:pt x="18581" y="3070"/>
                  </a:cubicBezTo>
                  <a:cubicBezTo>
                    <a:pt x="18529" y="3031"/>
                    <a:pt x="18512" y="3014"/>
                    <a:pt x="18518" y="3014"/>
                  </a:cubicBezTo>
                  <a:lnTo>
                    <a:pt x="18518" y="3014"/>
                  </a:lnTo>
                  <a:cubicBezTo>
                    <a:pt x="18524" y="3014"/>
                    <a:pt x="18559" y="3035"/>
                    <a:pt x="18608" y="3070"/>
                  </a:cubicBezTo>
                  <a:cubicBezTo>
                    <a:pt x="18608" y="3070"/>
                    <a:pt x="18677" y="3111"/>
                    <a:pt x="18745" y="3166"/>
                  </a:cubicBezTo>
                  <a:cubicBezTo>
                    <a:pt x="18781" y="3202"/>
                    <a:pt x="18823" y="3238"/>
                    <a:pt x="18847" y="3258"/>
                  </a:cubicBezTo>
                  <a:lnTo>
                    <a:pt x="18847" y="3258"/>
                  </a:lnTo>
                  <a:cubicBezTo>
                    <a:pt x="18823" y="3241"/>
                    <a:pt x="18792" y="3224"/>
                    <a:pt x="18788" y="3224"/>
                  </a:cubicBezTo>
                  <a:lnTo>
                    <a:pt x="18788" y="3224"/>
                  </a:lnTo>
                  <a:cubicBezTo>
                    <a:pt x="18787" y="3224"/>
                    <a:pt x="18790" y="3227"/>
                    <a:pt x="18799" y="3233"/>
                  </a:cubicBezTo>
                  <a:cubicBezTo>
                    <a:pt x="18908" y="3329"/>
                    <a:pt x="19044" y="3424"/>
                    <a:pt x="19071" y="3478"/>
                  </a:cubicBezTo>
                  <a:cubicBezTo>
                    <a:pt x="19071" y="3477"/>
                    <a:pt x="19071" y="3477"/>
                    <a:pt x="19072" y="3477"/>
                  </a:cubicBezTo>
                  <a:cubicBezTo>
                    <a:pt x="19087" y="3477"/>
                    <a:pt x="19248" y="3601"/>
                    <a:pt x="19248" y="3601"/>
                  </a:cubicBezTo>
                  <a:cubicBezTo>
                    <a:pt x="19303" y="3655"/>
                    <a:pt x="19439" y="3777"/>
                    <a:pt x="19588" y="3913"/>
                  </a:cubicBezTo>
                  <a:cubicBezTo>
                    <a:pt x="19724" y="4036"/>
                    <a:pt x="19860" y="4158"/>
                    <a:pt x="19914" y="4240"/>
                  </a:cubicBezTo>
                  <a:cubicBezTo>
                    <a:pt x="20228" y="4580"/>
                    <a:pt x="20010" y="4294"/>
                    <a:pt x="20350" y="4662"/>
                  </a:cubicBezTo>
                  <a:lnTo>
                    <a:pt x="20350" y="4702"/>
                  </a:lnTo>
                  <a:cubicBezTo>
                    <a:pt x="20364" y="4716"/>
                    <a:pt x="20473" y="4838"/>
                    <a:pt x="20636" y="5029"/>
                  </a:cubicBezTo>
                  <a:cubicBezTo>
                    <a:pt x="20799" y="5233"/>
                    <a:pt x="21017" y="5478"/>
                    <a:pt x="21207" y="5736"/>
                  </a:cubicBezTo>
                  <a:cubicBezTo>
                    <a:pt x="21592" y="6241"/>
                    <a:pt x="21912" y="6785"/>
                    <a:pt x="21902" y="6785"/>
                  </a:cubicBezTo>
                  <a:cubicBezTo>
                    <a:pt x="21901" y="6785"/>
                    <a:pt x="21901" y="6785"/>
                    <a:pt x="21900" y="6784"/>
                  </a:cubicBezTo>
                  <a:lnTo>
                    <a:pt x="21900" y="6784"/>
                  </a:lnTo>
                  <a:cubicBezTo>
                    <a:pt x="21928" y="6811"/>
                    <a:pt x="21955" y="6824"/>
                    <a:pt x="22036" y="6933"/>
                  </a:cubicBezTo>
                  <a:cubicBezTo>
                    <a:pt x="22159" y="7138"/>
                    <a:pt x="22268" y="7328"/>
                    <a:pt x="22377" y="7532"/>
                  </a:cubicBezTo>
                  <a:cubicBezTo>
                    <a:pt x="22490" y="7721"/>
                    <a:pt x="22580" y="7922"/>
                    <a:pt x="22690" y="8134"/>
                  </a:cubicBezTo>
                  <a:lnTo>
                    <a:pt x="22690" y="8134"/>
                  </a:lnTo>
                  <a:cubicBezTo>
                    <a:pt x="22688" y="8126"/>
                    <a:pt x="22688" y="8121"/>
                    <a:pt x="22691" y="8121"/>
                  </a:cubicBezTo>
                  <a:lnTo>
                    <a:pt x="22691" y="8121"/>
                  </a:lnTo>
                  <a:cubicBezTo>
                    <a:pt x="22693" y="8121"/>
                    <a:pt x="22697" y="8124"/>
                    <a:pt x="22703" y="8130"/>
                  </a:cubicBezTo>
                  <a:cubicBezTo>
                    <a:pt x="23438" y="9640"/>
                    <a:pt x="23968" y="11204"/>
                    <a:pt x="24281" y="12851"/>
                  </a:cubicBezTo>
                  <a:cubicBezTo>
                    <a:pt x="24336" y="13163"/>
                    <a:pt x="24322" y="12905"/>
                    <a:pt x="24363" y="13177"/>
                  </a:cubicBezTo>
                  <a:cubicBezTo>
                    <a:pt x="24397" y="13326"/>
                    <a:pt x="24402" y="13495"/>
                    <a:pt x="24412" y="13626"/>
                  </a:cubicBezTo>
                  <a:lnTo>
                    <a:pt x="24412" y="13626"/>
                  </a:lnTo>
                  <a:cubicBezTo>
                    <a:pt x="24409" y="13609"/>
                    <a:pt x="24406" y="13596"/>
                    <a:pt x="24405" y="13596"/>
                  </a:cubicBezTo>
                  <a:cubicBezTo>
                    <a:pt x="24404" y="13596"/>
                    <a:pt x="24403" y="13601"/>
                    <a:pt x="24403" y="13612"/>
                  </a:cubicBezTo>
                  <a:cubicBezTo>
                    <a:pt x="24407" y="13639"/>
                    <a:pt x="24412" y="13666"/>
                    <a:pt x="24417" y="13694"/>
                  </a:cubicBezTo>
                  <a:lnTo>
                    <a:pt x="24417" y="13694"/>
                  </a:lnTo>
                  <a:cubicBezTo>
                    <a:pt x="24417" y="13694"/>
                    <a:pt x="24417" y="13694"/>
                    <a:pt x="24417" y="13694"/>
                  </a:cubicBezTo>
                  <a:cubicBezTo>
                    <a:pt x="24417" y="13694"/>
                    <a:pt x="24417" y="13694"/>
                    <a:pt x="24417" y="13694"/>
                  </a:cubicBezTo>
                  <a:lnTo>
                    <a:pt x="24417" y="13694"/>
                  </a:lnTo>
                  <a:cubicBezTo>
                    <a:pt x="24431" y="13767"/>
                    <a:pt x="24448" y="13846"/>
                    <a:pt x="24458" y="13925"/>
                  </a:cubicBezTo>
                  <a:cubicBezTo>
                    <a:pt x="24449" y="13857"/>
                    <a:pt x="24441" y="13764"/>
                    <a:pt x="24446" y="13764"/>
                  </a:cubicBezTo>
                  <a:lnTo>
                    <a:pt x="24446" y="13764"/>
                  </a:lnTo>
                  <a:cubicBezTo>
                    <a:pt x="24448" y="13764"/>
                    <a:pt x="24456" y="13799"/>
                    <a:pt x="24472" y="13898"/>
                  </a:cubicBezTo>
                  <a:lnTo>
                    <a:pt x="24417" y="13531"/>
                  </a:lnTo>
                  <a:cubicBezTo>
                    <a:pt x="24419" y="13530"/>
                    <a:pt x="24420" y="13530"/>
                    <a:pt x="24421" y="13530"/>
                  </a:cubicBezTo>
                  <a:cubicBezTo>
                    <a:pt x="24443" y="13530"/>
                    <a:pt x="24433" y="13653"/>
                    <a:pt x="24485" y="13898"/>
                  </a:cubicBezTo>
                  <a:lnTo>
                    <a:pt x="24499" y="14129"/>
                  </a:lnTo>
                  <a:lnTo>
                    <a:pt x="24512" y="14102"/>
                  </a:lnTo>
                  <a:cubicBezTo>
                    <a:pt x="24603" y="14516"/>
                    <a:pt x="24739" y="14645"/>
                    <a:pt x="24875" y="14645"/>
                  </a:cubicBezTo>
                  <a:cubicBezTo>
                    <a:pt x="24923" y="14645"/>
                    <a:pt x="24970" y="14630"/>
                    <a:pt x="25016" y="14605"/>
                  </a:cubicBezTo>
                  <a:cubicBezTo>
                    <a:pt x="25192" y="14510"/>
                    <a:pt x="25328" y="14265"/>
                    <a:pt x="25328" y="14265"/>
                  </a:cubicBezTo>
                  <a:lnTo>
                    <a:pt x="25328" y="14184"/>
                  </a:lnTo>
                  <a:cubicBezTo>
                    <a:pt x="25328" y="14184"/>
                    <a:pt x="25301" y="14048"/>
                    <a:pt x="25274" y="13898"/>
                  </a:cubicBezTo>
                  <a:cubicBezTo>
                    <a:pt x="25261" y="13830"/>
                    <a:pt x="25247" y="13762"/>
                    <a:pt x="25233" y="13707"/>
                  </a:cubicBezTo>
                  <a:cubicBezTo>
                    <a:pt x="25219" y="13653"/>
                    <a:pt x="25206" y="13625"/>
                    <a:pt x="25206" y="13625"/>
                  </a:cubicBezTo>
                  <a:cubicBezTo>
                    <a:pt x="25192" y="13408"/>
                    <a:pt x="25165" y="13177"/>
                    <a:pt x="25125" y="12945"/>
                  </a:cubicBezTo>
                  <a:cubicBezTo>
                    <a:pt x="25083" y="12715"/>
                    <a:pt x="25043" y="12497"/>
                    <a:pt x="25002" y="12265"/>
                  </a:cubicBezTo>
                  <a:cubicBezTo>
                    <a:pt x="24893" y="11830"/>
                    <a:pt x="24798" y="11422"/>
                    <a:pt x="24702" y="11110"/>
                  </a:cubicBezTo>
                  <a:cubicBezTo>
                    <a:pt x="24662" y="10974"/>
                    <a:pt x="24594" y="10715"/>
                    <a:pt x="24512" y="10457"/>
                  </a:cubicBezTo>
                  <a:cubicBezTo>
                    <a:pt x="24472" y="10321"/>
                    <a:pt x="24430" y="10185"/>
                    <a:pt x="24390" y="10062"/>
                  </a:cubicBezTo>
                  <a:cubicBezTo>
                    <a:pt x="24349" y="9940"/>
                    <a:pt x="24308" y="9817"/>
                    <a:pt x="24281" y="9722"/>
                  </a:cubicBezTo>
                  <a:lnTo>
                    <a:pt x="24267" y="9749"/>
                  </a:lnTo>
                  <a:lnTo>
                    <a:pt x="24145" y="9381"/>
                  </a:lnTo>
                  <a:cubicBezTo>
                    <a:pt x="24104" y="9245"/>
                    <a:pt x="24050" y="9124"/>
                    <a:pt x="24009" y="9001"/>
                  </a:cubicBezTo>
                  <a:cubicBezTo>
                    <a:pt x="23968" y="8879"/>
                    <a:pt x="23913" y="8756"/>
                    <a:pt x="23886" y="8647"/>
                  </a:cubicBezTo>
                  <a:cubicBezTo>
                    <a:pt x="23832" y="8552"/>
                    <a:pt x="23805" y="8457"/>
                    <a:pt x="23777" y="8389"/>
                  </a:cubicBezTo>
                  <a:lnTo>
                    <a:pt x="23764" y="8402"/>
                  </a:lnTo>
                  <a:cubicBezTo>
                    <a:pt x="23737" y="8321"/>
                    <a:pt x="23669" y="8157"/>
                    <a:pt x="23614" y="8021"/>
                  </a:cubicBezTo>
                  <a:cubicBezTo>
                    <a:pt x="23565" y="7899"/>
                    <a:pt x="23528" y="7799"/>
                    <a:pt x="23540" y="7799"/>
                  </a:cubicBezTo>
                  <a:lnTo>
                    <a:pt x="23540" y="7799"/>
                  </a:lnTo>
                  <a:cubicBezTo>
                    <a:pt x="23542" y="7799"/>
                    <a:pt x="23544" y="7801"/>
                    <a:pt x="23547" y="7804"/>
                  </a:cubicBezTo>
                  <a:cubicBezTo>
                    <a:pt x="23329" y="7382"/>
                    <a:pt x="23342" y="7464"/>
                    <a:pt x="23057" y="6947"/>
                  </a:cubicBezTo>
                  <a:lnTo>
                    <a:pt x="23057" y="6947"/>
                  </a:lnTo>
                  <a:lnTo>
                    <a:pt x="23111" y="7015"/>
                  </a:lnTo>
                  <a:cubicBezTo>
                    <a:pt x="22961" y="6715"/>
                    <a:pt x="22431" y="5845"/>
                    <a:pt x="21819" y="5070"/>
                  </a:cubicBezTo>
                  <a:cubicBezTo>
                    <a:pt x="21670" y="4865"/>
                    <a:pt x="21506" y="4689"/>
                    <a:pt x="21356" y="4499"/>
                  </a:cubicBezTo>
                  <a:cubicBezTo>
                    <a:pt x="21207" y="4321"/>
                    <a:pt x="21057" y="4158"/>
                    <a:pt x="20921" y="4009"/>
                  </a:cubicBezTo>
                  <a:cubicBezTo>
                    <a:pt x="20636" y="3710"/>
                    <a:pt x="20404" y="3478"/>
                    <a:pt x="20309" y="3383"/>
                  </a:cubicBezTo>
                  <a:lnTo>
                    <a:pt x="20309" y="3383"/>
                  </a:lnTo>
                  <a:lnTo>
                    <a:pt x="20337" y="3424"/>
                  </a:lnTo>
                  <a:cubicBezTo>
                    <a:pt x="19956" y="3030"/>
                    <a:pt x="19412" y="2594"/>
                    <a:pt x="18962" y="2241"/>
                  </a:cubicBezTo>
                  <a:cubicBezTo>
                    <a:pt x="18745" y="2091"/>
                    <a:pt x="18351" y="1818"/>
                    <a:pt x="17847" y="1519"/>
                  </a:cubicBezTo>
                  <a:cubicBezTo>
                    <a:pt x="17330" y="1234"/>
                    <a:pt x="16691" y="921"/>
                    <a:pt x="16024" y="676"/>
                  </a:cubicBezTo>
                  <a:cubicBezTo>
                    <a:pt x="15358" y="445"/>
                    <a:pt x="14664" y="268"/>
                    <a:pt x="14065" y="159"/>
                  </a:cubicBezTo>
                  <a:cubicBezTo>
                    <a:pt x="13766" y="119"/>
                    <a:pt x="13494" y="77"/>
                    <a:pt x="13249" y="64"/>
                  </a:cubicBezTo>
                  <a:cubicBezTo>
                    <a:pt x="13004" y="37"/>
                    <a:pt x="12814" y="23"/>
                    <a:pt x="12665" y="23"/>
                  </a:cubicBezTo>
                  <a:cubicBezTo>
                    <a:pt x="12148" y="10"/>
                    <a:pt x="12121" y="10"/>
                    <a:pt x="12106" y="10"/>
                  </a:cubicBezTo>
                  <a:cubicBezTo>
                    <a:pt x="12095" y="4"/>
                    <a:pt x="12086" y="1"/>
                    <a:pt x="12042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63"/>
            <p:cNvSpPr/>
            <p:nvPr/>
          </p:nvSpPr>
          <p:spPr>
            <a:xfrm>
              <a:off x="1026802" y="3939181"/>
              <a:ext cx="3952" cy="25351"/>
            </a:xfrm>
            <a:custGeom>
              <a:avLst/>
              <a:gdLst/>
              <a:ahLst/>
              <a:cxnLst/>
              <a:rect l="l" t="t" r="r" b="b"/>
              <a:pathLst>
                <a:path w="70" h="449" extrusionOk="0">
                  <a:moveTo>
                    <a:pt x="1" y="0"/>
                  </a:moveTo>
                  <a:cubicBezTo>
                    <a:pt x="15" y="163"/>
                    <a:pt x="42" y="354"/>
                    <a:pt x="70" y="448"/>
                  </a:cubicBezTo>
                  <a:cubicBezTo>
                    <a:pt x="55" y="272"/>
                    <a:pt x="28" y="122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63"/>
            <p:cNvSpPr/>
            <p:nvPr/>
          </p:nvSpPr>
          <p:spPr>
            <a:xfrm>
              <a:off x="1026802" y="3938334"/>
              <a:ext cx="56" cy="903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"/>
                  </a:moveTo>
                  <a:lnTo>
                    <a:pt x="1" y="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63"/>
            <p:cNvSpPr/>
            <p:nvPr/>
          </p:nvSpPr>
          <p:spPr>
            <a:xfrm>
              <a:off x="-104451" y="3290165"/>
              <a:ext cx="1180466" cy="768872"/>
            </a:xfrm>
            <a:custGeom>
              <a:avLst/>
              <a:gdLst/>
              <a:ahLst/>
              <a:cxnLst/>
              <a:rect l="l" t="t" r="r" b="b"/>
              <a:pathLst>
                <a:path w="20908" h="13618" extrusionOk="0">
                  <a:moveTo>
                    <a:pt x="9536" y="0"/>
                  </a:moveTo>
                  <a:cubicBezTo>
                    <a:pt x="9517" y="4"/>
                    <a:pt x="9500" y="7"/>
                    <a:pt x="9487" y="9"/>
                  </a:cubicBezTo>
                  <a:lnTo>
                    <a:pt x="9487" y="9"/>
                  </a:lnTo>
                  <a:cubicBezTo>
                    <a:pt x="9504" y="7"/>
                    <a:pt x="9520" y="4"/>
                    <a:pt x="9536" y="0"/>
                  </a:cubicBezTo>
                  <a:close/>
                  <a:moveTo>
                    <a:pt x="5918" y="2164"/>
                  </a:moveTo>
                  <a:lnTo>
                    <a:pt x="5918" y="2164"/>
                  </a:lnTo>
                  <a:cubicBezTo>
                    <a:pt x="5910" y="2167"/>
                    <a:pt x="5903" y="2171"/>
                    <a:pt x="5894" y="2175"/>
                  </a:cubicBezTo>
                  <a:lnTo>
                    <a:pt x="5894" y="2175"/>
                  </a:lnTo>
                  <a:cubicBezTo>
                    <a:pt x="5871" y="2189"/>
                    <a:pt x="5848" y="2203"/>
                    <a:pt x="5823" y="2218"/>
                  </a:cubicBezTo>
                  <a:lnTo>
                    <a:pt x="5918" y="2164"/>
                  </a:lnTo>
                  <a:close/>
                  <a:moveTo>
                    <a:pt x="15255" y="2661"/>
                  </a:moveTo>
                  <a:cubicBezTo>
                    <a:pt x="15258" y="2663"/>
                    <a:pt x="15260" y="2665"/>
                    <a:pt x="15263" y="2667"/>
                  </a:cubicBezTo>
                  <a:cubicBezTo>
                    <a:pt x="15260" y="2665"/>
                    <a:pt x="15258" y="2663"/>
                    <a:pt x="15255" y="2661"/>
                  </a:cubicBezTo>
                  <a:close/>
                  <a:moveTo>
                    <a:pt x="3810" y="3932"/>
                  </a:moveTo>
                  <a:lnTo>
                    <a:pt x="3810" y="3932"/>
                  </a:lnTo>
                  <a:cubicBezTo>
                    <a:pt x="3807" y="3935"/>
                    <a:pt x="3805" y="3938"/>
                    <a:pt x="3802" y="3940"/>
                  </a:cubicBezTo>
                  <a:lnTo>
                    <a:pt x="3802" y="3940"/>
                  </a:lnTo>
                  <a:cubicBezTo>
                    <a:pt x="3806" y="3937"/>
                    <a:pt x="3808" y="3935"/>
                    <a:pt x="3810" y="3932"/>
                  </a:cubicBezTo>
                  <a:close/>
                  <a:moveTo>
                    <a:pt x="1470" y="8488"/>
                  </a:moveTo>
                  <a:cubicBezTo>
                    <a:pt x="1468" y="8493"/>
                    <a:pt x="1467" y="8498"/>
                    <a:pt x="1465" y="8502"/>
                  </a:cubicBezTo>
                  <a:lnTo>
                    <a:pt x="1465" y="8502"/>
                  </a:lnTo>
                  <a:cubicBezTo>
                    <a:pt x="1467" y="8497"/>
                    <a:pt x="1469" y="8493"/>
                    <a:pt x="1470" y="8488"/>
                  </a:cubicBezTo>
                  <a:close/>
                  <a:moveTo>
                    <a:pt x="19997" y="11224"/>
                  </a:moveTo>
                  <a:cubicBezTo>
                    <a:pt x="19997" y="11224"/>
                    <a:pt x="19997" y="11227"/>
                    <a:pt x="19997" y="11236"/>
                  </a:cubicBezTo>
                  <a:cubicBezTo>
                    <a:pt x="19998" y="11241"/>
                    <a:pt x="19999" y="11246"/>
                    <a:pt x="20000" y="11252"/>
                  </a:cubicBezTo>
                  <a:lnTo>
                    <a:pt x="20000" y="11252"/>
                  </a:lnTo>
                  <a:cubicBezTo>
                    <a:pt x="19998" y="11236"/>
                    <a:pt x="19997" y="11224"/>
                    <a:pt x="19997" y="11224"/>
                  </a:cubicBezTo>
                  <a:close/>
                  <a:moveTo>
                    <a:pt x="20000" y="11252"/>
                  </a:moveTo>
                  <a:cubicBezTo>
                    <a:pt x="20001" y="11265"/>
                    <a:pt x="20004" y="11282"/>
                    <a:pt x="20008" y="11297"/>
                  </a:cubicBezTo>
                  <a:lnTo>
                    <a:pt x="20008" y="11297"/>
                  </a:lnTo>
                  <a:cubicBezTo>
                    <a:pt x="20005" y="11281"/>
                    <a:pt x="20002" y="11266"/>
                    <a:pt x="20000" y="11252"/>
                  </a:cubicBezTo>
                  <a:close/>
                  <a:moveTo>
                    <a:pt x="20015" y="11167"/>
                  </a:moveTo>
                  <a:cubicBezTo>
                    <a:pt x="20035" y="11167"/>
                    <a:pt x="20027" y="11260"/>
                    <a:pt x="20062" y="11453"/>
                  </a:cubicBezTo>
                  <a:lnTo>
                    <a:pt x="20062" y="11453"/>
                  </a:lnTo>
                  <a:lnTo>
                    <a:pt x="20010" y="11169"/>
                  </a:lnTo>
                  <a:cubicBezTo>
                    <a:pt x="20012" y="11168"/>
                    <a:pt x="20013" y="11167"/>
                    <a:pt x="20015" y="11167"/>
                  </a:cubicBezTo>
                  <a:close/>
                  <a:moveTo>
                    <a:pt x="9951" y="5"/>
                  </a:moveTo>
                  <a:cubicBezTo>
                    <a:pt x="9902" y="5"/>
                    <a:pt x="9795" y="12"/>
                    <a:pt x="9550" y="28"/>
                  </a:cubicBezTo>
                  <a:cubicBezTo>
                    <a:pt x="9517" y="31"/>
                    <a:pt x="9489" y="33"/>
                    <a:pt x="9468" y="33"/>
                  </a:cubicBezTo>
                  <a:cubicBezTo>
                    <a:pt x="9422" y="33"/>
                    <a:pt x="9417" y="24"/>
                    <a:pt x="9487" y="9"/>
                  </a:cubicBezTo>
                  <a:lnTo>
                    <a:pt x="9487" y="9"/>
                  </a:lnTo>
                  <a:cubicBezTo>
                    <a:pt x="9362" y="31"/>
                    <a:pt x="9217" y="43"/>
                    <a:pt x="9073" y="55"/>
                  </a:cubicBezTo>
                  <a:cubicBezTo>
                    <a:pt x="8910" y="82"/>
                    <a:pt x="8761" y="123"/>
                    <a:pt x="8625" y="151"/>
                  </a:cubicBezTo>
                  <a:cubicBezTo>
                    <a:pt x="8203" y="218"/>
                    <a:pt x="7686" y="341"/>
                    <a:pt x="7129" y="559"/>
                  </a:cubicBezTo>
                  <a:cubicBezTo>
                    <a:pt x="6585" y="762"/>
                    <a:pt x="5999" y="1048"/>
                    <a:pt x="5469" y="1388"/>
                  </a:cubicBezTo>
                  <a:cubicBezTo>
                    <a:pt x="4381" y="2068"/>
                    <a:pt x="3496" y="2993"/>
                    <a:pt x="2979" y="3633"/>
                  </a:cubicBezTo>
                  <a:lnTo>
                    <a:pt x="3007" y="3592"/>
                  </a:lnTo>
                  <a:lnTo>
                    <a:pt x="3007" y="3592"/>
                  </a:lnTo>
                  <a:cubicBezTo>
                    <a:pt x="2843" y="3809"/>
                    <a:pt x="2544" y="4177"/>
                    <a:pt x="2232" y="4653"/>
                  </a:cubicBezTo>
                  <a:cubicBezTo>
                    <a:pt x="1933" y="5129"/>
                    <a:pt x="1592" y="5700"/>
                    <a:pt x="1320" y="6312"/>
                  </a:cubicBezTo>
                  <a:cubicBezTo>
                    <a:pt x="1048" y="6911"/>
                    <a:pt x="817" y="7536"/>
                    <a:pt x="654" y="8080"/>
                  </a:cubicBezTo>
                  <a:cubicBezTo>
                    <a:pt x="491" y="8611"/>
                    <a:pt x="395" y="9074"/>
                    <a:pt x="341" y="9332"/>
                  </a:cubicBezTo>
                  <a:lnTo>
                    <a:pt x="273" y="9536"/>
                  </a:lnTo>
                  <a:cubicBezTo>
                    <a:pt x="246" y="9767"/>
                    <a:pt x="204" y="9972"/>
                    <a:pt x="177" y="10271"/>
                  </a:cubicBezTo>
                  <a:cubicBezTo>
                    <a:pt x="165" y="10344"/>
                    <a:pt x="158" y="10370"/>
                    <a:pt x="155" y="10370"/>
                  </a:cubicBezTo>
                  <a:cubicBezTo>
                    <a:pt x="150" y="10370"/>
                    <a:pt x="150" y="10329"/>
                    <a:pt x="150" y="10284"/>
                  </a:cubicBezTo>
                  <a:cubicBezTo>
                    <a:pt x="123" y="10556"/>
                    <a:pt x="83" y="10842"/>
                    <a:pt x="83" y="10991"/>
                  </a:cubicBezTo>
                  <a:lnTo>
                    <a:pt x="96" y="10951"/>
                  </a:lnTo>
                  <a:lnTo>
                    <a:pt x="96" y="10951"/>
                  </a:lnTo>
                  <a:cubicBezTo>
                    <a:pt x="83" y="11372"/>
                    <a:pt x="1" y="11604"/>
                    <a:pt x="14" y="12066"/>
                  </a:cubicBezTo>
                  <a:lnTo>
                    <a:pt x="28" y="12066"/>
                  </a:lnTo>
                  <a:cubicBezTo>
                    <a:pt x="28" y="12257"/>
                    <a:pt x="14" y="12475"/>
                    <a:pt x="14" y="12638"/>
                  </a:cubicBezTo>
                  <a:cubicBezTo>
                    <a:pt x="14" y="12743"/>
                    <a:pt x="20" y="12755"/>
                    <a:pt x="26" y="12755"/>
                  </a:cubicBezTo>
                  <a:cubicBezTo>
                    <a:pt x="28" y="12755"/>
                    <a:pt x="30" y="12754"/>
                    <a:pt x="31" y="12754"/>
                  </a:cubicBezTo>
                  <a:cubicBezTo>
                    <a:pt x="37" y="12754"/>
                    <a:pt x="41" y="12764"/>
                    <a:pt x="41" y="12841"/>
                  </a:cubicBezTo>
                  <a:cubicBezTo>
                    <a:pt x="28" y="12923"/>
                    <a:pt x="55" y="13127"/>
                    <a:pt x="68" y="13331"/>
                  </a:cubicBezTo>
                  <a:cubicBezTo>
                    <a:pt x="56" y="13106"/>
                    <a:pt x="42" y="12855"/>
                    <a:pt x="66" y="12855"/>
                  </a:cubicBezTo>
                  <a:cubicBezTo>
                    <a:pt x="67" y="12855"/>
                    <a:pt x="68" y="12855"/>
                    <a:pt x="68" y="12855"/>
                  </a:cubicBezTo>
                  <a:cubicBezTo>
                    <a:pt x="83" y="13141"/>
                    <a:pt x="96" y="12923"/>
                    <a:pt x="96" y="13209"/>
                  </a:cubicBezTo>
                  <a:lnTo>
                    <a:pt x="68" y="13222"/>
                  </a:lnTo>
                  <a:cubicBezTo>
                    <a:pt x="83" y="13345"/>
                    <a:pt x="96" y="13590"/>
                    <a:pt x="110" y="13617"/>
                  </a:cubicBezTo>
                  <a:cubicBezTo>
                    <a:pt x="96" y="13576"/>
                    <a:pt x="96" y="13454"/>
                    <a:pt x="83" y="13345"/>
                  </a:cubicBezTo>
                  <a:cubicBezTo>
                    <a:pt x="110" y="13345"/>
                    <a:pt x="286" y="13127"/>
                    <a:pt x="449" y="12937"/>
                  </a:cubicBezTo>
                  <a:cubicBezTo>
                    <a:pt x="627" y="12732"/>
                    <a:pt x="803" y="12529"/>
                    <a:pt x="830" y="12515"/>
                  </a:cubicBezTo>
                  <a:cubicBezTo>
                    <a:pt x="857" y="12161"/>
                    <a:pt x="830" y="11617"/>
                    <a:pt x="912" y="11209"/>
                  </a:cubicBezTo>
                  <a:cubicBezTo>
                    <a:pt x="912" y="11223"/>
                    <a:pt x="912" y="11229"/>
                    <a:pt x="913" y="11229"/>
                  </a:cubicBezTo>
                  <a:cubicBezTo>
                    <a:pt x="915" y="11229"/>
                    <a:pt x="924" y="11056"/>
                    <a:pt x="933" y="11056"/>
                  </a:cubicBezTo>
                  <a:cubicBezTo>
                    <a:pt x="935" y="11056"/>
                    <a:pt x="937" y="11065"/>
                    <a:pt x="939" y="11087"/>
                  </a:cubicBezTo>
                  <a:cubicBezTo>
                    <a:pt x="939" y="11019"/>
                    <a:pt x="953" y="10910"/>
                    <a:pt x="966" y="10828"/>
                  </a:cubicBezTo>
                  <a:lnTo>
                    <a:pt x="966" y="10828"/>
                  </a:lnTo>
                  <a:cubicBezTo>
                    <a:pt x="939" y="10951"/>
                    <a:pt x="926" y="11060"/>
                    <a:pt x="912" y="11073"/>
                  </a:cubicBezTo>
                  <a:cubicBezTo>
                    <a:pt x="953" y="10516"/>
                    <a:pt x="1048" y="9917"/>
                    <a:pt x="1157" y="9359"/>
                  </a:cubicBezTo>
                  <a:cubicBezTo>
                    <a:pt x="1225" y="9047"/>
                    <a:pt x="1307" y="8938"/>
                    <a:pt x="1320" y="8869"/>
                  </a:cubicBezTo>
                  <a:lnTo>
                    <a:pt x="1320" y="8869"/>
                  </a:lnTo>
                  <a:lnTo>
                    <a:pt x="1293" y="8883"/>
                  </a:lnTo>
                  <a:cubicBezTo>
                    <a:pt x="1293" y="8883"/>
                    <a:pt x="1307" y="8802"/>
                    <a:pt x="1334" y="8720"/>
                  </a:cubicBezTo>
                  <a:cubicBezTo>
                    <a:pt x="1361" y="8639"/>
                    <a:pt x="1374" y="8557"/>
                    <a:pt x="1374" y="8557"/>
                  </a:cubicBezTo>
                  <a:cubicBezTo>
                    <a:pt x="1388" y="8624"/>
                    <a:pt x="1429" y="8570"/>
                    <a:pt x="1402" y="8706"/>
                  </a:cubicBezTo>
                  <a:cubicBezTo>
                    <a:pt x="1415" y="8706"/>
                    <a:pt x="1428" y="8606"/>
                    <a:pt x="1465" y="8502"/>
                  </a:cubicBezTo>
                  <a:lnTo>
                    <a:pt x="1465" y="8502"/>
                  </a:lnTo>
                  <a:cubicBezTo>
                    <a:pt x="1454" y="8530"/>
                    <a:pt x="1437" y="8565"/>
                    <a:pt x="1430" y="8565"/>
                  </a:cubicBezTo>
                  <a:cubicBezTo>
                    <a:pt x="1426" y="8565"/>
                    <a:pt x="1425" y="8555"/>
                    <a:pt x="1429" y="8530"/>
                  </a:cubicBezTo>
                  <a:cubicBezTo>
                    <a:pt x="1497" y="8285"/>
                    <a:pt x="1456" y="8461"/>
                    <a:pt x="1565" y="8162"/>
                  </a:cubicBezTo>
                  <a:lnTo>
                    <a:pt x="1565" y="8162"/>
                  </a:lnTo>
                  <a:cubicBezTo>
                    <a:pt x="1557" y="8162"/>
                    <a:pt x="1523" y="8233"/>
                    <a:pt x="1514" y="8233"/>
                  </a:cubicBezTo>
                  <a:cubicBezTo>
                    <a:pt x="1508" y="8233"/>
                    <a:pt x="1511" y="8203"/>
                    <a:pt x="1538" y="8108"/>
                  </a:cubicBezTo>
                  <a:cubicBezTo>
                    <a:pt x="1606" y="7808"/>
                    <a:pt x="1946" y="6829"/>
                    <a:pt x="2449" y="5918"/>
                  </a:cubicBezTo>
                  <a:cubicBezTo>
                    <a:pt x="2920" y="5003"/>
                    <a:pt x="3578" y="4195"/>
                    <a:pt x="3802" y="3940"/>
                  </a:cubicBezTo>
                  <a:lnTo>
                    <a:pt x="3802" y="3940"/>
                  </a:lnTo>
                  <a:cubicBezTo>
                    <a:pt x="3770" y="3967"/>
                    <a:pt x="3657" y="4002"/>
                    <a:pt x="3632" y="4027"/>
                  </a:cubicBezTo>
                  <a:cubicBezTo>
                    <a:pt x="3632" y="4027"/>
                    <a:pt x="3687" y="3959"/>
                    <a:pt x="3741" y="3905"/>
                  </a:cubicBezTo>
                  <a:lnTo>
                    <a:pt x="3850" y="3796"/>
                  </a:lnTo>
                  <a:lnTo>
                    <a:pt x="3755" y="3945"/>
                  </a:lnTo>
                  <a:cubicBezTo>
                    <a:pt x="3904" y="3823"/>
                    <a:pt x="4299" y="3361"/>
                    <a:pt x="4775" y="2980"/>
                  </a:cubicBezTo>
                  <a:cubicBezTo>
                    <a:pt x="5219" y="2601"/>
                    <a:pt x="5700" y="2273"/>
                    <a:pt x="5894" y="2175"/>
                  </a:cubicBezTo>
                  <a:lnTo>
                    <a:pt x="5894" y="2175"/>
                  </a:lnTo>
                  <a:cubicBezTo>
                    <a:pt x="5999" y="2112"/>
                    <a:pt x="6090" y="2056"/>
                    <a:pt x="6190" y="2001"/>
                  </a:cubicBezTo>
                  <a:cubicBezTo>
                    <a:pt x="6313" y="1946"/>
                    <a:pt x="6434" y="1865"/>
                    <a:pt x="6598" y="1783"/>
                  </a:cubicBezTo>
                  <a:lnTo>
                    <a:pt x="6598" y="1783"/>
                  </a:lnTo>
                  <a:cubicBezTo>
                    <a:pt x="6596" y="1784"/>
                    <a:pt x="6543" y="1810"/>
                    <a:pt x="6503" y="1823"/>
                  </a:cubicBezTo>
                  <a:lnTo>
                    <a:pt x="6394" y="1878"/>
                  </a:lnTo>
                  <a:cubicBezTo>
                    <a:pt x="6462" y="1810"/>
                    <a:pt x="6625" y="1729"/>
                    <a:pt x="6815" y="1633"/>
                  </a:cubicBezTo>
                  <a:lnTo>
                    <a:pt x="6815" y="1633"/>
                  </a:lnTo>
                  <a:lnTo>
                    <a:pt x="6706" y="1701"/>
                  </a:lnTo>
                  <a:cubicBezTo>
                    <a:pt x="6815" y="1660"/>
                    <a:pt x="6911" y="1606"/>
                    <a:pt x="7033" y="1565"/>
                  </a:cubicBezTo>
                  <a:cubicBezTo>
                    <a:pt x="7142" y="1511"/>
                    <a:pt x="7278" y="1442"/>
                    <a:pt x="7441" y="1388"/>
                  </a:cubicBezTo>
                  <a:lnTo>
                    <a:pt x="7441" y="1388"/>
                  </a:lnTo>
                  <a:lnTo>
                    <a:pt x="7319" y="1442"/>
                  </a:lnTo>
                  <a:cubicBezTo>
                    <a:pt x="7401" y="1415"/>
                    <a:pt x="7495" y="1375"/>
                    <a:pt x="7591" y="1334"/>
                  </a:cubicBezTo>
                  <a:lnTo>
                    <a:pt x="7591" y="1334"/>
                  </a:lnTo>
                  <a:cubicBezTo>
                    <a:pt x="7557" y="1344"/>
                    <a:pt x="7540" y="1348"/>
                    <a:pt x="7537" y="1348"/>
                  </a:cubicBezTo>
                  <a:cubicBezTo>
                    <a:pt x="7521" y="1348"/>
                    <a:pt x="7699" y="1281"/>
                    <a:pt x="7758" y="1245"/>
                  </a:cubicBezTo>
                  <a:lnTo>
                    <a:pt x="7758" y="1245"/>
                  </a:lnTo>
                  <a:cubicBezTo>
                    <a:pt x="7742" y="1256"/>
                    <a:pt x="7743" y="1261"/>
                    <a:pt x="7755" y="1261"/>
                  </a:cubicBezTo>
                  <a:cubicBezTo>
                    <a:pt x="7803" y="1261"/>
                    <a:pt x="8024" y="1191"/>
                    <a:pt x="8108" y="1170"/>
                  </a:cubicBezTo>
                  <a:cubicBezTo>
                    <a:pt x="8148" y="1130"/>
                    <a:pt x="8435" y="1103"/>
                    <a:pt x="8448" y="1076"/>
                  </a:cubicBezTo>
                  <a:cubicBezTo>
                    <a:pt x="8474" y="1069"/>
                    <a:pt x="8489" y="1066"/>
                    <a:pt x="8496" y="1066"/>
                  </a:cubicBezTo>
                  <a:cubicBezTo>
                    <a:pt x="8519" y="1066"/>
                    <a:pt x="8465" y="1092"/>
                    <a:pt x="8435" y="1103"/>
                  </a:cubicBezTo>
                  <a:cubicBezTo>
                    <a:pt x="8665" y="1034"/>
                    <a:pt x="8883" y="1021"/>
                    <a:pt x="9318" y="967"/>
                  </a:cubicBezTo>
                  <a:cubicBezTo>
                    <a:pt x="9686" y="925"/>
                    <a:pt x="9713" y="925"/>
                    <a:pt x="9753" y="925"/>
                  </a:cubicBezTo>
                  <a:cubicBezTo>
                    <a:pt x="9772" y="925"/>
                    <a:pt x="9802" y="920"/>
                    <a:pt x="9945" y="920"/>
                  </a:cubicBezTo>
                  <a:cubicBezTo>
                    <a:pt x="10017" y="920"/>
                    <a:pt x="10117" y="921"/>
                    <a:pt x="10257" y="925"/>
                  </a:cubicBezTo>
                  <a:lnTo>
                    <a:pt x="10352" y="912"/>
                  </a:lnTo>
                  <a:lnTo>
                    <a:pt x="10406" y="940"/>
                  </a:lnTo>
                  <a:cubicBezTo>
                    <a:pt x="10454" y="922"/>
                    <a:pt x="10523" y="917"/>
                    <a:pt x="10597" y="917"/>
                  </a:cubicBezTo>
                  <a:cubicBezTo>
                    <a:pt x="10695" y="917"/>
                    <a:pt x="10802" y="926"/>
                    <a:pt x="10883" y="926"/>
                  </a:cubicBezTo>
                  <a:cubicBezTo>
                    <a:pt x="10932" y="926"/>
                    <a:pt x="10971" y="923"/>
                    <a:pt x="10992" y="912"/>
                  </a:cubicBezTo>
                  <a:cubicBezTo>
                    <a:pt x="11073" y="940"/>
                    <a:pt x="11168" y="925"/>
                    <a:pt x="11359" y="967"/>
                  </a:cubicBezTo>
                  <a:cubicBezTo>
                    <a:pt x="11339" y="973"/>
                    <a:pt x="11313" y="975"/>
                    <a:pt x="11284" y="975"/>
                  </a:cubicBezTo>
                  <a:cubicBezTo>
                    <a:pt x="11206" y="975"/>
                    <a:pt x="11104" y="959"/>
                    <a:pt x="11025" y="959"/>
                  </a:cubicBezTo>
                  <a:cubicBezTo>
                    <a:pt x="10996" y="959"/>
                    <a:pt x="10971" y="961"/>
                    <a:pt x="10950" y="967"/>
                  </a:cubicBezTo>
                  <a:cubicBezTo>
                    <a:pt x="11032" y="967"/>
                    <a:pt x="11168" y="980"/>
                    <a:pt x="11331" y="1007"/>
                  </a:cubicBezTo>
                  <a:cubicBezTo>
                    <a:pt x="11482" y="1034"/>
                    <a:pt x="11672" y="1061"/>
                    <a:pt x="11875" y="1116"/>
                  </a:cubicBezTo>
                  <a:cubicBezTo>
                    <a:pt x="12284" y="1197"/>
                    <a:pt x="12760" y="1334"/>
                    <a:pt x="13223" y="1524"/>
                  </a:cubicBezTo>
                  <a:cubicBezTo>
                    <a:pt x="14139" y="1888"/>
                    <a:pt x="14962" y="2453"/>
                    <a:pt x="15255" y="2661"/>
                  </a:cubicBezTo>
                  <a:lnTo>
                    <a:pt x="15255" y="2661"/>
                  </a:lnTo>
                  <a:cubicBezTo>
                    <a:pt x="15211" y="2629"/>
                    <a:pt x="15197" y="2614"/>
                    <a:pt x="15206" y="2614"/>
                  </a:cubicBezTo>
                  <a:cubicBezTo>
                    <a:pt x="15215" y="2614"/>
                    <a:pt x="15245" y="2628"/>
                    <a:pt x="15290" y="2654"/>
                  </a:cubicBezTo>
                  <a:cubicBezTo>
                    <a:pt x="15290" y="2654"/>
                    <a:pt x="15330" y="2694"/>
                    <a:pt x="15385" y="2735"/>
                  </a:cubicBezTo>
                  <a:cubicBezTo>
                    <a:pt x="15437" y="2774"/>
                    <a:pt x="15489" y="2825"/>
                    <a:pt x="15493" y="2829"/>
                  </a:cubicBezTo>
                  <a:lnTo>
                    <a:pt x="15493" y="2829"/>
                  </a:lnTo>
                  <a:cubicBezTo>
                    <a:pt x="15474" y="2811"/>
                    <a:pt x="15436" y="2786"/>
                    <a:pt x="15424" y="2786"/>
                  </a:cubicBezTo>
                  <a:cubicBezTo>
                    <a:pt x="15418" y="2786"/>
                    <a:pt x="15418" y="2790"/>
                    <a:pt x="15426" y="2803"/>
                  </a:cubicBezTo>
                  <a:cubicBezTo>
                    <a:pt x="15521" y="2871"/>
                    <a:pt x="15630" y="2939"/>
                    <a:pt x="15657" y="3007"/>
                  </a:cubicBezTo>
                  <a:cubicBezTo>
                    <a:pt x="15657" y="3004"/>
                    <a:pt x="15658" y="3003"/>
                    <a:pt x="15661" y="3003"/>
                  </a:cubicBezTo>
                  <a:cubicBezTo>
                    <a:pt x="15682" y="3003"/>
                    <a:pt x="15782" y="3090"/>
                    <a:pt x="15804" y="3090"/>
                  </a:cubicBezTo>
                  <a:cubicBezTo>
                    <a:pt x="15805" y="3090"/>
                    <a:pt x="15806" y="3089"/>
                    <a:pt x="15807" y="3089"/>
                  </a:cubicBezTo>
                  <a:cubicBezTo>
                    <a:pt x="15875" y="3198"/>
                    <a:pt x="16270" y="3470"/>
                    <a:pt x="16337" y="3619"/>
                  </a:cubicBezTo>
                  <a:cubicBezTo>
                    <a:pt x="16582" y="3891"/>
                    <a:pt x="16419" y="3660"/>
                    <a:pt x="16691" y="3959"/>
                  </a:cubicBezTo>
                  <a:lnTo>
                    <a:pt x="16691" y="4000"/>
                  </a:lnTo>
                  <a:cubicBezTo>
                    <a:pt x="16691" y="4000"/>
                    <a:pt x="16787" y="4108"/>
                    <a:pt x="16923" y="4259"/>
                  </a:cubicBezTo>
                  <a:cubicBezTo>
                    <a:pt x="17059" y="4422"/>
                    <a:pt x="17235" y="4612"/>
                    <a:pt x="17385" y="4830"/>
                  </a:cubicBezTo>
                  <a:cubicBezTo>
                    <a:pt x="17702" y="5239"/>
                    <a:pt x="17954" y="5674"/>
                    <a:pt x="17944" y="5674"/>
                  </a:cubicBezTo>
                  <a:cubicBezTo>
                    <a:pt x="17944" y="5674"/>
                    <a:pt x="17943" y="5674"/>
                    <a:pt x="17942" y="5673"/>
                  </a:cubicBezTo>
                  <a:lnTo>
                    <a:pt x="17942" y="5673"/>
                  </a:lnTo>
                  <a:cubicBezTo>
                    <a:pt x="17969" y="5700"/>
                    <a:pt x="17997" y="5714"/>
                    <a:pt x="18065" y="5795"/>
                  </a:cubicBezTo>
                  <a:cubicBezTo>
                    <a:pt x="18160" y="5958"/>
                    <a:pt x="18241" y="6122"/>
                    <a:pt x="18337" y="6299"/>
                  </a:cubicBezTo>
                  <a:cubicBezTo>
                    <a:pt x="18432" y="6462"/>
                    <a:pt x="18513" y="6638"/>
                    <a:pt x="18609" y="6816"/>
                  </a:cubicBezTo>
                  <a:cubicBezTo>
                    <a:pt x="18598" y="6795"/>
                    <a:pt x="18588" y="6766"/>
                    <a:pt x="18590" y="6766"/>
                  </a:cubicBezTo>
                  <a:lnTo>
                    <a:pt x="18590" y="6766"/>
                  </a:lnTo>
                  <a:cubicBezTo>
                    <a:pt x="18590" y="6766"/>
                    <a:pt x="18592" y="6768"/>
                    <a:pt x="18595" y="6775"/>
                  </a:cubicBezTo>
                  <a:cubicBezTo>
                    <a:pt x="19208" y="8013"/>
                    <a:pt x="19643" y="9264"/>
                    <a:pt x="19888" y="10610"/>
                  </a:cubicBezTo>
                  <a:cubicBezTo>
                    <a:pt x="19942" y="10869"/>
                    <a:pt x="19928" y="10665"/>
                    <a:pt x="19969" y="10882"/>
                  </a:cubicBezTo>
                  <a:cubicBezTo>
                    <a:pt x="19997" y="11019"/>
                    <a:pt x="19997" y="11182"/>
                    <a:pt x="20010" y="11305"/>
                  </a:cubicBezTo>
                  <a:cubicBezTo>
                    <a:pt x="20009" y="11302"/>
                    <a:pt x="20008" y="11300"/>
                    <a:pt x="20008" y="11297"/>
                  </a:cubicBezTo>
                  <a:lnTo>
                    <a:pt x="20008" y="11297"/>
                  </a:lnTo>
                  <a:cubicBezTo>
                    <a:pt x="20017" y="11355"/>
                    <a:pt x="20027" y="11422"/>
                    <a:pt x="20037" y="11481"/>
                  </a:cubicBezTo>
                  <a:cubicBezTo>
                    <a:pt x="20037" y="11431"/>
                    <a:pt x="20032" y="11355"/>
                    <a:pt x="20038" y="11355"/>
                  </a:cubicBezTo>
                  <a:cubicBezTo>
                    <a:pt x="20041" y="11355"/>
                    <a:pt x="20049" y="11384"/>
                    <a:pt x="20064" y="11468"/>
                  </a:cubicBezTo>
                  <a:lnTo>
                    <a:pt x="20078" y="11644"/>
                  </a:lnTo>
                  <a:lnTo>
                    <a:pt x="20091" y="11631"/>
                  </a:lnTo>
                  <a:cubicBezTo>
                    <a:pt x="20183" y="11965"/>
                    <a:pt x="20319" y="12073"/>
                    <a:pt x="20450" y="12073"/>
                  </a:cubicBezTo>
                  <a:cubicBezTo>
                    <a:pt x="20495" y="12073"/>
                    <a:pt x="20539" y="12060"/>
                    <a:pt x="20581" y="12039"/>
                  </a:cubicBezTo>
                  <a:cubicBezTo>
                    <a:pt x="20758" y="11958"/>
                    <a:pt x="20908" y="11753"/>
                    <a:pt x="20908" y="11753"/>
                  </a:cubicBezTo>
                  <a:lnTo>
                    <a:pt x="20908" y="11686"/>
                  </a:lnTo>
                  <a:cubicBezTo>
                    <a:pt x="20908" y="11686"/>
                    <a:pt x="20880" y="11563"/>
                    <a:pt x="20853" y="11454"/>
                  </a:cubicBezTo>
                  <a:cubicBezTo>
                    <a:pt x="20826" y="11332"/>
                    <a:pt x="20799" y="11223"/>
                    <a:pt x="20799" y="11223"/>
                  </a:cubicBezTo>
                  <a:cubicBezTo>
                    <a:pt x="20744" y="10489"/>
                    <a:pt x="20527" y="9672"/>
                    <a:pt x="20378" y="9156"/>
                  </a:cubicBezTo>
                  <a:cubicBezTo>
                    <a:pt x="20350" y="9047"/>
                    <a:pt x="20296" y="8829"/>
                    <a:pt x="20227" y="8611"/>
                  </a:cubicBezTo>
                  <a:cubicBezTo>
                    <a:pt x="20187" y="8503"/>
                    <a:pt x="20160" y="8394"/>
                    <a:pt x="20119" y="8298"/>
                  </a:cubicBezTo>
                  <a:cubicBezTo>
                    <a:pt x="20091" y="8189"/>
                    <a:pt x="20064" y="8095"/>
                    <a:pt x="20037" y="8013"/>
                  </a:cubicBezTo>
                  <a:lnTo>
                    <a:pt x="20024" y="8040"/>
                  </a:lnTo>
                  <a:cubicBezTo>
                    <a:pt x="19997" y="7944"/>
                    <a:pt x="19955" y="7836"/>
                    <a:pt x="19928" y="7741"/>
                  </a:cubicBezTo>
                  <a:cubicBezTo>
                    <a:pt x="19888" y="7632"/>
                    <a:pt x="19847" y="7523"/>
                    <a:pt x="19806" y="7427"/>
                  </a:cubicBezTo>
                  <a:cubicBezTo>
                    <a:pt x="19779" y="7319"/>
                    <a:pt x="19738" y="7224"/>
                    <a:pt x="19711" y="7142"/>
                  </a:cubicBezTo>
                  <a:cubicBezTo>
                    <a:pt x="19670" y="7047"/>
                    <a:pt x="19643" y="6979"/>
                    <a:pt x="19616" y="6925"/>
                  </a:cubicBezTo>
                  <a:cubicBezTo>
                    <a:pt x="19589" y="6856"/>
                    <a:pt x="19534" y="6720"/>
                    <a:pt x="19493" y="6611"/>
                  </a:cubicBezTo>
                  <a:cubicBezTo>
                    <a:pt x="19445" y="6515"/>
                    <a:pt x="19418" y="6430"/>
                    <a:pt x="19431" y="6430"/>
                  </a:cubicBezTo>
                  <a:lnTo>
                    <a:pt x="19431" y="6430"/>
                  </a:lnTo>
                  <a:cubicBezTo>
                    <a:pt x="19433" y="6430"/>
                    <a:pt x="19435" y="6432"/>
                    <a:pt x="19438" y="6435"/>
                  </a:cubicBezTo>
                  <a:cubicBezTo>
                    <a:pt x="19262" y="6094"/>
                    <a:pt x="19262" y="6163"/>
                    <a:pt x="19045" y="5728"/>
                  </a:cubicBezTo>
                  <a:lnTo>
                    <a:pt x="19045" y="5728"/>
                  </a:lnTo>
                  <a:lnTo>
                    <a:pt x="19085" y="5782"/>
                  </a:lnTo>
                  <a:cubicBezTo>
                    <a:pt x="18963" y="5537"/>
                    <a:pt x="18528" y="4830"/>
                    <a:pt x="18024" y="4177"/>
                  </a:cubicBezTo>
                  <a:cubicBezTo>
                    <a:pt x="17521" y="3537"/>
                    <a:pt x="16936" y="2966"/>
                    <a:pt x="16772" y="2790"/>
                  </a:cubicBezTo>
                  <a:lnTo>
                    <a:pt x="16772" y="2790"/>
                  </a:lnTo>
                  <a:lnTo>
                    <a:pt x="16800" y="2830"/>
                  </a:lnTo>
                  <a:cubicBezTo>
                    <a:pt x="16473" y="2503"/>
                    <a:pt x="16025" y="2150"/>
                    <a:pt x="15671" y="1850"/>
                  </a:cubicBezTo>
                  <a:cubicBezTo>
                    <a:pt x="15494" y="1729"/>
                    <a:pt x="15167" y="1497"/>
                    <a:pt x="14746" y="1266"/>
                  </a:cubicBezTo>
                  <a:cubicBezTo>
                    <a:pt x="14311" y="1021"/>
                    <a:pt x="13794" y="762"/>
                    <a:pt x="13250" y="572"/>
                  </a:cubicBezTo>
                  <a:cubicBezTo>
                    <a:pt x="12692" y="368"/>
                    <a:pt x="12120" y="232"/>
                    <a:pt x="11631" y="151"/>
                  </a:cubicBezTo>
                  <a:cubicBezTo>
                    <a:pt x="11373" y="109"/>
                    <a:pt x="11155" y="69"/>
                    <a:pt x="10950" y="69"/>
                  </a:cubicBezTo>
                  <a:cubicBezTo>
                    <a:pt x="10747" y="42"/>
                    <a:pt x="10584" y="28"/>
                    <a:pt x="10461" y="28"/>
                  </a:cubicBezTo>
                  <a:cubicBezTo>
                    <a:pt x="10040" y="15"/>
                    <a:pt x="10026" y="15"/>
                    <a:pt x="9998" y="15"/>
                  </a:cubicBezTo>
                  <a:cubicBezTo>
                    <a:pt x="9993" y="9"/>
                    <a:pt x="9987" y="5"/>
                    <a:pt x="9951" y="5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63"/>
            <p:cNvSpPr/>
            <p:nvPr/>
          </p:nvSpPr>
          <p:spPr>
            <a:xfrm>
              <a:off x="910097" y="3955272"/>
              <a:ext cx="3896" cy="19987"/>
            </a:xfrm>
            <a:custGeom>
              <a:avLst/>
              <a:gdLst/>
              <a:ahLst/>
              <a:cxnLst/>
              <a:rect l="l" t="t" r="r" b="b"/>
              <a:pathLst>
                <a:path w="69" h="354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136"/>
                    <a:pt x="28" y="272"/>
                    <a:pt x="69" y="354"/>
                  </a:cubicBezTo>
                  <a:cubicBezTo>
                    <a:pt x="55" y="205"/>
                    <a:pt x="28" y="96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63"/>
            <p:cNvSpPr/>
            <p:nvPr/>
          </p:nvSpPr>
          <p:spPr>
            <a:xfrm>
              <a:off x="910097" y="3954538"/>
              <a:ext cx="56" cy="79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63"/>
            <p:cNvSpPr/>
            <p:nvPr/>
          </p:nvSpPr>
          <p:spPr>
            <a:xfrm>
              <a:off x="13044" y="3435325"/>
              <a:ext cx="946213" cy="614454"/>
            </a:xfrm>
            <a:custGeom>
              <a:avLst/>
              <a:gdLst/>
              <a:ahLst/>
              <a:cxnLst/>
              <a:rect l="l" t="t" r="r" b="b"/>
              <a:pathLst>
                <a:path w="16759" h="10883" extrusionOk="0">
                  <a:moveTo>
                    <a:pt x="3184" y="3251"/>
                  </a:moveTo>
                  <a:lnTo>
                    <a:pt x="3184" y="3251"/>
                  </a:lnTo>
                  <a:cubicBezTo>
                    <a:pt x="3182" y="3254"/>
                    <a:pt x="3180" y="3256"/>
                    <a:pt x="3178" y="3258"/>
                  </a:cubicBezTo>
                  <a:lnTo>
                    <a:pt x="3178" y="3258"/>
                  </a:lnTo>
                  <a:cubicBezTo>
                    <a:pt x="3181" y="3256"/>
                    <a:pt x="3182" y="3254"/>
                    <a:pt x="3184" y="3251"/>
                  </a:cubicBezTo>
                  <a:close/>
                  <a:moveTo>
                    <a:pt x="15911" y="9154"/>
                  </a:moveTo>
                  <a:lnTo>
                    <a:pt x="15916" y="9182"/>
                  </a:lnTo>
                  <a:cubicBezTo>
                    <a:pt x="15914" y="9171"/>
                    <a:pt x="15912" y="9162"/>
                    <a:pt x="15911" y="9154"/>
                  </a:cubicBezTo>
                  <a:close/>
                  <a:moveTo>
                    <a:pt x="7659" y="1"/>
                  </a:moveTo>
                  <a:lnTo>
                    <a:pt x="7659" y="1"/>
                  </a:lnTo>
                  <a:cubicBezTo>
                    <a:pt x="7551" y="14"/>
                    <a:pt x="7415" y="28"/>
                    <a:pt x="7292" y="55"/>
                  </a:cubicBezTo>
                  <a:cubicBezTo>
                    <a:pt x="7156" y="68"/>
                    <a:pt x="7034" y="96"/>
                    <a:pt x="6938" y="123"/>
                  </a:cubicBezTo>
                  <a:cubicBezTo>
                    <a:pt x="6245" y="219"/>
                    <a:pt x="5251" y="558"/>
                    <a:pt x="4395" y="1116"/>
                  </a:cubicBezTo>
                  <a:cubicBezTo>
                    <a:pt x="3524" y="1660"/>
                    <a:pt x="2803" y="2395"/>
                    <a:pt x="2395" y="2912"/>
                  </a:cubicBezTo>
                  <a:lnTo>
                    <a:pt x="2422" y="2885"/>
                  </a:lnTo>
                  <a:lnTo>
                    <a:pt x="2422" y="2885"/>
                  </a:lnTo>
                  <a:cubicBezTo>
                    <a:pt x="2286" y="3048"/>
                    <a:pt x="2055" y="3347"/>
                    <a:pt x="1796" y="3728"/>
                  </a:cubicBezTo>
                  <a:cubicBezTo>
                    <a:pt x="1551" y="4109"/>
                    <a:pt x="1293" y="4571"/>
                    <a:pt x="1076" y="5047"/>
                  </a:cubicBezTo>
                  <a:cubicBezTo>
                    <a:pt x="844" y="5537"/>
                    <a:pt x="668" y="6026"/>
                    <a:pt x="532" y="6462"/>
                  </a:cubicBezTo>
                  <a:cubicBezTo>
                    <a:pt x="409" y="6897"/>
                    <a:pt x="327" y="7250"/>
                    <a:pt x="287" y="7468"/>
                  </a:cubicBezTo>
                  <a:lnTo>
                    <a:pt x="232" y="7631"/>
                  </a:lnTo>
                  <a:cubicBezTo>
                    <a:pt x="205" y="7809"/>
                    <a:pt x="178" y="7972"/>
                    <a:pt x="151" y="8217"/>
                  </a:cubicBezTo>
                  <a:cubicBezTo>
                    <a:pt x="139" y="8271"/>
                    <a:pt x="132" y="8290"/>
                    <a:pt x="128" y="8290"/>
                  </a:cubicBezTo>
                  <a:cubicBezTo>
                    <a:pt x="124" y="8290"/>
                    <a:pt x="124" y="8260"/>
                    <a:pt x="124" y="8230"/>
                  </a:cubicBezTo>
                  <a:cubicBezTo>
                    <a:pt x="109" y="8448"/>
                    <a:pt x="69" y="8665"/>
                    <a:pt x="69" y="8788"/>
                  </a:cubicBezTo>
                  <a:lnTo>
                    <a:pt x="82" y="8761"/>
                  </a:lnTo>
                  <a:lnTo>
                    <a:pt x="82" y="8761"/>
                  </a:lnTo>
                  <a:cubicBezTo>
                    <a:pt x="82" y="9087"/>
                    <a:pt x="1" y="9278"/>
                    <a:pt x="28" y="9645"/>
                  </a:cubicBezTo>
                  <a:cubicBezTo>
                    <a:pt x="28" y="9795"/>
                    <a:pt x="15" y="9971"/>
                    <a:pt x="15" y="10094"/>
                  </a:cubicBezTo>
                  <a:cubicBezTo>
                    <a:pt x="21" y="10188"/>
                    <a:pt x="28" y="10192"/>
                    <a:pt x="35" y="10192"/>
                  </a:cubicBezTo>
                  <a:cubicBezTo>
                    <a:pt x="35" y="10192"/>
                    <a:pt x="36" y="10192"/>
                    <a:pt x="37" y="10192"/>
                  </a:cubicBezTo>
                  <a:cubicBezTo>
                    <a:pt x="43" y="10192"/>
                    <a:pt x="49" y="10196"/>
                    <a:pt x="55" y="10270"/>
                  </a:cubicBezTo>
                  <a:cubicBezTo>
                    <a:pt x="28" y="10339"/>
                    <a:pt x="55" y="10488"/>
                    <a:pt x="69" y="10651"/>
                  </a:cubicBezTo>
                  <a:cubicBezTo>
                    <a:pt x="56" y="10481"/>
                    <a:pt x="55" y="10284"/>
                    <a:pt x="68" y="10284"/>
                  </a:cubicBezTo>
                  <a:lnTo>
                    <a:pt x="68" y="10284"/>
                  </a:lnTo>
                  <a:cubicBezTo>
                    <a:pt x="68" y="10284"/>
                    <a:pt x="69" y="10284"/>
                    <a:pt x="69" y="10284"/>
                  </a:cubicBezTo>
                  <a:cubicBezTo>
                    <a:pt x="82" y="10502"/>
                    <a:pt x="96" y="10325"/>
                    <a:pt x="96" y="10556"/>
                  </a:cubicBezTo>
                  <a:lnTo>
                    <a:pt x="69" y="10570"/>
                  </a:lnTo>
                  <a:cubicBezTo>
                    <a:pt x="69" y="10678"/>
                    <a:pt x="82" y="10856"/>
                    <a:pt x="96" y="10883"/>
                  </a:cubicBezTo>
                  <a:cubicBezTo>
                    <a:pt x="96" y="10856"/>
                    <a:pt x="96" y="10760"/>
                    <a:pt x="82" y="10665"/>
                  </a:cubicBezTo>
                  <a:cubicBezTo>
                    <a:pt x="109" y="10665"/>
                    <a:pt x="287" y="10502"/>
                    <a:pt x="450" y="10339"/>
                  </a:cubicBezTo>
                  <a:cubicBezTo>
                    <a:pt x="626" y="10176"/>
                    <a:pt x="817" y="10025"/>
                    <a:pt x="831" y="10012"/>
                  </a:cubicBezTo>
                  <a:cubicBezTo>
                    <a:pt x="858" y="9726"/>
                    <a:pt x="831" y="9305"/>
                    <a:pt x="898" y="8979"/>
                  </a:cubicBezTo>
                  <a:cubicBezTo>
                    <a:pt x="898" y="8989"/>
                    <a:pt x="899" y="8993"/>
                    <a:pt x="900" y="8993"/>
                  </a:cubicBezTo>
                  <a:cubicBezTo>
                    <a:pt x="904" y="8993"/>
                    <a:pt x="918" y="8858"/>
                    <a:pt x="924" y="8858"/>
                  </a:cubicBezTo>
                  <a:cubicBezTo>
                    <a:pt x="925" y="8858"/>
                    <a:pt x="926" y="8865"/>
                    <a:pt x="926" y="8883"/>
                  </a:cubicBezTo>
                  <a:cubicBezTo>
                    <a:pt x="926" y="8828"/>
                    <a:pt x="940" y="8734"/>
                    <a:pt x="953" y="8679"/>
                  </a:cubicBezTo>
                  <a:lnTo>
                    <a:pt x="953" y="8679"/>
                  </a:lnTo>
                  <a:cubicBezTo>
                    <a:pt x="926" y="8774"/>
                    <a:pt x="913" y="8856"/>
                    <a:pt x="898" y="8870"/>
                  </a:cubicBezTo>
                  <a:cubicBezTo>
                    <a:pt x="940" y="8420"/>
                    <a:pt x="1021" y="7958"/>
                    <a:pt x="1103" y="7523"/>
                  </a:cubicBezTo>
                  <a:cubicBezTo>
                    <a:pt x="1143" y="7265"/>
                    <a:pt x="1212" y="7196"/>
                    <a:pt x="1225" y="7142"/>
                  </a:cubicBezTo>
                  <a:lnTo>
                    <a:pt x="1212" y="7142"/>
                  </a:lnTo>
                  <a:cubicBezTo>
                    <a:pt x="1212" y="7142"/>
                    <a:pt x="1225" y="7074"/>
                    <a:pt x="1239" y="7020"/>
                  </a:cubicBezTo>
                  <a:cubicBezTo>
                    <a:pt x="1252" y="6951"/>
                    <a:pt x="1279" y="6884"/>
                    <a:pt x="1279" y="6884"/>
                  </a:cubicBezTo>
                  <a:cubicBezTo>
                    <a:pt x="1279" y="6938"/>
                    <a:pt x="1321" y="6897"/>
                    <a:pt x="1306" y="7006"/>
                  </a:cubicBezTo>
                  <a:lnTo>
                    <a:pt x="1361" y="6842"/>
                  </a:lnTo>
                  <a:lnTo>
                    <a:pt x="1361" y="6842"/>
                  </a:lnTo>
                  <a:cubicBezTo>
                    <a:pt x="1352" y="6861"/>
                    <a:pt x="1329" y="6893"/>
                    <a:pt x="1321" y="6893"/>
                  </a:cubicBezTo>
                  <a:cubicBezTo>
                    <a:pt x="1317" y="6893"/>
                    <a:pt x="1316" y="6886"/>
                    <a:pt x="1321" y="6870"/>
                  </a:cubicBezTo>
                  <a:cubicBezTo>
                    <a:pt x="1375" y="6679"/>
                    <a:pt x="1348" y="6815"/>
                    <a:pt x="1429" y="6585"/>
                  </a:cubicBezTo>
                  <a:lnTo>
                    <a:pt x="1429" y="6585"/>
                  </a:lnTo>
                  <a:cubicBezTo>
                    <a:pt x="1429" y="6585"/>
                    <a:pt x="1399" y="6640"/>
                    <a:pt x="1388" y="6640"/>
                  </a:cubicBezTo>
                  <a:cubicBezTo>
                    <a:pt x="1380" y="6640"/>
                    <a:pt x="1381" y="6617"/>
                    <a:pt x="1402" y="6543"/>
                  </a:cubicBezTo>
                  <a:cubicBezTo>
                    <a:pt x="1457" y="6298"/>
                    <a:pt x="1729" y="5524"/>
                    <a:pt x="2123" y="4816"/>
                  </a:cubicBezTo>
                  <a:cubicBezTo>
                    <a:pt x="2486" y="4102"/>
                    <a:pt x="3009" y="3470"/>
                    <a:pt x="3178" y="3258"/>
                  </a:cubicBezTo>
                  <a:lnTo>
                    <a:pt x="3178" y="3258"/>
                  </a:lnTo>
                  <a:cubicBezTo>
                    <a:pt x="3152" y="3281"/>
                    <a:pt x="3059" y="3295"/>
                    <a:pt x="3035" y="3320"/>
                  </a:cubicBezTo>
                  <a:lnTo>
                    <a:pt x="3129" y="3224"/>
                  </a:lnTo>
                  <a:lnTo>
                    <a:pt x="3211" y="3143"/>
                  </a:lnTo>
                  <a:lnTo>
                    <a:pt x="3143" y="3265"/>
                  </a:lnTo>
                  <a:cubicBezTo>
                    <a:pt x="3252" y="3170"/>
                    <a:pt x="3579" y="2816"/>
                    <a:pt x="3945" y="2517"/>
                  </a:cubicBezTo>
                  <a:cubicBezTo>
                    <a:pt x="4313" y="2204"/>
                    <a:pt x="4707" y="1946"/>
                    <a:pt x="4843" y="1878"/>
                  </a:cubicBezTo>
                  <a:lnTo>
                    <a:pt x="4843" y="1878"/>
                  </a:lnTo>
                  <a:lnTo>
                    <a:pt x="4776" y="1932"/>
                  </a:lnTo>
                  <a:cubicBezTo>
                    <a:pt x="4884" y="1864"/>
                    <a:pt x="4966" y="1809"/>
                    <a:pt x="5061" y="1769"/>
                  </a:cubicBezTo>
                  <a:cubicBezTo>
                    <a:pt x="5157" y="1715"/>
                    <a:pt x="5251" y="1646"/>
                    <a:pt x="5387" y="1592"/>
                  </a:cubicBezTo>
                  <a:lnTo>
                    <a:pt x="5387" y="1592"/>
                  </a:lnTo>
                  <a:lnTo>
                    <a:pt x="5306" y="1619"/>
                  </a:lnTo>
                  <a:cubicBezTo>
                    <a:pt x="5265" y="1646"/>
                    <a:pt x="5224" y="1660"/>
                    <a:pt x="5224" y="1660"/>
                  </a:cubicBezTo>
                  <a:cubicBezTo>
                    <a:pt x="5265" y="1606"/>
                    <a:pt x="5401" y="1537"/>
                    <a:pt x="5550" y="1456"/>
                  </a:cubicBezTo>
                  <a:lnTo>
                    <a:pt x="5550" y="1456"/>
                  </a:lnTo>
                  <a:lnTo>
                    <a:pt x="5469" y="1524"/>
                  </a:lnTo>
                  <a:cubicBezTo>
                    <a:pt x="5550" y="1497"/>
                    <a:pt x="5632" y="1456"/>
                    <a:pt x="5714" y="1416"/>
                  </a:cubicBezTo>
                  <a:cubicBezTo>
                    <a:pt x="5809" y="1374"/>
                    <a:pt x="5904" y="1320"/>
                    <a:pt x="6040" y="1280"/>
                  </a:cubicBezTo>
                  <a:lnTo>
                    <a:pt x="6040" y="1280"/>
                  </a:lnTo>
                  <a:lnTo>
                    <a:pt x="5945" y="1320"/>
                  </a:lnTo>
                  <a:cubicBezTo>
                    <a:pt x="6000" y="1307"/>
                    <a:pt x="6082" y="1280"/>
                    <a:pt x="6163" y="1238"/>
                  </a:cubicBezTo>
                  <a:lnTo>
                    <a:pt x="6163" y="1238"/>
                  </a:lnTo>
                  <a:cubicBezTo>
                    <a:pt x="6137" y="1245"/>
                    <a:pt x="6123" y="1248"/>
                    <a:pt x="6116" y="1248"/>
                  </a:cubicBezTo>
                  <a:cubicBezTo>
                    <a:pt x="6088" y="1248"/>
                    <a:pt x="6250" y="1180"/>
                    <a:pt x="6284" y="1157"/>
                  </a:cubicBezTo>
                  <a:lnTo>
                    <a:pt x="6284" y="1157"/>
                  </a:lnTo>
                  <a:cubicBezTo>
                    <a:pt x="6265" y="1170"/>
                    <a:pt x="6266" y="1175"/>
                    <a:pt x="6280" y="1175"/>
                  </a:cubicBezTo>
                  <a:cubicBezTo>
                    <a:pt x="6323" y="1175"/>
                    <a:pt x="6495" y="1123"/>
                    <a:pt x="6557" y="1102"/>
                  </a:cubicBezTo>
                  <a:cubicBezTo>
                    <a:pt x="6598" y="1075"/>
                    <a:pt x="6816" y="1062"/>
                    <a:pt x="6829" y="1035"/>
                  </a:cubicBezTo>
                  <a:cubicBezTo>
                    <a:pt x="6845" y="1032"/>
                    <a:pt x="6855" y="1031"/>
                    <a:pt x="6861" y="1031"/>
                  </a:cubicBezTo>
                  <a:cubicBezTo>
                    <a:pt x="6886" y="1031"/>
                    <a:pt x="6838" y="1051"/>
                    <a:pt x="6816" y="1062"/>
                  </a:cubicBezTo>
                  <a:cubicBezTo>
                    <a:pt x="6992" y="1007"/>
                    <a:pt x="7170" y="1007"/>
                    <a:pt x="7509" y="966"/>
                  </a:cubicBezTo>
                  <a:cubicBezTo>
                    <a:pt x="7795" y="926"/>
                    <a:pt x="7808" y="926"/>
                    <a:pt x="7836" y="926"/>
                  </a:cubicBezTo>
                  <a:cubicBezTo>
                    <a:pt x="7863" y="926"/>
                    <a:pt x="7885" y="920"/>
                    <a:pt x="7996" y="920"/>
                  </a:cubicBezTo>
                  <a:cubicBezTo>
                    <a:pt x="8052" y="920"/>
                    <a:pt x="8131" y="921"/>
                    <a:pt x="8244" y="926"/>
                  </a:cubicBezTo>
                  <a:lnTo>
                    <a:pt x="8312" y="912"/>
                  </a:lnTo>
                  <a:lnTo>
                    <a:pt x="8353" y="939"/>
                  </a:lnTo>
                  <a:cubicBezTo>
                    <a:pt x="8391" y="922"/>
                    <a:pt x="8445" y="917"/>
                    <a:pt x="8502" y="917"/>
                  </a:cubicBezTo>
                  <a:cubicBezTo>
                    <a:pt x="8579" y="917"/>
                    <a:pt x="8661" y="926"/>
                    <a:pt x="8722" y="926"/>
                  </a:cubicBezTo>
                  <a:cubicBezTo>
                    <a:pt x="8759" y="926"/>
                    <a:pt x="8788" y="922"/>
                    <a:pt x="8802" y="912"/>
                  </a:cubicBezTo>
                  <a:cubicBezTo>
                    <a:pt x="8869" y="926"/>
                    <a:pt x="8938" y="926"/>
                    <a:pt x="9087" y="953"/>
                  </a:cubicBezTo>
                  <a:cubicBezTo>
                    <a:pt x="9070" y="960"/>
                    <a:pt x="9045" y="963"/>
                    <a:pt x="9016" y="963"/>
                  </a:cubicBezTo>
                  <a:cubicBezTo>
                    <a:pt x="8952" y="963"/>
                    <a:pt x="8869" y="950"/>
                    <a:pt x="8813" y="950"/>
                  </a:cubicBezTo>
                  <a:cubicBezTo>
                    <a:pt x="8798" y="950"/>
                    <a:pt x="8785" y="951"/>
                    <a:pt x="8775" y="953"/>
                  </a:cubicBezTo>
                  <a:cubicBezTo>
                    <a:pt x="8842" y="966"/>
                    <a:pt x="8938" y="980"/>
                    <a:pt x="9060" y="993"/>
                  </a:cubicBezTo>
                  <a:cubicBezTo>
                    <a:pt x="9196" y="1007"/>
                    <a:pt x="9332" y="1035"/>
                    <a:pt x="9495" y="1075"/>
                  </a:cubicBezTo>
                  <a:cubicBezTo>
                    <a:pt x="9809" y="1144"/>
                    <a:pt x="10189" y="1252"/>
                    <a:pt x="10543" y="1401"/>
                  </a:cubicBezTo>
                  <a:cubicBezTo>
                    <a:pt x="11278" y="1673"/>
                    <a:pt x="11916" y="2123"/>
                    <a:pt x="12134" y="2286"/>
                  </a:cubicBezTo>
                  <a:cubicBezTo>
                    <a:pt x="12098" y="2257"/>
                    <a:pt x="12089" y="2243"/>
                    <a:pt x="12099" y="2243"/>
                  </a:cubicBezTo>
                  <a:cubicBezTo>
                    <a:pt x="12108" y="2243"/>
                    <a:pt x="12130" y="2253"/>
                    <a:pt x="12161" y="2272"/>
                  </a:cubicBezTo>
                  <a:cubicBezTo>
                    <a:pt x="12161" y="2272"/>
                    <a:pt x="12203" y="2299"/>
                    <a:pt x="12243" y="2341"/>
                  </a:cubicBezTo>
                  <a:cubicBezTo>
                    <a:pt x="12284" y="2368"/>
                    <a:pt x="12325" y="2408"/>
                    <a:pt x="12325" y="2408"/>
                  </a:cubicBezTo>
                  <a:cubicBezTo>
                    <a:pt x="12302" y="2397"/>
                    <a:pt x="12272" y="2377"/>
                    <a:pt x="12268" y="2377"/>
                  </a:cubicBezTo>
                  <a:lnTo>
                    <a:pt x="12268" y="2377"/>
                  </a:lnTo>
                  <a:cubicBezTo>
                    <a:pt x="12267" y="2377"/>
                    <a:pt x="12268" y="2378"/>
                    <a:pt x="12270" y="2381"/>
                  </a:cubicBezTo>
                  <a:cubicBezTo>
                    <a:pt x="12339" y="2449"/>
                    <a:pt x="12433" y="2504"/>
                    <a:pt x="12447" y="2544"/>
                  </a:cubicBezTo>
                  <a:cubicBezTo>
                    <a:pt x="12447" y="2543"/>
                    <a:pt x="12448" y="2543"/>
                    <a:pt x="12449" y="2543"/>
                  </a:cubicBezTo>
                  <a:cubicBezTo>
                    <a:pt x="12460" y="2543"/>
                    <a:pt x="12544" y="2614"/>
                    <a:pt x="12555" y="2614"/>
                  </a:cubicBezTo>
                  <a:cubicBezTo>
                    <a:pt x="12556" y="2614"/>
                    <a:pt x="12556" y="2613"/>
                    <a:pt x="12556" y="2613"/>
                  </a:cubicBezTo>
                  <a:cubicBezTo>
                    <a:pt x="12624" y="2707"/>
                    <a:pt x="12937" y="2912"/>
                    <a:pt x="12977" y="3034"/>
                  </a:cubicBezTo>
                  <a:cubicBezTo>
                    <a:pt x="13168" y="3251"/>
                    <a:pt x="13046" y="3061"/>
                    <a:pt x="13264" y="3293"/>
                  </a:cubicBezTo>
                  <a:lnTo>
                    <a:pt x="13249" y="3333"/>
                  </a:lnTo>
                  <a:cubicBezTo>
                    <a:pt x="13264" y="3333"/>
                    <a:pt x="13331" y="3415"/>
                    <a:pt x="13440" y="3538"/>
                  </a:cubicBezTo>
                  <a:cubicBezTo>
                    <a:pt x="13536" y="3659"/>
                    <a:pt x="13685" y="3810"/>
                    <a:pt x="13794" y="3986"/>
                  </a:cubicBezTo>
                  <a:cubicBezTo>
                    <a:pt x="14048" y="4306"/>
                    <a:pt x="14249" y="4653"/>
                    <a:pt x="14244" y="4653"/>
                  </a:cubicBezTo>
                  <a:cubicBezTo>
                    <a:pt x="14243" y="4653"/>
                    <a:pt x="14243" y="4653"/>
                    <a:pt x="14243" y="4653"/>
                  </a:cubicBezTo>
                  <a:lnTo>
                    <a:pt x="14243" y="4653"/>
                  </a:lnTo>
                  <a:cubicBezTo>
                    <a:pt x="14256" y="4666"/>
                    <a:pt x="14283" y="4680"/>
                    <a:pt x="14325" y="4735"/>
                  </a:cubicBezTo>
                  <a:cubicBezTo>
                    <a:pt x="14474" y="4992"/>
                    <a:pt x="14624" y="5251"/>
                    <a:pt x="14760" y="5537"/>
                  </a:cubicBezTo>
                  <a:lnTo>
                    <a:pt x="14746" y="5509"/>
                  </a:lnTo>
                  <a:lnTo>
                    <a:pt x="14746" y="5509"/>
                  </a:lnTo>
                  <a:cubicBezTo>
                    <a:pt x="15222" y="6476"/>
                    <a:pt x="15576" y="7455"/>
                    <a:pt x="15767" y="8516"/>
                  </a:cubicBezTo>
                  <a:cubicBezTo>
                    <a:pt x="15807" y="8720"/>
                    <a:pt x="15807" y="8556"/>
                    <a:pt x="15848" y="8720"/>
                  </a:cubicBezTo>
                  <a:cubicBezTo>
                    <a:pt x="15861" y="8828"/>
                    <a:pt x="15861" y="8964"/>
                    <a:pt x="15875" y="9060"/>
                  </a:cubicBezTo>
                  <a:cubicBezTo>
                    <a:pt x="15864" y="9039"/>
                    <a:pt x="15862" y="8993"/>
                    <a:pt x="15855" y="8993"/>
                  </a:cubicBezTo>
                  <a:cubicBezTo>
                    <a:pt x="15853" y="8993"/>
                    <a:pt x="15851" y="8997"/>
                    <a:pt x="15848" y="9006"/>
                  </a:cubicBezTo>
                  <a:cubicBezTo>
                    <a:pt x="15861" y="9060"/>
                    <a:pt x="15875" y="9128"/>
                    <a:pt x="15888" y="9196"/>
                  </a:cubicBezTo>
                  <a:cubicBezTo>
                    <a:pt x="15888" y="9154"/>
                    <a:pt x="15888" y="9097"/>
                    <a:pt x="15895" y="9097"/>
                  </a:cubicBezTo>
                  <a:cubicBezTo>
                    <a:pt x="15898" y="9097"/>
                    <a:pt x="15903" y="9112"/>
                    <a:pt x="15911" y="9154"/>
                  </a:cubicBezTo>
                  <a:lnTo>
                    <a:pt x="15911" y="9154"/>
                  </a:lnTo>
                  <a:lnTo>
                    <a:pt x="15875" y="8951"/>
                  </a:lnTo>
                  <a:cubicBezTo>
                    <a:pt x="15877" y="8950"/>
                    <a:pt x="15879" y="8950"/>
                    <a:pt x="15881" y="8950"/>
                  </a:cubicBezTo>
                  <a:cubicBezTo>
                    <a:pt x="15901" y="8950"/>
                    <a:pt x="15890" y="9031"/>
                    <a:pt x="15916" y="9182"/>
                  </a:cubicBezTo>
                  <a:lnTo>
                    <a:pt x="15930" y="9332"/>
                  </a:lnTo>
                  <a:lnTo>
                    <a:pt x="15943" y="9318"/>
                  </a:lnTo>
                  <a:cubicBezTo>
                    <a:pt x="16022" y="9566"/>
                    <a:pt x="16152" y="9648"/>
                    <a:pt x="16284" y="9648"/>
                  </a:cubicBezTo>
                  <a:cubicBezTo>
                    <a:pt x="16334" y="9648"/>
                    <a:pt x="16384" y="9636"/>
                    <a:pt x="16432" y="9617"/>
                  </a:cubicBezTo>
                  <a:cubicBezTo>
                    <a:pt x="16610" y="9563"/>
                    <a:pt x="16759" y="9387"/>
                    <a:pt x="16759" y="9387"/>
                  </a:cubicBezTo>
                  <a:lnTo>
                    <a:pt x="16759" y="9332"/>
                  </a:lnTo>
                  <a:cubicBezTo>
                    <a:pt x="16759" y="9332"/>
                    <a:pt x="16732" y="9251"/>
                    <a:pt x="16705" y="9155"/>
                  </a:cubicBezTo>
                  <a:cubicBezTo>
                    <a:pt x="16691" y="9060"/>
                    <a:pt x="16664" y="8964"/>
                    <a:pt x="16664" y="8964"/>
                  </a:cubicBezTo>
                  <a:cubicBezTo>
                    <a:pt x="16623" y="8393"/>
                    <a:pt x="16447" y="7740"/>
                    <a:pt x="16324" y="7332"/>
                  </a:cubicBezTo>
                  <a:cubicBezTo>
                    <a:pt x="16296" y="7237"/>
                    <a:pt x="16256" y="7074"/>
                    <a:pt x="16202" y="6897"/>
                  </a:cubicBezTo>
                  <a:cubicBezTo>
                    <a:pt x="16147" y="6721"/>
                    <a:pt x="16093" y="6543"/>
                    <a:pt x="16052" y="6421"/>
                  </a:cubicBezTo>
                  <a:lnTo>
                    <a:pt x="16039" y="6434"/>
                  </a:lnTo>
                  <a:cubicBezTo>
                    <a:pt x="15984" y="6285"/>
                    <a:pt x="15930" y="6108"/>
                    <a:pt x="15875" y="5945"/>
                  </a:cubicBezTo>
                  <a:cubicBezTo>
                    <a:pt x="15821" y="5781"/>
                    <a:pt x="15767" y="5632"/>
                    <a:pt x="15725" y="5551"/>
                  </a:cubicBezTo>
                  <a:lnTo>
                    <a:pt x="15712" y="5551"/>
                  </a:lnTo>
                  <a:cubicBezTo>
                    <a:pt x="15698" y="5496"/>
                    <a:pt x="15658" y="5387"/>
                    <a:pt x="15616" y="5292"/>
                  </a:cubicBezTo>
                  <a:cubicBezTo>
                    <a:pt x="15591" y="5216"/>
                    <a:pt x="15566" y="5141"/>
                    <a:pt x="15584" y="5141"/>
                  </a:cubicBezTo>
                  <a:cubicBezTo>
                    <a:pt x="15585" y="5141"/>
                    <a:pt x="15587" y="5142"/>
                    <a:pt x="15589" y="5143"/>
                  </a:cubicBezTo>
                  <a:cubicBezTo>
                    <a:pt x="15440" y="4871"/>
                    <a:pt x="15440" y="4938"/>
                    <a:pt x="15263" y="4584"/>
                  </a:cubicBezTo>
                  <a:lnTo>
                    <a:pt x="15263" y="4584"/>
                  </a:lnTo>
                  <a:lnTo>
                    <a:pt x="15304" y="4639"/>
                  </a:lnTo>
                  <a:cubicBezTo>
                    <a:pt x="15195" y="4435"/>
                    <a:pt x="14855" y="3864"/>
                    <a:pt x="14447" y="3360"/>
                  </a:cubicBezTo>
                  <a:cubicBezTo>
                    <a:pt x="14053" y="2830"/>
                    <a:pt x="13590" y="2381"/>
                    <a:pt x="13454" y="2245"/>
                  </a:cubicBezTo>
                  <a:lnTo>
                    <a:pt x="13454" y="2245"/>
                  </a:lnTo>
                  <a:lnTo>
                    <a:pt x="13467" y="2272"/>
                  </a:lnTo>
                  <a:cubicBezTo>
                    <a:pt x="13222" y="2014"/>
                    <a:pt x="12856" y="1728"/>
                    <a:pt x="12569" y="1483"/>
                  </a:cubicBezTo>
                  <a:cubicBezTo>
                    <a:pt x="12433" y="1388"/>
                    <a:pt x="12161" y="1211"/>
                    <a:pt x="11835" y="1021"/>
                  </a:cubicBezTo>
                  <a:cubicBezTo>
                    <a:pt x="11481" y="830"/>
                    <a:pt x="11073" y="627"/>
                    <a:pt x="10625" y="463"/>
                  </a:cubicBezTo>
                  <a:cubicBezTo>
                    <a:pt x="10189" y="313"/>
                    <a:pt x="9727" y="191"/>
                    <a:pt x="9332" y="123"/>
                  </a:cubicBezTo>
                  <a:cubicBezTo>
                    <a:pt x="9128" y="96"/>
                    <a:pt x="8951" y="68"/>
                    <a:pt x="8788" y="55"/>
                  </a:cubicBezTo>
                  <a:cubicBezTo>
                    <a:pt x="8639" y="41"/>
                    <a:pt x="8503" y="28"/>
                    <a:pt x="8407" y="28"/>
                  </a:cubicBezTo>
                  <a:cubicBezTo>
                    <a:pt x="8053" y="14"/>
                    <a:pt x="8053" y="14"/>
                    <a:pt x="8040" y="14"/>
                  </a:cubicBezTo>
                  <a:cubicBezTo>
                    <a:pt x="8033" y="14"/>
                    <a:pt x="8027" y="11"/>
                    <a:pt x="7982" y="11"/>
                  </a:cubicBezTo>
                  <a:cubicBezTo>
                    <a:pt x="7935" y="11"/>
                    <a:pt x="7846" y="14"/>
                    <a:pt x="7672" y="28"/>
                  </a:cubicBezTo>
                  <a:cubicBezTo>
                    <a:pt x="7647" y="32"/>
                    <a:pt x="7626" y="33"/>
                    <a:pt x="7610" y="33"/>
                  </a:cubicBezTo>
                  <a:cubicBezTo>
                    <a:pt x="7567" y="33"/>
                    <a:pt x="7569" y="21"/>
                    <a:pt x="7659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63"/>
            <p:cNvSpPr/>
            <p:nvPr/>
          </p:nvSpPr>
          <p:spPr>
            <a:xfrm>
              <a:off x="807959" y="3969105"/>
              <a:ext cx="3896" cy="15414"/>
            </a:xfrm>
            <a:custGeom>
              <a:avLst/>
              <a:gdLst/>
              <a:ahLst/>
              <a:cxnLst/>
              <a:rect l="l" t="t" r="r" b="b"/>
              <a:pathLst>
                <a:path w="69" h="273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96"/>
                    <a:pt x="41" y="205"/>
                    <a:pt x="68" y="272"/>
                  </a:cubicBezTo>
                  <a:cubicBezTo>
                    <a:pt x="55" y="163"/>
                    <a:pt x="41" y="82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63"/>
            <p:cNvSpPr/>
            <p:nvPr/>
          </p:nvSpPr>
          <p:spPr>
            <a:xfrm>
              <a:off x="807959" y="396910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63"/>
            <p:cNvSpPr/>
            <p:nvPr/>
          </p:nvSpPr>
          <p:spPr>
            <a:xfrm>
              <a:off x="116763" y="3562023"/>
              <a:ext cx="740416" cy="480079"/>
            </a:xfrm>
            <a:custGeom>
              <a:avLst/>
              <a:gdLst/>
              <a:ahLst/>
              <a:cxnLst/>
              <a:rect l="l" t="t" r="r" b="b"/>
              <a:pathLst>
                <a:path w="13114" h="8503" extrusionOk="0">
                  <a:moveTo>
                    <a:pt x="5411" y="1013"/>
                  </a:moveTo>
                  <a:lnTo>
                    <a:pt x="5411" y="1013"/>
                  </a:lnTo>
                  <a:cubicBezTo>
                    <a:pt x="5403" y="1015"/>
                    <a:pt x="5395" y="1018"/>
                    <a:pt x="5387" y="1021"/>
                  </a:cubicBezTo>
                  <a:cubicBezTo>
                    <a:pt x="5392" y="1021"/>
                    <a:pt x="5403" y="1018"/>
                    <a:pt x="5411" y="1013"/>
                  </a:cubicBezTo>
                  <a:close/>
                  <a:moveTo>
                    <a:pt x="4299" y="1430"/>
                  </a:moveTo>
                  <a:cubicBezTo>
                    <a:pt x="4271" y="1443"/>
                    <a:pt x="4243" y="1457"/>
                    <a:pt x="4215" y="1471"/>
                  </a:cubicBezTo>
                  <a:lnTo>
                    <a:pt x="4215" y="1471"/>
                  </a:lnTo>
                  <a:lnTo>
                    <a:pt x="4299" y="1430"/>
                  </a:lnTo>
                  <a:close/>
                  <a:moveTo>
                    <a:pt x="2625" y="2667"/>
                  </a:moveTo>
                  <a:lnTo>
                    <a:pt x="2625" y="2667"/>
                  </a:lnTo>
                  <a:cubicBezTo>
                    <a:pt x="2625" y="2667"/>
                    <a:pt x="2625" y="2667"/>
                    <a:pt x="2625" y="2667"/>
                  </a:cubicBezTo>
                  <a:lnTo>
                    <a:pt x="2625" y="2667"/>
                  </a:lnTo>
                  <a:cubicBezTo>
                    <a:pt x="2625" y="2667"/>
                    <a:pt x="2625" y="2667"/>
                    <a:pt x="2625" y="2667"/>
                  </a:cubicBezTo>
                  <a:close/>
                  <a:moveTo>
                    <a:pt x="12259" y="7128"/>
                  </a:moveTo>
                  <a:lnTo>
                    <a:pt x="12270" y="7197"/>
                  </a:lnTo>
                  <a:cubicBezTo>
                    <a:pt x="12265" y="7150"/>
                    <a:pt x="12262" y="7131"/>
                    <a:pt x="12259" y="7128"/>
                  </a:cubicBezTo>
                  <a:close/>
                  <a:moveTo>
                    <a:pt x="5999" y="1"/>
                  </a:moveTo>
                  <a:cubicBezTo>
                    <a:pt x="5822" y="28"/>
                    <a:pt x="5591" y="55"/>
                    <a:pt x="5427" y="97"/>
                  </a:cubicBezTo>
                  <a:cubicBezTo>
                    <a:pt x="5291" y="110"/>
                    <a:pt x="5155" y="164"/>
                    <a:pt x="4992" y="205"/>
                  </a:cubicBezTo>
                  <a:cubicBezTo>
                    <a:pt x="4910" y="218"/>
                    <a:pt x="4829" y="246"/>
                    <a:pt x="4734" y="260"/>
                  </a:cubicBezTo>
                  <a:cubicBezTo>
                    <a:pt x="4653" y="287"/>
                    <a:pt x="4571" y="327"/>
                    <a:pt x="4489" y="354"/>
                  </a:cubicBezTo>
                  <a:cubicBezTo>
                    <a:pt x="4394" y="396"/>
                    <a:pt x="4312" y="423"/>
                    <a:pt x="4217" y="463"/>
                  </a:cubicBezTo>
                  <a:cubicBezTo>
                    <a:pt x="4176" y="477"/>
                    <a:pt x="4136" y="490"/>
                    <a:pt x="4081" y="518"/>
                  </a:cubicBezTo>
                  <a:cubicBezTo>
                    <a:pt x="4040" y="532"/>
                    <a:pt x="4000" y="559"/>
                    <a:pt x="3958" y="586"/>
                  </a:cubicBezTo>
                  <a:cubicBezTo>
                    <a:pt x="3782" y="681"/>
                    <a:pt x="3605" y="763"/>
                    <a:pt x="3428" y="871"/>
                  </a:cubicBezTo>
                  <a:cubicBezTo>
                    <a:pt x="2748" y="1294"/>
                    <a:pt x="2204" y="1878"/>
                    <a:pt x="1864" y="2273"/>
                  </a:cubicBezTo>
                  <a:lnTo>
                    <a:pt x="1891" y="2259"/>
                  </a:lnTo>
                  <a:lnTo>
                    <a:pt x="1891" y="2259"/>
                  </a:lnTo>
                  <a:cubicBezTo>
                    <a:pt x="1673" y="2518"/>
                    <a:pt x="1170" y="3184"/>
                    <a:pt x="830" y="3945"/>
                  </a:cubicBezTo>
                  <a:cubicBezTo>
                    <a:pt x="476" y="4707"/>
                    <a:pt x="273" y="5510"/>
                    <a:pt x="218" y="5837"/>
                  </a:cubicBezTo>
                  <a:lnTo>
                    <a:pt x="164" y="5959"/>
                  </a:lnTo>
                  <a:cubicBezTo>
                    <a:pt x="150" y="6095"/>
                    <a:pt x="122" y="6231"/>
                    <a:pt x="109" y="6421"/>
                  </a:cubicBezTo>
                  <a:cubicBezTo>
                    <a:pt x="103" y="6464"/>
                    <a:pt x="97" y="6480"/>
                    <a:pt x="92" y="6480"/>
                  </a:cubicBezTo>
                  <a:cubicBezTo>
                    <a:pt x="86" y="6480"/>
                    <a:pt x="82" y="6457"/>
                    <a:pt x="82" y="6435"/>
                  </a:cubicBezTo>
                  <a:cubicBezTo>
                    <a:pt x="82" y="6599"/>
                    <a:pt x="41" y="6775"/>
                    <a:pt x="41" y="6871"/>
                  </a:cubicBezTo>
                  <a:lnTo>
                    <a:pt x="55" y="6843"/>
                  </a:lnTo>
                  <a:lnTo>
                    <a:pt x="55" y="6843"/>
                  </a:lnTo>
                  <a:cubicBezTo>
                    <a:pt x="55" y="7101"/>
                    <a:pt x="1" y="7251"/>
                    <a:pt x="1" y="7537"/>
                  </a:cubicBezTo>
                  <a:lnTo>
                    <a:pt x="14" y="7537"/>
                  </a:lnTo>
                  <a:cubicBezTo>
                    <a:pt x="14" y="7660"/>
                    <a:pt x="1" y="7781"/>
                    <a:pt x="1" y="7890"/>
                  </a:cubicBezTo>
                  <a:cubicBezTo>
                    <a:pt x="7" y="7960"/>
                    <a:pt x="14" y="7962"/>
                    <a:pt x="21" y="7962"/>
                  </a:cubicBezTo>
                  <a:cubicBezTo>
                    <a:pt x="22" y="7962"/>
                    <a:pt x="22" y="7962"/>
                    <a:pt x="22" y="7962"/>
                  </a:cubicBezTo>
                  <a:cubicBezTo>
                    <a:pt x="29" y="7962"/>
                    <a:pt x="35" y="7963"/>
                    <a:pt x="41" y="8013"/>
                  </a:cubicBezTo>
                  <a:cubicBezTo>
                    <a:pt x="14" y="8068"/>
                    <a:pt x="28" y="8189"/>
                    <a:pt x="41" y="8326"/>
                  </a:cubicBezTo>
                  <a:cubicBezTo>
                    <a:pt x="41" y="8176"/>
                    <a:pt x="41" y="8026"/>
                    <a:pt x="55" y="8026"/>
                  </a:cubicBezTo>
                  <a:cubicBezTo>
                    <a:pt x="68" y="8204"/>
                    <a:pt x="82" y="8068"/>
                    <a:pt x="82" y="8244"/>
                  </a:cubicBezTo>
                  <a:lnTo>
                    <a:pt x="55" y="8258"/>
                  </a:lnTo>
                  <a:cubicBezTo>
                    <a:pt x="55" y="8340"/>
                    <a:pt x="68" y="8476"/>
                    <a:pt x="68" y="8503"/>
                  </a:cubicBezTo>
                  <a:lnTo>
                    <a:pt x="68" y="8326"/>
                  </a:lnTo>
                  <a:cubicBezTo>
                    <a:pt x="82" y="8326"/>
                    <a:pt x="258" y="8189"/>
                    <a:pt x="436" y="8068"/>
                  </a:cubicBezTo>
                  <a:cubicBezTo>
                    <a:pt x="612" y="7945"/>
                    <a:pt x="789" y="7823"/>
                    <a:pt x="817" y="7809"/>
                  </a:cubicBezTo>
                  <a:cubicBezTo>
                    <a:pt x="817" y="7700"/>
                    <a:pt x="830" y="7564"/>
                    <a:pt x="830" y="7428"/>
                  </a:cubicBezTo>
                  <a:cubicBezTo>
                    <a:pt x="844" y="7292"/>
                    <a:pt x="844" y="7156"/>
                    <a:pt x="871" y="7034"/>
                  </a:cubicBezTo>
                  <a:cubicBezTo>
                    <a:pt x="873" y="7040"/>
                    <a:pt x="874" y="7043"/>
                    <a:pt x="875" y="7043"/>
                  </a:cubicBezTo>
                  <a:cubicBezTo>
                    <a:pt x="883" y="7043"/>
                    <a:pt x="885" y="6934"/>
                    <a:pt x="892" y="6934"/>
                  </a:cubicBezTo>
                  <a:cubicBezTo>
                    <a:pt x="894" y="6934"/>
                    <a:pt x="896" y="6939"/>
                    <a:pt x="898" y="6952"/>
                  </a:cubicBezTo>
                  <a:cubicBezTo>
                    <a:pt x="898" y="6911"/>
                    <a:pt x="911" y="6843"/>
                    <a:pt x="911" y="6802"/>
                  </a:cubicBezTo>
                  <a:lnTo>
                    <a:pt x="911" y="6802"/>
                  </a:lnTo>
                  <a:cubicBezTo>
                    <a:pt x="898" y="6871"/>
                    <a:pt x="884" y="6938"/>
                    <a:pt x="871" y="6938"/>
                  </a:cubicBezTo>
                  <a:cubicBezTo>
                    <a:pt x="911" y="6612"/>
                    <a:pt x="953" y="6245"/>
                    <a:pt x="1020" y="5918"/>
                  </a:cubicBezTo>
                  <a:cubicBezTo>
                    <a:pt x="1062" y="5728"/>
                    <a:pt x="1129" y="5674"/>
                    <a:pt x="1129" y="5619"/>
                  </a:cubicBezTo>
                  <a:lnTo>
                    <a:pt x="1129" y="5619"/>
                  </a:lnTo>
                  <a:lnTo>
                    <a:pt x="1116" y="5632"/>
                  </a:lnTo>
                  <a:cubicBezTo>
                    <a:pt x="1102" y="5619"/>
                    <a:pt x="1156" y="5429"/>
                    <a:pt x="1156" y="5429"/>
                  </a:cubicBezTo>
                  <a:cubicBezTo>
                    <a:pt x="1170" y="5469"/>
                    <a:pt x="1211" y="5442"/>
                    <a:pt x="1198" y="5523"/>
                  </a:cubicBezTo>
                  <a:cubicBezTo>
                    <a:pt x="1211" y="5523"/>
                    <a:pt x="1211" y="5469"/>
                    <a:pt x="1238" y="5402"/>
                  </a:cubicBezTo>
                  <a:lnTo>
                    <a:pt x="1238" y="5402"/>
                  </a:lnTo>
                  <a:cubicBezTo>
                    <a:pt x="1229" y="5420"/>
                    <a:pt x="1213" y="5446"/>
                    <a:pt x="1208" y="5446"/>
                  </a:cubicBezTo>
                  <a:cubicBezTo>
                    <a:pt x="1206" y="5446"/>
                    <a:pt x="1207" y="5441"/>
                    <a:pt x="1211" y="5429"/>
                  </a:cubicBezTo>
                  <a:cubicBezTo>
                    <a:pt x="1252" y="5279"/>
                    <a:pt x="1238" y="5374"/>
                    <a:pt x="1292" y="5211"/>
                  </a:cubicBezTo>
                  <a:lnTo>
                    <a:pt x="1292" y="5211"/>
                  </a:lnTo>
                  <a:cubicBezTo>
                    <a:pt x="1292" y="5211"/>
                    <a:pt x="1273" y="5249"/>
                    <a:pt x="1263" y="5249"/>
                  </a:cubicBezTo>
                  <a:cubicBezTo>
                    <a:pt x="1256" y="5249"/>
                    <a:pt x="1254" y="5231"/>
                    <a:pt x="1265" y="5170"/>
                  </a:cubicBezTo>
                  <a:cubicBezTo>
                    <a:pt x="1279" y="5129"/>
                    <a:pt x="1292" y="5061"/>
                    <a:pt x="1319" y="4966"/>
                  </a:cubicBezTo>
                  <a:cubicBezTo>
                    <a:pt x="1347" y="4870"/>
                    <a:pt x="1401" y="4762"/>
                    <a:pt x="1442" y="4653"/>
                  </a:cubicBezTo>
                  <a:cubicBezTo>
                    <a:pt x="1497" y="4531"/>
                    <a:pt x="1537" y="4395"/>
                    <a:pt x="1606" y="4259"/>
                  </a:cubicBezTo>
                  <a:cubicBezTo>
                    <a:pt x="1673" y="4136"/>
                    <a:pt x="1742" y="3987"/>
                    <a:pt x="1809" y="3851"/>
                  </a:cubicBezTo>
                  <a:cubicBezTo>
                    <a:pt x="1878" y="3715"/>
                    <a:pt x="1972" y="3592"/>
                    <a:pt x="2041" y="3456"/>
                  </a:cubicBezTo>
                  <a:cubicBezTo>
                    <a:pt x="2123" y="3334"/>
                    <a:pt x="2190" y="3211"/>
                    <a:pt x="2272" y="3102"/>
                  </a:cubicBezTo>
                  <a:cubicBezTo>
                    <a:pt x="2435" y="2912"/>
                    <a:pt x="2557" y="2736"/>
                    <a:pt x="2625" y="2667"/>
                  </a:cubicBezTo>
                  <a:lnTo>
                    <a:pt x="2625" y="2667"/>
                  </a:lnTo>
                  <a:cubicBezTo>
                    <a:pt x="2611" y="2680"/>
                    <a:pt x="2528" y="2681"/>
                    <a:pt x="2507" y="2704"/>
                  </a:cubicBezTo>
                  <a:lnTo>
                    <a:pt x="2507" y="2704"/>
                  </a:lnTo>
                  <a:cubicBezTo>
                    <a:pt x="2515" y="2692"/>
                    <a:pt x="2539" y="2661"/>
                    <a:pt x="2571" y="2640"/>
                  </a:cubicBezTo>
                  <a:lnTo>
                    <a:pt x="2639" y="2572"/>
                  </a:lnTo>
                  <a:lnTo>
                    <a:pt x="2585" y="2667"/>
                  </a:lnTo>
                  <a:cubicBezTo>
                    <a:pt x="2625" y="2627"/>
                    <a:pt x="2721" y="2545"/>
                    <a:pt x="2830" y="2449"/>
                  </a:cubicBezTo>
                  <a:lnTo>
                    <a:pt x="3006" y="2273"/>
                  </a:lnTo>
                  <a:lnTo>
                    <a:pt x="3211" y="2110"/>
                  </a:lnTo>
                  <a:cubicBezTo>
                    <a:pt x="3483" y="1865"/>
                    <a:pt x="3795" y="1687"/>
                    <a:pt x="3891" y="1633"/>
                  </a:cubicBezTo>
                  <a:lnTo>
                    <a:pt x="3891" y="1633"/>
                  </a:lnTo>
                  <a:lnTo>
                    <a:pt x="3849" y="1674"/>
                  </a:lnTo>
                  <a:cubicBezTo>
                    <a:pt x="3877" y="1647"/>
                    <a:pt x="3918" y="1633"/>
                    <a:pt x="3958" y="1606"/>
                  </a:cubicBezTo>
                  <a:cubicBezTo>
                    <a:pt x="3986" y="1593"/>
                    <a:pt x="4027" y="1566"/>
                    <a:pt x="4067" y="1551"/>
                  </a:cubicBezTo>
                  <a:cubicBezTo>
                    <a:pt x="4112" y="1525"/>
                    <a:pt x="4163" y="1498"/>
                    <a:pt x="4215" y="1471"/>
                  </a:cubicBezTo>
                  <a:lnTo>
                    <a:pt x="4215" y="1471"/>
                  </a:lnTo>
                  <a:lnTo>
                    <a:pt x="4190" y="1484"/>
                  </a:lnTo>
                  <a:cubicBezTo>
                    <a:pt x="4217" y="1430"/>
                    <a:pt x="4312" y="1375"/>
                    <a:pt x="4421" y="1321"/>
                  </a:cubicBezTo>
                  <a:lnTo>
                    <a:pt x="4421" y="1321"/>
                  </a:lnTo>
                  <a:lnTo>
                    <a:pt x="4366" y="1361"/>
                  </a:lnTo>
                  <a:cubicBezTo>
                    <a:pt x="4394" y="1361"/>
                    <a:pt x="4421" y="1348"/>
                    <a:pt x="4462" y="1321"/>
                  </a:cubicBezTo>
                  <a:cubicBezTo>
                    <a:pt x="4489" y="1321"/>
                    <a:pt x="4517" y="1307"/>
                    <a:pt x="4557" y="1294"/>
                  </a:cubicBezTo>
                  <a:cubicBezTo>
                    <a:pt x="4625" y="1252"/>
                    <a:pt x="4693" y="1225"/>
                    <a:pt x="4802" y="1185"/>
                  </a:cubicBezTo>
                  <a:lnTo>
                    <a:pt x="4802" y="1185"/>
                  </a:lnTo>
                  <a:lnTo>
                    <a:pt x="4720" y="1225"/>
                  </a:lnTo>
                  <a:cubicBezTo>
                    <a:pt x="4774" y="1212"/>
                    <a:pt x="4829" y="1185"/>
                    <a:pt x="4883" y="1158"/>
                  </a:cubicBezTo>
                  <a:lnTo>
                    <a:pt x="4883" y="1158"/>
                  </a:lnTo>
                  <a:cubicBezTo>
                    <a:pt x="4868" y="1161"/>
                    <a:pt x="4858" y="1163"/>
                    <a:pt x="4853" y="1163"/>
                  </a:cubicBezTo>
                  <a:cubicBezTo>
                    <a:pt x="4822" y="1163"/>
                    <a:pt x="4956" y="1101"/>
                    <a:pt x="4979" y="1089"/>
                  </a:cubicBezTo>
                  <a:lnTo>
                    <a:pt x="4979" y="1089"/>
                  </a:lnTo>
                  <a:cubicBezTo>
                    <a:pt x="4965" y="1100"/>
                    <a:pt x="4968" y="1104"/>
                    <a:pt x="4983" y="1104"/>
                  </a:cubicBezTo>
                  <a:cubicBezTo>
                    <a:pt x="5022" y="1104"/>
                    <a:pt x="5143" y="1072"/>
                    <a:pt x="5183" y="1062"/>
                  </a:cubicBezTo>
                  <a:cubicBezTo>
                    <a:pt x="5210" y="1035"/>
                    <a:pt x="5387" y="1021"/>
                    <a:pt x="5387" y="994"/>
                  </a:cubicBezTo>
                  <a:cubicBezTo>
                    <a:pt x="5429" y="994"/>
                    <a:pt x="5424" y="1005"/>
                    <a:pt x="5411" y="1013"/>
                  </a:cubicBezTo>
                  <a:lnTo>
                    <a:pt x="5411" y="1013"/>
                  </a:lnTo>
                  <a:cubicBezTo>
                    <a:pt x="5538" y="970"/>
                    <a:pt x="5660" y="993"/>
                    <a:pt x="5904" y="967"/>
                  </a:cubicBezTo>
                  <a:cubicBezTo>
                    <a:pt x="6122" y="926"/>
                    <a:pt x="6135" y="926"/>
                    <a:pt x="6162" y="926"/>
                  </a:cubicBezTo>
                  <a:cubicBezTo>
                    <a:pt x="6176" y="926"/>
                    <a:pt x="6203" y="926"/>
                    <a:pt x="6448" y="940"/>
                  </a:cubicBezTo>
                  <a:lnTo>
                    <a:pt x="6516" y="926"/>
                  </a:lnTo>
                  <a:lnTo>
                    <a:pt x="6543" y="953"/>
                  </a:lnTo>
                  <a:cubicBezTo>
                    <a:pt x="6574" y="927"/>
                    <a:pt x="6622" y="921"/>
                    <a:pt x="6674" y="921"/>
                  </a:cubicBezTo>
                  <a:cubicBezTo>
                    <a:pt x="6722" y="921"/>
                    <a:pt x="6772" y="927"/>
                    <a:pt x="6813" y="927"/>
                  </a:cubicBezTo>
                  <a:cubicBezTo>
                    <a:pt x="6844" y="927"/>
                    <a:pt x="6869" y="923"/>
                    <a:pt x="6883" y="913"/>
                  </a:cubicBezTo>
                  <a:cubicBezTo>
                    <a:pt x="6924" y="940"/>
                    <a:pt x="6978" y="913"/>
                    <a:pt x="7101" y="953"/>
                  </a:cubicBezTo>
                  <a:cubicBezTo>
                    <a:pt x="7089" y="956"/>
                    <a:pt x="7073" y="957"/>
                    <a:pt x="7056" y="957"/>
                  </a:cubicBezTo>
                  <a:cubicBezTo>
                    <a:pt x="7008" y="957"/>
                    <a:pt x="6945" y="949"/>
                    <a:pt x="6898" y="949"/>
                  </a:cubicBezTo>
                  <a:cubicBezTo>
                    <a:pt x="6882" y="949"/>
                    <a:pt x="6867" y="950"/>
                    <a:pt x="6856" y="953"/>
                  </a:cubicBezTo>
                  <a:cubicBezTo>
                    <a:pt x="6911" y="967"/>
                    <a:pt x="6978" y="980"/>
                    <a:pt x="7074" y="994"/>
                  </a:cubicBezTo>
                  <a:cubicBezTo>
                    <a:pt x="7128" y="994"/>
                    <a:pt x="7169" y="994"/>
                    <a:pt x="7223" y="1007"/>
                  </a:cubicBezTo>
                  <a:cubicBezTo>
                    <a:pt x="7277" y="1021"/>
                    <a:pt x="7332" y="1035"/>
                    <a:pt x="7400" y="1049"/>
                  </a:cubicBezTo>
                  <a:cubicBezTo>
                    <a:pt x="7522" y="1076"/>
                    <a:pt x="7645" y="1103"/>
                    <a:pt x="7781" y="1143"/>
                  </a:cubicBezTo>
                  <a:cubicBezTo>
                    <a:pt x="7917" y="1185"/>
                    <a:pt x="8053" y="1239"/>
                    <a:pt x="8189" y="1279"/>
                  </a:cubicBezTo>
                  <a:cubicBezTo>
                    <a:pt x="8733" y="1511"/>
                    <a:pt x="9236" y="1823"/>
                    <a:pt x="9386" y="1960"/>
                  </a:cubicBezTo>
                  <a:cubicBezTo>
                    <a:pt x="9362" y="1928"/>
                    <a:pt x="9357" y="1914"/>
                    <a:pt x="9368" y="1914"/>
                  </a:cubicBezTo>
                  <a:cubicBezTo>
                    <a:pt x="9375" y="1914"/>
                    <a:pt x="9391" y="1921"/>
                    <a:pt x="9413" y="1932"/>
                  </a:cubicBezTo>
                  <a:lnTo>
                    <a:pt x="9535" y="2041"/>
                  </a:lnTo>
                  <a:cubicBezTo>
                    <a:pt x="9514" y="2041"/>
                    <a:pt x="9492" y="2024"/>
                    <a:pt x="9491" y="2024"/>
                  </a:cubicBezTo>
                  <a:lnTo>
                    <a:pt x="9491" y="2024"/>
                  </a:lnTo>
                  <a:cubicBezTo>
                    <a:pt x="9491" y="2024"/>
                    <a:pt x="9492" y="2025"/>
                    <a:pt x="9495" y="2028"/>
                  </a:cubicBezTo>
                  <a:cubicBezTo>
                    <a:pt x="9535" y="2082"/>
                    <a:pt x="9617" y="2110"/>
                    <a:pt x="9631" y="2150"/>
                  </a:cubicBezTo>
                  <a:cubicBezTo>
                    <a:pt x="9631" y="2149"/>
                    <a:pt x="9632" y="2148"/>
                    <a:pt x="9633" y="2148"/>
                  </a:cubicBezTo>
                  <a:cubicBezTo>
                    <a:pt x="9645" y="2148"/>
                    <a:pt x="9713" y="2204"/>
                    <a:pt x="9713" y="2204"/>
                  </a:cubicBezTo>
                  <a:cubicBezTo>
                    <a:pt x="9753" y="2259"/>
                    <a:pt x="9998" y="2422"/>
                    <a:pt x="10025" y="2518"/>
                  </a:cubicBezTo>
                  <a:cubicBezTo>
                    <a:pt x="10175" y="2681"/>
                    <a:pt x="10094" y="2531"/>
                    <a:pt x="10257" y="2708"/>
                  </a:cubicBezTo>
                  <a:lnTo>
                    <a:pt x="10230" y="2748"/>
                  </a:lnTo>
                  <a:cubicBezTo>
                    <a:pt x="10243" y="2748"/>
                    <a:pt x="10297" y="2803"/>
                    <a:pt x="10379" y="2899"/>
                  </a:cubicBezTo>
                  <a:cubicBezTo>
                    <a:pt x="10447" y="2993"/>
                    <a:pt x="10569" y="3102"/>
                    <a:pt x="10651" y="3238"/>
                  </a:cubicBezTo>
                  <a:cubicBezTo>
                    <a:pt x="10732" y="3374"/>
                    <a:pt x="10828" y="3497"/>
                    <a:pt x="10896" y="3592"/>
                  </a:cubicBezTo>
                  <a:cubicBezTo>
                    <a:pt x="10958" y="3680"/>
                    <a:pt x="10987" y="3744"/>
                    <a:pt x="10980" y="3744"/>
                  </a:cubicBezTo>
                  <a:cubicBezTo>
                    <a:pt x="10979" y="3744"/>
                    <a:pt x="10978" y="3743"/>
                    <a:pt x="10977" y="3742"/>
                  </a:cubicBezTo>
                  <a:lnTo>
                    <a:pt x="10977" y="3742"/>
                  </a:lnTo>
                  <a:cubicBezTo>
                    <a:pt x="10991" y="3755"/>
                    <a:pt x="11019" y="3769"/>
                    <a:pt x="11059" y="3809"/>
                  </a:cubicBezTo>
                  <a:cubicBezTo>
                    <a:pt x="11155" y="4014"/>
                    <a:pt x="11276" y="4190"/>
                    <a:pt x="11372" y="4422"/>
                  </a:cubicBezTo>
                  <a:cubicBezTo>
                    <a:pt x="11372" y="4411"/>
                    <a:pt x="11363" y="4391"/>
                    <a:pt x="11367" y="4391"/>
                  </a:cubicBezTo>
                  <a:lnTo>
                    <a:pt x="11367" y="4391"/>
                  </a:lnTo>
                  <a:cubicBezTo>
                    <a:pt x="11368" y="4391"/>
                    <a:pt x="11369" y="4392"/>
                    <a:pt x="11372" y="4395"/>
                  </a:cubicBezTo>
                  <a:cubicBezTo>
                    <a:pt x="11739" y="5129"/>
                    <a:pt x="12011" y="5877"/>
                    <a:pt x="12161" y="6680"/>
                  </a:cubicBezTo>
                  <a:cubicBezTo>
                    <a:pt x="12188" y="6843"/>
                    <a:pt x="12201" y="6707"/>
                    <a:pt x="12216" y="6843"/>
                  </a:cubicBezTo>
                  <a:cubicBezTo>
                    <a:pt x="12243" y="6925"/>
                    <a:pt x="12229" y="7020"/>
                    <a:pt x="12243" y="7088"/>
                  </a:cubicBezTo>
                  <a:cubicBezTo>
                    <a:pt x="12232" y="7078"/>
                    <a:pt x="12229" y="7052"/>
                    <a:pt x="12223" y="7052"/>
                  </a:cubicBezTo>
                  <a:cubicBezTo>
                    <a:pt x="12221" y="7052"/>
                    <a:pt x="12219" y="7054"/>
                    <a:pt x="12216" y="7061"/>
                  </a:cubicBezTo>
                  <a:cubicBezTo>
                    <a:pt x="12229" y="7101"/>
                    <a:pt x="12243" y="7156"/>
                    <a:pt x="12243" y="7210"/>
                  </a:cubicBezTo>
                  <a:cubicBezTo>
                    <a:pt x="12251" y="7176"/>
                    <a:pt x="12254" y="7127"/>
                    <a:pt x="12259" y="7127"/>
                  </a:cubicBezTo>
                  <a:cubicBezTo>
                    <a:pt x="12259" y="7127"/>
                    <a:pt x="12259" y="7127"/>
                    <a:pt x="12259" y="7128"/>
                  </a:cubicBezTo>
                  <a:lnTo>
                    <a:pt x="12259" y="7128"/>
                  </a:lnTo>
                  <a:lnTo>
                    <a:pt x="12243" y="7020"/>
                  </a:lnTo>
                  <a:cubicBezTo>
                    <a:pt x="12245" y="7018"/>
                    <a:pt x="12248" y="7018"/>
                    <a:pt x="12250" y="7018"/>
                  </a:cubicBezTo>
                  <a:cubicBezTo>
                    <a:pt x="12268" y="7018"/>
                    <a:pt x="12257" y="7074"/>
                    <a:pt x="12270" y="7197"/>
                  </a:cubicBezTo>
                  <a:lnTo>
                    <a:pt x="12283" y="7306"/>
                  </a:lnTo>
                  <a:lnTo>
                    <a:pt x="12310" y="7292"/>
                  </a:lnTo>
                  <a:cubicBezTo>
                    <a:pt x="12380" y="7481"/>
                    <a:pt x="12508" y="7547"/>
                    <a:pt x="12642" y="7547"/>
                  </a:cubicBezTo>
                  <a:cubicBezTo>
                    <a:pt x="12690" y="7547"/>
                    <a:pt x="12739" y="7538"/>
                    <a:pt x="12787" y="7524"/>
                  </a:cubicBezTo>
                  <a:cubicBezTo>
                    <a:pt x="12963" y="7469"/>
                    <a:pt x="13113" y="7333"/>
                    <a:pt x="13113" y="7333"/>
                  </a:cubicBezTo>
                  <a:lnTo>
                    <a:pt x="13113" y="7292"/>
                  </a:lnTo>
                  <a:lnTo>
                    <a:pt x="13018" y="7007"/>
                  </a:lnTo>
                  <a:cubicBezTo>
                    <a:pt x="13018" y="6898"/>
                    <a:pt x="13005" y="6775"/>
                    <a:pt x="12990" y="6666"/>
                  </a:cubicBezTo>
                  <a:cubicBezTo>
                    <a:pt x="12963" y="6544"/>
                    <a:pt x="12936" y="6435"/>
                    <a:pt x="12909" y="6312"/>
                  </a:cubicBezTo>
                  <a:cubicBezTo>
                    <a:pt x="12869" y="6095"/>
                    <a:pt x="12814" y="5891"/>
                    <a:pt x="12760" y="5728"/>
                  </a:cubicBezTo>
                  <a:cubicBezTo>
                    <a:pt x="12732" y="5659"/>
                    <a:pt x="12705" y="5538"/>
                    <a:pt x="12664" y="5402"/>
                  </a:cubicBezTo>
                  <a:cubicBezTo>
                    <a:pt x="12637" y="5333"/>
                    <a:pt x="12624" y="5265"/>
                    <a:pt x="12610" y="5197"/>
                  </a:cubicBezTo>
                  <a:cubicBezTo>
                    <a:pt x="12582" y="5129"/>
                    <a:pt x="12569" y="5075"/>
                    <a:pt x="12555" y="5021"/>
                  </a:cubicBezTo>
                  <a:lnTo>
                    <a:pt x="12542" y="5034"/>
                  </a:lnTo>
                  <a:cubicBezTo>
                    <a:pt x="12501" y="4925"/>
                    <a:pt x="12446" y="4776"/>
                    <a:pt x="12406" y="4653"/>
                  </a:cubicBezTo>
                  <a:cubicBezTo>
                    <a:pt x="12392" y="4585"/>
                    <a:pt x="12379" y="4531"/>
                    <a:pt x="12352" y="4477"/>
                  </a:cubicBezTo>
                  <a:cubicBezTo>
                    <a:pt x="12337" y="4422"/>
                    <a:pt x="12310" y="4381"/>
                    <a:pt x="12297" y="4341"/>
                  </a:cubicBezTo>
                  <a:cubicBezTo>
                    <a:pt x="12257" y="4261"/>
                    <a:pt x="12166" y="4027"/>
                    <a:pt x="12199" y="4027"/>
                  </a:cubicBezTo>
                  <a:cubicBezTo>
                    <a:pt x="12199" y="4027"/>
                    <a:pt x="12200" y="4027"/>
                    <a:pt x="12201" y="4027"/>
                  </a:cubicBezTo>
                  <a:cubicBezTo>
                    <a:pt x="12093" y="3809"/>
                    <a:pt x="12093" y="3864"/>
                    <a:pt x="11944" y="3592"/>
                  </a:cubicBezTo>
                  <a:lnTo>
                    <a:pt x="11944" y="3592"/>
                  </a:lnTo>
                  <a:lnTo>
                    <a:pt x="11971" y="3633"/>
                  </a:lnTo>
                  <a:cubicBezTo>
                    <a:pt x="11929" y="3552"/>
                    <a:pt x="11848" y="3401"/>
                    <a:pt x="11739" y="3225"/>
                  </a:cubicBezTo>
                  <a:cubicBezTo>
                    <a:pt x="11617" y="3035"/>
                    <a:pt x="11467" y="2844"/>
                    <a:pt x="11318" y="2627"/>
                  </a:cubicBezTo>
                  <a:cubicBezTo>
                    <a:pt x="11155" y="2436"/>
                    <a:pt x="10977" y="2246"/>
                    <a:pt x="10855" y="2082"/>
                  </a:cubicBezTo>
                  <a:cubicBezTo>
                    <a:pt x="10705" y="1932"/>
                    <a:pt x="10583" y="1823"/>
                    <a:pt x="10529" y="1769"/>
                  </a:cubicBezTo>
                  <a:lnTo>
                    <a:pt x="10529" y="1769"/>
                  </a:lnTo>
                  <a:lnTo>
                    <a:pt x="10542" y="1796"/>
                  </a:lnTo>
                  <a:cubicBezTo>
                    <a:pt x="10366" y="1579"/>
                    <a:pt x="10066" y="1375"/>
                    <a:pt x="9849" y="1171"/>
                  </a:cubicBezTo>
                  <a:cubicBezTo>
                    <a:pt x="9740" y="1089"/>
                    <a:pt x="9522" y="967"/>
                    <a:pt x="9263" y="804"/>
                  </a:cubicBezTo>
                  <a:cubicBezTo>
                    <a:pt x="9141" y="735"/>
                    <a:pt x="8978" y="668"/>
                    <a:pt x="8828" y="586"/>
                  </a:cubicBezTo>
                  <a:cubicBezTo>
                    <a:pt x="8746" y="545"/>
                    <a:pt x="8665" y="505"/>
                    <a:pt x="8583" y="477"/>
                  </a:cubicBezTo>
                  <a:cubicBezTo>
                    <a:pt x="8502" y="450"/>
                    <a:pt x="8407" y="409"/>
                    <a:pt x="8325" y="382"/>
                  </a:cubicBezTo>
                  <a:cubicBezTo>
                    <a:pt x="8148" y="327"/>
                    <a:pt x="7985" y="260"/>
                    <a:pt x="7808" y="218"/>
                  </a:cubicBezTo>
                  <a:cubicBezTo>
                    <a:pt x="7631" y="178"/>
                    <a:pt x="7468" y="137"/>
                    <a:pt x="7319" y="110"/>
                  </a:cubicBezTo>
                  <a:cubicBezTo>
                    <a:pt x="7155" y="97"/>
                    <a:pt x="7005" y="82"/>
                    <a:pt x="6883" y="55"/>
                  </a:cubicBezTo>
                  <a:cubicBezTo>
                    <a:pt x="6797" y="46"/>
                    <a:pt x="6724" y="36"/>
                    <a:pt x="6660" y="36"/>
                  </a:cubicBezTo>
                  <a:cubicBezTo>
                    <a:pt x="6633" y="36"/>
                    <a:pt x="6608" y="38"/>
                    <a:pt x="6584" y="42"/>
                  </a:cubicBezTo>
                  <a:cubicBezTo>
                    <a:pt x="6145" y="42"/>
                    <a:pt x="6387" y="24"/>
                    <a:pt x="6220" y="24"/>
                  </a:cubicBezTo>
                  <a:cubicBezTo>
                    <a:pt x="6179" y="24"/>
                    <a:pt x="6115" y="25"/>
                    <a:pt x="6013" y="28"/>
                  </a:cubicBezTo>
                  <a:cubicBezTo>
                    <a:pt x="5931" y="28"/>
                    <a:pt x="5904" y="28"/>
                    <a:pt x="5999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63"/>
            <p:cNvSpPr/>
            <p:nvPr/>
          </p:nvSpPr>
          <p:spPr>
            <a:xfrm>
              <a:off x="708136" y="3982882"/>
              <a:ext cx="2315" cy="10840"/>
            </a:xfrm>
            <a:custGeom>
              <a:avLst/>
              <a:gdLst/>
              <a:ahLst/>
              <a:cxnLst/>
              <a:rect l="l" t="t" r="r" b="b"/>
              <a:pathLst>
                <a:path w="41" h="1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70"/>
                    <a:pt x="28" y="151"/>
                    <a:pt x="41" y="191"/>
                  </a:cubicBezTo>
                  <a:cubicBezTo>
                    <a:pt x="41" y="110"/>
                    <a:pt x="28" y="55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63"/>
            <p:cNvSpPr/>
            <p:nvPr/>
          </p:nvSpPr>
          <p:spPr>
            <a:xfrm>
              <a:off x="708136" y="398288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63"/>
            <p:cNvSpPr/>
            <p:nvPr/>
          </p:nvSpPr>
          <p:spPr>
            <a:xfrm>
              <a:off x="217320" y="3687253"/>
              <a:ext cx="539193" cy="347173"/>
            </a:xfrm>
            <a:custGeom>
              <a:avLst/>
              <a:gdLst/>
              <a:ahLst/>
              <a:cxnLst/>
              <a:rect l="l" t="t" r="r" b="b"/>
              <a:pathLst>
                <a:path w="9550" h="6149" extrusionOk="0">
                  <a:moveTo>
                    <a:pt x="4014" y="974"/>
                  </a:moveTo>
                  <a:cubicBezTo>
                    <a:pt x="4010" y="976"/>
                    <a:pt x="4005" y="978"/>
                    <a:pt x="4000" y="980"/>
                  </a:cubicBezTo>
                  <a:cubicBezTo>
                    <a:pt x="4004" y="980"/>
                    <a:pt x="4010" y="977"/>
                    <a:pt x="4014" y="974"/>
                  </a:cubicBezTo>
                  <a:close/>
                  <a:moveTo>
                    <a:pt x="2096" y="2081"/>
                  </a:moveTo>
                  <a:cubicBezTo>
                    <a:pt x="2095" y="2082"/>
                    <a:pt x="2094" y="2083"/>
                    <a:pt x="2093" y="2085"/>
                  </a:cubicBezTo>
                  <a:lnTo>
                    <a:pt x="2093" y="2085"/>
                  </a:lnTo>
                  <a:cubicBezTo>
                    <a:pt x="2095" y="2084"/>
                    <a:pt x="2096" y="2083"/>
                    <a:pt x="2096" y="2081"/>
                  </a:cubicBezTo>
                  <a:close/>
                  <a:moveTo>
                    <a:pt x="912" y="5046"/>
                  </a:moveTo>
                  <a:lnTo>
                    <a:pt x="912" y="5046"/>
                  </a:lnTo>
                  <a:cubicBezTo>
                    <a:pt x="913" y="5046"/>
                    <a:pt x="913" y="5046"/>
                    <a:pt x="913" y="5047"/>
                  </a:cubicBezTo>
                  <a:cubicBezTo>
                    <a:pt x="913" y="5046"/>
                    <a:pt x="913" y="5046"/>
                    <a:pt x="912" y="5046"/>
                  </a:cubicBezTo>
                  <a:close/>
                  <a:moveTo>
                    <a:pt x="8700" y="5099"/>
                  </a:moveTo>
                  <a:cubicBezTo>
                    <a:pt x="8712" y="5099"/>
                    <a:pt x="8704" y="5127"/>
                    <a:pt x="8709" y="5172"/>
                  </a:cubicBezTo>
                  <a:lnTo>
                    <a:pt x="8709" y="5172"/>
                  </a:lnTo>
                  <a:lnTo>
                    <a:pt x="8693" y="5101"/>
                  </a:lnTo>
                  <a:cubicBezTo>
                    <a:pt x="8696" y="5100"/>
                    <a:pt x="8698" y="5099"/>
                    <a:pt x="8700" y="5099"/>
                  </a:cubicBezTo>
                  <a:close/>
                  <a:moveTo>
                    <a:pt x="4395" y="1"/>
                  </a:moveTo>
                  <a:cubicBezTo>
                    <a:pt x="4259" y="14"/>
                    <a:pt x="4096" y="41"/>
                    <a:pt x="3973" y="82"/>
                  </a:cubicBezTo>
                  <a:cubicBezTo>
                    <a:pt x="3878" y="82"/>
                    <a:pt x="3769" y="122"/>
                    <a:pt x="3661" y="150"/>
                  </a:cubicBezTo>
                  <a:cubicBezTo>
                    <a:pt x="3538" y="177"/>
                    <a:pt x="3416" y="204"/>
                    <a:pt x="3293" y="258"/>
                  </a:cubicBezTo>
                  <a:cubicBezTo>
                    <a:pt x="3157" y="313"/>
                    <a:pt x="3021" y="354"/>
                    <a:pt x="2899" y="422"/>
                  </a:cubicBezTo>
                  <a:cubicBezTo>
                    <a:pt x="2776" y="490"/>
                    <a:pt x="2640" y="558"/>
                    <a:pt x="2518" y="639"/>
                  </a:cubicBezTo>
                  <a:cubicBezTo>
                    <a:pt x="2014" y="939"/>
                    <a:pt x="1620" y="1374"/>
                    <a:pt x="1375" y="1646"/>
                  </a:cubicBezTo>
                  <a:lnTo>
                    <a:pt x="1388" y="1633"/>
                  </a:lnTo>
                  <a:lnTo>
                    <a:pt x="1388" y="1633"/>
                  </a:lnTo>
                  <a:cubicBezTo>
                    <a:pt x="1239" y="1823"/>
                    <a:pt x="871" y="2313"/>
                    <a:pt x="627" y="2857"/>
                  </a:cubicBezTo>
                  <a:cubicBezTo>
                    <a:pt x="369" y="3401"/>
                    <a:pt x="219" y="3986"/>
                    <a:pt x="178" y="4217"/>
                  </a:cubicBezTo>
                  <a:lnTo>
                    <a:pt x="137" y="4312"/>
                  </a:lnTo>
                  <a:cubicBezTo>
                    <a:pt x="124" y="4421"/>
                    <a:pt x="110" y="4502"/>
                    <a:pt x="97" y="4638"/>
                  </a:cubicBezTo>
                  <a:cubicBezTo>
                    <a:pt x="90" y="4675"/>
                    <a:pt x="87" y="4687"/>
                    <a:pt x="85" y="4687"/>
                  </a:cubicBezTo>
                  <a:cubicBezTo>
                    <a:pt x="83" y="4687"/>
                    <a:pt x="83" y="4668"/>
                    <a:pt x="83" y="4653"/>
                  </a:cubicBezTo>
                  <a:cubicBezTo>
                    <a:pt x="69" y="4774"/>
                    <a:pt x="42" y="4897"/>
                    <a:pt x="42" y="4965"/>
                  </a:cubicBezTo>
                  <a:lnTo>
                    <a:pt x="55" y="4952"/>
                  </a:lnTo>
                  <a:lnTo>
                    <a:pt x="55" y="4952"/>
                  </a:lnTo>
                  <a:cubicBezTo>
                    <a:pt x="69" y="5142"/>
                    <a:pt x="1" y="5237"/>
                    <a:pt x="15" y="5455"/>
                  </a:cubicBezTo>
                  <a:lnTo>
                    <a:pt x="28" y="5442"/>
                  </a:lnTo>
                  <a:lnTo>
                    <a:pt x="28" y="5442"/>
                  </a:lnTo>
                  <a:cubicBezTo>
                    <a:pt x="28" y="5536"/>
                    <a:pt x="15" y="5632"/>
                    <a:pt x="15" y="5699"/>
                  </a:cubicBezTo>
                  <a:cubicBezTo>
                    <a:pt x="22" y="5755"/>
                    <a:pt x="29" y="5758"/>
                    <a:pt x="34" y="5758"/>
                  </a:cubicBezTo>
                  <a:cubicBezTo>
                    <a:pt x="34" y="5758"/>
                    <a:pt x="35" y="5757"/>
                    <a:pt x="35" y="5757"/>
                  </a:cubicBezTo>
                  <a:cubicBezTo>
                    <a:pt x="40" y="5757"/>
                    <a:pt x="42" y="5759"/>
                    <a:pt x="42" y="5795"/>
                  </a:cubicBezTo>
                  <a:cubicBezTo>
                    <a:pt x="28" y="5835"/>
                    <a:pt x="42" y="5931"/>
                    <a:pt x="55" y="6013"/>
                  </a:cubicBezTo>
                  <a:cubicBezTo>
                    <a:pt x="43" y="5922"/>
                    <a:pt x="42" y="5807"/>
                    <a:pt x="66" y="5807"/>
                  </a:cubicBezTo>
                  <a:cubicBezTo>
                    <a:pt x="67" y="5807"/>
                    <a:pt x="68" y="5808"/>
                    <a:pt x="69" y="5808"/>
                  </a:cubicBezTo>
                  <a:cubicBezTo>
                    <a:pt x="69" y="5931"/>
                    <a:pt x="97" y="5835"/>
                    <a:pt x="97" y="5958"/>
                  </a:cubicBezTo>
                  <a:lnTo>
                    <a:pt x="69" y="5971"/>
                  </a:lnTo>
                  <a:cubicBezTo>
                    <a:pt x="55" y="6026"/>
                    <a:pt x="69" y="6135"/>
                    <a:pt x="83" y="6149"/>
                  </a:cubicBezTo>
                  <a:cubicBezTo>
                    <a:pt x="83" y="6122"/>
                    <a:pt x="69" y="6080"/>
                    <a:pt x="69" y="6026"/>
                  </a:cubicBezTo>
                  <a:cubicBezTo>
                    <a:pt x="97" y="6026"/>
                    <a:pt x="273" y="5917"/>
                    <a:pt x="450" y="5835"/>
                  </a:cubicBezTo>
                  <a:cubicBezTo>
                    <a:pt x="627" y="5741"/>
                    <a:pt x="804" y="5659"/>
                    <a:pt x="831" y="5645"/>
                  </a:cubicBezTo>
                  <a:cubicBezTo>
                    <a:pt x="844" y="5496"/>
                    <a:pt x="831" y="5278"/>
                    <a:pt x="886" y="5101"/>
                  </a:cubicBezTo>
                  <a:cubicBezTo>
                    <a:pt x="886" y="5106"/>
                    <a:pt x="886" y="5108"/>
                    <a:pt x="886" y="5108"/>
                  </a:cubicBezTo>
                  <a:cubicBezTo>
                    <a:pt x="886" y="5108"/>
                    <a:pt x="888" y="5034"/>
                    <a:pt x="902" y="5034"/>
                  </a:cubicBezTo>
                  <a:cubicBezTo>
                    <a:pt x="905" y="5034"/>
                    <a:pt x="908" y="5038"/>
                    <a:pt x="912" y="5046"/>
                  </a:cubicBezTo>
                  <a:lnTo>
                    <a:pt x="912" y="5046"/>
                  </a:lnTo>
                  <a:cubicBezTo>
                    <a:pt x="899" y="5018"/>
                    <a:pt x="913" y="4979"/>
                    <a:pt x="913" y="4938"/>
                  </a:cubicBezTo>
                  <a:lnTo>
                    <a:pt x="913" y="4938"/>
                  </a:lnTo>
                  <a:cubicBezTo>
                    <a:pt x="899" y="4992"/>
                    <a:pt x="886" y="5033"/>
                    <a:pt x="871" y="5047"/>
                  </a:cubicBezTo>
                  <a:cubicBezTo>
                    <a:pt x="899" y="4816"/>
                    <a:pt x="926" y="4557"/>
                    <a:pt x="980" y="4326"/>
                  </a:cubicBezTo>
                  <a:cubicBezTo>
                    <a:pt x="994" y="4190"/>
                    <a:pt x="1062" y="4163"/>
                    <a:pt x="1062" y="4122"/>
                  </a:cubicBezTo>
                  <a:lnTo>
                    <a:pt x="1049" y="4122"/>
                  </a:lnTo>
                  <a:lnTo>
                    <a:pt x="1076" y="4000"/>
                  </a:lnTo>
                  <a:cubicBezTo>
                    <a:pt x="1089" y="4027"/>
                    <a:pt x="1130" y="4000"/>
                    <a:pt x="1116" y="4067"/>
                  </a:cubicBezTo>
                  <a:cubicBezTo>
                    <a:pt x="1130" y="4067"/>
                    <a:pt x="1144" y="4027"/>
                    <a:pt x="1158" y="3972"/>
                  </a:cubicBezTo>
                  <a:lnTo>
                    <a:pt x="1158" y="3972"/>
                  </a:lnTo>
                  <a:cubicBezTo>
                    <a:pt x="1148" y="3981"/>
                    <a:pt x="1132" y="4003"/>
                    <a:pt x="1128" y="4003"/>
                  </a:cubicBezTo>
                  <a:cubicBezTo>
                    <a:pt x="1126" y="4003"/>
                    <a:pt x="1126" y="3999"/>
                    <a:pt x="1130" y="3986"/>
                  </a:cubicBezTo>
                  <a:cubicBezTo>
                    <a:pt x="1158" y="3891"/>
                    <a:pt x="1158" y="3958"/>
                    <a:pt x="1198" y="3836"/>
                  </a:cubicBezTo>
                  <a:lnTo>
                    <a:pt x="1198" y="3836"/>
                  </a:lnTo>
                  <a:cubicBezTo>
                    <a:pt x="1198" y="3836"/>
                    <a:pt x="1178" y="3866"/>
                    <a:pt x="1166" y="3866"/>
                  </a:cubicBezTo>
                  <a:cubicBezTo>
                    <a:pt x="1157" y="3866"/>
                    <a:pt x="1152" y="3853"/>
                    <a:pt x="1158" y="3809"/>
                  </a:cubicBezTo>
                  <a:cubicBezTo>
                    <a:pt x="1171" y="3782"/>
                    <a:pt x="1185" y="3728"/>
                    <a:pt x="1198" y="3673"/>
                  </a:cubicBezTo>
                  <a:cubicBezTo>
                    <a:pt x="1212" y="3605"/>
                    <a:pt x="1252" y="3537"/>
                    <a:pt x="1280" y="3456"/>
                  </a:cubicBezTo>
                  <a:cubicBezTo>
                    <a:pt x="1321" y="3374"/>
                    <a:pt x="1348" y="3278"/>
                    <a:pt x="1388" y="3184"/>
                  </a:cubicBezTo>
                  <a:cubicBezTo>
                    <a:pt x="1443" y="3088"/>
                    <a:pt x="1484" y="2993"/>
                    <a:pt x="1539" y="2897"/>
                  </a:cubicBezTo>
                  <a:cubicBezTo>
                    <a:pt x="1579" y="2803"/>
                    <a:pt x="1647" y="2721"/>
                    <a:pt x="1702" y="2625"/>
                  </a:cubicBezTo>
                  <a:cubicBezTo>
                    <a:pt x="1756" y="2544"/>
                    <a:pt x="1796" y="2449"/>
                    <a:pt x="1865" y="2380"/>
                  </a:cubicBezTo>
                  <a:cubicBezTo>
                    <a:pt x="1972" y="2247"/>
                    <a:pt x="2052" y="2140"/>
                    <a:pt x="2093" y="2085"/>
                  </a:cubicBezTo>
                  <a:lnTo>
                    <a:pt x="2093" y="2085"/>
                  </a:lnTo>
                  <a:cubicBezTo>
                    <a:pt x="2087" y="2088"/>
                    <a:pt x="2067" y="2088"/>
                    <a:pt x="2048" y="2088"/>
                  </a:cubicBezTo>
                  <a:cubicBezTo>
                    <a:pt x="2031" y="2088"/>
                    <a:pt x="2014" y="2088"/>
                    <a:pt x="2006" y="2091"/>
                  </a:cubicBezTo>
                  <a:lnTo>
                    <a:pt x="2006" y="2091"/>
                  </a:lnTo>
                  <a:lnTo>
                    <a:pt x="2096" y="2014"/>
                  </a:lnTo>
                  <a:lnTo>
                    <a:pt x="2068" y="2081"/>
                  </a:lnTo>
                  <a:cubicBezTo>
                    <a:pt x="2110" y="2054"/>
                    <a:pt x="2164" y="2000"/>
                    <a:pt x="2246" y="1932"/>
                  </a:cubicBezTo>
                  <a:cubicBezTo>
                    <a:pt x="2273" y="1891"/>
                    <a:pt x="2327" y="1850"/>
                    <a:pt x="2368" y="1809"/>
                  </a:cubicBezTo>
                  <a:cubicBezTo>
                    <a:pt x="2409" y="1782"/>
                    <a:pt x="2464" y="1742"/>
                    <a:pt x="2504" y="1700"/>
                  </a:cubicBezTo>
                  <a:cubicBezTo>
                    <a:pt x="2694" y="1537"/>
                    <a:pt x="2912" y="1428"/>
                    <a:pt x="2993" y="1388"/>
                  </a:cubicBezTo>
                  <a:lnTo>
                    <a:pt x="2993" y="1388"/>
                  </a:lnTo>
                  <a:lnTo>
                    <a:pt x="2953" y="1415"/>
                  </a:lnTo>
                  <a:cubicBezTo>
                    <a:pt x="3062" y="1347"/>
                    <a:pt x="3144" y="1319"/>
                    <a:pt x="3266" y="1252"/>
                  </a:cubicBezTo>
                  <a:lnTo>
                    <a:pt x="3266" y="1252"/>
                  </a:lnTo>
                  <a:lnTo>
                    <a:pt x="3184" y="1292"/>
                  </a:lnTo>
                  <a:cubicBezTo>
                    <a:pt x="3198" y="1238"/>
                    <a:pt x="3266" y="1211"/>
                    <a:pt x="3347" y="1170"/>
                  </a:cubicBezTo>
                  <a:lnTo>
                    <a:pt x="3347" y="1170"/>
                  </a:lnTo>
                  <a:lnTo>
                    <a:pt x="3307" y="1211"/>
                  </a:lnTo>
                  <a:cubicBezTo>
                    <a:pt x="3402" y="1183"/>
                    <a:pt x="3470" y="1143"/>
                    <a:pt x="3606" y="1089"/>
                  </a:cubicBezTo>
                  <a:lnTo>
                    <a:pt x="3606" y="1089"/>
                  </a:lnTo>
                  <a:lnTo>
                    <a:pt x="3552" y="1116"/>
                  </a:lnTo>
                  <a:cubicBezTo>
                    <a:pt x="3592" y="1116"/>
                    <a:pt x="3619" y="1089"/>
                    <a:pt x="3661" y="1075"/>
                  </a:cubicBezTo>
                  <a:lnTo>
                    <a:pt x="3661" y="1075"/>
                  </a:lnTo>
                  <a:cubicBezTo>
                    <a:pt x="3653" y="1076"/>
                    <a:pt x="3647" y="1077"/>
                    <a:pt x="3644" y="1077"/>
                  </a:cubicBezTo>
                  <a:cubicBezTo>
                    <a:pt x="3615" y="1077"/>
                    <a:pt x="3704" y="1031"/>
                    <a:pt x="3728" y="1007"/>
                  </a:cubicBezTo>
                  <a:lnTo>
                    <a:pt x="3728" y="1007"/>
                  </a:lnTo>
                  <a:cubicBezTo>
                    <a:pt x="3715" y="1021"/>
                    <a:pt x="3721" y="1025"/>
                    <a:pt x="3736" y="1025"/>
                  </a:cubicBezTo>
                  <a:cubicBezTo>
                    <a:pt x="3768" y="1025"/>
                    <a:pt x="3837" y="1007"/>
                    <a:pt x="3864" y="1007"/>
                  </a:cubicBezTo>
                  <a:cubicBezTo>
                    <a:pt x="3878" y="980"/>
                    <a:pt x="4000" y="980"/>
                    <a:pt x="4000" y="966"/>
                  </a:cubicBezTo>
                  <a:cubicBezTo>
                    <a:pt x="4008" y="963"/>
                    <a:pt x="4013" y="962"/>
                    <a:pt x="4017" y="962"/>
                  </a:cubicBezTo>
                  <a:cubicBezTo>
                    <a:pt x="4026" y="962"/>
                    <a:pt x="4022" y="969"/>
                    <a:pt x="4014" y="974"/>
                  </a:cubicBezTo>
                  <a:lnTo>
                    <a:pt x="4014" y="974"/>
                  </a:lnTo>
                  <a:cubicBezTo>
                    <a:pt x="4057" y="959"/>
                    <a:pt x="4098" y="956"/>
                    <a:pt x="4147" y="956"/>
                  </a:cubicBezTo>
                  <a:cubicBezTo>
                    <a:pt x="4175" y="956"/>
                    <a:pt x="4206" y="957"/>
                    <a:pt x="4242" y="957"/>
                  </a:cubicBezTo>
                  <a:cubicBezTo>
                    <a:pt x="4275" y="957"/>
                    <a:pt x="4311" y="956"/>
                    <a:pt x="4354" y="953"/>
                  </a:cubicBezTo>
                  <a:cubicBezTo>
                    <a:pt x="4504" y="925"/>
                    <a:pt x="4504" y="925"/>
                    <a:pt x="4517" y="925"/>
                  </a:cubicBezTo>
                  <a:cubicBezTo>
                    <a:pt x="4531" y="925"/>
                    <a:pt x="4558" y="925"/>
                    <a:pt x="4722" y="939"/>
                  </a:cubicBezTo>
                  <a:lnTo>
                    <a:pt x="4762" y="925"/>
                  </a:lnTo>
                  <a:lnTo>
                    <a:pt x="4789" y="953"/>
                  </a:lnTo>
                  <a:cubicBezTo>
                    <a:pt x="4811" y="925"/>
                    <a:pt x="4847" y="920"/>
                    <a:pt x="4883" y="920"/>
                  </a:cubicBezTo>
                  <a:cubicBezTo>
                    <a:pt x="4905" y="920"/>
                    <a:pt x="4926" y="921"/>
                    <a:pt x="4946" y="921"/>
                  </a:cubicBezTo>
                  <a:cubicBezTo>
                    <a:pt x="4974" y="921"/>
                    <a:pt x="4997" y="917"/>
                    <a:pt x="5007" y="898"/>
                  </a:cubicBezTo>
                  <a:cubicBezTo>
                    <a:pt x="5048" y="925"/>
                    <a:pt x="5088" y="911"/>
                    <a:pt x="5157" y="939"/>
                  </a:cubicBezTo>
                  <a:cubicBezTo>
                    <a:pt x="5141" y="949"/>
                    <a:pt x="5121" y="951"/>
                    <a:pt x="5098" y="951"/>
                  </a:cubicBezTo>
                  <a:cubicBezTo>
                    <a:pt x="5075" y="951"/>
                    <a:pt x="5049" y="948"/>
                    <a:pt x="5028" y="948"/>
                  </a:cubicBezTo>
                  <a:cubicBezTo>
                    <a:pt x="5015" y="948"/>
                    <a:pt x="5003" y="949"/>
                    <a:pt x="4994" y="953"/>
                  </a:cubicBezTo>
                  <a:cubicBezTo>
                    <a:pt x="5061" y="966"/>
                    <a:pt x="5197" y="966"/>
                    <a:pt x="5360" y="1020"/>
                  </a:cubicBezTo>
                  <a:cubicBezTo>
                    <a:pt x="5442" y="1034"/>
                    <a:pt x="5524" y="1047"/>
                    <a:pt x="5619" y="1075"/>
                  </a:cubicBezTo>
                  <a:cubicBezTo>
                    <a:pt x="5714" y="1102"/>
                    <a:pt x="5810" y="1143"/>
                    <a:pt x="5891" y="1170"/>
                  </a:cubicBezTo>
                  <a:cubicBezTo>
                    <a:pt x="6258" y="1319"/>
                    <a:pt x="6599" y="1537"/>
                    <a:pt x="6707" y="1619"/>
                  </a:cubicBezTo>
                  <a:cubicBezTo>
                    <a:pt x="6691" y="1602"/>
                    <a:pt x="6689" y="1591"/>
                    <a:pt x="6700" y="1591"/>
                  </a:cubicBezTo>
                  <a:cubicBezTo>
                    <a:pt x="6707" y="1591"/>
                    <a:pt x="6719" y="1595"/>
                    <a:pt x="6735" y="1606"/>
                  </a:cubicBezTo>
                  <a:lnTo>
                    <a:pt x="6816" y="1673"/>
                  </a:lnTo>
                  <a:cubicBezTo>
                    <a:pt x="6807" y="1673"/>
                    <a:pt x="6792" y="1667"/>
                    <a:pt x="6787" y="1667"/>
                  </a:cubicBezTo>
                  <a:cubicBezTo>
                    <a:pt x="6784" y="1667"/>
                    <a:pt x="6784" y="1669"/>
                    <a:pt x="6789" y="1673"/>
                  </a:cubicBezTo>
                  <a:cubicBezTo>
                    <a:pt x="6816" y="1714"/>
                    <a:pt x="6871" y="1727"/>
                    <a:pt x="6871" y="1755"/>
                  </a:cubicBezTo>
                  <a:cubicBezTo>
                    <a:pt x="6872" y="1753"/>
                    <a:pt x="6874" y="1753"/>
                    <a:pt x="6876" y="1753"/>
                  </a:cubicBezTo>
                  <a:cubicBezTo>
                    <a:pt x="6893" y="1753"/>
                    <a:pt x="6927" y="1784"/>
                    <a:pt x="6936" y="1784"/>
                  </a:cubicBezTo>
                  <a:cubicBezTo>
                    <a:pt x="6937" y="1784"/>
                    <a:pt x="6938" y="1784"/>
                    <a:pt x="6938" y="1782"/>
                  </a:cubicBezTo>
                  <a:cubicBezTo>
                    <a:pt x="6965" y="1836"/>
                    <a:pt x="7129" y="1932"/>
                    <a:pt x="7143" y="2014"/>
                  </a:cubicBezTo>
                  <a:cubicBezTo>
                    <a:pt x="7252" y="2123"/>
                    <a:pt x="7197" y="2014"/>
                    <a:pt x="7306" y="2136"/>
                  </a:cubicBezTo>
                  <a:lnTo>
                    <a:pt x="7292" y="2163"/>
                  </a:lnTo>
                  <a:cubicBezTo>
                    <a:pt x="7292" y="2163"/>
                    <a:pt x="7333" y="2204"/>
                    <a:pt x="7388" y="2272"/>
                  </a:cubicBezTo>
                  <a:cubicBezTo>
                    <a:pt x="7442" y="2340"/>
                    <a:pt x="7509" y="2408"/>
                    <a:pt x="7578" y="2503"/>
                  </a:cubicBezTo>
                  <a:cubicBezTo>
                    <a:pt x="7700" y="2680"/>
                    <a:pt x="7809" y="2857"/>
                    <a:pt x="7796" y="2857"/>
                  </a:cubicBezTo>
                  <a:cubicBezTo>
                    <a:pt x="7809" y="2857"/>
                    <a:pt x="7823" y="2870"/>
                    <a:pt x="7850" y="2897"/>
                  </a:cubicBezTo>
                  <a:cubicBezTo>
                    <a:pt x="7918" y="3033"/>
                    <a:pt x="8013" y="3156"/>
                    <a:pt x="8068" y="3320"/>
                  </a:cubicBezTo>
                  <a:cubicBezTo>
                    <a:pt x="8068" y="3305"/>
                    <a:pt x="8054" y="3292"/>
                    <a:pt x="8068" y="3292"/>
                  </a:cubicBezTo>
                  <a:cubicBezTo>
                    <a:pt x="8326" y="3809"/>
                    <a:pt x="8516" y="4312"/>
                    <a:pt x="8625" y="4870"/>
                  </a:cubicBezTo>
                  <a:cubicBezTo>
                    <a:pt x="8652" y="4979"/>
                    <a:pt x="8666" y="4883"/>
                    <a:pt x="8679" y="4979"/>
                  </a:cubicBezTo>
                  <a:cubicBezTo>
                    <a:pt x="8693" y="5033"/>
                    <a:pt x="8679" y="5101"/>
                    <a:pt x="8679" y="5155"/>
                  </a:cubicBezTo>
                  <a:cubicBezTo>
                    <a:pt x="8679" y="5145"/>
                    <a:pt x="8679" y="5125"/>
                    <a:pt x="8672" y="5125"/>
                  </a:cubicBezTo>
                  <a:cubicBezTo>
                    <a:pt x="8671" y="5125"/>
                    <a:pt x="8669" y="5126"/>
                    <a:pt x="8666" y="5128"/>
                  </a:cubicBezTo>
                  <a:cubicBezTo>
                    <a:pt x="8679" y="5155"/>
                    <a:pt x="8679" y="5197"/>
                    <a:pt x="8693" y="5237"/>
                  </a:cubicBezTo>
                  <a:cubicBezTo>
                    <a:pt x="8693" y="5212"/>
                    <a:pt x="8693" y="5175"/>
                    <a:pt x="8700" y="5175"/>
                  </a:cubicBezTo>
                  <a:cubicBezTo>
                    <a:pt x="8703" y="5175"/>
                    <a:pt x="8708" y="5184"/>
                    <a:pt x="8716" y="5208"/>
                  </a:cubicBezTo>
                  <a:lnTo>
                    <a:pt x="8716" y="5208"/>
                  </a:lnTo>
                  <a:cubicBezTo>
                    <a:pt x="8717" y="5213"/>
                    <a:pt x="8719" y="5218"/>
                    <a:pt x="8721" y="5224"/>
                  </a:cubicBezTo>
                  <a:lnTo>
                    <a:pt x="8721" y="5306"/>
                  </a:lnTo>
                  <a:lnTo>
                    <a:pt x="8748" y="5291"/>
                  </a:lnTo>
                  <a:cubicBezTo>
                    <a:pt x="8815" y="5417"/>
                    <a:pt x="8931" y="5460"/>
                    <a:pt x="9055" y="5460"/>
                  </a:cubicBezTo>
                  <a:cubicBezTo>
                    <a:pt x="9106" y="5460"/>
                    <a:pt x="9159" y="5453"/>
                    <a:pt x="9210" y="5442"/>
                  </a:cubicBezTo>
                  <a:cubicBezTo>
                    <a:pt x="9387" y="5400"/>
                    <a:pt x="9550" y="5306"/>
                    <a:pt x="9550" y="5306"/>
                  </a:cubicBezTo>
                  <a:lnTo>
                    <a:pt x="9550" y="5264"/>
                  </a:lnTo>
                  <a:lnTo>
                    <a:pt x="9468" y="5061"/>
                  </a:lnTo>
                  <a:cubicBezTo>
                    <a:pt x="9468" y="4979"/>
                    <a:pt x="9455" y="4897"/>
                    <a:pt x="9441" y="4816"/>
                  </a:cubicBezTo>
                  <a:cubicBezTo>
                    <a:pt x="9428" y="4734"/>
                    <a:pt x="9414" y="4653"/>
                    <a:pt x="9387" y="4571"/>
                  </a:cubicBezTo>
                  <a:cubicBezTo>
                    <a:pt x="9359" y="4408"/>
                    <a:pt x="9319" y="4258"/>
                    <a:pt x="9278" y="4149"/>
                  </a:cubicBezTo>
                  <a:cubicBezTo>
                    <a:pt x="9238" y="4054"/>
                    <a:pt x="9169" y="3782"/>
                    <a:pt x="9129" y="3646"/>
                  </a:cubicBezTo>
                  <a:lnTo>
                    <a:pt x="9115" y="3659"/>
                  </a:lnTo>
                  <a:cubicBezTo>
                    <a:pt x="9047" y="3483"/>
                    <a:pt x="9006" y="3251"/>
                    <a:pt x="8951" y="3142"/>
                  </a:cubicBezTo>
                  <a:lnTo>
                    <a:pt x="8951" y="3156"/>
                  </a:lnTo>
                  <a:cubicBezTo>
                    <a:pt x="8924" y="3088"/>
                    <a:pt x="8857" y="2911"/>
                    <a:pt x="8897" y="2911"/>
                  </a:cubicBezTo>
                  <a:cubicBezTo>
                    <a:pt x="8815" y="2761"/>
                    <a:pt x="8802" y="2803"/>
                    <a:pt x="8707" y="2612"/>
                  </a:cubicBezTo>
                  <a:lnTo>
                    <a:pt x="8707" y="2612"/>
                  </a:lnTo>
                  <a:lnTo>
                    <a:pt x="8734" y="2639"/>
                  </a:lnTo>
                  <a:cubicBezTo>
                    <a:pt x="8693" y="2585"/>
                    <a:pt x="8639" y="2476"/>
                    <a:pt x="8557" y="2340"/>
                  </a:cubicBezTo>
                  <a:cubicBezTo>
                    <a:pt x="8476" y="2204"/>
                    <a:pt x="8367" y="2068"/>
                    <a:pt x="8258" y="1918"/>
                  </a:cubicBezTo>
                  <a:cubicBezTo>
                    <a:pt x="8135" y="1769"/>
                    <a:pt x="8013" y="1633"/>
                    <a:pt x="7918" y="1524"/>
                  </a:cubicBezTo>
                  <a:lnTo>
                    <a:pt x="7694" y="1300"/>
                  </a:lnTo>
                  <a:lnTo>
                    <a:pt x="7694" y="1300"/>
                  </a:lnTo>
                  <a:cubicBezTo>
                    <a:pt x="7558" y="1139"/>
                    <a:pt x="7344" y="1005"/>
                    <a:pt x="7197" y="857"/>
                  </a:cubicBezTo>
                  <a:cubicBezTo>
                    <a:pt x="7116" y="803"/>
                    <a:pt x="6965" y="708"/>
                    <a:pt x="6775" y="599"/>
                  </a:cubicBezTo>
                  <a:cubicBezTo>
                    <a:pt x="6680" y="545"/>
                    <a:pt x="6557" y="490"/>
                    <a:pt x="6449" y="436"/>
                  </a:cubicBezTo>
                  <a:cubicBezTo>
                    <a:pt x="6394" y="409"/>
                    <a:pt x="6340" y="381"/>
                    <a:pt x="6272" y="354"/>
                  </a:cubicBezTo>
                  <a:cubicBezTo>
                    <a:pt x="6218" y="327"/>
                    <a:pt x="6149" y="313"/>
                    <a:pt x="6082" y="286"/>
                  </a:cubicBezTo>
                  <a:cubicBezTo>
                    <a:pt x="5837" y="191"/>
                    <a:pt x="5578" y="137"/>
                    <a:pt x="5347" y="95"/>
                  </a:cubicBezTo>
                  <a:cubicBezTo>
                    <a:pt x="5115" y="68"/>
                    <a:pt x="4939" y="41"/>
                    <a:pt x="4816" y="41"/>
                  </a:cubicBezTo>
                  <a:cubicBezTo>
                    <a:pt x="4422" y="28"/>
                    <a:pt x="4789" y="14"/>
                    <a:pt x="4395" y="14"/>
                  </a:cubicBezTo>
                  <a:cubicBezTo>
                    <a:pt x="4379" y="18"/>
                    <a:pt x="4366" y="19"/>
                    <a:pt x="4358" y="19"/>
                  </a:cubicBezTo>
                  <a:cubicBezTo>
                    <a:pt x="4340" y="19"/>
                    <a:pt x="4347" y="10"/>
                    <a:pt x="4395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63"/>
            <p:cNvSpPr/>
            <p:nvPr/>
          </p:nvSpPr>
          <p:spPr>
            <a:xfrm>
              <a:off x="3305568" y="2244851"/>
              <a:ext cx="3505206" cy="2845358"/>
            </a:xfrm>
            <a:custGeom>
              <a:avLst/>
              <a:gdLst/>
              <a:ahLst/>
              <a:cxnLst/>
              <a:rect l="l" t="t" r="r" b="b"/>
              <a:pathLst>
                <a:path w="62083" h="50396" extrusionOk="0">
                  <a:moveTo>
                    <a:pt x="40237" y="0"/>
                  </a:moveTo>
                  <a:cubicBezTo>
                    <a:pt x="39764" y="0"/>
                    <a:pt x="39292" y="10"/>
                    <a:pt x="38822" y="29"/>
                  </a:cubicBezTo>
                  <a:cubicBezTo>
                    <a:pt x="29422" y="396"/>
                    <a:pt x="20227" y="4150"/>
                    <a:pt x="13126" y="10313"/>
                  </a:cubicBezTo>
                  <a:cubicBezTo>
                    <a:pt x="9045" y="13862"/>
                    <a:pt x="5604" y="18242"/>
                    <a:pt x="3591" y="23262"/>
                  </a:cubicBezTo>
                  <a:cubicBezTo>
                    <a:pt x="1007" y="29696"/>
                    <a:pt x="0" y="41816"/>
                    <a:pt x="4720" y="47760"/>
                  </a:cubicBezTo>
                  <a:cubicBezTo>
                    <a:pt x="6226" y="49656"/>
                    <a:pt x="8007" y="50396"/>
                    <a:pt x="9888" y="50396"/>
                  </a:cubicBezTo>
                  <a:cubicBezTo>
                    <a:pt x="14703" y="50396"/>
                    <a:pt x="20175" y="45551"/>
                    <a:pt x="23382" y="42823"/>
                  </a:cubicBezTo>
                  <a:cubicBezTo>
                    <a:pt x="29204" y="37871"/>
                    <a:pt x="35857" y="33913"/>
                    <a:pt x="42970" y="31152"/>
                  </a:cubicBezTo>
                  <a:cubicBezTo>
                    <a:pt x="49445" y="28635"/>
                    <a:pt x="57144" y="26377"/>
                    <a:pt x="59851" y="19970"/>
                  </a:cubicBezTo>
                  <a:cubicBezTo>
                    <a:pt x="62082" y="14651"/>
                    <a:pt x="59634" y="8163"/>
                    <a:pt x="55131" y="4545"/>
                  </a:cubicBezTo>
                  <a:cubicBezTo>
                    <a:pt x="51009" y="1234"/>
                    <a:pt x="45556" y="0"/>
                    <a:pt x="40237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63"/>
            <p:cNvSpPr/>
            <p:nvPr/>
          </p:nvSpPr>
          <p:spPr>
            <a:xfrm>
              <a:off x="4309332" y="1758780"/>
              <a:ext cx="2126679" cy="1921108"/>
            </a:xfrm>
            <a:custGeom>
              <a:avLst/>
              <a:gdLst/>
              <a:ahLst/>
              <a:cxnLst/>
              <a:rect l="l" t="t" r="r" b="b"/>
              <a:pathLst>
                <a:path w="37667" h="34026" extrusionOk="0">
                  <a:moveTo>
                    <a:pt x="21030" y="908"/>
                  </a:moveTo>
                  <a:cubicBezTo>
                    <a:pt x="24005" y="908"/>
                    <a:pt x="26975" y="1520"/>
                    <a:pt x="29654" y="2762"/>
                  </a:cubicBezTo>
                  <a:cubicBezTo>
                    <a:pt x="32864" y="4244"/>
                    <a:pt x="35109" y="6435"/>
                    <a:pt x="35965" y="8923"/>
                  </a:cubicBezTo>
                  <a:cubicBezTo>
                    <a:pt x="37666" y="13847"/>
                    <a:pt x="34061" y="19085"/>
                    <a:pt x="29735" y="22091"/>
                  </a:cubicBezTo>
                  <a:cubicBezTo>
                    <a:pt x="27994" y="23315"/>
                    <a:pt x="26063" y="24321"/>
                    <a:pt x="24213" y="25315"/>
                  </a:cubicBezTo>
                  <a:cubicBezTo>
                    <a:pt x="23275" y="25805"/>
                    <a:pt x="22322" y="26307"/>
                    <a:pt x="21383" y="26838"/>
                  </a:cubicBezTo>
                  <a:cubicBezTo>
                    <a:pt x="19887" y="27682"/>
                    <a:pt x="18554" y="28756"/>
                    <a:pt x="17275" y="29777"/>
                  </a:cubicBezTo>
                  <a:cubicBezTo>
                    <a:pt x="16160" y="30660"/>
                    <a:pt x="15017" y="31572"/>
                    <a:pt x="13793" y="32320"/>
                  </a:cubicBezTo>
                  <a:cubicBezTo>
                    <a:pt x="12926" y="32856"/>
                    <a:pt x="12037" y="33120"/>
                    <a:pt x="11134" y="33120"/>
                  </a:cubicBezTo>
                  <a:cubicBezTo>
                    <a:pt x="10592" y="33120"/>
                    <a:pt x="10045" y="33025"/>
                    <a:pt x="9495" y="32837"/>
                  </a:cubicBezTo>
                  <a:cubicBezTo>
                    <a:pt x="6366" y="31735"/>
                    <a:pt x="3646" y="27695"/>
                    <a:pt x="2449" y="24417"/>
                  </a:cubicBezTo>
                  <a:cubicBezTo>
                    <a:pt x="939" y="20268"/>
                    <a:pt x="1170" y="15589"/>
                    <a:pt x="3061" y="11604"/>
                  </a:cubicBezTo>
                  <a:cubicBezTo>
                    <a:pt x="4503" y="8584"/>
                    <a:pt x="6979" y="5863"/>
                    <a:pt x="10026" y="3972"/>
                  </a:cubicBezTo>
                  <a:cubicBezTo>
                    <a:pt x="13286" y="1942"/>
                    <a:pt x="17163" y="908"/>
                    <a:pt x="21030" y="908"/>
                  </a:cubicBezTo>
                  <a:close/>
                  <a:moveTo>
                    <a:pt x="21040" y="1"/>
                  </a:moveTo>
                  <a:cubicBezTo>
                    <a:pt x="16999" y="1"/>
                    <a:pt x="12950" y="1081"/>
                    <a:pt x="9549" y="3197"/>
                  </a:cubicBezTo>
                  <a:cubicBezTo>
                    <a:pt x="6312" y="5223"/>
                    <a:pt x="3782" y="7985"/>
                    <a:pt x="2245" y="11209"/>
                  </a:cubicBezTo>
                  <a:cubicBezTo>
                    <a:pt x="245" y="15425"/>
                    <a:pt x="0" y="20349"/>
                    <a:pt x="1605" y="24729"/>
                  </a:cubicBezTo>
                  <a:cubicBezTo>
                    <a:pt x="2911" y="28320"/>
                    <a:pt x="5768" y="32483"/>
                    <a:pt x="9195" y="33680"/>
                  </a:cubicBezTo>
                  <a:cubicBezTo>
                    <a:pt x="9853" y="33911"/>
                    <a:pt x="10504" y="34026"/>
                    <a:pt x="11148" y="34026"/>
                  </a:cubicBezTo>
                  <a:cubicBezTo>
                    <a:pt x="12211" y="34026"/>
                    <a:pt x="13254" y="33713"/>
                    <a:pt x="14270" y="33096"/>
                  </a:cubicBezTo>
                  <a:cubicBezTo>
                    <a:pt x="15534" y="32320"/>
                    <a:pt x="16704" y="31382"/>
                    <a:pt x="17834" y="30484"/>
                  </a:cubicBezTo>
                  <a:cubicBezTo>
                    <a:pt x="19098" y="29477"/>
                    <a:pt x="20391" y="28443"/>
                    <a:pt x="21833" y="27627"/>
                  </a:cubicBezTo>
                  <a:cubicBezTo>
                    <a:pt x="22758" y="27110"/>
                    <a:pt x="23710" y="26594"/>
                    <a:pt x="24635" y="26117"/>
                  </a:cubicBezTo>
                  <a:cubicBezTo>
                    <a:pt x="26512" y="25110"/>
                    <a:pt x="28457" y="24091"/>
                    <a:pt x="30252" y="22839"/>
                  </a:cubicBezTo>
                  <a:cubicBezTo>
                    <a:pt x="33857" y="20336"/>
                    <a:pt x="36986" y="16337"/>
                    <a:pt x="37271" y="12133"/>
                  </a:cubicBezTo>
                  <a:cubicBezTo>
                    <a:pt x="37353" y="10978"/>
                    <a:pt x="37217" y="9794"/>
                    <a:pt x="36823" y="8624"/>
                  </a:cubicBezTo>
                  <a:cubicBezTo>
                    <a:pt x="35884" y="5904"/>
                    <a:pt x="33477" y="3524"/>
                    <a:pt x="30035" y="1932"/>
                  </a:cubicBezTo>
                  <a:cubicBezTo>
                    <a:pt x="27240" y="638"/>
                    <a:pt x="24143" y="1"/>
                    <a:pt x="21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63"/>
            <p:cNvSpPr/>
            <p:nvPr/>
          </p:nvSpPr>
          <p:spPr>
            <a:xfrm>
              <a:off x="3788592" y="3198021"/>
              <a:ext cx="209749" cy="229623"/>
            </a:xfrm>
            <a:custGeom>
              <a:avLst/>
              <a:gdLst/>
              <a:ahLst/>
              <a:cxnLst/>
              <a:rect l="l" t="t" r="r" b="b"/>
              <a:pathLst>
                <a:path w="3715" h="4067" extrusionOk="0">
                  <a:moveTo>
                    <a:pt x="2966" y="0"/>
                  </a:moveTo>
                  <a:cubicBezTo>
                    <a:pt x="2449" y="14"/>
                    <a:pt x="1919" y="14"/>
                    <a:pt x="1429" y="163"/>
                  </a:cubicBezTo>
                  <a:cubicBezTo>
                    <a:pt x="940" y="327"/>
                    <a:pt x="477" y="653"/>
                    <a:pt x="287" y="1116"/>
                  </a:cubicBezTo>
                  <a:cubicBezTo>
                    <a:pt x="1" y="1810"/>
                    <a:pt x="341" y="2626"/>
                    <a:pt x="898" y="3102"/>
                  </a:cubicBezTo>
                  <a:cubicBezTo>
                    <a:pt x="1375" y="3537"/>
                    <a:pt x="2001" y="3769"/>
                    <a:pt x="2612" y="3959"/>
                  </a:cubicBezTo>
                  <a:cubicBezTo>
                    <a:pt x="2828" y="4027"/>
                    <a:pt x="3006" y="4067"/>
                    <a:pt x="3150" y="4067"/>
                  </a:cubicBezTo>
                  <a:cubicBezTo>
                    <a:pt x="3469" y="4067"/>
                    <a:pt x="3623" y="3871"/>
                    <a:pt x="3660" y="3346"/>
                  </a:cubicBezTo>
                  <a:cubicBezTo>
                    <a:pt x="3715" y="2463"/>
                    <a:pt x="3660" y="1565"/>
                    <a:pt x="3660" y="680"/>
                  </a:cubicBezTo>
                  <a:cubicBezTo>
                    <a:pt x="3660" y="490"/>
                    <a:pt x="3646" y="286"/>
                    <a:pt x="3524" y="150"/>
                  </a:cubicBezTo>
                  <a:cubicBezTo>
                    <a:pt x="3374" y="0"/>
                    <a:pt x="3156" y="0"/>
                    <a:pt x="2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63"/>
            <p:cNvSpPr/>
            <p:nvPr/>
          </p:nvSpPr>
          <p:spPr>
            <a:xfrm>
              <a:off x="3561280" y="2866371"/>
              <a:ext cx="238939" cy="233406"/>
            </a:xfrm>
            <a:custGeom>
              <a:avLst/>
              <a:gdLst/>
              <a:ahLst/>
              <a:cxnLst/>
              <a:rect l="l" t="t" r="r" b="b"/>
              <a:pathLst>
                <a:path w="4232" h="4134" extrusionOk="0">
                  <a:moveTo>
                    <a:pt x="2495" y="1"/>
                  </a:moveTo>
                  <a:cubicBezTo>
                    <a:pt x="1904" y="1"/>
                    <a:pt x="1326" y="135"/>
                    <a:pt x="776" y="488"/>
                  </a:cubicBezTo>
                  <a:cubicBezTo>
                    <a:pt x="381" y="732"/>
                    <a:pt x="28" y="1113"/>
                    <a:pt x="14" y="1563"/>
                  </a:cubicBezTo>
                  <a:cubicBezTo>
                    <a:pt x="0" y="1944"/>
                    <a:pt x="232" y="2297"/>
                    <a:pt x="490" y="2582"/>
                  </a:cubicBezTo>
                  <a:cubicBezTo>
                    <a:pt x="1333" y="3521"/>
                    <a:pt x="2530" y="4133"/>
                    <a:pt x="3809" y="4133"/>
                  </a:cubicBezTo>
                  <a:cubicBezTo>
                    <a:pt x="3850" y="4133"/>
                    <a:pt x="3891" y="4133"/>
                    <a:pt x="3918" y="4120"/>
                  </a:cubicBezTo>
                  <a:cubicBezTo>
                    <a:pt x="3945" y="4093"/>
                    <a:pt x="3959" y="4038"/>
                    <a:pt x="3972" y="3997"/>
                  </a:cubicBezTo>
                  <a:cubicBezTo>
                    <a:pt x="4204" y="2760"/>
                    <a:pt x="4231" y="1481"/>
                    <a:pt x="4027" y="243"/>
                  </a:cubicBezTo>
                  <a:cubicBezTo>
                    <a:pt x="3513" y="99"/>
                    <a:pt x="2999" y="1"/>
                    <a:pt x="2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63"/>
            <p:cNvSpPr/>
            <p:nvPr/>
          </p:nvSpPr>
          <p:spPr>
            <a:xfrm>
              <a:off x="3896150" y="2985390"/>
              <a:ext cx="231204" cy="183495"/>
            </a:xfrm>
            <a:custGeom>
              <a:avLst/>
              <a:gdLst/>
              <a:ahLst/>
              <a:cxnLst/>
              <a:rect l="l" t="t" r="r" b="b"/>
              <a:pathLst>
                <a:path w="4095" h="3250" extrusionOk="0">
                  <a:moveTo>
                    <a:pt x="1940" y="0"/>
                  </a:moveTo>
                  <a:cubicBezTo>
                    <a:pt x="1819" y="0"/>
                    <a:pt x="1699" y="4"/>
                    <a:pt x="1578" y="12"/>
                  </a:cubicBezTo>
                  <a:cubicBezTo>
                    <a:pt x="898" y="39"/>
                    <a:pt x="69" y="380"/>
                    <a:pt x="27" y="1060"/>
                  </a:cubicBezTo>
                  <a:cubicBezTo>
                    <a:pt x="0" y="1549"/>
                    <a:pt x="408" y="1958"/>
                    <a:pt x="830" y="2230"/>
                  </a:cubicBezTo>
                  <a:cubicBezTo>
                    <a:pt x="1578" y="2728"/>
                    <a:pt x="2532" y="3250"/>
                    <a:pt x="3461" y="3250"/>
                  </a:cubicBezTo>
                  <a:cubicBezTo>
                    <a:pt x="3545" y="3250"/>
                    <a:pt x="3630" y="3245"/>
                    <a:pt x="3714" y="3236"/>
                  </a:cubicBezTo>
                  <a:cubicBezTo>
                    <a:pt x="3741" y="3236"/>
                    <a:pt x="3768" y="3236"/>
                    <a:pt x="3796" y="3222"/>
                  </a:cubicBezTo>
                  <a:cubicBezTo>
                    <a:pt x="3809" y="3195"/>
                    <a:pt x="3823" y="3168"/>
                    <a:pt x="3823" y="3155"/>
                  </a:cubicBezTo>
                  <a:cubicBezTo>
                    <a:pt x="4095" y="2270"/>
                    <a:pt x="4081" y="1182"/>
                    <a:pt x="4081" y="257"/>
                  </a:cubicBezTo>
                  <a:cubicBezTo>
                    <a:pt x="3370" y="129"/>
                    <a:pt x="2659" y="0"/>
                    <a:pt x="19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63"/>
            <p:cNvSpPr/>
            <p:nvPr/>
          </p:nvSpPr>
          <p:spPr>
            <a:xfrm>
              <a:off x="3455302" y="3152288"/>
              <a:ext cx="248876" cy="186600"/>
            </a:xfrm>
            <a:custGeom>
              <a:avLst/>
              <a:gdLst/>
              <a:ahLst/>
              <a:cxnLst/>
              <a:rect l="l" t="t" r="r" b="b"/>
              <a:pathLst>
                <a:path w="4408" h="3305" extrusionOk="0">
                  <a:moveTo>
                    <a:pt x="2688" y="1"/>
                  </a:moveTo>
                  <a:cubicBezTo>
                    <a:pt x="2051" y="1"/>
                    <a:pt x="1413" y="127"/>
                    <a:pt x="830" y="375"/>
                  </a:cubicBezTo>
                  <a:cubicBezTo>
                    <a:pt x="450" y="538"/>
                    <a:pt x="55" y="810"/>
                    <a:pt x="14" y="1218"/>
                  </a:cubicBezTo>
                  <a:cubicBezTo>
                    <a:pt x="0" y="1463"/>
                    <a:pt x="109" y="1695"/>
                    <a:pt x="259" y="1885"/>
                  </a:cubicBezTo>
                  <a:cubicBezTo>
                    <a:pt x="1012" y="2907"/>
                    <a:pt x="2688" y="3305"/>
                    <a:pt x="3948" y="3305"/>
                  </a:cubicBezTo>
                  <a:cubicBezTo>
                    <a:pt x="4031" y="3305"/>
                    <a:pt x="4111" y="3303"/>
                    <a:pt x="4190" y="3300"/>
                  </a:cubicBezTo>
                  <a:cubicBezTo>
                    <a:pt x="4299" y="3286"/>
                    <a:pt x="4407" y="552"/>
                    <a:pt x="4394" y="320"/>
                  </a:cubicBezTo>
                  <a:cubicBezTo>
                    <a:pt x="3854" y="106"/>
                    <a:pt x="3271" y="1"/>
                    <a:pt x="2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63"/>
            <p:cNvSpPr/>
            <p:nvPr/>
          </p:nvSpPr>
          <p:spPr>
            <a:xfrm>
              <a:off x="2733336" y="3233309"/>
              <a:ext cx="413231" cy="404818"/>
            </a:xfrm>
            <a:custGeom>
              <a:avLst/>
              <a:gdLst/>
              <a:ahLst/>
              <a:cxnLst/>
              <a:rect l="l" t="t" r="r" b="b"/>
              <a:pathLst>
                <a:path w="7319" h="7170" extrusionOk="0">
                  <a:moveTo>
                    <a:pt x="3660" y="1"/>
                  </a:moveTo>
                  <a:cubicBezTo>
                    <a:pt x="3456" y="1"/>
                    <a:pt x="3293" y="1089"/>
                    <a:pt x="3238" y="2572"/>
                  </a:cubicBezTo>
                  <a:cubicBezTo>
                    <a:pt x="2206" y="1602"/>
                    <a:pt x="1344" y="950"/>
                    <a:pt x="1100" y="950"/>
                  </a:cubicBezTo>
                  <a:cubicBezTo>
                    <a:pt x="1078" y="950"/>
                    <a:pt x="1060" y="956"/>
                    <a:pt x="1049" y="967"/>
                  </a:cubicBezTo>
                  <a:cubicBezTo>
                    <a:pt x="899" y="1103"/>
                    <a:pt x="1579" y="2028"/>
                    <a:pt x="2627" y="3144"/>
                  </a:cubicBezTo>
                  <a:cubicBezTo>
                    <a:pt x="1116" y="3198"/>
                    <a:pt x="1" y="3374"/>
                    <a:pt x="1" y="3579"/>
                  </a:cubicBezTo>
                  <a:cubicBezTo>
                    <a:pt x="1" y="3782"/>
                    <a:pt x="1116" y="3960"/>
                    <a:pt x="2627" y="4014"/>
                  </a:cubicBezTo>
                  <a:cubicBezTo>
                    <a:pt x="1606" y="5115"/>
                    <a:pt x="953" y="6000"/>
                    <a:pt x="1089" y="6149"/>
                  </a:cubicBezTo>
                  <a:cubicBezTo>
                    <a:pt x="1102" y="6161"/>
                    <a:pt x="1121" y="6167"/>
                    <a:pt x="1145" y="6167"/>
                  </a:cubicBezTo>
                  <a:cubicBezTo>
                    <a:pt x="1397" y="6167"/>
                    <a:pt x="2233" y="5531"/>
                    <a:pt x="3238" y="4599"/>
                  </a:cubicBezTo>
                  <a:cubicBezTo>
                    <a:pt x="3293" y="6082"/>
                    <a:pt x="3456" y="7170"/>
                    <a:pt x="3660" y="7170"/>
                  </a:cubicBezTo>
                  <a:cubicBezTo>
                    <a:pt x="3864" y="7170"/>
                    <a:pt x="4027" y="6082"/>
                    <a:pt x="4082" y="4599"/>
                  </a:cubicBezTo>
                  <a:cubicBezTo>
                    <a:pt x="5107" y="5562"/>
                    <a:pt x="5964" y="6211"/>
                    <a:pt x="6215" y="6211"/>
                  </a:cubicBezTo>
                  <a:cubicBezTo>
                    <a:pt x="6240" y="6211"/>
                    <a:pt x="6260" y="6204"/>
                    <a:pt x="6272" y="6191"/>
                  </a:cubicBezTo>
                  <a:cubicBezTo>
                    <a:pt x="6408" y="6055"/>
                    <a:pt x="5741" y="5143"/>
                    <a:pt x="4694" y="4014"/>
                  </a:cubicBezTo>
                  <a:cubicBezTo>
                    <a:pt x="6204" y="3960"/>
                    <a:pt x="7319" y="3782"/>
                    <a:pt x="7319" y="3579"/>
                  </a:cubicBezTo>
                  <a:cubicBezTo>
                    <a:pt x="7319" y="3374"/>
                    <a:pt x="6204" y="3198"/>
                    <a:pt x="4694" y="3144"/>
                  </a:cubicBezTo>
                  <a:cubicBezTo>
                    <a:pt x="5714" y="2055"/>
                    <a:pt x="6367" y="1158"/>
                    <a:pt x="6218" y="1022"/>
                  </a:cubicBezTo>
                  <a:cubicBezTo>
                    <a:pt x="6205" y="1007"/>
                    <a:pt x="6185" y="1001"/>
                    <a:pt x="6159" y="1001"/>
                  </a:cubicBezTo>
                  <a:cubicBezTo>
                    <a:pt x="5910" y="1001"/>
                    <a:pt x="5080" y="1636"/>
                    <a:pt x="4082" y="2572"/>
                  </a:cubicBezTo>
                  <a:cubicBezTo>
                    <a:pt x="4027" y="1089"/>
                    <a:pt x="3864" y="1"/>
                    <a:pt x="3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63"/>
            <p:cNvSpPr/>
            <p:nvPr/>
          </p:nvSpPr>
          <p:spPr>
            <a:xfrm>
              <a:off x="2403095" y="3340867"/>
              <a:ext cx="193601" cy="189762"/>
            </a:xfrm>
            <a:custGeom>
              <a:avLst/>
              <a:gdLst/>
              <a:ahLst/>
              <a:cxnLst/>
              <a:rect l="l" t="t" r="r" b="b"/>
              <a:pathLst>
                <a:path w="3429" h="3361" extrusionOk="0">
                  <a:moveTo>
                    <a:pt x="1715" y="0"/>
                  </a:moveTo>
                  <a:cubicBezTo>
                    <a:pt x="1620" y="0"/>
                    <a:pt x="1538" y="504"/>
                    <a:pt x="1511" y="1197"/>
                  </a:cubicBezTo>
                  <a:cubicBezTo>
                    <a:pt x="1027" y="751"/>
                    <a:pt x="635" y="441"/>
                    <a:pt x="517" y="441"/>
                  </a:cubicBezTo>
                  <a:cubicBezTo>
                    <a:pt x="505" y="441"/>
                    <a:pt x="497" y="444"/>
                    <a:pt x="490" y="450"/>
                  </a:cubicBezTo>
                  <a:cubicBezTo>
                    <a:pt x="423" y="517"/>
                    <a:pt x="735" y="952"/>
                    <a:pt x="1225" y="1469"/>
                  </a:cubicBezTo>
                  <a:cubicBezTo>
                    <a:pt x="518" y="1497"/>
                    <a:pt x="1" y="1578"/>
                    <a:pt x="1" y="1674"/>
                  </a:cubicBezTo>
                  <a:cubicBezTo>
                    <a:pt x="1" y="1769"/>
                    <a:pt x="518" y="1850"/>
                    <a:pt x="1225" y="1877"/>
                  </a:cubicBezTo>
                  <a:cubicBezTo>
                    <a:pt x="749" y="2394"/>
                    <a:pt x="450" y="2817"/>
                    <a:pt x="505" y="2884"/>
                  </a:cubicBezTo>
                  <a:cubicBezTo>
                    <a:pt x="510" y="2888"/>
                    <a:pt x="517" y="2890"/>
                    <a:pt x="527" y="2890"/>
                  </a:cubicBezTo>
                  <a:cubicBezTo>
                    <a:pt x="639" y="2890"/>
                    <a:pt x="1035" y="2601"/>
                    <a:pt x="1511" y="2149"/>
                  </a:cubicBezTo>
                  <a:cubicBezTo>
                    <a:pt x="1538" y="2844"/>
                    <a:pt x="1620" y="3361"/>
                    <a:pt x="1715" y="3361"/>
                  </a:cubicBezTo>
                  <a:cubicBezTo>
                    <a:pt x="1796" y="3361"/>
                    <a:pt x="1878" y="2844"/>
                    <a:pt x="1905" y="2149"/>
                  </a:cubicBezTo>
                  <a:cubicBezTo>
                    <a:pt x="2388" y="2607"/>
                    <a:pt x="2791" y="2907"/>
                    <a:pt x="2912" y="2907"/>
                  </a:cubicBezTo>
                  <a:cubicBezTo>
                    <a:pt x="2924" y="2907"/>
                    <a:pt x="2933" y="2904"/>
                    <a:pt x="2939" y="2898"/>
                  </a:cubicBezTo>
                  <a:cubicBezTo>
                    <a:pt x="3007" y="2830"/>
                    <a:pt x="2681" y="2408"/>
                    <a:pt x="2191" y="1877"/>
                  </a:cubicBezTo>
                  <a:cubicBezTo>
                    <a:pt x="2899" y="1850"/>
                    <a:pt x="3429" y="1769"/>
                    <a:pt x="3429" y="1674"/>
                  </a:cubicBezTo>
                  <a:cubicBezTo>
                    <a:pt x="3429" y="1578"/>
                    <a:pt x="2899" y="1497"/>
                    <a:pt x="2191" y="1469"/>
                  </a:cubicBezTo>
                  <a:cubicBezTo>
                    <a:pt x="2667" y="952"/>
                    <a:pt x="2980" y="544"/>
                    <a:pt x="2912" y="477"/>
                  </a:cubicBezTo>
                  <a:cubicBezTo>
                    <a:pt x="2905" y="471"/>
                    <a:pt x="2896" y="467"/>
                    <a:pt x="2884" y="467"/>
                  </a:cubicBezTo>
                  <a:cubicBezTo>
                    <a:pt x="2766" y="467"/>
                    <a:pt x="2374" y="766"/>
                    <a:pt x="1905" y="1197"/>
                  </a:cubicBezTo>
                  <a:cubicBezTo>
                    <a:pt x="1878" y="504"/>
                    <a:pt x="1796" y="0"/>
                    <a:pt x="1715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63"/>
            <p:cNvSpPr/>
            <p:nvPr/>
          </p:nvSpPr>
          <p:spPr>
            <a:xfrm>
              <a:off x="2473050" y="2724654"/>
              <a:ext cx="453148" cy="396857"/>
            </a:xfrm>
            <a:custGeom>
              <a:avLst/>
              <a:gdLst/>
              <a:ahLst/>
              <a:cxnLst/>
              <a:rect l="l" t="t" r="r" b="b"/>
              <a:pathLst>
                <a:path w="8026" h="7029" extrusionOk="0">
                  <a:moveTo>
                    <a:pt x="4802" y="1"/>
                  </a:moveTo>
                  <a:cubicBezTo>
                    <a:pt x="4723" y="1"/>
                    <a:pt x="4646" y="7"/>
                    <a:pt x="4571" y="19"/>
                  </a:cubicBezTo>
                  <a:cubicBezTo>
                    <a:pt x="2462" y="386"/>
                    <a:pt x="0" y="1447"/>
                    <a:pt x="245" y="3868"/>
                  </a:cubicBezTo>
                  <a:cubicBezTo>
                    <a:pt x="437" y="5749"/>
                    <a:pt x="2094" y="7029"/>
                    <a:pt x="3890" y="7029"/>
                  </a:cubicBezTo>
                  <a:cubicBezTo>
                    <a:pt x="4134" y="7029"/>
                    <a:pt x="4380" y="7005"/>
                    <a:pt x="4625" y="6956"/>
                  </a:cubicBezTo>
                  <a:cubicBezTo>
                    <a:pt x="6515" y="6603"/>
                    <a:pt x="8026" y="4630"/>
                    <a:pt x="7672" y="2698"/>
                  </a:cubicBezTo>
                  <a:cubicBezTo>
                    <a:pt x="7417" y="1261"/>
                    <a:pt x="5948" y="1"/>
                    <a:pt x="4802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63"/>
            <p:cNvSpPr/>
            <p:nvPr/>
          </p:nvSpPr>
          <p:spPr>
            <a:xfrm>
              <a:off x="963848" y="1692269"/>
              <a:ext cx="285744" cy="271064"/>
            </a:xfrm>
            <a:custGeom>
              <a:avLst/>
              <a:gdLst/>
              <a:ahLst/>
              <a:cxnLst/>
              <a:rect l="l" t="t" r="r" b="b"/>
              <a:pathLst>
                <a:path w="5061" h="4801" extrusionOk="0">
                  <a:moveTo>
                    <a:pt x="1860" y="0"/>
                  </a:moveTo>
                  <a:cubicBezTo>
                    <a:pt x="1681" y="0"/>
                    <a:pt x="1511" y="28"/>
                    <a:pt x="1361" y="90"/>
                  </a:cubicBezTo>
                  <a:cubicBezTo>
                    <a:pt x="1334" y="90"/>
                    <a:pt x="1306" y="104"/>
                    <a:pt x="1279" y="104"/>
                  </a:cubicBezTo>
                  <a:cubicBezTo>
                    <a:pt x="1" y="539"/>
                    <a:pt x="218" y="2212"/>
                    <a:pt x="626" y="3191"/>
                  </a:cubicBezTo>
                  <a:cubicBezTo>
                    <a:pt x="963" y="4026"/>
                    <a:pt x="1886" y="4800"/>
                    <a:pt x="2813" y="4800"/>
                  </a:cubicBezTo>
                  <a:cubicBezTo>
                    <a:pt x="3125" y="4800"/>
                    <a:pt x="3437" y="4713"/>
                    <a:pt x="3728" y="4511"/>
                  </a:cubicBezTo>
                  <a:cubicBezTo>
                    <a:pt x="5061" y="3572"/>
                    <a:pt x="4381" y="1301"/>
                    <a:pt x="3279" y="485"/>
                  </a:cubicBezTo>
                  <a:cubicBezTo>
                    <a:pt x="2901" y="206"/>
                    <a:pt x="2348" y="0"/>
                    <a:pt x="186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63"/>
            <p:cNvSpPr/>
            <p:nvPr/>
          </p:nvSpPr>
          <p:spPr>
            <a:xfrm>
              <a:off x="3088983" y="2435123"/>
              <a:ext cx="256554" cy="249948"/>
            </a:xfrm>
            <a:custGeom>
              <a:avLst/>
              <a:gdLst/>
              <a:ahLst/>
              <a:cxnLst/>
              <a:rect l="l" t="t" r="r" b="b"/>
              <a:pathLst>
                <a:path w="4544" h="4427" extrusionOk="0">
                  <a:moveTo>
                    <a:pt x="1920" y="0"/>
                  </a:moveTo>
                  <a:cubicBezTo>
                    <a:pt x="1887" y="0"/>
                    <a:pt x="1858" y="22"/>
                    <a:pt x="1836" y="73"/>
                  </a:cubicBezTo>
                  <a:cubicBezTo>
                    <a:pt x="1646" y="522"/>
                    <a:pt x="1469" y="1515"/>
                    <a:pt x="1469" y="1515"/>
                  </a:cubicBezTo>
                  <a:cubicBezTo>
                    <a:pt x="1469" y="1515"/>
                    <a:pt x="0" y="1760"/>
                    <a:pt x="13" y="2086"/>
                  </a:cubicBezTo>
                  <a:cubicBezTo>
                    <a:pt x="28" y="2413"/>
                    <a:pt x="1346" y="2617"/>
                    <a:pt x="1346" y="2617"/>
                  </a:cubicBezTo>
                  <a:cubicBezTo>
                    <a:pt x="1346" y="2617"/>
                    <a:pt x="1932" y="4426"/>
                    <a:pt x="2169" y="4426"/>
                  </a:cubicBezTo>
                  <a:cubicBezTo>
                    <a:pt x="2172" y="4426"/>
                    <a:pt x="2174" y="4426"/>
                    <a:pt x="2177" y="4426"/>
                  </a:cubicBezTo>
                  <a:cubicBezTo>
                    <a:pt x="2422" y="4385"/>
                    <a:pt x="2815" y="2753"/>
                    <a:pt x="2815" y="2753"/>
                  </a:cubicBezTo>
                  <a:cubicBezTo>
                    <a:pt x="2815" y="2753"/>
                    <a:pt x="4544" y="2345"/>
                    <a:pt x="4257" y="2222"/>
                  </a:cubicBezTo>
                  <a:cubicBezTo>
                    <a:pt x="3972" y="2100"/>
                    <a:pt x="2694" y="1297"/>
                    <a:pt x="2694" y="1297"/>
                  </a:cubicBezTo>
                  <a:cubicBezTo>
                    <a:pt x="2694" y="1297"/>
                    <a:pt x="2172" y="0"/>
                    <a:pt x="19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63"/>
            <p:cNvSpPr/>
            <p:nvPr/>
          </p:nvSpPr>
          <p:spPr>
            <a:xfrm>
              <a:off x="371741" y="1104118"/>
              <a:ext cx="258869" cy="241875"/>
            </a:xfrm>
            <a:custGeom>
              <a:avLst/>
              <a:gdLst/>
              <a:ahLst/>
              <a:cxnLst/>
              <a:rect l="l" t="t" r="r" b="b"/>
              <a:pathLst>
                <a:path w="4585" h="4284" extrusionOk="0">
                  <a:moveTo>
                    <a:pt x="1811" y="1"/>
                  </a:moveTo>
                  <a:cubicBezTo>
                    <a:pt x="1560" y="1"/>
                    <a:pt x="1303" y="117"/>
                    <a:pt x="1143" y="305"/>
                  </a:cubicBezTo>
                  <a:cubicBezTo>
                    <a:pt x="1020" y="441"/>
                    <a:pt x="911" y="604"/>
                    <a:pt x="830" y="767"/>
                  </a:cubicBezTo>
                  <a:cubicBezTo>
                    <a:pt x="599" y="985"/>
                    <a:pt x="409" y="1257"/>
                    <a:pt x="313" y="1598"/>
                  </a:cubicBezTo>
                  <a:cubicBezTo>
                    <a:pt x="1" y="2672"/>
                    <a:pt x="653" y="3760"/>
                    <a:pt x="1619" y="4005"/>
                  </a:cubicBezTo>
                  <a:cubicBezTo>
                    <a:pt x="1858" y="4179"/>
                    <a:pt x="2142" y="4284"/>
                    <a:pt x="2448" y="4284"/>
                  </a:cubicBezTo>
                  <a:cubicBezTo>
                    <a:pt x="2524" y="4284"/>
                    <a:pt x="2601" y="4277"/>
                    <a:pt x="2680" y="4264"/>
                  </a:cubicBezTo>
                  <a:cubicBezTo>
                    <a:pt x="4149" y="4019"/>
                    <a:pt x="4584" y="1992"/>
                    <a:pt x="3673" y="945"/>
                  </a:cubicBezTo>
                  <a:cubicBezTo>
                    <a:pt x="3374" y="591"/>
                    <a:pt x="2966" y="387"/>
                    <a:pt x="2544" y="305"/>
                  </a:cubicBezTo>
                  <a:cubicBezTo>
                    <a:pt x="2408" y="223"/>
                    <a:pt x="2272" y="156"/>
                    <a:pt x="2136" y="74"/>
                  </a:cubicBezTo>
                  <a:cubicBezTo>
                    <a:pt x="2035" y="24"/>
                    <a:pt x="1924" y="1"/>
                    <a:pt x="1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63"/>
            <p:cNvSpPr/>
            <p:nvPr/>
          </p:nvSpPr>
          <p:spPr>
            <a:xfrm>
              <a:off x="745061" y="1128565"/>
              <a:ext cx="252659" cy="216242"/>
            </a:xfrm>
            <a:custGeom>
              <a:avLst/>
              <a:gdLst/>
              <a:ahLst/>
              <a:cxnLst/>
              <a:rect l="l" t="t" r="r" b="b"/>
              <a:pathLst>
                <a:path w="4475" h="3830" extrusionOk="0">
                  <a:moveTo>
                    <a:pt x="2508" y="0"/>
                  </a:moveTo>
                  <a:cubicBezTo>
                    <a:pt x="899" y="0"/>
                    <a:pt x="0" y="2435"/>
                    <a:pt x="1454" y="3477"/>
                  </a:cubicBezTo>
                  <a:cubicBezTo>
                    <a:pt x="1785" y="3712"/>
                    <a:pt x="2184" y="3830"/>
                    <a:pt x="2582" y="3830"/>
                  </a:cubicBezTo>
                  <a:cubicBezTo>
                    <a:pt x="3150" y="3830"/>
                    <a:pt x="3714" y="3590"/>
                    <a:pt x="4066" y="3109"/>
                  </a:cubicBezTo>
                  <a:cubicBezTo>
                    <a:pt x="4392" y="2661"/>
                    <a:pt x="4474" y="2076"/>
                    <a:pt x="4325" y="1546"/>
                  </a:cubicBezTo>
                  <a:cubicBezTo>
                    <a:pt x="4189" y="920"/>
                    <a:pt x="3740" y="349"/>
                    <a:pt x="3128" y="117"/>
                  </a:cubicBezTo>
                  <a:cubicBezTo>
                    <a:pt x="2913" y="37"/>
                    <a:pt x="2705" y="0"/>
                    <a:pt x="2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63"/>
            <p:cNvSpPr/>
            <p:nvPr/>
          </p:nvSpPr>
          <p:spPr>
            <a:xfrm>
              <a:off x="461514" y="1545584"/>
              <a:ext cx="255086" cy="232051"/>
            </a:xfrm>
            <a:custGeom>
              <a:avLst/>
              <a:gdLst/>
              <a:ahLst/>
              <a:cxnLst/>
              <a:rect l="l" t="t" r="r" b="b"/>
              <a:pathLst>
                <a:path w="4518" h="4110" extrusionOk="0">
                  <a:moveTo>
                    <a:pt x="2449" y="1"/>
                  </a:moveTo>
                  <a:cubicBezTo>
                    <a:pt x="1278" y="1"/>
                    <a:pt x="0" y="950"/>
                    <a:pt x="560" y="2198"/>
                  </a:cubicBezTo>
                  <a:cubicBezTo>
                    <a:pt x="600" y="2294"/>
                    <a:pt x="654" y="2361"/>
                    <a:pt x="709" y="2430"/>
                  </a:cubicBezTo>
                  <a:cubicBezTo>
                    <a:pt x="736" y="2512"/>
                    <a:pt x="750" y="2606"/>
                    <a:pt x="790" y="2688"/>
                  </a:cubicBezTo>
                  <a:cubicBezTo>
                    <a:pt x="805" y="2742"/>
                    <a:pt x="832" y="2784"/>
                    <a:pt x="859" y="2838"/>
                  </a:cubicBezTo>
                  <a:cubicBezTo>
                    <a:pt x="1022" y="3328"/>
                    <a:pt x="1362" y="3763"/>
                    <a:pt x="1838" y="3966"/>
                  </a:cubicBezTo>
                  <a:cubicBezTo>
                    <a:pt x="2060" y="4064"/>
                    <a:pt x="2288" y="4109"/>
                    <a:pt x="2512" y="4109"/>
                  </a:cubicBezTo>
                  <a:cubicBezTo>
                    <a:pt x="3317" y="4109"/>
                    <a:pt x="4072" y="3530"/>
                    <a:pt x="4327" y="2742"/>
                  </a:cubicBezTo>
                  <a:cubicBezTo>
                    <a:pt x="4518" y="2185"/>
                    <a:pt x="4423" y="1627"/>
                    <a:pt x="4151" y="1164"/>
                  </a:cubicBezTo>
                  <a:cubicBezTo>
                    <a:pt x="3988" y="770"/>
                    <a:pt x="3701" y="430"/>
                    <a:pt x="3321" y="212"/>
                  </a:cubicBezTo>
                  <a:cubicBezTo>
                    <a:pt x="3062" y="67"/>
                    <a:pt x="2759" y="1"/>
                    <a:pt x="2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63"/>
            <p:cNvSpPr/>
            <p:nvPr/>
          </p:nvSpPr>
          <p:spPr>
            <a:xfrm>
              <a:off x="42235" y="1382356"/>
              <a:ext cx="207434" cy="188012"/>
            </a:xfrm>
            <a:custGeom>
              <a:avLst/>
              <a:gdLst/>
              <a:ahLst/>
              <a:cxnLst/>
              <a:rect l="l" t="t" r="r" b="b"/>
              <a:pathLst>
                <a:path w="3674" h="3330" extrusionOk="0">
                  <a:moveTo>
                    <a:pt x="1873" y="1"/>
                  </a:moveTo>
                  <a:cubicBezTo>
                    <a:pt x="1392" y="1"/>
                    <a:pt x="905" y="237"/>
                    <a:pt x="586" y="628"/>
                  </a:cubicBezTo>
                  <a:cubicBezTo>
                    <a:pt x="1" y="1335"/>
                    <a:pt x="109" y="2369"/>
                    <a:pt x="817" y="2940"/>
                  </a:cubicBezTo>
                  <a:cubicBezTo>
                    <a:pt x="1136" y="3197"/>
                    <a:pt x="1529" y="3329"/>
                    <a:pt x="1917" y="3329"/>
                  </a:cubicBezTo>
                  <a:cubicBezTo>
                    <a:pt x="2373" y="3329"/>
                    <a:pt x="2820" y="3146"/>
                    <a:pt x="3129" y="2764"/>
                  </a:cubicBezTo>
                  <a:cubicBezTo>
                    <a:pt x="3673" y="2097"/>
                    <a:pt x="3579" y="1023"/>
                    <a:pt x="2911" y="491"/>
                  </a:cubicBezTo>
                  <a:cubicBezTo>
                    <a:pt x="2884" y="451"/>
                    <a:pt x="2857" y="410"/>
                    <a:pt x="2817" y="383"/>
                  </a:cubicBezTo>
                  <a:cubicBezTo>
                    <a:pt x="2547" y="118"/>
                    <a:pt x="2211" y="1"/>
                    <a:pt x="1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63"/>
            <p:cNvSpPr/>
            <p:nvPr/>
          </p:nvSpPr>
          <p:spPr>
            <a:xfrm>
              <a:off x="70691" y="861393"/>
              <a:ext cx="223920" cy="179994"/>
            </a:xfrm>
            <a:custGeom>
              <a:avLst/>
              <a:gdLst/>
              <a:ahLst/>
              <a:cxnLst/>
              <a:rect l="l" t="t" r="r" b="b"/>
              <a:pathLst>
                <a:path w="3966" h="3188" extrusionOk="0">
                  <a:moveTo>
                    <a:pt x="2081" y="0"/>
                  </a:moveTo>
                  <a:cubicBezTo>
                    <a:pt x="2036" y="0"/>
                    <a:pt x="1991" y="2"/>
                    <a:pt x="1945" y="6"/>
                  </a:cubicBezTo>
                  <a:cubicBezTo>
                    <a:pt x="463" y="129"/>
                    <a:pt x="0" y="1925"/>
                    <a:pt x="1034" y="2890"/>
                  </a:cubicBezTo>
                  <a:cubicBezTo>
                    <a:pt x="1156" y="3013"/>
                    <a:pt x="1333" y="3067"/>
                    <a:pt x="1510" y="3080"/>
                  </a:cubicBezTo>
                  <a:cubicBezTo>
                    <a:pt x="1701" y="3152"/>
                    <a:pt x="1902" y="3188"/>
                    <a:pt x="2101" y="3188"/>
                  </a:cubicBezTo>
                  <a:cubicBezTo>
                    <a:pt x="2627" y="3188"/>
                    <a:pt x="3142" y="2937"/>
                    <a:pt x="3428" y="2414"/>
                  </a:cubicBezTo>
                  <a:cubicBezTo>
                    <a:pt x="3965" y="1378"/>
                    <a:pt x="3277" y="0"/>
                    <a:pt x="2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63"/>
            <p:cNvSpPr/>
            <p:nvPr/>
          </p:nvSpPr>
          <p:spPr>
            <a:xfrm>
              <a:off x="39186" y="383792"/>
              <a:ext cx="177454" cy="168364"/>
            </a:xfrm>
            <a:custGeom>
              <a:avLst/>
              <a:gdLst/>
              <a:ahLst/>
              <a:cxnLst/>
              <a:rect l="l" t="t" r="r" b="b"/>
              <a:pathLst>
                <a:path w="3143" h="2982" extrusionOk="0">
                  <a:moveTo>
                    <a:pt x="1619" y="1"/>
                  </a:moveTo>
                  <a:cubicBezTo>
                    <a:pt x="874" y="1"/>
                    <a:pt x="216" y="529"/>
                    <a:pt x="177" y="1243"/>
                  </a:cubicBezTo>
                  <a:cubicBezTo>
                    <a:pt x="0" y="2005"/>
                    <a:pt x="571" y="2766"/>
                    <a:pt x="1320" y="2943"/>
                  </a:cubicBezTo>
                  <a:cubicBezTo>
                    <a:pt x="1426" y="2969"/>
                    <a:pt x="1531" y="2981"/>
                    <a:pt x="1634" y="2981"/>
                  </a:cubicBezTo>
                  <a:cubicBezTo>
                    <a:pt x="2336" y="2981"/>
                    <a:pt x="2939" y="2403"/>
                    <a:pt x="3034" y="1691"/>
                  </a:cubicBezTo>
                  <a:cubicBezTo>
                    <a:pt x="3143" y="862"/>
                    <a:pt x="2585" y="73"/>
                    <a:pt x="1728" y="5"/>
                  </a:cubicBezTo>
                  <a:cubicBezTo>
                    <a:pt x="1692" y="2"/>
                    <a:pt x="1655" y="1"/>
                    <a:pt x="1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63"/>
            <p:cNvSpPr/>
            <p:nvPr/>
          </p:nvSpPr>
          <p:spPr>
            <a:xfrm>
              <a:off x="-223188" y="234227"/>
              <a:ext cx="942826" cy="1772788"/>
            </a:xfrm>
            <a:custGeom>
              <a:avLst/>
              <a:gdLst/>
              <a:ahLst/>
              <a:cxnLst/>
              <a:rect l="l" t="t" r="r" b="b"/>
              <a:pathLst>
                <a:path w="16699" h="31399" extrusionOk="0">
                  <a:moveTo>
                    <a:pt x="143" y="0"/>
                  </a:moveTo>
                  <a:cubicBezTo>
                    <a:pt x="57" y="0"/>
                    <a:pt x="0" y="113"/>
                    <a:pt x="91" y="165"/>
                  </a:cubicBezTo>
                  <a:cubicBezTo>
                    <a:pt x="430" y="328"/>
                    <a:pt x="730" y="546"/>
                    <a:pt x="1056" y="736"/>
                  </a:cubicBezTo>
                  <a:cubicBezTo>
                    <a:pt x="3872" y="2423"/>
                    <a:pt x="5287" y="5551"/>
                    <a:pt x="6524" y="8435"/>
                  </a:cubicBezTo>
                  <a:cubicBezTo>
                    <a:pt x="7232" y="10080"/>
                    <a:pt x="7939" y="11727"/>
                    <a:pt x="8905" y="13223"/>
                  </a:cubicBezTo>
                  <a:cubicBezTo>
                    <a:pt x="9381" y="13971"/>
                    <a:pt x="9939" y="14665"/>
                    <a:pt x="10565" y="15277"/>
                  </a:cubicBezTo>
                  <a:cubicBezTo>
                    <a:pt x="11204" y="15875"/>
                    <a:pt x="11884" y="16419"/>
                    <a:pt x="12551" y="16978"/>
                  </a:cubicBezTo>
                  <a:cubicBezTo>
                    <a:pt x="13734" y="17970"/>
                    <a:pt x="14863" y="19018"/>
                    <a:pt x="15462" y="20473"/>
                  </a:cubicBezTo>
                  <a:cubicBezTo>
                    <a:pt x="15979" y="21684"/>
                    <a:pt x="16100" y="23044"/>
                    <a:pt x="15924" y="24350"/>
                  </a:cubicBezTo>
                  <a:cubicBezTo>
                    <a:pt x="15556" y="27111"/>
                    <a:pt x="13761" y="29505"/>
                    <a:pt x="11082" y="30362"/>
                  </a:cubicBezTo>
                  <a:cubicBezTo>
                    <a:pt x="10223" y="30641"/>
                    <a:pt x="9327" y="30765"/>
                    <a:pt x="8430" y="30765"/>
                  </a:cubicBezTo>
                  <a:cubicBezTo>
                    <a:pt x="7707" y="30765"/>
                    <a:pt x="6984" y="30684"/>
                    <a:pt x="6279" y="30539"/>
                  </a:cubicBezTo>
                  <a:cubicBezTo>
                    <a:pt x="5463" y="30375"/>
                    <a:pt x="4674" y="30145"/>
                    <a:pt x="3913" y="29831"/>
                  </a:cubicBezTo>
                  <a:cubicBezTo>
                    <a:pt x="3138" y="29532"/>
                    <a:pt x="2416" y="29084"/>
                    <a:pt x="1627" y="28812"/>
                  </a:cubicBezTo>
                  <a:cubicBezTo>
                    <a:pt x="1610" y="28807"/>
                    <a:pt x="1592" y="28804"/>
                    <a:pt x="1575" y="28804"/>
                  </a:cubicBezTo>
                  <a:cubicBezTo>
                    <a:pt x="1407" y="28804"/>
                    <a:pt x="1274" y="29029"/>
                    <a:pt x="1410" y="29165"/>
                  </a:cubicBezTo>
                  <a:cubicBezTo>
                    <a:pt x="1736" y="29465"/>
                    <a:pt x="2050" y="29668"/>
                    <a:pt x="2430" y="29859"/>
                  </a:cubicBezTo>
                  <a:cubicBezTo>
                    <a:pt x="4258" y="30781"/>
                    <a:pt x="6355" y="31399"/>
                    <a:pt x="8427" y="31399"/>
                  </a:cubicBezTo>
                  <a:cubicBezTo>
                    <a:pt x="9746" y="31399"/>
                    <a:pt x="11056" y="31148"/>
                    <a:pt x="12279" y="30566"/>
                  </a:cubicBezTo>
                  <a:cubicBezTo>
                    <a:pt x="14876" y="29329"/>
                    <a:pt x="16441" y="26621"/>
                    <a:pt x="16617" y="23806"/>
                  </a:cubicBezTo>
                  <a:cubicBezTo>
                    <a:pt x="16699" y="22419"/>
                    <a:pt x="16454" y="21017"/>
                    <a:pt x="15843" y="19780"/>
                  </a:cubicBezTo>
                  <a:cubicBezTo>
                    <a:pt x="15094" y="18269"/>
                    <a:pt x="13788" y="17181"/>
                    <a:pt x="12496" y="16147"/>
                  </a:cubicBezTo>
                  <a:cubicBezTo>
                    <a:pt x="11789" y="15576"/>
                    <a:pt x="11082" y="14992"/>
                    <a:pt x="10469" y="14324"/>
                  </a:cubicBezTo>
                  <a:cubicBezTo>
                    <a:pt x="9830" y="13631"/>
                    <a:pt x="9286" y="12870"/>
                    <a:pt x="8809" y="12066"/>
                  </a:cubicBezTo>
                  <a:cubicBezTo>
                    <a:pt x="7871" y="10434"/>
                    <a:pt x="7191" y="8680"/>
                    <a:pt x="6430" y="6979"/>
                  </a:cubicBezTo>
                  <a:cubicBezTo>
                    <a:pt x="5749" y="5470"/>
                    <a:pt x="4974" y="4001"/>
                    <a:pt x="3927" y="2708"/>
                  </a:cubicBezTo>
                  <a:cubicBezTo>
                    <a:pt x="3437" y="2096"/>
                    <a:pt x="2879" y="1525"/>
                    <a:pt x="2240" y="1048"/>
                  </a:cubicBezTo>
                  <a:cubicBezTo>
                    <a:pt x="1614" y="546"/>
                    <a:pt x="934" y="205"/>
                    <a:pt x="158" y="2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63"/>
            <p:cNvSpPr/>
            <p:nvPr/>
          </p:nvSpPr>
          <p:spPr>
            <a:xfrm>
              <a:off x="228895" y="-1110950"/>
              <a:ext cx="6260793" cy="3605310"/>
            </a:xfrm>
            <a:custGeom>
              <a:avLst/>
              <a:gdLst/>
              <a:ahLst/>
              <a:cxnLst/>
              <a:rect l="l" t="t" r="r" b="b"/>
              <a:pathLst>
                <a:path w="110889" h="63856" extrusionOk="0">
                  <a:moveTo>
                    <a:pt x="49082" y="0"/>
                  </a:moveTo>
                  <a:cubicBezTo>
                    <a:pt x="44536" y="0"/>
                    <a:pt x="39736" y="489"/>
                    <a:pt x="34700" y="1573"/>
                  </a:cubicBezTo>
                  <a:cubicBezTo>
                    <a:pt x="27273" y="3178"/>
                    <a:pt x="19942" y="5409"/>
                    <a:pt x="13113" y="8741"/>
                  </a:cubicBezTo>
                  <a:cubicBezTo>
                    <a:pt x="8924" y="10795"/>
                    <a:pt x="4734" y="13474"/>
                    <a:pt x="2585" y="17624"/>
                  </a:cubicBezTo>
                  <a:cubicBezTo>
                    <a:pt x="0" y="22602"/>
                    <a:pt x="953" y="28859"/>
                    <a:pt x="3755" y="33729"/>
                  </a:cubicBezTo>
                  <a:cubicBezTo>
                    <a:pt x="6570" y="38585"/>
                    <a:pt x="10964" y="42312"/>
                    <a:pt x="15466" y="45672"/>
                  </a:cubicBezTo>
                  <a:cubicBezTo>
                    <a:pt x="18037" y="47604"/>
                    <a:pt x="20798" y="49630"/>
                    <a:pt x="21982" y="52623"/>
                  </a:cubicBezTo>
                  <a:cubicBezTo>
                    <a:pt x="22703" y="54445"/>
                    <a:pt x="21683" y="61301"/>
                    <a:pt x="22975" y="61533"/>
                  </a:cubicBezTo>
                  <a:cubicBezTo>
                    <a:pt x="22986" y="61535"/>
                    <a:pt x="22998" y="61536"/>
                    <a:pt x="23012" y="61536"/>
                  </a:cubicBezTo>
                  <a:cubicBezTo>
                    <a:pt x="23548" y="61536"/>
                    <a:pt x="25961" y="60007"/>
                    <a:pt x="26770" y="59900"/>
                  </a:cubicBezTo>
                  <a:cubicBezTo>
                    <a:pt x="27159" y="59847"/>
                    <a:pt x="27554" y="59820"/>
                    <a:pt x="27950" y="59820"/>
                  </a:cubicBezTo>
                  <a:cubicBezTo>
                    <a:pt x="28856" y="59820"/>
                    <a:pt x="29767" y="59958"/>
                    <a:pt x="30619" y="60213"/>
                  </a:cubicBezTo>
                  <a:cubicBezTo>
                    <a:pt x="33938" y="61219"/>
                    <a:pt x="36891" y="63423"/>
                    <a:pt x="40331" y="63804"/>
                  </a:cubicBezTo>
                  <a:cubicBezTo>
                    <a:pt x="40648" y="63838"/>
                    <a:pt x="40966" y="63855"/>
                    <a:pt x="41283" y="63855"/>
                  </a:cubicBezTo>
                  <a:cubicBezTo>
                    <a:pt x="45078" y="63855"/>
                    <a:pt x="48803" y="61427"/>
                    <a:pt x="50234" y="57887"/>
                  </a:cubicBezTo>
                  <a:cubicBezTo>
                    <a:pt x="53973" y="60042"/>
                    <a:pt x="58244" y="61405"/>
                    <a:pt x="62550" y="61405"/>
                  </a:cubicBezTo>
                  <a:cubicBezTo>
                    <a:pt x="62866" y="61405"/>
                    <a:pt x="63181" y="61397"/>
                    <a:pt x="63497" y="61383"/>
                  </a:cubicBezTo>
                  <a:cubicBezTo>
                    <a:pt x="68122" y="61152"/>
                    <a:pt x="72733" y="59193"/>
                    <a:pt x="75725" y="55642"/>
                  </a:cubicBezTo>
                  <a:cubicBezTo>
                    <a:pt x="77508" y="53534"/>
                    <a:pt x="78772" y="50337"/>
                    <a:pt x="81507" y="49835"/>
                  </a:cubicBezTo>
                  <a:cubicBezTo>
                    <a:pt x="110888" y="44502"/>
                    <a:pt x="97041" y="21799"/>
                    <a:pt x="87710" y="13991"/>
                  </a:cubicBezTo>
                  <a:cubicBezTo>
                    <a:pt x="78583" y="6346"/>
                    <a:pt x="65473" y="0"/>
                    <a:pt x="49082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9" name="Google Shape;2379;p63"/>
          <p:cNvSpPr txBox="1">
            <a:spLocks noGrp="1"/>
          </p:cNvSpPr>
          <p:nvPr>
            <p:ph type="title"/>
          </p:nvPr>
        </p:nvSpPr>
        <p:spPr>
          <a:xfrm>
            <a:off x="1440550" y="414050"/>
            <a:ext cx="32256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380" name="Google Shape;2380;p63"/>
          <p:cNvSpPr txBox="1">
            <a:spLocks noGrp="1"/>
          </p:cNvSpPr>
          <p:nvPr>
            <p:ph type="subTitle" idx="1"/>
          </p:nvPr>
        </p:nvSpPr>
        <p:spPr>
          <a:xfrm>
            <a:off x="1826350" y="1157400"/>
            <a:ext cx="2454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0">
    <p:bg>
      <p:bgPr>
        <a:solidFill>
          <a:schemeClr val="accent3"/>
        </a:solidFill>
        <a:effectLst/>
      </p:bgPr>
    </p:bg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3" name="Google Shape;2433;p65"/>
          <p:cNvGrpSpPr/>
          <p:nvPr/>
        </p:nvGrpSpPr>
        <p:grpSpPr>
          <a:xfrm>
            <a:off x="-665300" y="-46725"/>
            <a:ext cx="6037540" cy="5617920"/>
            <a:chOff x="-665300" y="-46725"/>
            <a:chExt cx="6037540" cy="5617920"/>
          </a:xfrm>
        </p:grpSpPr>
        <p:sp>
          <p:nvSpPr>
            <p:cNvPr id="2434" name="Google Shape;2434;p65"/>
            <p:cNvSpPr/>
            <p:nvPr/>
          </p:nvSpPr>
          <p:spPr>
            <a:xfrm>
              <a:off x="509958" y="1194919"/>
              <a:ext cx="383705" cy="509495"/>
            </a:xfrm>
            <a:custGeom>
              <a:avLst/>
              <a:gdLst/>
              <a:ahLst/>
              <a:cxnLst/>
              <a:rect l="l" t="t" r="r" b="b"/>
              <a:pathLst>
                <a:path w="4118" h="5468" extrusionOk="0">
                  <a:moveTo>
                    <a:pt x="0" y="1"/>
                  </a:moveTo>
                  <a:lnTo>
                    <a:pt x="0" y="5467"/>
                  </a:lnTo>
                  <a:lnTo>
                    <a:pt x="4118" y="5467"/>
                  </a:lnTo>
                  <a:lnTo>
                    <a:pt x="4118" y="1"/>
                  </a:lnTo>
                  <a:close/>
                </a:path>
              </a:pathLst>
            </a:custGeom>
            <a:solidFill>
              <a:srgbClr val="F2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65"/>
            <p:cNvSpPr/>
            <p:nvPr/>
          </p:nvSpPr>
          <p:spPr>
            <a:xfrm>
              <a:off x="2735707" y="3162472"/>
              <a:ext cx="312331" cy="443059"/>
            </a:xfrm>
            <a:custGeom>
              <a:avLst/>
              <a:gdLst/>
              <a:ahLst/>
              <a:cxnLst/>
              <a:rect l="l" t="t" r="r" b="b"/>
              <a:pathLst>
                <a:path w="3352" h="4755" extrusionOk="0">
                  <a:moveTo>
                    <a:pt x="828" y="1"/>
                  </a:moveTo>
                  <a:cubicBezTo>
                    <a:pt x="790" y="1"/>
                    <a:pt x="753" y="5"/>
                    <a:pt x="715" y="14"/>
                  </a:cubicBezTo>
                  <a:cubicBezTo>
                    <a:pt x="504" y="54"/>
                    <a:pt x="343" y="225"/>
                    <a:pt x="252" y="417"/>
                  </a:cubicBezTo>
                  <a:cubicBezTo>
                    <a:pt x="171" y="598"/>
                    <a:pt x="141" y="819"/>
                    <a:pt x="121" y="1021"/>
                  </a:cubicBezTo>
                  <a:cubicBezTo>
                    <a:pt x="0" y="2258"/>
                    <a:pt x="30" y="3507"/>
                    <a:pt x="61" y="4755"/>
                  </a:cubicBezTo>
                  <a:cubicBezTo>
                    <a:pt x="1158" y="3970"/>
                    <a:pt x="2175" y="3074"/>
                    <a:pt x="3101" y="2097"/>
                  </a:cubicBezTo>
                  <a:cubicBezTo>
                    <a:pt x="3221" y="1967"/>
                    <a:pt x="3352" y="1786"/>
                    <a:pt x="3271" y="1625"/>
                  </a:cubicBezTo>
                  <a:cubicBezTo>
                    <a:pt x="3218" y="1522"/>
                    <a:pt x="3110" y="1488"/>
                    <a:pt x="2993" y="1488"/>
                  </a:cubicBezTo>
                  <a:cubicBezTo>
                    <a:pt x="2914" y="1488"/>
                    <a:pt x="2831" y="1504"/>
                    <a:pt x="2758" y="1524"/>
                  </a:cubicBezTo>
                  <a:cubicBezTo>
                    <a:pt x="2446" y="1605"/>
                    <a:pt x="2134" y="1735"/>
                    <a:pt x="1842" y="1896"/>
                  </a:cubicBezTo>
                  <a:cubicBezTo>
                    <a:pt x="1882" y="1433"/>
                    <a:pt x="1782" y="960"/>
                    <a:pt x="1551" y="558"/>
                  </a:cubicBezTo>
                  <a:cubicBezTo>
                    <a:pt x="1398" y="271"/>
                    <a:pt x="1127" y="1"/>
                    <a:pt x="82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65"/>
            <p:cNvSpPr/>
            <p:nvPr/>
          </p:nvSpPr>
          <p:spPr>
            <a:xfrm>
              <a:off x="3016080" y="2726864"/>
              <a:ext cx="394048" cy="568290"/>
            </a:xfrm>
            <a:custGeom>
              <a:avLst/>
              <a:gdLst/>
              <a:ahLst/>
              <a:cxnLst/>
              <a:rect l="l" t="t" r="r" b="b"/>
              <a:pathLst>
                <a:path w="4229" h="6099" extrusionOk="0">
                  <a:moveTo>
                    <a:pt x="538" y="1"/>
                  </a:moveTo>
                  <a:cubicBezTo>
                    <a:pt x="486" y="1"/>
                    <a:pt x="435" y="9"/>
                    <a:pt x="383" y="28"/>
                  </a:cubicBezTo>
                  <a:cubicBezTo>
                    <a:pt x="192" y="99"/>
                    <a:pt x="81" y="290"/>
                    <a:pt x="41" y="481"/>
                  </a:cubicBezTo>
                  <a:cubicBezTo>
                    <a:pt x="1" y="683"/>
                    <a:pt x="31" y="884"/>
                    <a:pt x="72" y="1075"/>
                  </a:cubicBezTo>
                  <a:cubicBezTo>
                    <a:pt x="343" y="2756"/>
                    <a:pt x="615" y="4448"/>
                    <a:pt x="1018" y="6098"/>
                  </a:cubicBezTo>
                  <a:cubicBezTo>
                    <a:pt x="2296" y="4940"/>
                    <a:pt x="3373" y="3531"/>
                    <a:pt x="4067" y="1941"/>
                  </a:cubicBezTo>
                  <a:cubicBezTo>
                    <a:pt x="4148" y="1770"/>
                    <a:pt x="4219" y="1589"/>
                    <a:pt x="4219" y="1408"/>
                  </a:cubicBezTo>
                  <a:cubicBezTo>
                    <a:pt x="4228" y="1216"/>
                    <a:pt x="4158" y="1025"/>
                    <a:pt x="3997" y="914"/>
                  </a:cubicBezTo>
                  <a:cubicBezTo>
                    <a:pt x="3915" y="862"/>
                    <a:pt x="3823" y="842"/>
                    <a:pt x="3726" y="842"/>
                  </a:cubicBezTo>
                  <a:cubicBezTo>
                    <a:pt x="3598" y="842"/>
                    <a:pt x="3464" y="878"/>
                    <a:pt x="3343" y="924"/>
                  </a:cubicBezTo>
                  <a:cubicBezTo>
                    <a:pt x="2769" y="1126"/>
                    <a:pt x="2246" y="1468"/>
                    <a:pt x="1823" y="1911"/>
                  </a:cubicBezTo>
                  <a:cubicBezTo>
                    <a:pt x="1743" y="1377"/>
                    <a:pt x="1521" y="854"/>
                    <a:pt x="1199" y="421"/>
                  </a:cubicBezTo>
                  <a:cubicBezTo>
                    <a:pt x="1032" y="204"/>
                    <a:pt x="788" y="1"/>
                    <a:pt x="53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65"/>
            <p:cNvSpPr/>
            <p:nvPr/>
          </p:nvSpPr>
          <p:spPr>
            <a:xfrm>
              <a:off x="3609812" y="3215025"/>
              <a:ext cx="141723" cy="138275"/>
            </a:xfrm>
            <a:custGeom>
              <a:avLst/>
              <a:gdLst/>
              <a:ahLst/>
              <a:cxnLst/>
              <a:rect l="l" t="t" r="r" b="b"/>
              <a:pathLst>
                <a:path w="1521" h="1484" extrusionOk="0">
                  <a:moveTo>
                    <a:pt x="880" y="1"/>
                  </a:moveTo>
                  <a:cubicBezTo>
                    <a:pt x="797" y="1"/>
                    <a:pt x="615" y="437"/>
                    <a:pt x="615" y="437"/>
                  </a:cubicBezTo>
                  <a:cubicBezTo>
                    <a:pt x="615" y="437"/>
                    <a:pt x="192" y="708"/>
                    <a:pt x="102" y="748"/>
                  </a:cubicBezTo>
                  <a:cubicBezTo>
                    <a:pt x="1" y="788"/>
                    <a:pt x="585" y="920"/>
                    <a:pt x="585" y="920"/>
                  </a:cubicBezTo>
                  <a:cubicBezTo>
                    <a:pt x="585" y="920"/>
                    <a:pt x="715" y="1463"/>
                    <a:pt x="796" y="1483"/>
                  </a:cubicBezTo>
                  <a:cubicBezTo>
                    <a:pt x="796" y="1484"/>
                    <a:pt x="797" y="1484"/>
                    <a:pt x="797" y="1484"/>
                  </a:cubicBezTo>
                  <a:cubicBezTo>
                    <a:pt x="870" y="1484"/>
                    <a:pt x="1068" y="879"/>
                    <a:pt x="1068" y="879"/>
                  </a:cubicBezTo>
                  <a:cubicBezTo>
                    <a:pt x="1068" y="879"/>
                    <a:pt x="1511" y="809"/>
                    <a:pt x="1521" y="698"/>
                  </a:cubicBezTo>
                  <a:cubicBezTo>
                    <a:pt x="1521" y="587"/>
                    <a:pt x="1028" y="507"/>
                    <a:pt x="1028" y="507"/>
                  </a:cubicBezTo>
                  <a:cubicBezTo>
                    <a:pt x="1028" y="507"/>
                    <a:pt x="967" y="175"/>
                    <a:pt x="907" y="23"/>
                  </a:cubicBezTo>
                  <a:cubicBezTo>
                    <a:pt x="900" y="8"/>
                    <a:pt x="891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65"/>
            <p:cNvSpPr/>
            <p:nvPr/>
          </p:nvSpPr>
          <p:spPr>
            <a:xfrm>
              <a:off x="3750511" y="3275498"/>
              <a:ext cx="284285" cy="276737"/>
            </a:xfrm>
            <a:custGeom>
              <a:avLst/>
              <a:gdLst/>
              <a:ahLst/>
              <a:cxnLst/>
              <a:rect l="l" t="t" r="r" b="b"/>
              <a:pathLst>
                <a:path w="3051" h="2970" extrusionOk="0">
                  <a:moveTo>
                    <a:pt x="1756" y="1"/>
                  </a:moveTo>
                  <a:cubicBezTo>
                    <a:pt x="1585" y="1"/>
                    <a:pt x="1239" y="875"/>
                    <a:pt x="1239" y="875"/>
                  </a:cubicBezTo>
                  <a:cubicBezTo>
                    <a:pt x="1239" y="875"/>
                    <a:pt x="383" y="1408"/>
                    <a:pt x="192" y="1499"/>
                  </a:cubicBezTo>
                  <a:cubicBezTo>
                    <a:pt x="1" y="1579"/>
                    <a:pt x="1158" y="1851"/>
                    <a:pt x="1158" y="1851"/>
                  </a:cubicBezTo>
                  <a:cubicBezTo>
                    <a:pt x="1158" y="1851"/>
                    <a:pt x="1420" y="2948"/>
                    <a:pt x="1581" y="2968"/>
                  </a:cubicBezTo>
                  <a:cubicBezTo>
                    <a:pt x="1583" y="2969"/>
                    <a:pt x="1585" y="2969"/>
                    <a:pt x="1587" y="2969"/>
                  </a:cubicBezTo>
                  <a:cubicBezTo>
                    <a:pt x="1751" y="2969"/>
                    <a:pt x="2145" y="1761"/>
                    <a:pt x="2145" y="1761"/>
                  </a:cubicBezTo>
                  <a:cubicBezTo>
                    <a:pt x="2145" y="1761"/>
                    <a:pt x="3041" y="1620"/>
                    <a:pt x="3041" y="1408"/>
                  </a:cubicBezTo>
                  <a:cubicBezTo>
                    <a:pt x="3050" y="1186"/>
                    <a:pt x="2064" y="1016"/>
                    <a:pt x="2064" y="1016"/>
                  </a:cubicBezTo>
                  <a:cubicBezTo>
                    <a:pt x="2064" y="1016"/>
                    <a:pt x="1943" y="341"/>
                    <a:pt x="1813" y="49"/>
                  </a:cubicBezTo>
                  <a:cubicBezTo>
                    <a:pt x="1798" y="16"/>
                    <a:pt x="1778" y="1"/>
                    <a:pt x="1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65"/>
            <p:cNvSpPr/>
            <p:nvPr/>
          </p:nvSpPr>
          <p:spPr>
            <a:xfrm>
              <a:off x="701252" y="-46725"/>
              <a:ext cx="4670988" cy="3114737"/>
            </a:xfrm>
            <a:custGeom>
              <a:avLst/>
              <a:gdLst/>
              <a:ahLst/>
              <a:cxnLst/>
              <a:rect l="l" t="t" r="r" b="b"/>
              <a:pathLst>
                <a:path w="50130" h="33428" extrusionOk="0">
                  <a:moveTo>
                    <a:pt x="1" y="1"/>
                  </a:moveTo>
                  <a:cubicBezTo>
                    <a:pt x="3202" y="927"/>
                    <a:pt x="6292" y="4551"/>
                    <a:pt x="7802" y="7380"/>
                  </a:cubicBezTo>
                  <a:cubicBezTo>
                    <a:pt x="9513" y="10581"/>
                    <a:pt x="10339" y="14184"/>
                    <a:pt x="11889" y="17475"/>
                  </a:cubicBezTo>
                  <a:cubicBezTo>
                    <a:pt x="13449" y="20757"/>
                    <a:pt x="16046" y="23888"/>
                    <a:pt x="19600" y="24602"/>
                  </a:cubicBezTo>
                  <a:cubicBezTo>
                    <a:pt x="21492" y="24985"/>
                    <a:pt x="23485" y="24643"/>
                    <a:pt x="25357" y="25116"/>
                  </a:cubicBezTo>
                  <a:cubicBezTo>
                    <a:pt x="28206" y="25841"/>
                    <a:pt x="30229" y="28266"/>
                    <a:pt x="32565" y="30038"/>
                  </a:cubicBezTo>
                  <a:cubicBezTo>
                    <a:pt x="35572" y="32309"/>
                    <a:pt x="39328" y="33427"/>
                    <a:pt x="43091" y="33427"/>
                  </a:cubicBezTo>
                  <a:cubicBezTo>
                    <a:pt x="45499" y="33427"/>
                    <a:pt x="47910" y="32969"/>
                    <a:pt x="50130" y="32062"/>
                  </a:cubicBezTo>
                  <a:lnTo>
                    <a:pt x="50130" y="1"/>
                  </a:ln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65"/>
            <p:cNvSpPr/>
            <p:nvPr/>
          </p:nvSpPr>
          <p:spPr>
            <a:xfrm>
              <a:off x="4587159" y="3048981"/>
              <a:ext cx="249623" cy="233689"/>
            </a:xfrm>
            <a:custGeom>
              <a:avLst/>
              <a:gdLst/>
              <a:ahLst/>
              <a:cxnLst/>
              <a:rect l="l" t="t" r="r" b="b"/>
              <a:pathLst>
                <a:path w="2679" h="2508" extrusionOk="0">
                  <a:moveTo>
                    <a:pt x="1259" y="1"/>
                  </a:moveTo>
                  <a:cubicBezTo>
                    <a:pt x="1236" y="1"/>
                    <a:pt x="1212" y="2"/>
                    <a:pt x="1189" y="4"/>
                  </a:cubicBezTo>
                  <a:cubicBezTo>
                    <a:pt x="333" y="94"/>
                    <a:pt x="1" y="1252"/>
                    <a:pt x="484" y="1886"/>
                  </a:cubicBezTo>
                  <a:cubicBezTo>
                    <a:pt x="645" y="2107"/>
                    <a:pt x="876" y="2239"/>
                    <a:pt x="1118" y="2299"/>
                  </a:cubicBezTo>
                  <a:cubicBezTo>
                    <a:pt x="1189" y="2349"/>
                    <a:pt x="1269" y="2400"/>
                    <a:pt x="1339" y="2450"/>
                  </a:cubicBezTo>
                  <a:cubicBezTo>
                    <a:pt x="1404" y="2489"/>
                    <a:pt x="1478" y="2507"/>
                    <a:pt x="1553" y="2507"/>
                  </a:cubicBezTo>
                  <a:cubicBezTo>
                    <a:pt x="1688" y="2507"/>
                    <a:pt x="1826" y="2450"/>
                    <a:pt x="1923" y="2360"/>
                  </a:cubicBezTo>
                  <a:cubicBezTo>
                    <a:pt x="2004" y="2279"/>
                    <a:pt x="2064" y="2198"/>
                    <a:pt x="2124" y="2107"/>
                  </a:cubicBezTo>
                  <a:cubicBezTo>
                    <a:pt x="2265" y="1987"/>
                    <a:pt x="2386" y="1836"/>
                    <a:pt x="2457" y="1644"/>
                  </a:cubicBezTo>
                  <a:cubicBezTo>
                    <a:pt x="2678" y="1040"/>
                    <a:pt x="2336" y="387"/>
                    <a:pt x="1793" y="195"/>
                  </a:cubicBezTo>
                  <a:cubicBezTo>
                    <a:pt x="1648" y="78"/>
                    <a:pt x="1463" y="1"/>
                    <a:pt x="1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65"/>
            <p:cNvSpPr/>
            <p:nvPr/>
          </p:nvSpPr>
          <p:spPr>
            <a:xfrm>
              <a:off x="4238300" y="3025128"/>
              <a:ext cx="241423" cy="207506"/>
            </a:xfrm>
            <a:custGeom>
              <a:avLst/>
              <a:gdLst/>
              <a:ahLst/>
              <a:cxnLst/>
              <a:rect l="l" t="t" r="r" b="b"/>
              <a:pathLst>
                <a:path w="2591" h="2227" extrusionOk="0">
                  <a:moveTo>
                    <a:pt x="1089" y="1"/>
                  </a:moveTo>
                  <a:cubicBezTo>
                    <a:pt x="785" y="1"/>
                    <a:pt x="484" y="120"/>
                    <a:pt x="282" y="361"/>
                  </a:cubicBezTo>
                  <a:cubicBezTo>
                    <a:pt x="70" y="612"/>
                    <a:pt x="0" y="954"/>
                    <a:pt x="70" y="1256"/>
                  </a:cubicBezTo>
                  <a:cubicBezTo>
                    <a:pt x="121" y="1629"/>
                    <a:pt x="363" y="1981"/>
                    <a:pt x="705" y="2132"/>
                  </a:cubicBezTo>
                  <a:cubicBezTo>
                    <a:pt x="848" y="2197"/>
                    <a:pt x="987" y="2227"/>
                    <a:pt x="1120" y="2227"/>
                  </a:cubicBezTo>
                  <a:cubicBezTo>
                    <a:pt x="2013" y="2227"/>
                    <a:pt x="2591" y="898"/>
                    <a:pt x="1802" y="250"/>
                  </a:cubicBezTo>
                  <a:cubicBezTo>
                    <a:pt x="1600" y="84"/>
                    <a:pt x="1343" y="1"/>
                    <a:pt x="1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65"/>
            <p:cNvSpPr/>
            <p:nvPr/>
          </p:nvSpPr>
          <p:spPr>
            <a:xfrm>
              <a:off x="4534700" y="2631263"/>
              <a:ext cx="237696" cy="222228"/>
            </a:xfrm>
            <a:custGeom>
              <a:avLst/>
              <a:gdLst/>
              <a:ahLst/>
              <a:cxnLst/>
              <a:rect l="l" t="t" r="r" b="b"/>
              <a:pathLst>
                <a:path w="2551" h="2385" extrusionOk="0">
                  <a:moveTo>
                    <a:pt x="1168" y="0"/>
                  </a:moveTo>
                  <a:cubicBezTo>
                    <a:pt x="729" y="0"/>
                    <a:pt x="304" y="294"/>
                    <a:pt x="131" y="722"/>
                  </a:cubicBezTo>
                  <a:cubicBezTo>
                    <a:pt x="0" y="1034"/>
                    <a:pt x="30" y="1367"/>
                    <a:pt x="171" y="1638"/>
                  </a:cubicBezTo>
                  <a:cubicBezTo>
                    <a:pt x="251" y="1870"/>
                    <a:pt x="392" y="2081"/>
                    <a:pt x="614" y="2222"/>
                  </a:cubicBezTo>
                  <a:cubicBezTo>
                    <a:pt x="782" y="2333"/>
                    <a:pt x="989" y="2384"/>
                    <a:pt x="1201" y="2384"/>
                  </a:cubicBezTo>
                  <a:cubicBezTo>
                    <a:pt x="1853" y="2384"/>
                    <a:pt x="2551" y="1899"/>
                    <a:pt x="2285" y="1185"/>
                  </a:cubicBezTo>
                  <a:cubicBezTo>
                    <a:pt x="2265" y="1125"/>
                    <a:pt x="2235" y="1085"/>
                    <a:pt x="2204" y="1044"/>
                  </a:cubicBezTo>
                  <a:cubicBezTo>
                    <a:pt x="2204" y="994"/>
                    <a:pt x="2194" y="944"/>
                    <a:pt x="2174" y="893"/>
                  </a:cubicBezTo>
                  <a:lnTo>
                    <a:pt x="2144" y="803"/>
                  </a:lnTo>
                  <a:cubicBezTo>
                    <a:pt x="2063" y="511"/>
                    <a:pt x="1882" y="249"/>
                    <a:pt x="1611" y="108"/>
                  </a:cubicBezTo>
                  <a:cubicBezTo>
                    <a:pt x="1468" y="34"/>
                    <a:pt x="1317" y="0"/>
                    <a:pt x="1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65"/>
            <p:cNvSpPr/>
            <p:nvPr/>
          </p:nvSpPr>
          <p:spPr>
            <a:xfrm>
              <a:off x="4968910" y="2858897"/>
              <a:ext cx="195114" cy="179739"/>
            </a:xfrm>
            <a:custGeom>
              <a:avLst/>
              <a:gdLst/>
              <a:ahLst/>
              <a:cxnLst/>
              <a:rect l="l" t="t" r="r" b="b"/>
              <a:pathLst>
                <a:path w="2094" h="1929" extrusionOk="0">
                  <a:moveTo>
                    <a:pt x="1008" y="0"/>
                  </a:moveTo>
                  <a:cubicBezTo>
                    <a:pt x="765" y="0"/>
                    <a:pt x="524" y="91"/>
                    <a:pt x="343" y="282"/>
                  </a:cubicBezTo>
                  <a:cubicBezTo>
                    <a:pt x="0" y="644"/>
                    <a:pt x="20" y="1269"/>
                    <a:pt x="373" y="1601"/>
                  </a:cubicBezTo>
                  <a:cubicBezTo>
                    <a:pt x="393" y="1631"/>
                    <a:pt x="413" y="1651"/>
                    <a:pt x="434" y="1671"/>
                  </a:cubicBezTo>
                  <a:cubicBezTo>
                    <a:pt x="593" y="1849"/>
                    <a:pt x="804" y="1928"/>
                    <a:pt x="1020" y="1928"/>
                  </a:cubicBezTo>
                  <a:cubicBezTo>
                    <a:pt x="1279" y="1928"/>
                    <a:pt x="1545" y="1814"/>
                    <a:pt x="1732" y="1621"/>
                  </a:cubicBezTo>
                  <a:cubicBezTo>
                    <a:pt x="2094" y="1228"/>
                    <a:pt x="2074" y="624"/>
                    <a:pt x="1682" y="262"/>
                  </a:cubicBezTo>
                  <a:cubicBezTo>
                    <a:pt x="1495" y="91"/>
                    <a:pt x="1251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65"/>
            <p:cNvSpPr/>
            <p:nvPr/>
          </p:nvSpPr>
          <p:spPr>
            <a:xfrm>
              <a:off x="4888404" y="3361222"/>
              <a:ext cx="217476" cy="172192"/>
            </a:xfrm>
            <a:custGeom>
              <a:avLst/>
              <a:gdLst/>
              <a:ahLst/>
              <a:cxnLst/>
              <a:rect l="l" t="t" r="r" b="b"/>
              <a:pathLst>
                <a:path w="2334" h="1848" extrusionOk="0">
                  <a:moveTo>
                    <a:pt x="1103" y="1"/>
                  </a:moveTo>
                  <a:cubicBezTo>
                    <a:pt x="821" y="1"/>
                    <a:pt x="541" y="126"/>
                    <a:pt x="371" y="398"/>
                  </a:cubicBezTo>
                  <a:cubicBezTo>
                    <a:pt x="1" y="988"/>
                    <a:pt x="377" y="1847"/>
                    <a:pt x="1114" y="1847"/>
                  </a:cubicBezTo>
                  <a:cubicBezTo>
                    <a:pt x="1118" y="1847"/>
                    <a:pt x="1122" y="1847"/>
                    <a:pt x="1126" y="1847"/>
                  </a:cubicBezTo>
                  <a:cubicBezTo>
                    <a:pt x="1992" y="1837"/>
                    <a:pt x="2334" y="810"/>
                    <a:pt x="1770" y="216"/>
                  </a:cubicBezTo>
                  <a:cubicBezTo>
                    <a:pt x="1700" y="136"/>
                    <a:pt x="1599" y="96"/>
                    <a:pt x="1499" y="85"/>
                  </a:cubicBezTo>
                  <a:cubicBezTo>
                    <a:pt x="1375" y="30"/>
                    <a:pt x="1239" y="1"/>
                    <a:pt x="1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65"/>
            <p:cNvSpPr/>
            <p:nvPr/>
          </p:nvSpPr>
          <p:spPr>
            <a:xfrm>
              <a:off x="-665300" y="325565"/>
              <a:ext cx="1968841" cy="3359515"/>
            </a:xfrm>
            <a:custGeom>
              <a:avLst/>
              <a:gdLst/>
              <a:ahLst/>
              <a:cxnLst/>
              <a:rect l="l" t="t" r="r" b="b"/>
              <a:pathLst>
                <a:path w="21130" h="36055" extrusionOk="0">
                  <a:moveTo>
                    <a:pt x="7991" y="1"/>
                  </a:moveTo>
                  <a:cubicBezTo>
                    <a:pt x="5659" y="1"/>
                    <a:pt x="3330" y="973"/>
                    <a:pt x="2064" y="2909"/>
                  </a:cubicBezTo>
                  <a:cubicBezTo>
                    <a:pt x="1" y="6049"/>
                    <a:pt x="1319" y="10187"/>
                    <a:pt x="2144" y="13851"/>
                  </a:cubicBezTo>
                  <a:cubicBezTo>
                    <a:pt x="3050" y="17887"/>
                    <a:pt x="3282" y="22065"/>
                    <a:pt x="2819" y="26172"/>
                  </a:cubicBezTo>
                  <a:cubicBezTo>
                    <a:pt x="2467" y="29313"/>
                    <a:pt x="1591" y="35664"/>
                    <a:pt x="6242" y="36037"/>
                  </a:cubicBezTo>
                  <a:cubicBezTo>
                    <a:pt x="6393" y="36049"/>
                    <a:pt x="6547" y="36055"/>
                    <a:pt x="6701" y="36055"/>
                  </a:cubicBezTo>
                  <a:cubicBezTo>
                    <a:pt x="10706" y="36055"/>
                    <a:pt x="15540" y="32127"/>
                    <a:pt x="17566" y="29152"/>
                  </a:cubicBezTo>
                  <a:cubicBezTo>
                    <a:pt x="19217" y="26725"/>
                    <a:pt x="20143" y="23866"/>
                    <a:pt x="20505" y="20958"/>
                  </a:cubicBezTo>
                  <a:cubicBezTo>
                    <a:pt x="21129" y="15914"/>
                    <a:pt x="20032" y="10650"/>
                    <a:pt x="17364" y="6322"/>
                  </a:cubicBezTo>
                  <a:cubicBezTo>
                    <a:pt x="15724" y="3664"/>
                    <a:pt x="13389" y="1288"/>
                    <a:pt x="10409" y="362"/>
                  </a:cubicBezTo>
                  <a:cubicBezTo>
                    <a:pt x="9633" y="121"/>
                    <a:pt x="8812" y="1"/>
                    <a:pt x="799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65"/>
            <p:cNvSpPr/>
            <p:nvPr/>
          </p:nvSpPr>
          <p:spPr>
            <a:xfrm>
              <a:off x="120752" y="2172173"/>
              <a:ext cx="2173179" cy="3399022"/>
            </a:xfrm>
            <a:custGeom>
              <a:avLst/>
              <a:gdLst/>
              <a:ahLst/>
              <a:cxnLst/>
              <a:rect l="l" t="t" r="r" b="b"/>
              <a:pathLst>
                <a:path w="23323" h="36479" extrusionOk="0">
                  <a:moveTo>
                    <a:pt x="16009" y="549"/>
                  </a:moveTo>
                  <a:cubicBezTo>
                    <a:pt x="18371" y="549"/>
                    <a:pt x="20761" y="1530"/>
                    <a:pt x="22025" y="3656"/>
                  </a:cubicBezTo>
                  <a:cubicBezTo>
                    <a:pt x="22598" y="4632"/>
                    <a:pt x="22850" y="5710"/>
                    <a:pt x="22739" y="6696"/>
                  </a:cubicBezTo>
                  <a:cubicBezTo>
                    <a:pt x="22548" y="8327"/>
                    <a:pt x="21451" y="9605"/>
                    <a:pt x="20283" y="10954"/>
                  </a:cubicBezTo>
                  <a:cubicBezTo>
                    <a:pt x="19256" y="12152"/>
                    <a:pt x="18200" y="13390"/>
                    <a:pt x="17786" y="14910"/>
                  </a:cubicBezTo>
                  <a:cubicBezTo>
                    <a:pt x="17253" y="16893"/>
                    <a:pt x="17907" y="18876"/>
                    <a:pt x="18542" y="20789"/>
                  </a:cubicBezTo>
                  <a:cubicBezTo>
                    <a:pt x="19065" y="22359"/>
                    <a:pt x="19598" y="23979"/>
                    <a:pt x="19468" y="25570"/>
                  </a:cubicBezTo>
                  <a:cubicBezTo>
                    <a:pt x="19236" y="28379"/>
                    <a:pt x="16981" y="30613"/>
                    <a:pt x="15310" y="32052"/>
                  </a:cubicBezTo>
                  <a:cubicBezTo>
                    <a:pt x="13720" y="33412"/>
                    <a:pt x="11284" y="35274"/>
                    <a:pt x="8425" y="35807"/>
                  </a:cubicBezTo>
                  <a:cubicBezTo>
                    <a:pt x="7970" y="35890"/>
                    <a:pt x="7488" y="35934"/>
                    <a:pt x="6995" y="35934"/>
                  </a:cubicBezTo>
                  <a:cubicBezTo>
                    <a:pt x="4964" y="35934"/>
                    <a:pt x="2758" y="35188"/>
                    <a:pt x="1510" y="33341"/>
                  </a:cubicBezTo>
                  <a:cubicBezTo>
                    <a:pt x="775" y="32234"/>
                    <a:pt x="584" y="30694"/>
                    <a:pt x="1007" y="29334"/>
                  </a:cubicBezTo>
                  <a:cubicBezTo>
                    <a:pt x="1379" y="28167"/>
                    <a:pt x="2134" y="27312"/>
                    <a:pt x="3121" y="26929"/>
                  </a:cubicBezTo>
                  <a:cubicBezTo>
                    <a:pt x="3868" y="26642"/>
                    <a:pt x="4756" y="26572"/>
                    <a:pt x="5646" y="26572"/>
                  </a:cubicBezTo>
                  <a:cubicBezTo>
                    <a:pt x="6099" y="26572"/>
                    <a:pt x="6551" y="26590"/>
                    <a:pt x="6986" y="26607"/>
                  </a:cubicBezTo>
                  <a:cubicBezTo>
                    <a:pt x="7411" y="26626"/>
                    <a:pt x="7819" y="26644"/>
                    <a:pt x="8199" y="26644"/>
                  </a:cubicBezTo>
                  <a:cubicBezTo>
                    <a:pt x="9224" y="26644"/>
                    <a:pt x="10041" y="26512"/>
                    <a:pt x="10408" y="25902"/>
                  </a:cubicBezTo>
                  <a:cubicBezTo>
                    <a:pt x="10841" y="25187"/>
                    <a:pt x="10539" y="24010"/>
                    <a:pt x="9422" y="22087"/>
                  </a:cubicBezTo>
                  <a:cubicBezTo>
                    <a:pt x="7006" y="17910"/>
                    <a:pt x="5486" y="14819"/>
                    <a:pt x="6432" y="10078"/>
                  </a:cubicBezTo>
                  <a:cubicBezTo>
                    <a:pt x="7228" y="6082"/>
                    <a:pt x="9472" y="2820"/>
                    <a:pt x="12451" y="1351"/>
                  </a:cubicBezTo>
                  <a:cubicBezTo>
                    <a:pt x="13515" y="825"/>
                    <a:pt x="14758" y="549"/>
                    <a:pt x="16009" y="549"/>
                  </a:cubicBezTo>
                  <a:close/>
                  <a:moveTo>
                    <a:pt x="15986" y="1"/>
                  </a:moveTo>
                  <a:cubicBezTo>
                    <a:pt x="14655" y="1"/>
                    <a:pt x="13336" y="292"/>
                    <a:pt x="12210" y="847"/>
                  </a:cubicBezTo>
                  <a:cubicBezTo>
                    <a:pt x="9080" y="2398"/>
                    <a:pt x="6714" y="5810"/>
                    <a:pt x="5888" y="9967"/>
                  </a:cubicBezTo>
                  <a:cubicBezTo>
                    <a:pt x="4912" y="14910"/>
                    <a:pt x="6463" y="18081"/>
                    <a:pt x="8948" y="22359"/>
                  </a:cubicBezTo>
                  <a:cubicBezTo>
                    <a:pt x="9905" y="24020"/>
                    <a:pt x="10247" y="25117"/>
                    <a:pt x="9945" y="25610"/>
                  </a:cubicBezTo>
                  <a:cubicBezTo>
                    <a:pt x="9705" y="26006"/>
                    <a:pt x="9012" y="26094"/>
                    <a:pt x="8157" y="26094"/>
                  </a:cubicBezTo>
                  <a:cubicBezTo>
                    <a:pt x="7795" y="26094"/>
                    <a:pt x="7404" y="26078"/>
                    <a:pt x="7006" y="26063"/>
                  </a:cubicBezTo>
                  <a:cubicBezTo>
                    <a:pt x="6555" y="26043"/>
                    <a:pt x="6085" y="26023"/>
                    <a:pt x="5613" y="26023"/>
                  </a:cubicBezTo>
                  <a:cubicBezTo>
                    <a:pt x="4682" y="26023"/>
                    <a:pt x="3744" y="26102"/>
                    <a:pt x="2929" y="26415"/>
                  </a:cubicBezTo>
                  <a:cubicBezTo>
                    <a:pt x="1772" y="26858"/>
                    <a:pt x="906" y="27835"/>
                    <a:pt x="483" y="29164"/>
                  </a:cubicBezTo>
                  <a:cubicBezTo>
                    <a:pt x="0" y="30683"/>
                    <a:pt x="222" y="32405"/>
                    <a:pt x="1057" y="33643"/>
                  </a:cubicBezTo>
                  <a:cubicBezTo>
                    <a:pt x="2411" y="35661"/>
                    <a:pt x="4802" y="36479"/>
                    <a:pt x="6991" y="36479"/>
                  </a:cubicBezTo>
                  <a:cubicBezTo>
                    <a:pt x="7520" y="36479"/>
                    <a:pt x="8038" y="36431"/>
                    <a:pt x="8526" y="36341"/>
                  </a:cubicBezTo>
                  <a:cubicBezTo>
                    <a:pt x="11516" y="35797"/>
                    <a:pt x="14032" y="33864"/>
                    <a:pt x="15673" y="32465"/>
                  </a:cubicBezTo>
                  <a:cubicBezTo>
                    <a:pt x="17414" y="30965"/>
                    <a:pt x="19770" y="28630"/>
                    <a:pt x="20021" y="25620"/>
                  </a:cubicBezTo>
                  <a:cubicBezTo>
                    <a:pt x="20162" y="23909"/>
                    <a:pt x="19598" y="22228"/>
                    <a:pt x="19065" y="20608"/>
                  </a:cubicBezTo>
                  <a:cubicBezTo>
                    <a:pt x="18431" y="18695"/>
                    <a:pt x="17827" y="16873"/>
                    <a:pt x="18320" y="15061"/>
                  </a:cubicBezTo>
                  <a:cubicBezTo>
                    <a:pt x="18703" y="13651"/>
                    <a:pt x="19719" y="12464"/>
                    <a:pt x="20706" y="11316"/>
                  </a:cubicBezTo>
                  <a:cubicBezTo>
                    <a:pt x="21864" y="9967"/>
                    <a:pt x="23072" y="8558"/>
                    <a:pt x="23283" y="6757"/>
                  </a:cubicBezTo>
                  <a:cubicBezTo>
                    <a:pt x="23313" y="6535"/>
                    <a:pt x="23323" y="6314"/>
                    <a:pt x="23313" y="6082"/>
                  </a:cubicBezTo>
                  <a:cubicBezTo>
                    <a:pt x="23283" y="5176"/>
                    <a:pt x="23011" y="4230"/>
                    <a:pt x="22497" y="3374"/>
                  </a:cubicBezTo>
                  <a:cubicBezTo>
                    <a:pt x="21129" y="1066"/>
                    <a:pt x="18535" y="1"/>
                    <a:pt x="15986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65"/>
            <p:cNvSpPr/>
            <p:nvPr/>
          </p:nvSpPr>
          <p:spPr>
            <a:xfrm>
              <a:off x="5304" y="2045730"/>
              <a:ext cx="1898492" cy="1331786"/>
            </a:xfrm>
            <a:custGeom>
              <a:avLst/>
              <a:gdLst/>
              <a:ahLst/>
              <a:cxnLst/>
              <a:rect l="l" t="t" r="r" b="b"/>
              <a:pathLst>
                <a:path w="20375" h="14293" extrusionOk="0">
                  <a:moveTo>
                    <a:pt x="7641" y="548"/>
                  </a:moveTo>
                  <a:cubicBezTo>
                    <a:pt x="9420" y="548"/>
                    <a:pt x="11146" y="1072"/>
                    <a:pt x="12140" y="2316"/>
                  </a:cubicBezTo>
                  <a:cubicBezTo>
                    <a:pt x="12614" y="2899"/>
                    <a:pt x="12835" y="3634"/>
                    <a:pt x="13077" y="4409"/>
                  </a:cubicBezTo>
                  <a:cubicBezTo>
                    <a:pt x="13167" y="4731"/>
                    <a:pt x="13268" y="5063"/>
                    <a:pt x="13388" y="5385"/>
                  </a:cubicBezTo>
                  <a:cubicBezTo>
                    <a:pt x="13818" y="6514"/>
                    <a:pt x="14722" y="7711"/>
                    <a:pt x="16014" y="7711"/>
                  </a:cubicBezTo>
                  <a:cubicBezTo>
                    <a:pt x="16024" y="7711"/>
                    <a:pt x="16035" y="7711"/>
                    <a:pt x="16046" y="7711"/>
                  </a:cubicBezTo>
                  <a:cubicBezTo>
                    <a:pt x="16560" y="7711"/>
                    <a:pt x="17043" y="7510"/>
                    <a:pt x="17516" y="7308"/>
                  </a:cubicBezTo>
                  <a:cubicBezTo>
                    <a:pt x="17947" y="7133"/>
                    <a:pt x="18336" y="6968"/>
                    <a:pt x="18701" y="6968"/>
                  </a:cubicBezTo>
                  <a:cubicBezTo>
                    <a:pt x="18839" y="6968"/>
                    <a:pt x="18974" y="6991"/>
                    <a:pt x="19106" y="7047"/>
                  </a:cubicBezTo>
                  <a:cubicBezTo>
                    <a:pt x="19770" y="7328"/>
                    <a:pt x="19931" y="8304"/>
                    <a:pt x="19741" y="9090"/>
                  </a:cubicBezTo>
                  <a:cubicBezTo>
                    <a:pt x="19056" y="11969"/>
                    <a:pt x="15845" y="13348"/>
                    <a:pt x="13298" y="13660"/>
                  </a:cubicBezTo>
                  <a:cubicBezTo>
                    <a:pt x="12838" y="13715"/>
                    <a:pt x="12342" y="13744"/>
                    <a:pt x="11822" y="13744"/>
                  </a:cubicBezTo>
                  <a:cubicBezTo>
                    <a:pt x="8933" y="13744"/>
                    <a:pt x="5308" y="12854"/>
                    <a:pt x="2920" y="10670"/>
                  </a:cubicBezTo>
                  <a:cubicBezTo>
                    <a:pt x="1329" y="9221"/>
                    <a:pt x="555" y="7449"/>
                    <a:pt x="615" y="5396"/>
                  </a:cubicBezTo>
                  <a:cubicBezTo>
                    <a:pt x="675" y="3483"/>
                    <a:pt x="2175" y="1852"/>
                    <a:pt x="4631" y="1037"/>
                  </a:cubicBezTo>
                  <a:cubicBezTo>
                    <a:pt x="5565" y="723"/>
                    <a:pt x="6612" y="548"/>
                    <a:pt x="7641" y="548"/>
                  </a:cubicBezTo>
                  <a:close/>
                  <a:moveTo>
                    <a:pt x="7625" y="1"/>
                  </a:moveTo>
                  <a:cubicBezTo>
                    <a:pt x="6537" y="1"/>
                    <a:pt x="5437" y="184"/>
                    <a:pt x="4460" y="513"/>
                  </a:cubicBezTo>
                  <a:cubicBezTo>
                    <a:pt x="1772" y="1410"/>
                    <a:pt x="132" y="3231"/>
                    <a:pt x="71" y="5376"/>
                  </a:cubicBezTo>
                  <a:cubicBezTo>
                    <a:pt x="1" y="7560"/>
                    <a:pt x="857" y="9533"/>
                    <a:pt x="2548" y="11073"/>
                  </a:cubicBezTo>
                  <a:cubicBezTo>
                    <a:pt x="5045" y="13358"/>
                    <a:pt x="8822" y="14292"/>
                    <a:pt x="11827" y="14292"/>
                  </a:cubicBezTo>
                  <a:cubicBezTo>
                    <a:pt x="12370" y="14292"/>
                    <a:pt x="12888" y="14262"/>
                    <a:pt x="13368" y="14203"/>
                  </a:cubicBezTo>
                  <a:cubicBezTo>
                    <a:pt x="16086" y="13871"/>
                    <a:pt x="19529" y="12371"/>
                    <a:pt x="20284" y="9221"/>
                  </a:cubicBezTo>
                  <a:cubicBezTo>
                    <a:pt x="20345" y="8949"/>
                    <a:pt x="20374" y="8657"/>
                    <a:pt x="20365" y="8375"/>
                  </a:cubicBezTo>
                  <a:cubicBezTo>
                    <a:pt x="20345" y="7590"/>
                    <a:pt x="20022" y="6835"/>
                    <a:pt x="19318" y="6543"/>
                  </a:cubicBezTo>
                  <a:cubicBezTo>
                    <a:pt x="19109" y="6455"/>
                    <a:pt x="18902" y="6419"/>
                    <a:pt x="18697" y="6419"/>
                  </a:cubicBezTo>
                  <a:cubicBezTo>
                    <a:pt x="18221" y="6419"/>
                    <a:pt x="17755" y="6615"/>
                    <a:pt x="17305" y="6805"/>
                  </a:cubicBezTo>
                  <a:cubicBezTo>
                    <a:pt x="16862" y="6986"/>
                    <a:pt x="16449" y="7157"/>
                    <a:pt x="16036" y="7167"/>
                  </a:cubicBezTo>
                  <a:cubicBezTo>
                    <a:pt x="16032" y="7167"/>
                    <a:pt x="16027" y="7167"/>
                    <a:pt x="16023" y="7167"/>
                  </a:cubicBezTo>
                  <a:cubicBezTo>
                    <a:pt x="15012" y="7167"/>
                    <a:pt x="14253" y="6106"/>
                    <a:pt x="13912" y="5194"/>
                  </a:cubicBezTo>
                  <a:cubicBezTo>
                    <a:pt x="13791" y="4892"/>
                    <a:pt x="13690" y="4560"/>
                    <a:pt x="13600" y="4248"/>
                  </a:cubicBezTo>
                  <a:cubicBezTo>
                    <a:pt x="13359" y="3453"/>
                    <a:pt x="13107" y="2638"/>
                    <a:pt x="12574" y="1963"/>
                  </a:cubicBezTo>
                  <a:cubicBezTo>
                    <a:pt x="11465" y="583"/>
                    <a:pt x="9563" y="1"/>
                    <a:pt x="7625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65"/>
            <p:cNvSpPr/>
            <p:nvPr/>
          </p:nvSpPr>
          <p:spPr>
            <a:xfrm>
              <a:off x="2081036" y="2459069"/>
              <a:ext cx="244870" cy="223160"/>
            </a:xfrm>
            <a:custGeom>
              <a:avLst/>
              <a:gdLst/>
              <a:ahLst/>
              <a:cxnLst/>
              <a:rect l="l" t="t" r="r" b="b"/>
              <a:pathLst>
                <a:path w="2628" h="2395" extrusionOk="0">
                  <a:moveTo>
                    <a:pt x="1316" y="0"/>
                  </a:moveTo>
                  <a:cubicBezTo>
                    <a:pt x="1257" y="0"/>
                    <a:pt x="1198" y="5"/>
                    <a:pt x="1137" y="14"/>
                  </a:cubicBezTo>
                  <a:cubicBezTo>
                    <a:pt x="926" y="43"/>
                    <a:pt x="745" y="134"/>
                    <a:pt x="604" y="255"/>
                  </a:cubicBezTo>
                  <a:cubicBezTo>
                    <a:pt x="493" y="295"/>
                    <a:pt x="392" y="336"/>
                    <a:pt x="292" y="406"/>
                  </a:cubicBezTo>
                  <a:cubicBezTo>
                    <a:pt x="111" y="526"/>
                    <a:pt x="0" y="768"/>
                    <a:pt x="81" y="980"/>
                  </a:cubicBezTo>
                  <a:cubicBezTo>
                    <a:pt x="111" y="1070"/>
                    <a:pt x="151" y="1161"/>
                    <a:pt x="181" y="1242"/>
                  </a:cubicBezTo>
                  <a:cubicBezTo>
                    <a:pt x="191" y="1513"/>
                    <a:pt x="292" y="1775"/>
                    <a:pt x="473" y="1986"/>
                  </a:cubicBezTo>
                  <a:cubicBezTo>
                    <a:pt x="710" y="2258"/>
                    <a:pt x="1076" y="2394"/>
                    <a:pt x="1438" y="2394"/>
                  </a:cubicBezTo>
                  <a:cubicBezTo>
                    <a:pt x="1923" y="2394"/>
                    <a:pt x="2401" y="2149"/>
                    <a:pt x="2557" y="1654"/>
                  </a:cubicBezTo>
                  <a:cubicBezTo>
                    <a:pt x="2627" y="1423"/>
                    <a:pt x="2597" y="1191"/>
                    <a:pt x="2486" y="990"/>
                  </a:cubicBezTo>
                  <a:cubicBezTo>
                    <a:pt x="2422" y="449"/>
                    <a:pt x="1916" y="0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65"/>
            <p:cNvSpPr/>
            <p:nvPr/>
          </p:nvSpPr>
          <p:spPr>
            <a:xfrm>
              <a:off x="2040038" y="2859456"/>
              <a:ext cx="243659" cy="208531"/>
            </a:xfrm>
            <a:custGeom>
              <a:avLst/>
              <a:gdLst/>
              <a:ahLst/>
              <a:cxnLst/>
              <a:rect l="l" t="t" r="r" b="b"/>
              <a:pathLst>
                <a:path w="2615" h="2238" extrusionOk="0">
                  <a:moveTo>
                    <a:pt x="1350" y="0"/>
                  </a:moveTo>
                  <a:cubicBezTo>
                    <a:pt x="680" y="0"/>
                    <a:pt x="1" y="515"/>
                    <a:pt x="179" y="1303"/>
                  </a:cubicBezTo>
                  <a:cubicBezTo>
                    <a:pt x="259" y="1685"/>
                    <a:pt x="571" y="2007"/>
                    <a:pt x="944" y="2139"/>
                  </a:cubicBezTo>
                  <a:cubicBezTo>
                    <a:pt x="1092" y="2203"/>
                    <a:pt x="1255" y="2238"/>
                    <a:pt x="1417" y="2238"/>
                  </a:cubicBezTo>
                  <a:cubicBezTo>
                    <a:pt x="1585" y="2238"/>
                    <a:pt x="1751" y="2200"/>
                    <a:pt x="1899" y="2119"/>
                  </a:cubicBezTo>
                  <a:cubicBezTo>
                    <a:pt x="2443" y="1817"/>
                    <a:pt x="2615" y="1112"/>
                    <a:pt x="2342" y="578"/>
                  </a:cubicBezTo>
                  <a:cubicBezTo>
                    <a:pt x="2131" y="177"/>
                    <a:pt x="1742" y="0"/>
                    <a:pt x="1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65"/>
            <p:cNvSpPr/>
            <p:nvPr/>
          </p:nvSpPr>
          <p:spPr>
            <a:xfrm>
              <a:off x="2488598" y="2615050"/>
              <a:ext cx="264065" cy="230521"/>
            </a:xfrm>
            <a:custGeom>
              <a:avLst/>
              <a:gdLst/>
              <a:ahLst/>
              <a:cxnLst/>
              <a:rect l="l" t="t" r="r" b="b"/>
              <a:pathLst>
                <a:path w="2834" h="2474" extrusionOk="0">
                  <a:moveTo>
                    <a:pt x="1230" y="0"/>
                  </a:moveTo>
                  <a:cubicBezTo>
                    <a:pt x="532" y="0"/>
                    <a:pt x="0" y="976"/>
                    <a:pt x="266" y="1641"/>
                  </a:cubicBezTo>
                  <a:cubicBezTo>
                    <a:pt x="367" y="1883"/>
                    <a:pt x="548" y="2084"/>
                    <a:pt x="770" y="2215"/>
                  </a:cubicBezTo>
                  <a:cubicBezTo>
                    <a:pt x="973" y="2377"/>
                    <a:pt x="1227" y="2474"/>
                    <a:pt x="1503" y="2474"/>
                  </a:cubicBezTo>
                  <a:cubicBezTo>
                    <a:pt x="1570" y="2474"/>
                    <a:pt x="1638" y="2468"/>
                    <a:pt x="1706" y="2456"/>
                  </a:cubicBezTo>
                  <a:cubicBezTo>
                    <a:pt x="2340" y="2335"/>
                    <a:pt x="2834" y="1702"/>
                    <a:pt x="2652" y="1057"/>
                  </a:cubicBezTo>
                  <a:cubicBezTo>
                    <a:pt x="2561" y="745"/>
                    <a:pt x="2330" y="503"/>
                    <a:pt x="2048" y="373"/>
                  </a:cubicBezTo>
                  <a:lnTo>
                    <a:pt x="1957" y="312"/>
                  </a:lnTo>
                  <a:cubicBezTo>
                    <a:pt x="1917" y="292"/>
                    <a:pt x="1867" y="272"/>
                    <a:pt x="1816" y="252"/>
                  </a:cubicBezTo>
                  <a:cubicBezTo>
                    <a:pt x="1776" y="212"/>
                    <a:pt x="1736" y="172"/>
                    <a:pt x="1686" y="141"/>
                  </a:cubicBezTo>
                  <a:cubicBezTo>
                    <a:pt x="1531" y="43"/>
                    <a:pt x="1377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65"/>
            <p:cNvSpPr/>
            <p:nvPr/>
          </p:nvSpPr>
          <p:spPr>
            <a:xfrm>
              <a:off x="2390575" y="2164346"/>
              <a:ext cx="215799" cy="185796"/>
            </a:xfrm>
            <a:custGeom>
              <a:avLst/>
              <a:gdLst/>
              <a:ahLst/>
              <a:cxnLst/>
              <a:rect l="l" t="t" r="r" b="b"/>
              <a:pathLst>
                <a:path w="2316" h="1994" extrusionOk="0">
                  <a:moveTo>
                    <a:pt x="1177" y="0"/>
                  </a:moveTo>
                  <a:cubicBezTo>
                    <a:pt x="1002" y="0"/>
                    <a:pt x="825" y="47"/>
                    <a:pt x="664" y="146"/>
                  </a:cubicBezTo>
                  <a:cubicBezTo>
                    <a:pt x="221" y="418"/>
                    <a:pt x="0" y="1032"/>
                    <a:pt x="332" y="1475"/>
                  </a:cubicBezTo>
                  <a:cubicBezTo>
                    <a:pt x="342" y="1495"/>
                    <a:pt x="362" y="1526"/>
                    <a:pt x="383" y="1546"/>
                  </a:cubicBezTo>
                  <a:cubicBezTo>
                    <a:pt x="561" y="1831"/>
                    <a:pt x="898" y="1994"/>
                    <a:pt x="1236" y="1994"/>
                  </a:cubicBezTo>
                  <a:cubicBezTo>
                    <a:pt x="1411" y="1994"/>
                    <a:pt x="1587" y="1950"/>
                    <a:pt x="1741" y="1857"/>
                  </a:cubicBezTo>
                  <a:cubicBezTo>
                    <a:pt x="2204" y="1576"/>
                    <a:pt x="2315" y="942"/>
                    <a:pt x="2033" y="488"/>
                  </a:cubicBezTo>
                  <a:cubicBezTo>
                    <a:pt x="1847" y="177"/>
                    <a:pt x="1517" y="0"/>
                    <a:pt x="1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65"/>
            <p:cNvSpPr/>
            <p:nvPr/>
          </p:nvSpPr>
          <p:spPr>
            <a:xfrm>
              <a:off x="1871665" y="2136299"/>
              <a:ext cx="198189" cy="178062"/>
            </a:xfrm>
            <a:custGeom>
              <a:avLst/>
              <a:gdLst/>
              <a:ahLst/>
              <a:cxnLst/>
              <a:rect l="l" t="t" r="r" b="b"/>
              <a:pathLst>
                <a:path w="2127" h="1911" extrusionOk="0">
                  <a:moveTo>
                    <a:pt x="1096" y="1"/>
                  </a:moveTo>
                  <a:cubicBezTo>
                    <a:pt x="670" y="1"/>
                    <a:pt x="258" y="259"/>
                    <a:pt x="143" y="769"/>
                  </a:cubicBezTo>
                  <a:cubicBezTo>
                    <a:pt x="1" y="1400"/>
                    <a:pt x="538" y="1910"/>
                    <a:pt x="1122" y="1910"/>
                  </a:cubicBezTo>
                  <a:cubicBezTo>
                    <a:pt x="1239" y="1910"/>
                    <a:pt x="1357" y="1890"/>
                    <a:pt x="1472" y="1847"/>
                  </a:cubicBezTo>
                  <a:cubicBezTo>
                    <a:pt x="1945" y="1675"/>
                    <a:pt x="2126" y="1192"/>
                    <a:pt x="2035" y="749"/>
                  </a:cubicBezTo>
                  <a:cubicBezTo>
                    <a:pt x="2046" y="649"/>
                    <a:pt x="2026" y="538"/>
                    <a:pt x="1965" y="447"/>
                  </a:cubicBezTo>
                  <a:cubicBezTo>
                    <a:pt x="1749" y="148"/>
                    <a:pt x="1418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65"/>
            <p:cNvSpPr/>
            <p:nvPr/>
          </p:nvSpPr>
          <p:spPr>
            <a:xfrm>
              <a:off x="1414066" y="2021783"/>
              <a:ext cx="176478" cy="163713"/>
            </a:xfrm>
            <a:custGeom>
              <a:avLst/>
              <a:gdLst/>
              <a:ahLst/>
              <a:cxnLst/>
              <a:rect l="l" t="t" r="r" b="b"/>
              <a:pathLst>
                <a:path w="1894" h="1757" extrusionOk="0">
                  <a:moveTo>
                    <a:pt x="827" y="1"/>
                  </a:moveTo>
                  <a:cubicBezTo>
                    <a:pt x="401" y="1"/>
                    <a:pt x="60" y="375"/>
                    <a:pt x="31" y="821"/>
                  </a:cubicBezTo>
                  <a:cubicBezTo>
                    <a:pt x="1" y="1344"/>
                    <a:pt x="434" y="1757"/>
                    <a:pt x="937" y="1757"/>
                  </a:cubicBezTo>
                  <a:cubicBezTo>
                    <a:pt x="1441" y="1757"/>
                    <a:pt x="1893" y="1334"/>
                    <a:pt x="1833" y="821"/>
                  </a:cubicBezTo>
                  <a:cubicBezTo>
                    <a:pt x="1786" y="384"/>
                    <a:pt x="1415" y="1"/>
                    <a:pt x="985" y="1"/>
                  </a:cubicBezTo>
                  <a:cubicBezTo>
                    <a:pt x="959" y="1"/>
                    <a:pt x="933" y="2"/>
                    <a:pt x="907" y="5"/>
                  </a:cubicBezTo>
                  <a:cubicBezTo>
                    <a:pt x="880" y="2"/>
                    <a:pt x="854" y="1"/>
                    <a:pt x="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65"/>
            <p:cNvSpPr/>
            <p:nvPr/>
          </p:nvSpPr>
          <p:spPr>
            <a:xfrm>
              <a:off x="626244" y="178809"/>
              <a:ext cx="363951" cy="374946"/>
            </a:xfrm>
            <a:custGeom>
              <a:avLst/>
              <a:gdLst/>
              <a:ahLst/>
              <a:cxnLst/>
              <a:rect l="l" t="t" r="r" b="b"/>
              <a:pathLst>
                <a:path w="3906" h="4024" extrusionOk="0">
                  <a:moveTo>
                    <a:pt x="1907" y="1"/>
                  </a:moveTo>
                  <a:cubicBezTo>
                    <a:pt x="1886" y="1"/>
                    <a:pt x="1864" y="2"/>
                    <a:pt x="1843" y="5"/>
                  </a:cubicBezTo>
                  <a:cubicBezTo>
                    <a:pt x="1530" y="45"/>
                    <a:pt x="1410" y="367"/>
                    <a:pt x="1420" y="649"/>
                  </a:cubicBezTo>
                  <a:cubicBezTo>
                    <a:pt x="1420" y="810"/>
                    <a:pt x="1440" y="971"/>
                    <a:pt x="1460" y="1132"/>
                  </a:cubicBezTo>
                  <a:cubicBezTo>
                    <a:pt x="1380" y="991"/>
                    <a:pt x="1279" y="860"/>
                    <a:pt x="1138" y="779"/>
                  </a:cubicBezTo>
                  <a:cubicBezTo>
                    <a:pt x="1023" y="710"/>
                    <a:pt x="882" y="673"/>
                    <a:pt x="742" y="673"/>
                  </a:cubicBezTo>
                  <a:cubicBezTo>
                    <a:pt x="577" y="673"/>
                    <a:pt x="413" y="725"/>
                    <a:pt x="293" y="840"/>
                  </a:cubicBezTo>
                  <a:cubicBezTo>
                    <a:pt x="0" y="1112"/>
                    <a:pt x="161" y="1515"/>
                    <a:pt x="363" y="1786"/>
                  </a:cubicBezTo>
                  <a:cubicBezTo>
                    <a:pt x="534" y="2007"/>
                    <a:pt x="745" y="2179"/>
                    <a:pt x="967" y="2330"/>
                  </a:cubicBezTo>
                  <a:cubicBezTo>
                    <a:pt x="786" y="2410"/>
                    <a:pt x="635" y="2511"/>
                    <a:pt x="514" y="2672"/>
                  </a:cubicBezTo>
                  <a:cubicBezTo>
                    <a:pt x="363" y="2893"/>
                    <a:pt x="333" y="3226"/>
                    <a:pt x="484" y="3457"/>
                  </a:cubicBezTo>
                  <a:cubicBezTo>
                    <a:pt x="592" y="3626"/>
                    <a:pt x="763" y="3701"/>
                    <a:pt x="941" y="3701"/>
                  </a:cubicBezTo>
                  <a:cubicBezTo>
                    <a:pt x="1059" y="3701"/>
                    <a:pt x="1181" y="3668"/>
                    <a:pt x="1289" y="3608"/>
                  </a:cubicBezTo>
                  <a:cubicBezTo>
                    <a:pt x="1440" y="3517"/>
                    <a:pt x="1551" y="3397"/>
                    <a:pt x="1671" y="3266"/>
                  </a:cubicBezTo>
                  <a:cubicBezTo>
                    <a:pt x="1712" y="3206"/>
                    <a:pt x="1762" y="3145"/>
                    <a:pt x="1823" y="3095"/>
                  </a:cubicBezTo>
                  <a:cubicBezTo>
                    <a:pt x="1823" y="3356"/>
                    <a:pt x="1863" y="3608"/>
                    <a:pt x="2054" y="3810"/>
                  </a:cubicBezTo>
                  <a:cubicBezTo>
                    <a:pt x="2180" y="3942"/>
                    <a:pt x="2370" y="4023"/>
                    <a:pt x="2554" y="4023"/>
                  </a:cubicBezTo>
                  <a:cubicBezTo>
                    <a:pt x="2679" y="4023"/>
                    <a:pt x="2802" y="3986"/>
                    <a:pt x="2899" y="3900"/>
                  </a:cubicBezTo>
                  <a:cubicBezTo>
                    <a:pt x="3292" y="3558"/>
                    <a:pt x="3192" y="2954"/>
                    <a:pt x="2879" y="2582"/>
                  </a:cubicBezTo>
                  <a:cubicBezTo>
                    <a:pt x="3101" y="2521"/>
                    <a:pt x="3302" y="2430"/>
                    <a:pt x="3474" y="2289"/>
                  </a:cubicBezTo>
                  <a:cubicBezTo>
                    <a:pt x="3725" y="2088"/>
                    <a:pt x="3906" y="1746"/>
                    <a:pt x="3755" y="1424"/>
                  </a:cubicBezTo>
                  <a:cubicBezTo>
                    <a:pt x="3638" y="1170"/>
                    <a:pt x="3341" y="1021"/>
                    <a:pt x="3066" y="1021"/>
                  </a:cubicBezTo>
                  <a:cubicBezTo>
                    <a:pt x="3057" y="1021"/>
                    <a:pt x="3049" y="1021"/>
                    <a:pt x="3040" y="1021"/>
                  </a:cubicBezTo>
                  <a:cubicBezTo>
                    <a:pt x="2799" y="1031"/>
                    <a:pt x="2597" y="1142"/>
                    <a:pt x="2416" y="1273"/>
                  </a:cubicBezTo>
                  <a:cubicBezTo>
                    <a:pt x="2447" y="1031"/>
                    <a:pt x="2537" y="779"/>
                    <a:pt x="2497" y="528"/>
                  </a:cubicBezTo>
                  <a:cubicBezTo>
                    <a:pt x="2450" y="255"/>
                    <a:pt x="2202" y="1"/>
                    <a:pt x="1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65"/>
            <p:cNvSpPr/>
            <p:nvPr/>
          </p:nvSpPr>
          <p:spPr>
            <a:xfrm>
              <a:off x="395535" y="441572"/>
              <a:ext cx="141723" cy="138182"/>
            </a:xfrm>
            <a:custGeom>
              <a:avLst/>
              <a:gdLst/>
              <a:ahLst/>
              <a:cxnLst/>
              <a:rect l="l" t="t" r="r" b="b"/>
              <a:pathLst>
                <a:path w="1521" h="1483" extrusionOk="0">
                  <a:moveTo>
                    <a:pt x="880" y="0"/>
                  </a:moveTo>
                  <a:cubicBezTo>
                    <a:pt x="798" y="0"/>
                    <a:pt x="624" y="436"/>
                    <a:pt x="624" y="436"/>
                  </a:cubicBezTo>
                  <a:cubicBezTo>
                    <a:pt x="624" y="436"/>
                    <a:pt x="192" y="708"/>
                    <a:pt x="101" y="748"/>
                  </a:cubicBezTo>
                  <a:cubicBezTo>
                    <a:pt x="0" y="788"/>
                    <a:pt x="584" y="919"/>
                    <a:pt x="584" y="919"/>
                  </a:cubicBezTo>
                  <a:cubicBezTo>
                    <a:pt x="584" y="919"/>
                    <a:pt x="715" y="1462"/>
                    <a:pt x="796" y="1483"/>
                  </a:cubicBezTo>
                  <a:cubicBezTo>
                    <a:pt x="796" y="1483"/>
                    <a:pt x="797" y="1483"/>
                    <a:pt x="798" y="1483"/>
                  </a:cubicBezTo>
                  <a:cubicBezTo>
                    <a:pt x="879" y="1483"/>
                    <a:pt x="1067" y="879"/>
                    <a:pt x="1067" y="879"/>
                  </a:cubicBezTo>
                  <a:cubicBezTo>
                    <a:pt x="1067" y="879"/>
                    <a:pt x="1520" y="809"/>
                    <a:pt x="1520" y="697"/>
                  </a:cubicBezTo>
                  <a:cubicBezTo>
                    <a:pt x="1520" y="587"/>
                    <a:pt x="1027" y="507"/>
                    <a:pt x="1027" y="507"/>
                  </a:cubicBezTo>
                  <a:cubicBezTo>
                    <a:pt x="1027" y="507"/>
                    <a:pt x="966" y="174"/>
                    <a:pt x="906" y="23"/>
                  </a:cubicBezTo>
                  <a:cubicBezTo>
                    <a:pt x="899" y="7"/>
                    <a:pt x="890" y="0"/>
                    <a:pt x="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65"/>
            <p:cNvSpPr/>
            <p:nvPr/>
          </p:nvSpPr>
          <p:spPr>
            <a:xfrm>
              <a:off x="312047" y="922279"/>
              <a:ext cx="531857" cy="768994"/>
            </a:xfrm>
            <a:custGeom>
              <a:avLst/>
              <a:gdLst/>
              <a:ahLst/>
              <a:cxnLst/>
              <a:rect l="l" t="t" r="r" b="b"/>
              <a:pathLst>
                <a:path w="5708" h="8253" extrusionOk="0">
                  <a:moveTo>
                    <a:pt x="4987" y="1"/>
                  </a:moveTo>
                  <a:cubicBezTo>
                    <a:pt x="4649" y="1"/>
                    <a:pt x="4314" y="279"/>
                    <a:pt x="4097" y="571"/>
                  </a:cubicBezTo>
                  <a:cubicBezTo>
                    <a:pt x="3654" y="1155"/>
                    <a:pt x="3363" y="1860"/>
                    <a:pt x="3252" y="2595"/>
                  </a:cubicBezTo>
                  <a:cubicBezTo>
                    <a:pt x="2688" y="1991"/>
                    <a:pt x="1974" y="1528"/>
                    <a:pt x="1198" y="1256"/>
                  </a:cubicBezTo>
                  <a:cubicBezTo>
                    <a:pt x="1030" y="1198"/>
                    <a:pt x="844" y="1146"/>
                    <a:pt x="669" y="1146"/>
                  </a:cubicBezTo>
                  <a:cubicBezTo>
                    <a:pt x="541" y="1146"/>
                    <a:pt x="419" y="1174"/>
                    <a:pt x="312" y="1246"/>
                  </a:cubicBezTo>
                  <a:cubicBezTo>
                    <a:pt x="101" y="1387"/>
                    <a:pt x="1" y="1659"/>
                    <a:pt x="10" y="1911"/>
                  </a:cubicBezTo>
                  <a:cubicBezTo>
                    <a:pt x="21" y="2162"/>
                    <a:pt x="111" y="2394"/>
                    <a:pt x="212" y="2625"/>
                  </a:cubicBezTo>
                  <a:cubicBezTo>
                    <a:pt x="1148" y="4779"/>
                    <a:pt x="2607" y="6682"/>
                    <a:pt x="4339" y="8252"/>
                  </a:cubicBezTo>
                  <a:cubicBezTo>
                    <a:pt x="4882" y="6018"/>
                    <a:pt x="5255" y="3732"/>
                    <a:pt x="5617" y="1457"/>
                  </a:cubicBezTo>
                  <a:cubicBezTo>
                    <a:pt x="5667" y="1196"/>
                    <a:pt x="5708" y="924"/>
                    <a:pt x="5658" y="662"/>
                  </a:cubicBezTo>
                  <a:cubicBezTo>
                    <a:pt x="5607" y="390"/>
                    <a:pt x="5446" y="139"/>
                    <a:pt x="5195" y="38"/>
                  </a:cubicBezTo>
                  <a:cubicBezTo>
                    <a:pt x="5126" y="13"/>
                    <a:pt x="5057" y="1"/>
                    <a:pt x="4987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7" name="Google Shape;2457;p65"/>
          <p:cNvSpPr txBox="1">
            <a:spLocks noGrp="1"/>
          </p:cNvSpPr>
          <p:nvPr>
            <p:ph type="title"/>
          </p:nvPr>
        </p:nvSpPr>
        <p:spPr>
          <a:xfrm>
            <a:off x="2188300" y="414050"/>
            <a:ext cx="2853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65"/>
          <p:cNvSpPr txBox="1">
            <a:spLocks noGrp="1"/>
          </p:cNvSpPr>
          <p:nvPr>
            <p:ph type="subTitle" idx="1"/>
          </p:nvPr>
        </p:nvSpPr>
        <p:spPr>
          <a:xfrm>
            <a:off x="2388025" y="1503925"/>
            <a:ext cx="245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">
    <p:bg>
      <p:bgPr>
        <a:solidFill>
          <a:schemeClr val="accent2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3"/>
          <p:cNvSpPr txBox="1">
            <a:spLocks noGrp="1"/>
          </p:cNvSpPr>
          <p:nvPr>
            <p:ph type="title"/>
          </p:nvPr>
        </p:nvSpPr>
        <p:spPr>
          <a:xfrm>
            <a:off x="2591025" y="979450"/>
            <a:ext cx="23049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43"/>
          <p:cNvSpPr txBox="1">
            <a:spLocks noGrp="1"/>
          </p:cNvSpPr>
          <p:nvPr>
            <p:ph type="subTitle" idx="1"/>
          </p:nvPr>
        </p:nvSpPr>
        <p:spPr>
          <a:xfrm>
            <a:off x="2693475" y="2048100"/>
            <a:ext cx="21000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49" name="Google Shape;749;p43"/>
          <p:cNvGrpSpPr/>
          <p:nvPr/>
        </p:nvGrpSpPr>
        <p:grpSpPr>
          <a:xfrm>
            <a:off x="-1494600" y="-380250"/>
            <a:ext cx="6746337" cy="4270245"/>
            <a:chOff x="-1494600" y="-380250"/>
            <a:chExt cx="6746337" cy="4270245"/>
          </a:xfrm>
        </p:grpSpPr>
        <p:sp>
          <p:nvSpPr>
            <p:cNvPr id="750" name="Google Shape;750;p43"/>
            <p:cNvSpPr/>
            <p:nvPr/>
          </p:nvSpPr>
          <p:spPr>
            <a:xfrm>
              <a:off x="921820" y="160453"/>
              <a:ext cx="4329917" cy="3545219"/>
            </a:xfrm>
            <a:custGeom>
              <a:avLst/>
              <a:gdLst/>
              <a:ahLst/>
              <a:cxnLst/>
              <a:rect l="l" t="t" r="r" b="b"/>
              <a:pathLst>
                <a:path w="47664" h="39026" fill="none" extrusionOk="0">
                  <a:moveTo>
                    <a:pt x="0" y="204"/>
                  </a:moveTo>
                  <a:cubicBezTo>
                    <a:pt x="14174" y="146"/>
                    <a:pt x="28362" y="74"/>
                    <a:pt x="42536" y="0"/>
                  </a:cubicBezTo>
                  <a:cubicBezTo>
                    <a:pt x="43498" y="0"/>
                    <a:pt x="44531" y="15"/>
                    <a:pt x="45275" y="627"/>
                  </a:cubicBezTo>
                  <a:cubicBezTo>
                    <a:pt x="45930" y="1152"/>
                    <a:pt x="46178" y="2011"/>
                    <a:pt x="46353" y="2826"/>
                  </a:cubicBezTo>
                  <a:cubicBezTo>
                    <a:pt x="47664" y="8872"/>
                    <a:pt x="46702" y="15136"/>
                    <a:pt x="46454" y="21312"/>
                  </a:cubicBezTo>
                  <a:cubicBezTo>
                    <a:pt x="46265" y="25842"/>
                    <a:pt x="46454" y="30373"/>
                    <a:pt x="46702" y="34889"/>
                  </a:cubicBezTo>
                  <a:cubicBezTo>
                    <a:pt x="46745" y="35530"/>
                    <a:pt x="46775" y="36200"/>
                    <a:pt x="46440" y="36754"/>
                  </a:cubicBezTo>
                  <a:cubicBezTo>
                    <a:pt x="45901" y="37715"/>
                    <a:pt x="44590" y="37904"/>
                    <a:pt x="43468" y="37962"/>
                  </a:cubicBezTo>
                  <a:cubicBezTo>
                    <a:pt x="37263" y="38253"/>
                    <a:pt x="30999" y="37583"/>
                    <a:pt x="24823" y="38341"/>
                  </a:cubicBezTo>
                  <a:cubicBezTo>
                    <a:pt x="22622" y="38618"/>
                    <a:pt x="20233" y="39026"/>
                    <a:pt x="18297" y="37948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-1494600" y="1262921"/>
              <a:ext cx="3097911" cy="2627074"/>
            </a:xfrm>
            <a:custGeom>
              <a:avLst/>
              <a:gdLst/>
              <a:ahLst/>
              <a:cxnLst/>
              <a:rect l="l" t="t" r="r" b="b"/>
              <a:pathLst>
                <a:path w="34102" h="28919" extrusionOk="0">
                  <a:moveTo>
                    <a:pt x="21444" y="1"/>
                  </a:moveTo>
                  <a:cubicBezTo>
                    <a:pt x="21274" y="1"/>
                    <a:pt x="21104" y="5"/>
                    <a:pt x="20933" y="13"/>
                  </a:cubicBezTo>
                  <a:cubicBezTo>
                    <a:pt x="16374" y="246"/>
                    <a:pt x="11684" y="1048"/>
                    <a:pt x="7881" y="3583"/>
                  </a:cubicBezTo>
                  <a:cubicBezTo>
                    <a:pt x="5332" y="5286"/>
                    <a:pt x="3089" y="7821"/>
                    <a:pt x="1879" y="10662"/>
                  </a:cubicBezTo>
                  <a:cubicBezTo>
                    <a:pt x="1" y="15134"/>
                    <a:pt x="2025" y="22462"/>
                    <a:pt x="5376" y="25783"/>
                  </a:cubicBezTo>
                  <a:cubicBezTo>
                    <a:pt x="6148" y="26554"/>
                    <a:pt x="7065" y="27166"/>
                    <a:pt x="8042" y="27647"/>
                  </a:cubicBezTo>
                  <a:cubicBezTo>
                    <a:pt x="8858" y="28026"/>
                    <a:pt x="9717" y="28332"/>
                    <a:pt x="10591" y="28535"/>
                  </a:cubicBezTo>
                  <a:cubicBezTo>
                    <a:pt x="11672" y="28793"/>
                    <a:pt x="12781" y="28919"/>
                    <a:pt x="13892" y="28919"/>
                  </a:cubicBezTo>
                  <a:cubicBezTo>
                    <a:pt x="16119" y="28919"/>
                    <a:pt x="18348" y="28411"/>
                    <a:pt x="20350" y="27428"/>
                  </a:cubicBezTo>
                  <a:cubicBezTo>
                    <a:pt x="23366" y="25958"/>
                    <a:pt x="26847" y="24632"/>
                    <a:pt x="29339" y="22301"/>
                  </a:cubicBezTo>
                  <a:cubicBezTo>
                    <a:pt x="34102" y="17872"/>
                    <a:pt x="33826" y="10429"/>
                    <a:pt x="30504" y="5156"/>
                  </a:cubicBezTo>
                  <a:cubicBezTo>
                    <a:pt x="28497" y="1978"/>
                    <a:pt x="25184" y="1"/>
                    <a:pt x="21444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264027" y="537632"/>
              <a:ext cx="1992994" cy="2155602"/>
            </a:xfrm>
            <a:custGeom>
              <a:avLst/>
              <a:gdLst/>
              <a:ahLst/>
              <a:cxnLst/>
              <a:rect l="l" t="t" r="r" b="b"/>
              <a:pathLst>
                <a:path w="21939" h="23729" extrusionOk="0">
                  <a:moveTo>
                    <a:pt x="9528" y="578"/>
                  </a:moveTo>
                  <a:cubicBezTo>
                    <a:pt x="11354" y="578"/>
                    <a:pt x="13176" y="1047"/>
                    <a:pt x="14787" y="1952"/>
                  </a:cubicBezTo>
                  <a:cubicBezTo>
                    <a:pt x="16637" y="3001"/>
                    <a:pt x="18239" y="4705"/>
                    <a:pt x="19317" y="6730"/>
                  </a:cubicBezTo>
                  <a:cubicBezTo>
                    <a:pt x="21327" y="10561"/>
                    <a:pt x="21284" y="15471"/>
                    <a:pt x="19186" y="19258"/>
                  </a:cubicBezTo>
                  <a:cubicBezTo>
                    <a:pt x="18093" y="21224"/>
                    <a:pt x="16593" y="22550"/>
                    <a:pt x="14976" y="22987"/>
                  </a:cubicBezTo>
                  <a:cubicBezTo>
                    <a:pt x="14544" y="23103"/>
                    <a:pt x="14113" y="23157"/>
                    <a:pt x="13687" y="23157"/>
                  </a:cubicBezTo>
                  <a:cubicBezTo>
                    <a:pt x="10946" y="23157"/>
                    <a:pt x="8379" y="20923"/>
                    <a:pt x="6892" y="18427"/>
                  </a:cubicBezTo>
                  <a:cubicBezTo>
                    <a:pt x="6193" y="17262"/>
                    <a:pt x="5639" y="15995"/>
                    <a:pt x="5099" y="14771"/>
                  </a:cubicBezTo>
                  <a:cubicBezTo>
                    <a:pt x="4823" y="14160"/>
                    <a:pt x="4546" y="13519"/>
                    <a:pt x="4255" y="12907"/>
                  </a:cubicBezTo>
                  <a:cubicBezTo>
                    <a:pt x="3788" y="11901"/>
                    <a:pt x="3177" y="11013"/>
                    <a:pt x="2580" y="10153"/>
                  </a:cubicBezTo>
                  <a:cubicBezTo>
                    <a:pt x="2069" y="9411"/>
                    <a:pt x="1531" y="8638"/>
                    <a:pt x="1123" y="7822"/>
                  </a:cubicBezTo>
                  <a:cubicBezTo>
                    <a:pt x="642" y="6905"/>
                    <a:pt x="599" y="5973"/>
                    <a:pt x="991" y="5070"/>
                  </a:cubicBezTo>
                  <a:cubicBezTo>
                    <a:pt x="1836" y="3132"/>
                    <a:pt x="4517" y="1588"/>
                    <a:pt x="6659" y="976"/>
                  </a:cubicBezTo>
                  <a:cubicBezTo>
                    <a:pt x="7596" y="709"/>
                    <a:pt x="8562" y="578"/>
                    <a:pt x="9528" y="578"/>
                  </a:cubicBezTo>
                  <a:close/>
                  <a:moveTo>
                    <a:pt x="9538" y="0"/>
                  </a:moveTo>
                  <a:cubicBezTo>
                    <a:pt x="8517" y="0"/>
                    <a:pt x="7493" y="140"/>
                    <a:pt x="6498" y="422"/>
                  </a:cubicBezTo>
                  <a:cubicBezTo>
                    <a:pt x="4153" y="1092"/>
                    <a:pt x="1385" y="2710"/>
                    <a:pt x="467" y="4837"/>
                  </a:cubicBezTo>
                  <a:cubicBezTo>
                    <a:pt x="1" y="5915"/>
                    <a:pt x="45" y="7007"/>
                    <a:pt x="599" y="8085"/>
                  </a:cubicBezTo>
                  <a:cubicBezTo>
                    <a:pt x="1036" y="8930"/>
                    <a:pt x="1574" y="9716"/>
                    <a:pt x="2099" y="10474"/>
                  </a:cubicBezTo>
                  <a:cubicBezTo>
                    <a:pt x="2681" y="11318"/>
                    <a:pt x="3279" y="12193"/>
                    <a:pt x="3730" y="13154"/>
                  </a:cubicBezTo>
                  <a:cubicBezTo>
                    <a:pt x="4021" y="13752"/>
                    <a:pt x="4299" y="14393"/>
                    <a:pt x="4575" y="15005"/>
                  </a:cubicBezTo>
                  <a:cubicBezTo>
                    <a:pt x="5115" y="16242"/>
                    <a:pt x="5682" y="17524"/>
                    <a:pt x="6396" y="18719"/>
                  </a:cubicBezTo>
                  <a:cubicBezTo>
                    <a:pt x="7824" y="21123"/>
                    <a:pt x="10213" y="23293"/>
                    <a:pt x="12878" y="23671"/>
                  </a:cubicBezTo>
                  <a:cubicBezTo>
                    <a:pt x="13146" y="23709"/>
                    <a:pt x="13417" y="23729"/>
                    <a:pt x="13692" y="23729"/>
                  </a:cubicBezTo>
                  <a:cubicBezTo>
                    <a:pt x="14165" y="23729"/>
                    <a:pt x="14648" y="23670"/>
                    <a:pt x="15137" y="23541"/>
                  </a:cubicBezTo>
                  <a:cubicBezTo>
                    <a:pt x="16899" y="23075"/>
                    <a:pt x="18516" y="21647"/>
                    <a:pt x="19696" y="19534"/>
                  </a:cubicBezTo>
                  <a:cubicBezTo>
                    <a:pt x="21881" y="15587"/>
                    <a:pt x="21939" y="10460"/>
                    <a:pt x="19827" y="6453"/>
                  </a:cubicBezTo>
                  <a:cubicBezTo>
                    <a:pt x="18691" y="4312"/>
                    <a:pt x="17044" y="2578"/>
                    <a:pt x="15063" y="1457"/>
                  </a:cubicBezTo>
                  <a:cubicBezTo>
                    <a:pt x="13379" y="495"/>
                    <a:pt x="11464" y="0"/>
                    <a:pt x="9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-15860" y="-93271"/>
              <a:ext cx="1927587" cy="948396"/>
            </a:xfrm>
            <a:custGeom>
              <a:avLst/>
              <a:gdLst/>
              <a:ahLst/>
              <a:cxnLst/>
              <a:rect l="l" t="t" r="r" b="b"/>
              <a:pathLst>
                <a:path w="21219" h="10440" extrusionOk="0">
                  <a:moveTo>
                    <a:pt x="18249" y="0"/>
                  </a:moveTo>
                  <a:cubicBezTo>
                    <a:pt x="18158" y="0"/>
                    <a:pt x="18084" y="119"/>
                    <a:pt x="18130" y="200"/>
                  </a:cubicBezTo>
                  <a:cubicBezTo>
                    <a:pt x="18422" y="653"/>
                    <a:pt x="18785" y="1031"/>
                    <a:pt x="19092" y="1468"/>
                  </a:cubicBezTo>
                  <a:cubicBezTo>
                    <a:pt x="19383" y="1905"/>
                    <a:pt x="19645" y="2356"/>
                    <a:pt x="19863" y="2838"/>
                  </a:cubicBezTo>
                  <a:cubicBezTo>
                    <a:pt x="20286" y="3784"/>
                    <a:pt x="20519" y="4819"/>
                    <a:pt x="20446" y="5852"/>
                  </a:cubicBezTo>
                  <a:cubicBezTo>
                    <a:pt x="20286" y="7645"/>
                    <a:pt x="19047" y="9101"/>
                    <a:pt x="17387" y="9713"/>
                  </a:cubicBezTo>
                  <a:cubicBezTo>
                    <a:pt x="16818" y="9924"/>
                    <a:pt x="16211" y="10043"/>
                    <a:pt x="15604" y="10043"/>
                  </a:cubicBezTo>
                  <a:cubicBezTo>
                    <a:pt x="15372" y="10043"/>
                    <a:pt x="15140" y="10026"/>
                    <a:pt x="14910" y="9989"/>
                  </a:cubicBezTo>
                  <a:cubicBezTo>
                    <a:pt x="13935" y="9815"/>
                    <a:pt x="13119" y="9261"/>
                    <a:pt x="12333" y="8664"/>
                  </a:cubicBezTo>
                  <a:cubicBezTo>
                    <a:pt x="11896" y="8329"/>
                    <a:pt x="11459" y="7979"/>
                    <a:pt x="10992" y="7674"/>
                  </a:cubicBezTo>
                  <a:cubicBezTo>
                    <a:pt x="10511" y="7367"/>
                    <a:pt x="10016" y="7134"/>
                    <a:pt x="9477" y="6930"/>
                  </a:cubicBezTo>
                  <a:cubicBezTo>
                    <a:pt x="8413" y="6552"/>
                    <a:pt x="7292" y="6334"/>
                    <a:pt x="6170" y="6130"/>
                  </a:cubicBezTo>
                  <a:cubicBezTo>
                    <a:pt x="4189" y="5780"/>
                    <a:pt x="2048" y="5343"/>
                    <a:pt x="606" y="3828"/>
                  </a:cubicBezTo>
                  <a:cubicBezTo>
                    <a:pt x="446" y="3653"/>
                    <a:pt x="271" y="3493"/>
                    <a:pt x="110" y="3304"/>
                  </a:cubicBezTo>
                  <a:cubicBezTo>
                    <a:pt x="100" y="3293"/>
                    <a:pt x="87" y="3288"/>
                    <a:pt x="75" y="3288"/>
                  </a:cubicBezTo>
                  <a:cubicBezTo>
                    <a:pt x="37" y="3288"/>
                    <a:pt x="1" y="3332"/>
                    <a:pt x="23" y="3376"/>
                  </a:cubicBezTo>
                  <a:cubicBezTo>
                    <a:pt x="256" y="3828"/>
                    <a:pt x="576" y="4207"/>
                    <a:pt x="970" y="4527"/>
                  </a:cubicBezTo>
                  <a:cubicBezTo>
                    <a:pt x="1363" y="4848"/>
                    <a:pt x="1786" y="5110"/>
                    <a:pt x="2252" y="5343"/>
                  </a:cubicBezTo>
                  <a:cubicBezTo>
                    <a:pt x="3198" y="5794"/>
                    <a:pt x="4218" y="6071"/>
                    <a:pt x="5253" y="6275"/>
                  </a:cubicBezTo>
                  <a:cubicBezTo>
                    <a:pt x="6418" y="6522"/>
                    <a:pt x="7598" y="6697"/>
                    <a:pt x="8749" y="7047"/>
                  </a:cubicBezTo>
                  <a:cubicBezTo>
                    <a:pt x="9317" y="7222"/>
                    <a:pt x="9870" y="7455"/>
                    <a:pt x="10381" y="7746"/>
                  </a:cubicBezTo>
                  <a:cubicBezTo>
                    <a:pt x="10890" y="8037"/>
                    <a:pt x="11356" y="8402"/>
                    <a:pt x="11808" y="8752"/>
                  </a:cubicBezTo>
                  <a:cubicBezTo>
                    <a:pt x="12638" y="9407"/>
                    <a:pt x="13498" y="10063"/>
                    <a:pt x="14532" y="10310"/>
                  </a:cubicBezTo>
                  <a:cubicBezTo>
                    <a:pt x="14900" y="10397"/>
                    <a:pt x="15279" y="10439"/>
                    <a:pt x="15657" y="10439"/>
                  </a:cubicBezTo>
                  <a:cubicBezTo>
                    <a:pt x="16162" y="10439"/>
                    <a:pt x="16665" y="10364"/>
                    <a:pt x="17140" y="10222"/>
                  </a:cubicBezTo>
                  <a:cubicBezTo>
                    <a:pt x="18873" y="9713"/>
                    <a:pt x="20329" y="8358"/>
                    <a:pt x="20737" y="6567"/>
                  </a:cubicBezTo>
                  <a:cubicBezTo>
                    <a:pt x="21219" y="4411"/>
                    <a:pt x="20257" y="2197"/>
                    <a:pt x="18902" y="550"/>
                  </a:cubicBezTo>
                  <a:cubicBezTo>
                    <a:pt x="18727" y="346"/>
                    <a:pt x="18552" y="171"/>
                    <a:pt x="18319" y="26"/>
                  </a:cubicBezTo>
                  <a:cubicBezTo>
                    <a:pt x="18296" y="8"/>
                    <a:pt x="18272" y="0"/>
                    <a:pt x="18249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-567004" y="1693243"/>
              <a:ext cx="233011" cy="394256"/>
            </a:xfrm>
            <a:custGeom>
              <a:avLst/>
              <a:gdLst/>
              <a:ahLst/>
              <a:cxnLst/>
              <a:rect l="l" t="t" r="r" b="b"/>
              <a:pathLst>
                <a:path w="2565" h="4340" extrusionOk="0">
                  <a:moveTo>
                    <a:pt x="1791" y="0"/>
                  </a:moveTo>
                  <a:cubicBezTo>
                    <a:pt x="1519" y="0"/>
                    <a:pt x="1235" y="111"/>
                    <a:pt x="1020" y="244"/>
                  </a:cubicBezTo>
                  <a:cubicBezTo>
                    <a:pt x="686" y="462"/>
                    <a:pt x="424" y="783"/>
                    <a:pt x="307" y="1161"/>
                  </a:cubicBezTo>
                  <a:cubicBezTo>
                    <a:pt x="1" y="2064"/>
                    <a:pt x="758" y="2938"/>
                    <a:pt x="1298" y="3579"/>
                  </a:cubicBezTo>
                  <a:cubicBezTo>
                    <a:pt x="1576" y="3900"/>
                    <a:pt x="2000" y="4340"/>
                    <a:pt x="2457" y="4340"/>
                  </a:cubicBezTo>
                  <a:cubicBezTo>
                    <a:pt x="2479" y="4340"/>
                    <a:pt x="2500" y="4339"/>
                    <a:pt x="2521" y="4337"/>
                  </a:cubicBezTo>
                  <a:cubicBezTo>
                    <a:pt x="2551" y="4337"/>
                    <a:pt x="2565" y="4308"/>
                    <a:pt x="2535" y="4308"/>
                  </a:cubicBezTo>
                  <a:cubicBezTo>
                    <a:pt x="2318" y="4162"/>
                    <a:pt x="2098" y="4061"/>
                    <a:pt x="1895" y="3900"/>
                  </a:cubicBezTo>
                  <a:cubicBezTo>
                    <a:pt x="1706" y="3740"/>
                    <a:pt x="1531" y="3550"/>
                    <a:pt x="1370" y="3346"/>
                  </a:cubicBezTo>
                  <a:cubicBezTo>
                    <a:pt x="1050" y="2938"/>
                    <a:pt x="686" y="2501"/>
                    <a:pt x="540" y="1992"/>
                  </a:cubicBezTo>
                  <a:cubicBezTo>
                    <a:pt x="395" y="1540"/>
                    <a:pt x="511" y="1060"/>
                    <a:pt x="846" y="710"/>
                  </a:cubicBezTo>
                  <a:cubicBezTo>
                    <a:pt x="991" y="549"/>
                    <a:pt x="1181" y="404"/>
                    <a:pt x="1399" y="332"/>
                  </a:cubicBezTo>
                  <a:cubicBezTo>
                    <a:pt x="1618" y="244"/>
                    <a:pt x="1851" y="258"/>
                    <a:pt x="2084" y="229"/>
                  </a:cubicBezTo>
                  <a:cubicBezTo>
                    <a:pt x="2157" y="229"/>
                    <a:pt x="2215" y="112"/>
                    <a:pt x="2128" y="69"/>
                  </a:cubicBezTo>
                  <a:cubicBezTo>
                    <a:pt x="2022" y="21"/>
                    <a:pt x="1908" y="0"/>
                    <a:pt x="1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-1139950" y="609216"/>
              <a:ext cx="2558034" cy="1632258"/>
            </a:xfrm>
            <a:custGeom>
              <a:avLst/>
              <a:gdLst/>
              <a:ahLst/>
              <a:cxnLst/>
              <a:rect l="l" t="t" r="r" b="b"/>
              <a:pathLst>
                <a:path w="28159" h="17968" extrusionOk="0">
                  <a:moveTo>
                    <a:pt x="18054" y="0"/>
                  </a:moveTo>
                  <a:cubicBezTo>
                    <a:pt x="17751" y="0"/>
                    <a:pt x="17448" y="28"/>
                    <a:pt x="17146" y="87"/>
                  </a:cubicBezTo>
                  <a:cubicBezTo>
                    <a:pt x="14553" y="582"/>
                    <a:pt x="12645" y="3189"/>
                    <a:pt x="10008" y="3393"/>
                  </a:cubicBezTo>
                  <a:cubicBezTo>
                    <a:pt x="9889" y="3402"/>
                    <a:pt x="9770" y="3407"/>
                    <a:pt x="9651" y="3407"/>
                  </a:cubicBezTo>
                  <a:cubicBezTo>
                    <a:pt x="7749" y="3407"/>
                    <a:pt x="5900" y="2227"/>
                    <a:pt x="4025" y="2227"/>
                  </a:cubicBezTo>
                  <a:cubicBezTo>
                    <a:pt x="3743" y="2227"/>
                    <a:pt x="3460" y="2253"/>
                    <a:pt x="3176" y="2315"/>
                  </a:cubicBezTo>
                  <a:cubicBezTo>
                    <a:pt x="1384" y="2693"/>
                    <a:pt x="102" y="4515"/>
                    <a:pt x="59" y="6350"/>
                  </a:cubicBezTo>
                  <a:cubicBezTo>
                    <a:pt x="1" y="8200"/>
                    <a:pt x="1035" y="9948"/>
                    <a:pt x="2477" y="11084"/>
                  </a:cubicBezTo>
                  <a:cubicBezTo>
                    <a:pt x="3919" y="12220"/>
                    <a:pt x="5740" y="12803"/>
                    <a:pt x="7561" y="13051"/>
                  </a:cubicBezTo>
                  <a:cubicBezTo>
                    <a:pt x="9367" y="13298"/>
                    <a:pt x="11290" y="13284"/>
                    <a:pt x="12834" y="14260"/>
                  </a:cubicBezTo>
                  <a:cubicBezTo>
                    <a:pt x="13970" y="14974"/>
                    <a:pt x="14757" y="16139"/>
                    <a:pt x="15850" y="16940"/>
                  </a:cubicBezTo>
                  <a:cubicBezTo>
                    <a:pt x="16821" y="17638"/>
                    <a:pt x="17997" y="17968"/>
                    <a:pt x="19185" y="17968"/>
                  </a:cubicBezTo>
                  <a:cubicBezTo>
                    <a:pt x="20651" y="17968"/>
                    <a:pt x="22136" y="17466"/>
                    <a:pt x="23279" y="16532"/>
                  </a:cubicBezTo>
                  <a:cubicBezTo>
                    <a:pt x="28158" y="12570"/>
                    <a:pt x="26469" y="5578"/>
                    <a:pt x="22376" y="1835"/>
                  </a:cubicBezTo>
                  <a:cubicBezTo>
                    <a:pt x="21202" y="758"/>
                    <a:pt x="19638" y="0"/>
                    <a:pt x="18054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-815684" y="-380250"/>
              <a:ext cx="1909509" cy="1522339"/>
            </a:xfrm>
            <a:custGeom>
              <a:avLst/>
              <a:gdLst/>
              <a:ahLst/>
              <a:cxnLst/>
              <a:rect l="l" t="t" r="r" b="b"/>
              <a:pathLst>
                <a:path w="21020" h="16758" extrusionOk="0">
                  <a:moveTo>
                    <a:pt x="16232" y="1"/>
                  </a:moveTo>
                  <a:cubicBezTo>
                    <a:pt x="16015" y="1"/>
                    <a:pt x="15799" y="14"/>
                    <a:pt x="15586" y="39"/>
                  </a:cubicBezTo>
                  <a:cubicBezTo>
                    <a:pt x="14100" y="214"/>
                    <a:pt x="12731" y="928"/>
                    <a:pt x="11537" y="1831"/>
                  </a:cubicBezTo>
                  <a:cubicBezTo>
                    <a:pt x="10356" y="2719"/>
                    <a:pt x="9264" y="3826"/>
                    <a:pt x="7821" y="4162"/>
                  </a:cubicBezTo>
                  <a:cubicBezTo>
                    <a:pt x="7360" y="4263"/>
                    <a:pt x="6888" y="4279"/>
                    <a:pt x="6413" y="4279"/>
                  </a:cubicBezTo>
                  <a:cubicBezTo>
                    <a:pt x="6193" y="4279"/>
                    <a:pt x="5972" y="4276"/>
                    <a:pt x="5751" y="4276"/>
                  </a:cubicBezTo>
                  <a:cubicBezTo>
                    <a:pt x="5351" y="4276"/>
                    <a:pt x="4952" y="4287"/>
                    <a:pt x="4558" y="4351"/>
                  </a:cubicBezTo>
                  <a:cubicBezTo>
                    <a:pt x="2418" y="4686"/>
                    <a:pt x="742" y="6682"/>
                    <a:pt x="509" y="8837"/>
                  </a:cubicBezTo>
                  <a:cubicBezTo>
                    <a:pt x="1" y="13747"/>
                    <a:pt x="4644" y="16758"/>
                    <a:pt x="9025" y="16758"/>
                  </a:cubicBezTo>
                  <a:cubicBezTo>
                    <a:pt x="9168" y="16758"/>
                    <a:pt x="9311" y="16754"/>
                    <a:pt x="9453" y="16748"/>
                  </a:cubicBezTo>
                  <a:cubicBezTo>
                    <a:pt x="10997" y="16690"/>
                    <a:pt x="12585" y="16049"/>
                    <a:pt x="13459" y="14767"/>
                  </a:cubicBezTo>
                  <a:cubicBezTo>
                    <a:pt x="14668" y="12990"/>
                    <a:pt x="14260" y="10411"/>
                    <a:pt x="15659" y="8779"/>
                  </a:cubicBezTo>
                  <a:cubicBezTo>
                    <a:pt x="16882" y="7338"/>
                    <a:pt x="19170" y="7075"/>
                    <a:pt x="20203" y="5487"/>
                  </a:cubicBezTo>
                  <a:cubicBezTo>
                    <a:pt x="21019" y="4234"/>
                    <a:pt x="20714" y="2457"/>
                    <a:pt x="19679" y="1379"/>
                  </a:cubicBezTo>
                  <a:cubicBezTo>
                    <a:pt x="18807" y="445"/>
                    <a:pt x="17509" y="1"/>
                    <a:pt x="16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601599" y="2494294"/>
              <a:ext cx="240914" cy="243458"/>
            </a:xfrm>
            <a:custGeom>
              <a:avLst/>
              <a:gdLst/>
              <a:ahLst/>
              <a:cxnLst/>
              <a:rect l="l" t="t" r="r" b="b"/>
              <a:pathLst>
                <a:path w="2652" h="2680" extrusionOk="0">
                  <a:moveTo>
                    <a:pt x="1669" y="0"/>
                  </a:moveTo>
                  <a:cubicBezTo>
                    <a:pt x="1103" y="0"/>
                    <a:pt x="448" y="344"/>
                    <a:pt x="218" y="836"/>
                  </a:cubicBezTo>
                  <a:cubicBezTo>
                    <a:pt x="204" y="836"/>
                    <a:pt x="204" y="850"/>
                    <a:pt x="189" y="866"/>
                  </a:cubicBezTo>
                  <a:cubicBezTo>
                    <a:pt x="58" y="1011"/>
                    <a:pt x="0" y="1229"/>
                    <a:pt x="160" y="1390"/>
                  </a:cubicBezTo>
                  <a:cubicBezTo>
                    <a:pt x="525" y="1798"/>
                    <a:pt x="903" y="2177"/>
                    <a:pt x="1296" y="2569"/>
                  </a:cubicBezTo>
                  <a:cubicBezTo>
                    <a:pt x="1370" y="2643"/>
                    <a:pt x="1459" y="2680"/>
                    <a:pt x="1546" y="2680"/>
                  </a:cubicBezTo>
                  <a:cubicBezTo>
                    <a:pt x="1649" y="2680"/>
                    <a:pt x="1750" y="2629"/>
                    <a:pt x="1820" y="2526"/>
                  </a:cubicBezTo>
                  <a:cubicBezTo>
                    <a:pt x="2141" y="2132"/>
                    <a:pt x="2447" y="1841"/>
                    <a:pt x="2549" y="1317"/>
                  </a:cubicBezTo>
                  <a:cubicBezTo>
                    <a:pt x="2651" y="895"/>
                    <a:pt x="2622" y="370"/>
                    <a:pt x="2185" y="122"/>
                  </a:cubicBezTo>
                  <a:cubicBezTo>
                    <a:pt x="2036" y="39"/>
                    <a:pt x="1857" y="0"/>
                    <a:pt x="1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-115696" y="2744748"/>
              <a:ext cx="281884" cy="237099"/>
            </a:xfrm>
            <a:custGeom>
              <a:avLst/>
              <a:gdLst/>
              <a:ahLst/>
              <a:cxnLst/>
              <a:rect l="l" t="t" r="r" b="b"/>
              <a:pathLst>
                <a:path w="3103" h="2610" extrusionOk="0">
                  <a:moveTo>
                    <a:pt x="1535" y="0"/>
                  </a:moveTo>
                  <a:cubicBezTo>
                    <a:pt x="1160" y="0"/>
                    <a:pt x="793" y="206"/>
                    <a:pt x="510" y="498"/>
                  </a:cubicBezTo>
                  <a:cubicBezTo>
                    <a:pt x="234" y="657"/>
                    <a:pt x="1" y="876"/>
                    <a:pt x="44" y="1168"/>
                  </a:cubicBezTo>
                  <a:cubicBezTo>
                    <a:pt x="88" y="1444"/>
                    <a:pt x="350" y="1560"/>
                    <a:pt x="539" y="1721"/>
                  </a:cubicBezTo>
                  <a:cubicBezTo>
                    <a:pt x="772" y="1925"/>
                    <a:pt x="962" y="2158"/>
                    <a:pt x="1122" y="2420"/>
                  </a:cubicBezTo>
                  <a:cubicBezTo>
                    <a:pt x="1186" y="2529"/>
                    <a:pt x="1316" y="2609"/>
                    <a:pt x="1445" y="2609"/>
                  </a:cubicBezTo>
                  <a:cubicBezTo>
                    <a:pt x="1523" y="2609"/>
                    <a:pt x="1600" y="2579"/>
                    <a:pt x="1661" y="2508"/>
                  </a:cubicBezTo>
                  <a:cubicBezTo>
                    <a:pt x="2171" y="1896"/>
                    <a:pt x="3103" y="993"/>
                    <a:pt x="2200" y="249"/>
                  </a:cubicBezTo>
                  <a:cubicBezTo>
                    <a:pt x="1987" y="74"/>
                    <a:pt x="1760" y="0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113228" y="2505741"/>
              <a:ext cx="243549" cy="227015"/>
            </a:xfrm>
            <a:custGeom>
              <a:avLst/>
              <a:gdLst/>
              <a:ahLst/>
              <a:cxnLst/>
              <a:rect l="l" t="t" r="r" b="b"/>
              <a:pathLst>
                <a:path w="2681" h="2499" extrusionOk="0">
                  <a:moveTo>
                    <a:pt x="1846" y="1"/>
                  </a:moveTo>
                  <a:cubicBezTo>
                    <a:pt x="1627" y="1"/>
                    <a:pt x="1446" y="171"/>
                    <a:pt x="1253" y="273"/>
                  </a:cubicBezTo>
                  <a:cubicBezTo>
                    <a:pt x="977" y="404"/>
                    <a:pt x="686" y="507"/>
                    <a:pt x="379" y="565"/>
                  </a:cubicBezTo>
                  <a:cubicBezTo>
                    <a:pt x="190" y="608"/>
                    <a:pt x="0" y="827"/>
                    <a:pt x="117" y="1045"/>
                  </a:cubicBezTo>
                  <a:cubicBezTo>
                    <a:pt x="437" y="1613"/>
                    <a:pt x="843" y="2499"/>
                    <a:pt x="1523" y="2499"/>
                  </a:cubicBezTo>
                  <a:cubicBezTo>
                    <a:pt x="1680" y="2499"/>
                    <a:pt x="1851" y="2451"/>
                    <a:pt x="2040" y="2342"/>
                  </a:cubicBezTo>
                  <a:cubicBezTo>
                    <a:pt x="2681" y="1977"/>
                    <a:pt x="2681" y="1264"/>
                    <a:pt x="2404" y="681"/>
                  </a:cubicBezTo>
                  <a:cubicBezTo>
                    <a:pt x="2346" y="361"/>
                    <a:pt x="2230" y="70"/>
                    <a:pt x="1938" y="11"/>
                  </a:cubicBezTo>
                  <a:cubicBezTo>
                    <a:pt x="1907" y="4"/>
                    <a:pt x="1876" y="1"/>
                    <a:pt x="1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-300925" y="2474127"/>
              <a:ext cx="199854" cy="190678"/>
            </a:xfrm>
            <a:custGeom>
              <a:avLst/>
              <a:gdLst/>
              <a:ahLst/>
              <a:cxnLst/>
              <a:rect l="l" t="t" r="r" b="b"/>
              <a:pathLst>
                <a:path w="2200" h="2099" extrusionOk="0">
                  <a:moveTo>
                    <a:pt x="1237" y="0"/>
                  </a:moveTo>
                  <a:cubicBezTo>
                    <a:pt x="1020" y="0"/>
                    <a:pt x="800" y="69"/>
                    <a:pt x="626" y="198"/>
                  </a:cubicBezTo>
                  <a:cubicBezTo>
                    <a:pt x="612" y="214"/>
                    <a:pt x="583" y="228"/>
                    <a:pt x="568" y="257"/>
                  </a:cubicBezTo>
                  <a:cubicBezTo>
                    <a:pt x="422" y="301"/>
                    <a:pt x="306" y="344"/>
                    <a:pt x="189" y="476"/>
                  </a:cubicBezTo>
                  <a:cubicBezTo>
                    <a:pt x="43" y="635"/>
                    <a:pt x="0" y="869"/>
                    <a:pt x="73" y="1072"/>
                  </a:cubicBezTo>
                  <a:cubicBezTo>
                    <a:pt x="233" y="1509"/>
                    <a:pt x="655" y="1845"/>
                    <a:pt x="1063" y="2049"/>
                  </a:cubicBezTo>
                  <a:cubicBezTo>
                    <a:pt x="1121" y="2081"/>
                    <a:pt x="1185" y="2099"/>
                    <a:pt x="1249" y="2099"/>
                  </a:cubicBezTo>
                  <a:cubicBezTo>
                    <a:pt x="1330" y="2099"/>
                    <a:pt x="1413" y="2070"/>
                    <a:pt x="1486" y="2005"/>
                  </a:cubicBezTo>
                  <a:cubicBezTo>
                    <a:pt x="1778" y="1758"/>
                    <a:pt x="2098" y="1393"/>
                    <a:pt x="2141" y="985"/>
                  </a:cubicBezTo>
                  <a:cubicBezTo>
                    <a:pt x="2199" y="606"/>
                    <a:pt x="1995" y="272"/>
                    <a:pt x="1661" y="97"/>
                  </a:cubicBezTo>
                  <a:cubicBezTo>
                    <a:pt x="1531" y="32"/>
                    <a:pt x="1385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-195093" y="2158812"/>
              <a:ext cx="199854" cy="190678"/>
            </a:xfrm>
            <a:custGeom>
              <a:avLst/>
              <a:gdLst/>
              <a:ahLst/>
              <a:cxnLst/>
              <a:rect l="l" t="t" r="r" b="b"/>
              <a:pathLst>
                <a:path w="2200" h="2099" extrusionOk="0">
                  <a:moveTo>
                    <a:pt x="1233" y="0"/>
                  </a:moveTo>
                  <a:cubicBezTo>
                    <a:pt x="1021" y="0"/>
                    <a:pt x="812" y="67"/>
                    <a:pt x="642" y="202"/>
                  </a:cubicBezTo>
                  <a:cubicBezTo>
                    <a:pt x="613" y="202"/>
                    <a:pt x="597" y="232"/>
                    <a:pt x="568" y="261"/>
                  </a:cubicBezTo>
                  <a:cubicBezTo>
                    <a:pt x="438" y="305"/>
                    <a:pt x="306" y="348"/>
                    <a:pt x="205" y="465"/>
                  </a:cubicBezTo>
                  <a:cubicBezTo>
                    <a:pt x="44" y="639"/>
                    <a:pt x="1" y="859"/>
                    <a:pt x="88" y="1076"/>
                  </a:cubicBezTo>
                  <a:cubicBezTo>
                    <a:pt x="248" y="1500"/>
                    <a:pt x="671" y="1849"/>
                    <a:pt x="1064" y="2053"/>
                  </a:cubicBezTo>
                  <a:cubicBezTo>
                    <a:pt x="1124" y="2083"/>
                    <a:pt x="1185" y="2098"/>
                    <a:pt x="1245" y="2098"/>
                  </a:cubicBezTo>
                  <a:cubicBezTo>
                    <a:pt x="1328" y="2098"/>
                    <a:pt x="1410" y="2069"/>
                    <a:pt x="1487" y="2009"/>
                  </a:cubicBezTo>
                  <a:cubicBezTo>
                    <a:pt x="1778" y="1747"/>
                    <a:pt x="2098" y="1383"/>
                    <a:pt x="2157" y="975"/>
                  </a:cubicBezTo>
                  <a:cubicBezTo>
                    <a:pt x="2200" y="610"/>
                    <a:pt x="2011" y="261"/>
                    <a:pt x="1675" y="101"/>
                  </a:cubicBezTo>
                  <a:cubicBezTo>
                    <a:pt x="1536" y="34"/>
                    <a:pt x="1384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89844" y="2845038"/>
              <a:ext cx="303051" cy="255903"/>
            </a:xfrm>
            <a:custGeom>
              <a:avLst/>
              <a:gdLst/>
              <a:ahLst/>
              <a:cxnLst/>
              <a:rect l="l" t="t" r="r" b="b"/>
              <a:pathLst>
                <a:path w="3336" h="2817" extrusionOk="0">
                  <a:moveTo>
                    <a:pt x="1562" y="0"/>
                  </a:moveTo>
                  <a:cubicBezTo>
                    <a:pt x="1321" y="0"/>
                    <a:pt x="1083" y="49"/>
                    <a:pt x="874" y="151"/>
                  </a:cubicBezTo>
                  <a:cubicBezTo>
                    <a:pt x="131" y="515"/>
                    <a:pt x="0" y="1287"/>
                    <a:pt x="59" y="2045"/>
                  </a:cubicBezTo>
                  <a:cubicBezTo>
                    <a:pt x="73" y="2146"/>
                    <a:pt x="117" y="2234"/>
                    <a:pt x="175" y="2307"/>
                  </a:cubicBezTo>
                  <a:cubicBezTo>
                    <a:pt x="73" y="2350"/>
                    <a:pt x="117" y="2511"/>
                    <a:pt x="218" y="2511"/>
                  </a:cubicBezTo>
                  <a:lnTo>
                    <a:pt x="321" y="2511"/>
                  </a:lnTo>
                  <a:cubicBezTo>
                    <a:pt x="350" y="2525"/>
                    <a:pt x="393" y="2540"/>
                    <a:pt x="437" y="2554"/>
                  </a:cubicBezTo>
                  <a:cubicBezTo>
                    <a:pt x="1224" y="2700"/>
                    <a:pt x="2040" y="2773"/>
                    <a:pt x="2840" y="2816"/>
                  </a:cubicBezTo>
                  <a:cubicBezTo>
                    <a:pt x="3001" y="2816"/>
                    <a:pt x="3147" y="2700"/>
                    <a:pt x="3205" y="2554"/>
                  </a:cubicBezTo>
                  <a:cubicBezTo>
                    <a:pt x="3307" y="2190"/>
                    <a:pt x="3336" y="1783"/>
                    <a:pt x="3234" y="1418"/>
                  </a:cubicBezTo>
                  <a:cubicBezTo>
                    <a:pt x="3205" y="1185"/>
                    <a:pt x="3132" y="967"/>
                    <a:pt x="3001" y="792"/>
                  </a:cubicBezTo>
                  <a:cubicBezTo>
                    <a:pt x="2972" y="734"/>
                    <a:pt x="2943" y="689"/>
                    <a:pt x="2899" y="631"/>
                  </a:cubicBezTo>
                  <a:cubicBezTo>
                    <a:pt x="2611" y="224"/>
                    <a:pt x="2079" y="0"/>
                    <a:pt x="1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841061" y="2448055"/>
              <a:ext cx="1847373" cy="1305316"/>
            </a:xfrm>
            <a:custGeom>
              <a:avLst/>
              <a:gdLst/>
              <a:ahLst/>
              <a:cxnLst/>
              <a:rect l="l" t="t" r="r" b="b"/>
              <a:pathLst>
                <a:path w="20336" h="14369" extrusionOk="0">
                  <a:moveTo>
                    <a:pt x="12897" y="1"/>
                  </a:moveTo>
                  <a:cubicBezTo>
                    <a:pt x="12376" y="1"/>
                    <a:pt x="11850" y="67"/>
                    <a:pt x="11333" y="165"/>
                  </a:cubicBezTo>
                  <a:cubicBezTo>
                    <a:pt x="5405" y="1301"/>
                    <a:pt x="0" y="8177"/>
                    <a:pt x="1166" y="14368"/>
                  </a:cubicBezTo>
                  <a:cubicBezTo>
                    <a:pt x="2069" y="14135"/>
                    <a:pt x="3001" y="13961"/>
                    <a:pt x="3919" y="13858"/>
                  </a:cubicBezTo>
                  <a:cubicBezTo>
                    <a:pt x="4050" y="9867"/>
                    <a:pt x="4531" y="6662"/>
                    <a:pt x="8187" y="4127"/>
                  </a:cubicBezTo>
                  <a:cubicBezTo>
                    <a:pt x="9090" y="3501"/>
                    <a:pt x="10110" y="3006"/>
                    <a:pt x="11203" y="2904"/>
                  </a:cubicBezTo>
                  <a:cubicBezTo>
                    <a:pt x="11396" y="2887"/>
                    <a:pt x="11583" y="2878"/>
                    <a:pt x="11764" y="2878"/>
                  </a:cubicBezTo>
                  <a:cubicBezTo>
                    <a:pt x="16896" y="2878"/>
                    <a:pt x="17681" y="9473"/>
                    <a:pt x="17568" y="13567"/>
                  </a:cubicBezTo>
                  <a:cubicBezTo>
                    <a:pt x="18457" y="13611"/>
                    <a:pt x="19331" y="13669"/>
                    <a:pt x="20219" y="13771"/>
                  </a:cubicBezTo>
                  <a:cubicBezTo>
                    <a:pt x="20336" y="11265"/>
                    <a:pt x="19811" y="8571"/>
                    <a:pt x="19112" y="6211"/>
                  </a:cubicBezTo>
                  <a:cubicBezTo>
                    <a:pt x="18341" y="3574"/>
                    <a:pt x="16797" y="748"/>
                    <a:pt x="14101" y="136"/>
                  </a:cubicBezTo>
                  <a:cubicBezTo>
                    <a:pt x="13706" y="41"/>
                    <a:pt x="13303" y="1"/>
                    <a:pt x="12897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1296274" y="2853305"/>
              <a:ext cx="1042872" cy="843109"/>
            </a:xfrm>
            <a:custGeom>
              <a:avLst/>
              <a:gdLst/>
              <a:ahLst/>
              <a:cxnLst/>
              <a:rect l="l" t="t" r="r" b="b"/>
              <a:pathLst>
                <a:path w="11480" h="9281" extrusionOk="0">
                  <a:moveTo>
                    <a:pt x="6495" y="0"/>
                  </a:moveTo>
                  <a:cubicBezTo>
                    <a:pt x="5154" y="0"/>
                    <a:pt x="3773" y="637"/>
                    <a:pt x="2812" y="1618"/>
                  </a:cubicBezTo>
                  <a:cubicBezTo>
                    <a:pt x="1428" y="3046"/>
                    <a:pt x="773" y="5042"/>
                    <a:pt x="394" y="6994"/>
                  </a:cubicBezTo>
                  <a:cubicBezTo>
                    <a:pt x="248" y="7751"/>
                    <a:pt x="175" y="8538"/>
                    <a:pt x="0" y="9280"/>
                  </a:cubicBezTo>
                  <a:lnTo>
                    <a:pt x="29" y="9280"/>
                  </a:lnTo>
                  <a:cubicBezTo>
                    <a:pt x="773" y="9208"/>
                    <a:pt x="1515" y="9179"/>
                    <a:pt x="2259" y="9150"/>
                  </a:cubicBezTo>
                  <a:cubicBezTo>
                    <a:pt x="2346" y="7416"/>
                    <a:pt x="2841" y="5712"/>
                    <a:pt x="3715" y="4226"/>
                  </a:cubicBezTo>
                  <a:cubicBezTo>
                    <a:pt x="4163" y="3452"/>
                    <a:pt x="4889" y="2654"/>
                    <a:pt x="5752" y="2654"/>
                  </a:cubicBezTo>
                  <a:cubicBezTo>
                    <a:pt x="5815" y="2654"/>
                    <a:pt x="5879" y="2658"/>
                    <a:pt x="5944" y="2667"/>
                  </a:cubicBezTo>
                  <a:cubicBezTo>
                    <a:pt x="6381" y="2711"/>
                    <a:pt x="6759" y="2958"/>
                    <a:pt x="7095" y="3236"/>
                  </a:cubicBezTo>
                  <a:cubicBezTo>
                    <a:pt x="8537" y="4430"/>
                    <a:pt x="9338" y="6367"/>
                    <a:pt x="9164" y="8247"/>
                  </a:cubicBezTo>
                  <a:cubicBezTo>
                    <a:pt x="9134" y="8509"/>
                    <a:pt x="9119" y="8800"/>
                    <a:pt x="9323" y="8960"/>
                  </a:cubicBezTo>
                  <a:cubicBezTo>
                    <a:pt x="9352" y="9004"/>
                    <a:pt x="9411" y="9018"/>
                    <a:pt x="9455" y="9033"/>
                  </a:cubicBezTo>
                  <a:cubicBezTo>
                    <a:pt x="10125" y="9033"/>
                    <a:pt x="10809" y="9047"/>
                    <a:pt x="11479" y="9063"/>
                  </a:cubicBezTo>
                  <a:cubicBezTo>
                    <a:pt x="11450" y="7664"/>
                    <a:pt x="11275" y="6266"/>
                    <a:pt x="10970" y="4896"/>
                  </a:cubicBezTo>
                  <a:cubicBezTo>
                    <a:pt x="10576" y="3148"/>
                    <a:pt x="9848" y="1269"/>
                    <a:pt x="8260" y="424"/>
                  </a:cubicBezTo>
                  <a:cubicBezTo>
                    <a:pt x="7709" y="132"/>
                    <a:pt x="7106" y="0"/>
                    <a:pt x="6495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1584700" y="3282991"/>
              <a:ext cx="460662" cy="397527"/>
            </a:xfrm>
            <a:custGeom>
              <a:avLst/>
              <a:gdLst/>
              <a:ahLst/>
              <a:cxnLst/>
              <a:rect l="l" t="t" r="r" b="b"/>
              <a:pathLst>
                <a:path w="5071" h="4376" extrusionOk="0">
                  <a:moveTo>
                    <a:pt x="3100" y="0"/>
                  </a:moveTo>
                  <a:cubicBezTo>
                    <a:pt x="2081" y="0"/>
                    <a:pt x="953" y="1058"/>
                    <a:pt x="409" y="2336"/>
                  </a:cubicBezTo>
                  <a:cubicBezTo>
                    <a:pt x="117" y="2992"/>
                    <a:pt x="1" y="3721"/>
                    <a:pt x="117" y="4376"/>
                  </a:cubicBezTo>
                  <a:cubicBezTo>
                    <a:pt x="1720" y="4347"/>
                    <a:pt x="3322" y="4347"/>
                    <a:pt x="4925" y="4317"/>
                  </a:cubicBezTo>
                  <a:lnTo>
                    <a:pt x="5056" y="4317"/>
                  </a:lnTo>
                  <a:cubicBezTo>
                    <a:pt x="5070" y="3458"/>
                    <a:pt x="5070" y="2584"/>
                    <a:pt x="4823" y="1769"/>
                  </a:cubicBezTo>
                  <a:cubicBezTo>
                    <a:pt x="4449" y="499"/>
                    <a:pt x="3800" y="0"/>
                    <a:pt x="3100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66"/>
          <p:cNvSpPr txBox="1">
            <a:spLocks noGrp="1"/>
          </p:cNvSpPr>
          <p:nvPr>
            <p:ph type="title"/>
          </p:nvPr>
        </p:nvSpPr>
        <p:spPr>
          <a:xfrm>
            <a:off x="432025" y="1580675"/>
            <a:ext cx="44640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67"/>
          <p:cNvSpPr txBox="1">
            <a:spLocks noGrp="1"/>
          </p:cNvSpPr>
          <p:nvPr>
            <p:ph type="title"/>
          </p:nvPr>
        </p:nvSpPr>
        <p:spPr>
          <a:xfrm>
            <a:off x="432075" y="327050"/>
            <a:ext cx="44637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2463" name="Google Shape;2463;p67"/>
          <p:cNvSpPr txBox="1">
            <a:spLocks noGrp="1"/>
          </p:cNvSpPr>
          <p:nvPr>
            <p:ph type="subTitle" idx="1"/>
          </p:nvPr>
        </p:nvSpPr>
        <p:spPr>
          <a:xfrm>
            <a:off x="531950" y="2390650"/>
            <a:ext cx="19419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64" name="Google Shape;2464;p67"/>
          <p:cNvSpPr txBox="1">
            <a:spLocks noGrp="1"/>
          </p:cNvSpPr>
          <p:nvPr>
            <p:ph type="subTitle" idx="2"/>
          </p:nvPr>
        </p:nvSpPr>
        <p:spPr>
          <a:xfrm>
            <a:off x="2854150" y="2390650"/>
            <a:ext cx="19419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65" name="Google Shape;2465;p67"/>
          <p:cNvSpPr txBox="1">
            <a:spLocks noGrp="1"/>
          </p:cNvSpPr>
          <p:nvPr>
            <p:ph type="subTitle" idx="3"/>
          </p:nvPr>
        </p:nvSpPr>
        <p:spPr>
          <a:xfrm>
            <a:off x="531950" y="1895525"/>
            <a:ext cx="19419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2466" name="Google Shape;2466;p67"/>
          <p:cNvSpPr txBox="1">
            <a:spLocks noGrp="1"/>
          </p:cNvSpPr>
          <p:nvPr>
            <p:ph type="subTitle" idx="4"/>
          </p:nvPr>
        </p:nvSpPr>
        <p:spPr>
          <a:xfrm>
            <a:off x="2854150" y="1895525"/>
            <a:ext cx="19419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sz="2400" b="1">
                <a:highlight>
                  <a:schemeClr val="accent3"/>
                </a:highlight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68"/>
          <p:cNvSpPr txBox="1">
            <a:spLocks noGrp="1"/>
          </p:cNvSpPr>
          <p:nvPr>
            <p:ph type="title"/>
          </p:nvPr>
        </p:nvSpPr>
        <p:spPr>
          <a:xfrm>
            <a:off x="432075" y="327050"/>
            <a:ext cx="44637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2469" name="Google Shape;2469;p68"/>
          <p:cNvSpPr txBox="1">
            <a:spLocks noGrp="1"/>
          </p:cNvSpPr>
          <p:nvPr>
            <p:ph type="body" idx="1"/>
          </p:nvPr>
        </p:nvSpPr>
        <p:spPr>
          <a:xfrm>
            <a:off x="442125" y="1546125"/>
            <a:ext cx="2363400" cy="1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69"/>
          <p:cNvSpPr txBox="1">
            <a:spLocks noGrp="1"/>
          </p:cNvSpPr>
          <p:nvPr>
            <p:ph type="title"/>
          </p:nvPr>
        </p:nvSpPr>
        <p:spPr>
          <a:xfrm>
            <a:off x="432075" y="1089750"/>
            <a:ext cx="44640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70"/>
          <p:cNvSpPr/>
          <p:nvPr/>
        </p:nvSpPr>
        <p:spPr>
          <a:xfrm>
            <a:off x="3028750" y="-100"/>
            <a:ext cx="2299200" cy="37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70"/>
          <p:cNvSpPr txBox="1">
            <a:spLocks noGrp="1"/>
          </p:cNvSpPr>
          <p:nvPr>
            <p:ph type="title"/>
          </p:nvPr>
        </p:nvSpPr>
        <p:spPr>
          <a:xfrm>
            <a:off x="432076" y="906270"/>
            <a:ext cx="2357100" cy="1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2475" name="Google Shape;2475;p70"/>
          <p:cNvSpPr txBox="1">
            <a:spLocks noGrp="1"/>
          </p:cNvSpPr>
          <p:nvPr>
            <p:ph type="subTitle" idx="1"/>
          </p:nvPr>
        </p:nvSpPr>
        <p:spPr>
          <a:xfrm>
            <a:off x="432076" y="2060003"/>
            <a:ext cx="23571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76" name="Google Shape;2476;p70"/>
          <p:cNvSpPr txBox="1">
            <a:spLocks noGrp="1"/>
          </p:cNvSpPr>
          <p:nvPr>
            <p:ph type="body" idx="2"/>
          </p:nvPr>
        </p:nvSpPr>
        <p:spPr>
          <a:xfrm>
            <a:off x="3260150" y="725050"/>
            <a:ext cx="1635900" cy="2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71"/>
          <p:cNvSpPr txBox="1">
            <a:spLocks noGrp="1"/>
          </p:cNvSpPr>
          <p:nvPr>
            <p:ph type="body" idx="1"/>
          </p:nvPr>
        </p:nvSpPr>
        <p:spPr>
          <a:xfrm>
            <a:off x="916345" y="2921359"/>
            <a:ext cx="3495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72"/>
          <p:cNvSpPr txBox="1">
            <a:spLocks noGrp="1"/>
          </p:cNvSpPr>
          <p:nvPr>
            <p:ph type="title" hasCustomPrompt="1"/>
          </p:nvPr>
        </p:nvSpPr>
        <p:spPr>
          <a:xfrm>
            <a:off x="437075" y="812900"/>
            <a:ext cx="4453800" cy="14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highlight>
                  <a:schemeClr val="accent3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481" name="Google Shape;2481;p72"/>
          <p:cNvSpPr txBox="1">
            <a:spLocks noGrp="1"/>
          </p:cNvSpPr>
          <p:nvPr>
            <p:ph type="subTitle" idx="1"/>
          </p:nvPr>
        </p:nvSpPr>
        <p:spPr>
          <a:xfrm>
            <a:off x="442125" y="2331175"/>
            <a:ext cx="4453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">
    <p:bg>
      <p:bgPr>
        <a:solidFill>
          <a:schemeClr val="accent3"/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44"/>
          <p:cNvGrpSpPr/>
          <p:nvPr/>
        </p:nvGrpSpPr>
        <p:grpSpPr>
          <a:xfrm>
            <a:off x="-1510650" y="-1055625"/>
            <a:ext cx="9148421" cy="6539564"/>
            <a:chOff x="-1510650" y="-1055625"/>
            <a:chExt cx="9148421" cy="6539564"/>
          </a:xfrm>
        </p:grpSpPr>
        <p:sp>
          <p:nvSpPr>
            <p:cNvPr id="768" name="Google Shape;768;p44"/>
            <p:cNvSpPr/>
            <p:nvPr/>
          </p:nvSpPr>
          <p:spPr>
            <a:xfrm>
              <a:off x="2492951" y="-1055625"/>
              <a:ext cx="3317469" cy="1739717"/>
            </a:xfrm>
            <a:custGeom>
              <a:avLst/>
              <a:gdLst/>
              <a:ahLst/>
              <a:cxnLst/>
              <a:rect l="l" t="t" r="r" b="b"/>
              <a:pathLst>
                <a:path w="38794" h="20344" extrusionOk="0">
                  <a:moveTo>
                    <a:pt x="8080" y="1"/>
                  </a:moveTo>
                  <a:cubicBezTo>
                    <a:pt x="6427" y="1"/>
                    <a:pt x="4853" y="324"/>
                    <a:pt x="3483" y="1274"/>
                  </a:cubicBezTo>
                  <a:cubicBezTo>
                    <a:pt x="787" y="3154"/>
                    <a:pt x="1" y="6999"/>
                    <a:pt x="1065" y="10102"/>
                  </a:cubicBezTo>
                  <a:cubicBezTo>
                    <a:pt x="2127" y="13190"/>
                    <a:pt x="4677" y="15579"/>
                    <a:pt x="7517" y="17225"/>
                  </a:cubicBezTo>
                  <a:cubicBezTo>
                    <a:pt x="11084" y="19284"/>
                    <a:pt x="15206" y="20343"/>
                    <a:pt x="19328" y="20343"/>
                  </a:cubicBezTo>
                  <a:cubicBezTo>
                    <a:pt x="20543" y="20343"/>
                    <a:pt x="21758" y="20251"/>
                    <a:pt x="22958" y="20065"/>
                  </a:cubicBezTo>
                  <a:cubicBezTo>
                    <a:pt x="25988" y="19599"/>
                    <a:pt x="28960" y="18550"/>
                    <a:pt x="31452" y="16744"/>
                  </a:cubicBezTo>
                  <a:cubicBezTo>
                    <a:pt x="34641" y="14458"/>
                    <a:pt x="38793" y="8951"/>
                    <a:pt x="38327" y="4669"/>
                  </a:cubicBezTo>
                  <a:cubicBezTo>
                    <a:pt x="38002" y="1650"/>
                    <a:pt x="35327" y="930"/>
                    <a:pt x="32558" y="930"/>
                  </a:cubicBezTo>
                  <a:cubicBezTo>
                    <a:pt x="30863" y="930"/>
                    <a:pt x="29132" y="1199"/>
                    <a:pt x="27882" y="1376"/>
                  </a:cubicBezTo>
                  <a:cubicBezTo>
                    <a:pt x="26091" y="1626"/>
                    <a:pt x="24281" y="1751"/>
                    <a:pt x="22471" y="1751"/>
                  </a:cubicBezTo>
                  <a:cubicBezTo>
                    <a:pt x="19954" y="1751"/>
                    <a:pt x="17436" y="1510"/>
                    <a:pt x="14962" y="1027"/>
                  </a:cubicBezTo>
                  <a:cubicBezTo>
                    <a:pt x="12728" y="598"/>
                    <a:pt x="10330" y="1"/>
                    <a:pt x="808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4293023" y="-476607"/>
              <a:ext cx="3344748" cy="2133514"/>
            </a:xfrm>
            <a:custGeom>
              <a:avLst/>
              <a:gdLst/>
              <a:ahLst/>
              <a:cxnLst/>
              <a:rect l="l" t="t" r="r" b="b"/>
              <a:pathLst>
                <a:path w="39113" h="24949" extrusionOk="0">
                  <a:moveTo>
                    <a:pt x="32822" y="584"/>
                  </a:moveTo>
                  <a:cubicBezTo>
                    <a:pt x="33727" y="584"/>
                    <a:pt x="34616" y="821"/>
                    <a:pt x="35340" y="1277"/>
                  </a:cubicBezTo>
                  <a:cubicBezTo>
                    <a:pt x="37802" y="2821"/>
                    <a:pt x="38516" y="5982"/>
                    <a:pt x="38137" y="8444"/>
                  </a:cubicBezTo>
                  <a:cubicBezTo>
                    <a:pt x="37671" y="11459"/>
                    <a:pt x="35791" y="14067"/>
                    <a:pt x="34408" y="15771"/>
                  </a:cubicBezTo>
                  <a:cubicBezTo>
                    <a:pt x="32951" y="17577"/>
                    <a:pt x="30679" y="19995"/>
                    <a:pt x="27736" y="20331"/>
                  </a:cubicBezTo>
                  <a:cubicBezTo>
                    <a:pt x="27499" y="20358"/>
                    <a:pt x="27260" y="20370"/>
                    <a:pt x="27021" y="20370"/>
                  </a:cubicBezTo>
                  <a:cubicBezTo>
                    <a:pt x="25585" y="20370"/>
                    <a:pt x="24119" y="19924"/>
                    <a:pt x="22696" y="19500"/>
                  </a:cubicBezTo>
                  <a:cubicBezTo>
                    <a:pt x="21265" y="19068"/>
                    <a:pt x="19798" y="18629"/>
                    <a:pt x="18337" y="18629"/>
                  </a:cubicBezTo>
                  <a:cubicBezTo>
                    <a:pt x="17729" y="18629"/>
                    <a:pt x="17123" y="18704"/>
                    <a:pt x="16520" y="18888"/>
                  </a:cubicBezTo>
                  <a:cubicBezTo>
                    <a:pt x="14931" y="19369"/>
                    <a:pt x="13665" y="20506"/>
                    <a:pt x="12441" y="21627"/>
                  </a:cubicBezTo>
                  <a:cubicBezTo>
                    <a:pt x="11056" y="22880"/>
                    <a:pt x="9761" y="24074"/>
                    <a:pt x="8042" y="24322"/>
                  </a:cubicBezTo>
                  <a:cubicBezTo>
                    <a:pt x="7843" y="24351"/>
                    <a:pt x="7640" y="24365"/>
                    <a:pt x="7434" y="24365"/>
                  </a:cubicBezTo>
                  <a:cubicBezTo>
                    <a:pt x="6579" y="24365"/>
                    <a:pt x="5670" y="24124"/>
                    <a:pt x="4837" y="23666"/>
                  </a:cubicBezTo>
                  <a:cubicBezTo>
                    <a:pt x="1370" y="21743"/>
                    <a:pt x="642" y="16965"/>
                    <a:pt x="2127" y="13702"/>
                  </a:cubicBezTo>
                  <a:cubicBezTo>
                    <a:pt x="3584" y="10527"/>
                    <a:pt x="6935" y="8079"/>
                    <a:pt x="11101" y="7118"/>
                  </a:cubicBezTo>
                  <a:cubicBezTo>
                    <a:pt x="12247" y="6859"/>
                    <a:pt x="13303" y="6739"/>
                    <a:pt x="14305" y="6739"/>
                  </a:cubicBezTo>
                  <a:cubicBezTo>
                    <a:pt x="17633" y="6739"/>
                    <a:pt x="20362" y="8053"/>
                    <a:pt x="23788" y="9901"/>
                  </a:cubicBezTo>
                  <a:cubicBezTo>
                    <a:pt x="25198" y="10666"/>
                    <a:pt x="26232" y="11042"/>
                    <a:pt x="26976" y="11042"/>
                  </a:cubicBezTo>
                  <a:cubicBezTo>
                    <a:pt x="27309" y="11042"/>
                    <a:pt x="27584" y="10967"/>
                    <a:pt x="27809" y="10818"/>
                  </a:cubicBezTo>
                  <a:cubicBezTo>
                    <a:pt x="28669" y="10264"/>
                    <a:pt x="28566" y="8852"/>
                    <a:pt x="28450" y="7205"/>
                  </a:cubicBezTo>
                  <a:cubicBezTo>
                    <a:pt x="28362" y="5865"/>
                    <a:pt x="28246" y="4336"/>
                    <a:pt x="28669" y="3156"/>
                  </a:cubicBezTo>
                  <a:cubicBezTo>
                    <a:pt x="29047" y="2093"/>
                    <a:pt x="29921" y="1291"/>
                    <a:pt x="31130" y="869"/>
                  </a:cubicBezTo>
                  <a:cubicBezTo>
                    <a:pt x="31676" y="678"/>
                    <a:pt x="32252" y="584"/>
                    <a:pt x="32822" y="584"/>
                  </a:cubicBezTo>
                  <a:close/>
                  <a:moveTo>
                    <a:pt x="32821" y="1"/>
                  </a:moveTo>
                  <a:cubicBezTo>
                    <a:pt x="32188" y="1"/>
                    <a:pt x="31549" y="104"/>
                    <a:pt x="30941" y="316"/>
                  </a:cubicBezTo>
                  <a:cubicBezTo>
                    <a:pt x="29557" y="796"/>
                    <a:pt x="28552" y="1743"/>
                    <a:pt x="28129" y="2967"/>
                  </a:cubicBezTo>
                  <a:cubicBezTo>
                    <a:pt x="27663" y="4263"/>
                    <a:pt x="27779" y="5851"/>
                    <a:pt x="27882" y="7250"/>
                  </a:cubicBezTo>
                  <a:cubicBezTo>
                    <a:pt x="27983" y="8648"/>
                    <a:pt x="28071" y="9973"/>
                    <a:pt x="27503" y="10338"/>
                  </a:cubicBezTo>
                  <a:cubicBezTo>
                    <a:pt x="27369" y="10423"/>
                    <a:pt x="27194" y="10466"/>
                    <a:pt x="26977" y="10466"/>
                  </a:cubicBezTo>
                  <a:cubicBezTo>
                    <a:pt x="26348" y="10466"/>
                    <a:pt x="25372" y="10106"/>
                    <a:pt x="24050" y="9390"/>
                  </a:cubicBezTo>
                  <a:cubicBezTo>
                    <a:pt x="20566" y="7498"/>
                    <a:pt x="17779" y="6159"/>
                    <a:pt x="14357" y="6159"/>
                  </a:cubicBezTo>
                  <a:cubicBezTo>
                    <a:pt x="13301" y="6159"/>
                    <a:pt x="12185" y="6286"/>
                    <a:pt x="10969" y="6564"/>
                  </a:cubicBezTo>
                  <a:cubicBezTo>
                    <a:pt x="6628" y="7555"/>
                    <a:pt x="3132" y="10134"/>
                    <a:pt x="1603" y="13455"/>
                  </a:cubicBezTo>
                  <a:cubicBezTo>
                    <a:pt x="1" y="16951"/>
                    <a:pt x="816" y="22093"/>
                    <a:pt x="4560" y="24177"/>
                  </a:cubicBezTo>
                  <a:cubicBezTo>
                    <a:pt x="5478" y="24672"/>
                    <a:pt x="6468" y="24948"/>
                    <a:pt x="7415" y="24948"/>
                  </a:cubicBezTo>
                  <a:cubicBezTo>
                    <a:pt x="7663" y="24948"/>
                    <a:pt x="7896" y="24919"/>
                    <a:pt x="8129" y="24890"/>
                  </a:cubicBezTo>
                  <a:cubicBezTo>
                    <a:pt x="10023" y="24614"/>
                    <a:pt x="11450" y="23317"/>
                    <a:pt x="12834" y="22050"/>
                  </a:cubicBezTo>
                  <a:cubicBezTo>
                    <a:pt x="14014" y="20986"/>
                    <a:pt x="15223" y="19879"/>
                    <a:pt x="16679" y="19442"/>
                  </a:cubicBezTo>
                  <a:cubicBezTo>
                    <a:pt x="17231" y="19272"/>
                    <a:pt x="17785" y="19201"/>
                    <a:pt x="18344" y="19201"/>
                  </a:cubicBezTo>
                  <a:cubicBezTo>
                    <a:pt x="19704" y="19201"/>
                    <a:pt x="21090" y="19620"/>
                    <a:pt x="22535" y="20054"/>
                  </a:cubicBezTo>
                  <a:cubicBezTo>
                    <a:pt x="23986" y="20488"/>
                    <a:pt x="25490" y="20943"/>
                    <a:pt x="27010" y="20943"/>
                  </a:cubicBezTo>
                  <a:cubicBezTo>
                    <a:pt x="27276" y="20943"/>
                    <a:pt x="27542" y="20929"/>
                    <a:pt x="27809" y="20898"/>
                  </a:cubicBezTo>
                  <a:cubicBezTo>
                    <a:pt x="30955" y="20549"/>
                    <a:pt x="33344" y="18014"/>
                    <a:pt x="34859" y="16136"/>
                  </a:cubicBezTo>
                  <a:cubicBezTo>
                    <a:pt x="36273" y="14388"/>
                    <a:pt x="38225" y="11678"/>
                    <a:pt x="38705" y="8532"/>
                  </a:cubicBezTo>
                  <a:cubicBezTo>
                    <a:pt x="39113" y="5894"/>
                    <a:pt x="38326" y="2472"/>
                    <a:pt x="35661" y="782"/>
                  </a:cubicBezTo>
                  <a:cubicBezTo>
                    <a:pt x="34842" y="269"/>
                    <a:pt x="33841" y="1"/>
                    <a:pt x="32821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4180914" y="-534500"/>
              <a:ext cx="1351650" cy="1812661"/>
            </a:xfrm>
            <a:custGeom>
              <a:avLst/>
              <a:gdLst/>
              <a:ahLst/>
              <a:cxnLst/>
              <a:rect l="l" t="t" r="r" b="b"/>
              <a:pathLst>
                <a:path w="15806" h="21197" extrusionOk="0">
                  <a:moveTo>
                    <a:pt x="6338" y="570"/>
                  </a:moveTo>
                  <a:cubicBezTo>
                    <a:pt x="8299" y="570"/>
                    <a:pt x="10021" y="1344"/>
                    <a:pt x="11479" y="2842"/>
                  </a:cubicBezTo>
                  <a:cubicBezTo>
                    <a:pt x="14261" y="5726"/>
                    <a:pt x="15209" y="10461"/>
                    <a:pt x="14917" y="13637"/>
                  </a:cubicBezTo>
                  <a:cubicBezTo>
                    <a:pt x="14669" y="16317"/>
                    <a:pt x="13315" y="19726"/>
                    <a:pt x="10314" y="20527"/>
                  </a:cubicBezTo>
                  <a:cubicBezTo>
                    <a:pt x="10084" y="20589"/>
                    <a:pt x="9835" y="20623"/>
                    <a:pt x="9589" y="20623"/>
                  </a:cubicBezTo>
                  <a:cubicBezTo>
                    <a:pt x="8978" y="20623"/>
                    <a:pt x="8387" y="20413"/>
                    <a:pt x="8158" y="19915"/>
                  </a:cubicBezTo>
                  <a:cubicBezTo>
                    <a:pt x="7939" y="19419"/>
                    <a:pt x="8143" y="18881"/>
                    <a:pt x="8391" y="18240"/>
                  </a:cubicBezTo>
                  <a:cubicBezTo>
                    <a:pt x="8580" y="17745"/>
                    <a:pt x="8770" y="17234"/>
                    <a:pt x="8770" y="16696"/>
                  </a:cubicBezTo>
                  <a:cubicBezTo>
                    <a:pt x="8741" y="15327"/>
                    <a:pt x="7459" y="14394"/>
                    <a:pt x="6249" y="13987"/>
                  </a:cubicBezTo>
                  <a:cubicBezTo>
                    <a:pt x="5915" y="13870"/>
                    <a:pt x="5550" y="13767"/>
                    <a:pt x="5216" y="13680"/>
                  </a:cubicBezTo>
                  <a:cubicBezTo>
                    <a:pt x="4385" y="13447"/>
                    <a:pt x="3613" y="13243"/>
                    <a:pt x="2986" y="12763"/>
                  </a:cubicBezTo>
                  <a:cubicBezTo>
                    <a:pt x="889" y="11175"/>
                    <a:pt x="612" y="7620"/>
                    <a:pt x="1428" y="4926"/>
                  </a:cubicBezTo>
                  <a:cubicBezTo>
                    <a:pt x="2215" y="2333"/>
                    <a:pt x="3875" y="701"/>
                    <a:pt x="5871" y="585"/>
                  </a:cubicBezTo>
                  <a:cubicBezTo>
                    <a:pt x="6028" y="575"/>
                    <a:pt x="6184" y="570"/>
                    <a:pt x="6338" y="570"/>
                  </a:cubicBezTo>
                  <a:close/>
                  <a:moveTo>
                    <a:pt x="6345" y="0"/>
                  </a:moveTo>
                  <a:cubicBezTo>
                    <a:pt x="6178" y="0"/>
                    <a:pt x="6010" y="5"/>
                    <a:pt x="5841" y="16"/>
                  </a:cubicBezTo>
                  <a:cubicBezTo>
                    <a:pt x="3584" y="148"/>
                    <a:pt x="1733" y="1925"/>
                    <a:pt x="875" y="4765"/>
                  </a:cubicBezTo>
                  <a:cubicBezTo>
                    <a:pt x="1" y="7649"/>
                    <a:pt x="321" y="11481"/>
                    <a:pt x="2637" y="13229"/>
                  </a:cubicBezTo>
                  <a:cubicBezTo>
                    <a:pt x="3351" y="13767"/>
                    <a:pt x="4225" y="14001"/>
                    <a:pt x="5055" y="14234"/>
                  </a:cubicBezTo>
                  <a:cubicBezTo>
                    <a:pt x="5390" y="14321"/>
                    <a:pt x="5740" y="14424"/>
                    <a:pt x="6060" y="14525"/>
                  </a:cubicBezTo>
                  <a:cubicBezTo>
                    <a:pt x="7036" y="14861"/>
                    <a:pt x="8172" y="15632"/>
                    <a:pt x="8187" y="16710"/>
                  </a:cubicBezTo>
                  <a:cubicBezTo>
                    <a:pt x="8201" y="17133"/>
                    <a:pt x="8026" y="17570"/>
                    <a:pt x="7852" y="18036"/>
                  </a:cubicBezTo>
                  <a:cubicBezTo>
                    <a:pt x="7589" y="18720"/>
                    <a:pt x="7313" y="19435"/>
                    <a:pt x="7634" y="20163"/>
                  </a:cubicBezTo>
                  <a:cubicBezTo>
                    <a:pt x="7968" y="20891"/>
                    <a:pt x="8770" y="21197"/>
                    <a:pt x="9586" y="21197"/>
                  </a:cubicBezTo>
                  <a:cubicBezTo>
                    <a:pt x="9891" y="21197"/>
                    <a:pt x="10182" y="21168"/>
                    <a:pt x="10474" y="21080"/>
                  </a:cubicBezTo>
                  <a:cubicBezTo>
                    <a:pt x="13752" y="20206"/>
                    <a:pt x="15223" y="16550"/>
                    <a:pt x="15485" y="13695"/>
                  </a:cubicBezTo>
                  <a:cubicBezTo>
                    <a:pt x="15805" y="10388"/>
                    <a:pt x="14801" y="5450"/>
                    <a:pt x="11887" y="2434"/>
                  </a:cubicBezTo>
                  <a:cubicBezTo>
                    <a:pt x="10349" y="842"/>
                    <a:pt x="8436" y="0"/>
                    <a:pt x="6345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4649275" y="1463116"/>
              <a:ext cx="240468" cy="225589"/>
            </a:xfrm>
            <a:custGeom>
              <a:avLst/>
              <a:gdLst/>
              <a:ahLst/>
              <a:cxnLst/>
              <a:rect l="l" t="t" r="r" b="b"/>
              <a:pathLst>
                <a:path w="2812" h="2638" extrusionOk="0">
                  <a:moveTo>
                    <a:pt x="937" y="0"/>
                  </a:moveTo>
                  <a:cubicBezTo>
                    <a:pt x="750" y="0"/>
                    <a:pt x="571" y="107"/>
                    <a:pt x="467" y="270"/>
                  </a:cubicBezTo>
                  <a:cubicBezTo>
                    <a:pt x="409" y="371"/>
                    <a:pt x="364" y="474"/>
                    <a:pt x="321" y="590"/>
                  </a:cubicBezTo>
                  <a:cubicBezTo>
                    <a:pt x="205" y="750"/>
                    <a:pt x="117" y="940"/>
                    <a:pt x="88" y="1158"/>
                  </a:cubicBezTo>
                  <a:cubicBezTo>
                    <a:pt x="1" y="1872"/>
                    <a:pt x="525" y="2484"/>
                    <a:pt x="1151" y="2542"/>
                  </a:cubicBezTo>
                  <a:cubicBezTo>
                    <a:pt x="1281" y="2603"/>
                    <a:pt x="1421" y="2637"/>
                    <a:pt x="1562" y="2637"/>
                  </a:cubicBezTo>
                  <a:cubicBezTo>
                    <a:pt x="1659" y="2637"/>
                    <a:pt x="1756" y="2621"/>
                    <a:pt x="1850" y="2586"/>
                  </a:cubicBezTo>
                  <a:cubicBezTo>
                    <a:pt x="2753" y="2280"/>
                    <a:pt x="2812" y="969"/>
                    <a:pt x="2128" y="400"/>
                  </a:cubicBezTo>
                  <a:cubicBezTo>
                    <a:pt x="1909" y="212"/>
                    <a:pt x="1632" y="124"/>
                    <a:pt x="1355" y="124"/>
                  </a:cubicBezTo>
                  <a:cubicBezTo>
                    <a:pt x="1254" y="80"/>
                    <a:pt x="1166" y="51"/>
                    <a:pt x="1079" y="22"/>
                  </a:cubicBezTo>
                  <a:cubicBezTo>
                    <a:pt x="1032" y="7"/>
                    <a:pt x="984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5001679" y="1420529"/>
              <a:ext cx="243119" cy="208144"/>
            </a:xfrm>
            <a:custGeom>
              <a:avLst/>
              <a:gdLst/>
              <a:ahLst/>
              <a:cxnLst/>
              <a:rect l="l" t="t" r="r" b="b"/>
              <a:pathLst>
                <a:path w="2843" h="2434" extrusionOk="0">
                  <a:moveTo>
                    <a:pt x="1546" y="1"/>
                  </a:moveTo>
                  <a:cubicBezTo>
                    <a:pt x="408" y="1"/>
                    <a:pt x="0" y="1778"/>
                    <a:pt x="1080" y="2312"/>
                  </a:cubicBezTo>
                  <a:cubicBezTo>
                    <a:pt x="1249" y="2394"/>
                    <a:pt x="1433" y="2434"/>
                    <a:pt x="1616" y="2434"/>
                  </a:cubicBezTo>
                  <a:cubicBezTo>
                    <a:pt x="2049" y="2434"/>
                    <a:pt x="2477" y="2211"/>
                    <a:pt x="2682" y="1802"/>
                  </a:cubicBezTo>
                  <a:cubicBezTo>
                    <a:pt x="2843" y="1481"/>
                    <a:pt x="2828" y="1102"/>
                    <a:pt x="2682" y="797"/>
                  </a:cubicBezTo>
                  <a:cubicBezTo>
                    <a:pt x="2536" y="403"/>
                    <a:pt x="2187" y="98"/>
                    <a:pt x="1779" y="24"/>
                  </a:cubicBezTo>
                  <a:cubicBezTo>
                    <a:pt x="1698" y="8"/>
                    <a:pt x="1620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4785841" y="1862211"/>
              <a:ext cx="257229" cy="223536"/>
            </a:xfrm>
            <a:custGeom>
              <a:avLst/>
              <a:gdLst/>
              <a:ahLst/>
              <a:cxnLst/>
              <a:rect l="l" t="t" r="r" b="b"/>
              <a:pathLst>
                <a:path w="3008" h="2614" extrusionOk="0">
                  <a:moveTo>
                    <a:pt x="1697" y="0"/>
                  </a:moveTo>
                  <a:cubicBezTo>
                    <a:pt x="891" y="0"/>
                    <a:pt x="1" y="797"/>
                    <a:pt x="531" y="1605"/>
                  </a:cubicBezTo>
                  <a:cubicBezTo>
                    <a:pt x="560" y="1648"/>
                    <a:pt x="603" y="1692"/>
                    <a:pt x="647" y="1721"/>
                  </a:cubicBezTo>
                  <a:cubicBezTo>
                    <a:pt x="661" y="1779"/>
                    <a:pt x="690" y="1822"/>
                    <a:pt x="719" y="1881"/>
                  </a:cubicBezTo>
                  <a:cubicBezTo>
                    <a:pt x="735" y="1910"/>
                    <a:pt x="749" y="1939"/>
                    <a:pt x="778" y="1968"/>
                  </a:cubicBezTo>
                  <a:cubicBezTo>
                    <a:pt x="923" y="2259"/>
                    <a:pt x="1186" y="2493"/>
                    <a:pt x="1506" y="2580"/>
                  </a:cubicBezTo>
                  <a:cubicBezTo>
                    <a:pt x="1596" y="2603"/>
                    <a:pt x="1686" y="2613"/>
                    <a:pt x="1773" y="2613"/>
                  </a:cubicBezTo>
                  <a:cubicBezTo>
                    <a:pt x="2362" y="2613"/>
                    <a:pt x="2859" y="2130"/>
                    <a:pt x="2949" y="1546"/>
                  </a:cubicBezTo>
                  <a:cubicBezTo>
                    <a:pt x="3007" y="1182"/>
                    <a:pt x="2890" y="832"/>
                    <a:pt x="2671" y="570"/>
                  </a:cubicBezTo>
                  <a:cubicBezTo>
                    <a:pt x="2526" y="352"/>
                    <a:pt x="2322" y="162"/>
                    <a:pt x="2060" y="60"/>
                  </a:cubicBezTo>
                  <a:cubicBezTo>
                    <a:pt x="1944" y="19"/>
                    <a:pt x="1822" y="0"/>
                    <a:pt x="1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4367763" y="1778407"/>
              <a:ext cx="204381" cy="180950"/>
            </a:xfrm>
            <a:custGeom>
              <a:avLst/>
              <a:gdLst/>
              <a:ahLst/>
              <a:cxnLst/>
              <a:rect l="l" t="t" r="r" b="b"/>
              <a:pathLst>
                <a:path w="2390" h="2116" extrusionOk="0">
                  <a:moveTo>
                    <a:pt x="1198" y="1"/>
                  </a:moveTo>
                  <a:cubicBezTo>
                    <a:pt x="838" y="1"/>
                    <a:pt x="482" y="225"/>
                    <a:pt x="292" y="545"/>
                  </a:cubicBezTo>
                  <a:cubicBezTo>
                    <a:pt x="1" y="1054"/>
                    <a:pt x="175" y="1695"/>
                    <a:pt x="685" y="1973"/>
                  </a:cubicBezTo>
                  <a:cubicBezTo>
                    <a:pt x="851" y="2068"/>
                    <a:pt x="1040" y="2115"/>
                    <a:pt x="1228" y="2115"/>
                  </a:cubicBezTo>
                  <a:cubicBezTo>
                    <a:pt x="1582" y="2115"/>
                    <a:pt x="1932" y="1947"/>
                    <a:pt x="2112" y="1623"/>
                  </a:cubicBezTo>
                  <a:cubicBezTo>
                    <a:pt x="2390" y="1142"/>
                    <a:pt x="2215" y="487"/>
                    <a:pt x="1749" y="210"/>
                  </a:cubicBezTo>
                  <a:cubicBezTo>
                    <a:pt x="1720" y="196"/>
                    <a:pt x="1690" y="166"/>
                    <a:pt x="1675" y="151"/>
                  </a:cubicBezTo>
                  <a:cubicBezTo>
                    <a:pt x="1525" y="47"/>
                    <a:pt x="1361" y="1"/>
                    <a:pt x="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4317908" y="1275754"/>
              <a:ext cx="207288" cy="173510"/>
            </a:xfrm>
            <a:custGeom>
              <a:avLst/>
              <a:gdLst/>
              <a:ahLst/>
              <a:cxnLst/>
              <a:rect l="l" t="t" r="r" b="b"/>
              <a:pathLst>
                <a:path w="2424" h="2029" extrusionOk="0">
                  <a:moveTo>
                    <a:pt x="1250" y="0"/>
                  </a:moveTo>
                  <a:cubicBezTo>
                    <a:pt x="1175" y="0"/>
                    <a:pt x="1099" y="9"/>
                    <a:pt x="1021" y="28"/>
                  </a:cubicBezTo>
                  <a:cubicBezTo>
                    <a:pt x="102" y="276"/>
                    <a:pt x="1" y="1441"/>
                    <a:pt x="743" y="1950"/>
                  </a:cubicBezTo>
                  <a:cubicBezTo>
                    <a:pt x="821" y="1995"/>
                    <a:pt x="908" y="2014"/>
                    <a:pt x="989" y="2014"/>
                  </a:cubicBezTo>
                  <a:cubicBezTo>
                    <a:pt x="1015" y="2014"/>
                    <a:pt x="1040" y="2012"/>
                    <a:pt x="1064" y="2009"/>
                  </a:cubicBezTo>
                  <a:cubicBezTo>
                    <a:pt x="1134" y="2022"/>
                    <a:pt x="1205" y="2028"/>
                    <a:pt x="1275" y="2028"/>
                  </a:cubicBezTo>
                  <a:cubicBezTo>
                    <a:pt x="1675" y="2028"/>
                    <a:pt x="2064" y="1818"/>
                    <a:pt x="2200" y="1397"/>
                  </a:cubicBezTo>
                  <a:cubicBezTo>
                    <a:pt x="2424" y="728"/>
                    <a:pt x="1926" y="0"/>
                    <a:pt x="1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4210844" y="830651"/>
              <a:ext cx="164360" cy="162564"/>
            </a:xfrm>
            <a:custGeom>
              <a:avLst/>
              <a:gdLst/>
              <a:ahLst/>
              <a:cxnLst/>
              <a:rect l="l" t="t" r="r" b="b"/>
              <a:pathLst>
                <a:path w="1922" h="1901" extrusionOk="0">
                  <a:moveTo>
                    <a:pt x="978" y="1"/>
                  </a:moveTo>
                  <a:cubicBezTo>
                    <a:pt x="954" y="1"/>
                    <a:pt x="929" y="2"/>
                    <a:pt x="903" y="4"/>
                  </a:cubicBezTo>
                  <a:cubicBezTo>
                    <a:pt x="393" y="47"/>
                    <a:pt x="0" y="470"/>
                    <a:pt x="58" y="936"/>
                  </a:cubicBezTo>
                  <a:cubicBezTo>
                    <a:pt x="29" y="1431"/>
                    <a:pt x="466" y="1853"/>
                    <a:pt x="946" y="1897"/>
                  </a:cubicBezTo>
                  <a:cubicBezTo>
                    <a:pt x="969" y="1899"/>
                    <a:pt x="992" y="1900"/>
                    <a:pt x="1014" y="1900"/>
                  </a:cubicBezTo>
                  <a:cubicBezTo>
                    <a:pt x="1522" y="1900"/>
                    <a:pt x="1922" y="1438"/>
                    <a:pt x="1894" y="936"/>
                  </a:cubicBezTo>
                  <a:cubicBezTo>
                    <a:pt x="1879" y="422"/>
                    <a:pt x="1482" y="1"/>
                    <a:pt x="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-1510650" y="2331600"/>
              <a:ext cx="3105648" cy="3152339"/>
            </a:xfrm>
            <a:custGeom>
              <a:avLst/>
              <a:gdLst/>
              <a:ahLst/>
              <a:cxnLst/>
              <a:rect l="l" t="t" r="r" b="b"/>
              <a:pathLst>
                <a:path w="36317" h="36863" extrusionOk="0">
                  <a:moveTo>
                    <a:pt x="13277" y="1"/>
                  </a:moveTo>
                  <a:cubicBezTo>
                    <a:pt x="9804" y="1"/>
                    <a:pt x="6175" y="749"/>
                    <a:pt x="4050" y="2700"/>
                  </a:cubicBezTo>
                  <a:cubicBezTo>
                    <a:pt x="0" y="6414"/>
                    <a:pt x="5405" y="11673"/>
                    <a:pt x="8012" y="14338"/>
                  </a:cubicBezTo>
                  <a:cubicBezTo>
                    <a:pt x="11421" y="17820"/>
                    <a:pt x="14233" y="21870"/>
                    <a:pt x="16315" y="26269"/>
                  </a:cubicBezTo>
                  <a:cubicBezTo>
                    <a:pt x="18209" y="30275"/>
                    <a:pt x="19986" y="35068"/>
                    <a:pt x="24181" y="36495"/>
                  </a:cubicBezTo>
                  <a:cubicBezTo>
                    <a:pt x="24911" y="36746"/>
                    <a:pt x="25664" y="36862"/>
                    <a:pt x="26417" y="36862"/>
                  </a:cubicBezTo>
                  <a:cubicBezTo>
                    <a:pt x="29259" y="36862"/>
                    <a:pt x="32109" y="35204"/>
                    <a:pt x="33767" y="32809"/>
                  </a:cubicBezTo>
                  <a:cubicBezTo>
                    <a:pt x="35864" y="29795"/>
                    <a:pt x="36316" y="25891"/>
                    <a:pt x="35922" y="22234"/>
                  </a:cubicBezTo>
                  <a:cubicBezTo>
                    <a:pt x="35268" y="16276"/>
                    <a:pt x="32455" y="10595"/>
                    <a:pt x="28217" y="6371"/>
                  </a:cubicBezTo>
                  <a:cubicBezTo>
                    <a:pt x="25784" y="3923"/>
                    <a:pt x="22841" y="1942"/>
                    <a:pt x="19564" y="878"/>
                  </a:cubicBezTo>
                  <a:cubicBezTo>
                    <a:pt x="17877" y="339"/>
                    <a:pt x="15613" y="1"/>
                    <a:pt x="13277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127459" y="3156044"/>
              <a:ext cx="1969496" cy="1973772"/>
            </a:xfrm>
            <a:custGeom>
              <a:avLst/>
              <a:gdLst/>
              <a:ahLst/>
              <a:cxnLst/>
              <a:rect l="l" t="t" r="r" b="b"/>
              <a:pathLst>
                <a:path w="23031" h="23081" extrusionOk="0">
                  <a:moveTo>
                    <a:pt x="10215" y="576"/>
                  </a:moveTo>
                  <a:cubicBezTo>
                    <a:pt x="11527" y="576"/>
                    <a:pt x="12840" y="817"/>
                    <a:pt x="14072" y="1304"/>
                  </a:cubicBezTo>
                  <a:cubicBezTo>
                    <a:pt x="16053" y="2090"/>
                    <a:pt x="17889" y="3532"/>
                    <a:pt x="19229" y="5397"/>
                  </a:cubicBezTo>
                  <a:cubicBezTo>
                    <a:pt x="21778" y="8893"/>
                    <a:pt x="22418" y="13773"/>
                    <a:pt x="20874" y="17808"/>
                  </a:cubicBezTo>
                  <a:cubicBezTo>
                    <a:pt x="20074" y="19920"/>
                    <a:pt x="18792" y="21435"/>
                    <a:pt x="17248" y="22090"/>
                  </a:cubicBezTo>
                  <a:cubicBezTo>
                    <a:pt x="16594" y="22371"/>
                    <a:pt x="15919" y="22497"/>
                    <a:pt x="15243" y="22497"/>
                  </a:cubicBezTo>
                  <a:cubicBezTo>
                    <a:pt x="12757" y="22497"/>
                    <a:pt x="10244" y="20787"/>
                    <a:pt x="8595" y="18726"/>
                  </a:cubicBezTo>
                  <a:cubicBezTo>
                    <a:pt x="7735" y="17677"/>
                    <a:pt x="7007" y="16497"/>
                    <a:pt x="6307" y="15360"/>
                  </a:cubicBezTo>
                  <a:cubicBezTo>
                    <a:pt x="5944" y="14793"/>
                    <a:pt x="5579" y="14195"/>
                    <a:pt x="5200" y="13628"/>
                  </a:cubicBezTo>
                  <a:cubicBezTo>
                    <a:pt x="4588" y="12724"/>
                    <a:pt x="3860" y="11923"/>
                    <a:pt x="3147" y="11151"/>
                  </a:cubicBezTo>
                  <a:cubicBezTo>
                    <a:pt x="2535" y="10481"/>
                    <a:pt x="1908" y="9796"/>
                    <a:pt x="1370" y="9053"/>
                  </a:cubicBezTo>
                  <a:cubicBezTo>
                    <a:pt x="772" y="8209"/>
                    <a:pt x="597" y="7305"/>
                    <a:pt x="859" y="6344"/>
                  </a:cubicBezTo>
                  <a:cubicBezTo>
                    <a:pt x="1413" y="4305"/>
                    <a:pt x="3860" y="2396"/>
                    <a:pt x="5899" y="1493"/>
                  </a:cubicBezTo>
                  <a:cubicBezTo>
                    <a:pt x="7258" y="883"/>
                    <a:pt x="8736" y="576"/>
                    <a:pt x="10215" y="576"/>
                  </a:cubicBezTo>
                  <a:close/>
                  <a:moveTo>
                    <a:pt x="10199" y="0"/>
                  </a:moveTo>
                  <a:cubicBezTo>
                    <a:pt x="8645" y="0"/>
                    <a:pt x="7092" y="322"/>
                    <a:pt x="5652" y="968"/>
                  </a:cubicBezTo>
                  <a:cubicBezTo>
                    <a:pt x="3423" y="1959"/>
                    <a:pt x="917" y="3955"/>
                    <a:pt x="306" y="6198"/>
                  </a:cubicBezTo>
                  <a:cubicBezTo>
                    <a:pt x="0" y="7319"/>
                    <a:pt x="204" y="8397"/>
                    <a:pt x="904" y="9388"/>
                  </a:cubicBezTo>
                  <a:cubicBezTo>
                    <a:pt x="1457" y="10161"/>
                    <a:pt x="2098" y="10860"/>
                    <a:pt x="2724" y="11544"/>
                  </a:cubicBezTo>
                  <a:cubicBezTo>
                    <a:pt x="3423" y="12301"/>
                    <a:pt x="4137" y="13074"/>
                    <a:pt x="4720" y="13948"/>
                  </a:cubicBezTo>
                  <a:cubicBezTo>
                    <a:pt x="5099" y="14516"/>
                    <a:pt x="5462" y="15098"/>
                    <a:pt x="5812" y="15667"/>
                  </a:cubicBezTo>
                  <a:cubicBezTo>
                    <a:pt x="6526" y="16817"/>
                    <a:pt x="7269" y="18012"/>
                    <a:pt x="8143" y="19090"/>
                  </a:cubicBezTo>
                  <a:cubicBezTo>
                    <a:pt x="9891" y="21275"/>
                    <a:pt x="12571" y="23081"/>
                    <a:pt x="15267" y="23081"/>
                  </a:cubicBezTo>
                  <a:cubicBezTo>
                    <a:pt x="16009" y="23081"/>
                    <a:pt x="16752" y="22935"/>
                    <a:pt x="17481" y="22630"/>
                  </a:cubicBezTo>
                  <a:cubicBezTo>
                    <a:pt x="19155" y="21916"/>
                    <a:pt x="20569" y="20270"/>
                    <a:pt x="21414" y="18012"/>
                  </a:cubicBezTo>
                  <a:cubicBezTo>
                    <a:pt x="23030" y="13802"/>
                    <a:pt x="22346" y="8704"/>
                    <a:pt x="19695" y="5047"/>
                  </a:cubicBezTo>
                  <a:cubicBezTo>
                    <a:pt x="18267" y="3081"/>
                    <a:pt x="16403" y="1595"/>
                    <a:pt x="14276" y="764"/>
                  </a:cubicBezTo>
                  <a:cubicBezTo>
                    <a:pt x="12971" y="256"/>
                    <a:pt x="11585" y="0"/>
                    <a:pt x="10199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314307" y="2668441"/>
              <a:ext cx="226786" cy="195573"/>
            </a:xfrm>
            <a:custGeom>
              <a:avLst/>
              <a:gdLst/>
              <a:ahLst/>
              <a:cxnLst/>
              <a:rect l="l" t="t" r="r" b="b"/>
              <a:pathLst>
                <a:path w="2652" h="2287" extrusionOk="0">
                  <a:moveTo>
                    <a:pt x="1533" y="0"/>
                  </a:moveTo>
                  <a:cubicBezTo>
                    <a:pt x="1161" y="0"/>
                    <a:pt x="790" y="219"/>
                    <a:pt x="568" y="523"/>
                  </a:cubicBezTo>
                  <a:cubicBezTo>
                    <a:pt x="321" y="859"/>
                    <a:pt x="204" y="1251"/>
                    <a:pt x="102" y="1645"/>
                  </a:cubicBezTo>
                  <a:cubicBezTo>
                    <a:pt x="0" y="2111"/>
                    <a:pt x="59" y="2286"/>
                    <a:pt x="539" y="2286"/>
                  </a:cubicBezTo>
                  <a:cubicBezTo>
                    <a:pt x="1092" y="2286"/>
                    <a:pt x="1675" y="2213"/>
                    <a:pt x="2229" y="2170"/>
                  </a:cubicBezTo>
                  <a:cubicBezTo>
                    <a:pt x="2360" y="2170"/>
                    <a:pt x="2491" y="2154"/>
                    <a:pt x="2564" y="2053"/>
                  </a:cubicBezTo>
                  <a:cubicBezTo>
                    <a:pt x="2652" y="1966"/>
                    <a:pt x="2652" y="1820"/>
                    <a:pt x="2636" y="1703"/>
                  </a:cubicBezTo>
                  <a:cubicBezTo>
                    <a:pt x="2607" y="1368"/>
                    <a:pt x="2578" y="1033"/>
                    <a:pt x="2462" y="742"/>
                  </a:cubicBezTo>
                  <a:cubicBezTo>
                    <a:pt x="2345" y="435"/>
                    <a:pt x="2112" y="144"/>
                    <a:pt x="1807" y="43"/>
                  </a:cubicBezTo>
                  <a:cubicBezTo>
                    <a:pt x="1717" y="14"/>
                    <a:pt x="1625" y="0"/>
                    <a:pt x="1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4"/>
            <p:cNvSpPr/>
            <p:nvPr/>
          </p:nvSpPr>
          <p:spPr>
            <a:xfrm>
              <a:off x="616942" y="2417884"/>
              <a:ext cx="230634" cy="228924"/>
            </a:xfrm>
            <a:custGeom>
              <a:avLst/>
              <a:gdLst/>
              <a:ahLst/>
              <a:cxnLst/>
              <a:rect l="l" t="t" r="r" b="b"/>
              <a:pathLst>
                <a:path w="2697" h="2677" extrusionOk="0">
                  <a:moveTo>
                    <a:pt x="1544" y="0"/>
                  </a:moveTo>
                  <a:cubicBezTo>
                    <a:pt x="1535" y="0"/>
                    <a:pt x="1525" y="1"/>
                    <a:pt x="1516" y="1"/>
                  </a:cubicBezTo>
                  <a:cubicBezTo>
                    <a:pt x="1283" y="15"/>
                    <a:pt x="1065" y="176"/>
                    <a:pt x="904" y="351"/>
                  </a:cubicBezTo>
                  <a:cubicBezTo>
                    <a:pt x="336" y="933"/>
                    <a:pt x="1" y="1720"/>
                    <a:pt x="59" y="2536"/>
                  </a:cubicBezTo>
                  <a:cubicBezTo>
                    <a:pt x="59" y="2550"/>
                    <a:pt x="59" y="2579"/>
                    <a:pt x="74" y="2594"/>
                  </a:cubicBezTo>
                  <a:cubicBezTo>
                    <a:pt x="88" y="2623"/>
                    <a:pt x="117" y="2623"/>
                    <a:pt x="146" y="2623"/>
                  </a:cubicBezTo>
                  <a:cubicBezTo>
                    <a:pt x="427" y="2659"/>
                    <a:pt x="709" y="2676"/>
                    <a:pt x="991" y="2676"/>
                  </a:cubicBezTo>
                  <a:cubicBezTo>
                    <a:pt x="1515" y="2676"/>
                    <a:pt x="2039" y="2615"/>
                    <a:pt x="2550" y="2491"/>
                  </a:cubicBezTo>
                  <a:cubicBezTo>
                    <a:pt x="2681" y="1763"/>
                    <a:pt x="2696" y="1064"/>
                    <a:pt x="2244" y="438"/>
                  </a:cubicBezTo>
                  <a:cubicBezTo>
                    <a:pt x="2075" y="213"/>
                    <a:pt x="1824" y="0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4"/>
            <p:cNvSpPr/>
            <p:nvPr/>
          </p:nvSpPr>
          <p:spPr>
            <a:xfrm>
              <a:off x="569653" y="2747969"/>
              <a:ext cx="181890" cy="221313"/>
            </a:xfrm>
            <a:custGeom>
              <a:avLst/>
              <a:gdLst/>
              <a:ahLst/>
              <a:cxnLst/>
              <a:rect l="l" t="t" r="r" b="b"/>
              <a:pathLst>
                <a:path w="2127" h="2588" extrusionOk="0">
                  <a:moveTo>
                    <a:pt x="1344" y="0"/>
                  </a:moveTo>
                  <a:cubicBezTo>
                    <a:pt x="1338" y="0"/>
                    <a:pt x="1332" y="1"/>
                    <a:pt x="1326" y="1"/>
                  </a:cubicBezTo>
                  <a:cubicBezTo>
                    <a:pt x="1006" y="1"/>
                    <a:pt x="773" y="278"/>
                    <a:pt x="612" y="554"/>
                  </a:cubicBezTo>
                  <a:cubicBezTo>
                    <a:pt x="307" y="1094"/>
                    <a:pt x="0" y="1807"/>
                    <a:pt x="103" y="2434"/>
                  </a:cubicBezTo>
                  <a:cubicBezTo>
                    <a:pt x="103" y="2448"/>
                    <a:pt x="117" y="2463"/>
                    <a:pt x="117" y="2477"/>
                  </a:cubicBezTo>
                  <a:cubicBezTo>
                    <a:pt x="132" y="2492"/>
                    <a:pt x="146" y="2492"/>
                    <a:pt x="161" y="2506"/>
                  </a:cubicBezTo>
                  <a:cubicBezTo>
                    <a:pt x="429" y="2567"/>
                    <a:pt x="719" y="2587"/>
                    <a:pt x="1010" y="2587"/>
                  </a:cubicBezTo>
                  <a:cubicBezTo>
                    <a:pt x="1352" y="2587"/>
                    <a:pt x="1696" y="2559"/>
                    <a:pt x="2010" y="2535"/>
                  </a:cubicBezTo>
                  <a:cubicBezTo>
                    <a:pt x="2069" y="1997"/>
                    <a:pt x="2127" y="1457"/>
                    <a:pt x="2069" y="933"/>
                  </a:cubicBezTo>
                  <a:cubicBezTo>
                    <a:pt x="2011" y="502"/>
                    <a:pt x="1770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379042" y="2334421"/>
              <a:ext cx="190698" cy="237732"/>
            </a:xfrm>
            <a:custGeom>
              <a:avLst/>
              <a:gdLst/>
              <a:ahLst/>
              <a:cxnLst/>
              <a:rect l="l" t="t" r="r" b="b"/>
              <a:pathLst>
                <a:path w="2230" h="2780" extrusionOk="0">
                  <a:moveTo>
                    <a:pt x="1225" y="1"/>
                  </a:moveTo>
                  <a:cubicBezTo>
                    <a:pt x="1064" y="1"/>
                    <a:pt x="918" y="74"/>
                    <a:pt x="801" y="175"/>
                  </a:cubicBezTo>
                  <a:cubicBezTo>
                    <a:pt x="147" y="744"/>
                    <a:pt x="1" y="1939"/>
                    <a:pt x="88" y="2739"/>
                  </a:cubicBezTo>
                  <a:cubicBezTo>
                    <a:pt x="94" y="2769"/>
                    <a:pt x="380" y="2779"/>
                    <a:pt x="729" y="2779"/>
                  </a:cubicBezTo>
                  <a:cubicBezTo>
                    <a:pt x="1244" y="2779"/>
                    <a:pt x="1895" y="2756"/>
                    <a:pt x="1982" y="2739"/>
                  </a:cubicBezTo>
                  <a:cubicBezTo>
                    <a:pt x="2229" y="1997"/>
                    <a:pt x="2157" y="1166"/>
                    <a:pt x="1792" y="482"/>
                  </a:cubicBezTo>
                  <a:cubicBezTo>
                    <a:pt x="1676" y="249"/>
                    <a:pt x="1487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p44"/>
          <p:cNvSpPr txBox="1">
            <a:spLocks noGrp="1"/>
          </p:cNvSpPr>
          <p:nvPr>
            <p:ph type="title"/>
          </p:nvPr>
        </p:nvSpPr>
        <p:spPr>
          <a:xfrm>
            <a:off x="508275" y="414050"/>
            <a:ext cx="30024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44"/>
          <p:cNvSpPr txBox="1">
            <a:spLocks noGrp="1"/>
          </p:cNvSpPr>
          <p:nvPr>
            <p:ph type="subTitle" idx="1"/>
          </p:nvPr>
        </p:nvSpPr>
        <p:spPr>
          <a:xfrm>
            <a:off x="508275" y="1677425"/>
            <a:ext cx="24192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6">
    <p:bg>
      <p:bgPr>
        <a:solidFill>
          <a:schemeClr val="accent3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45"/>
          <p:cNvGrpSpPr/>
          <p:nvPr/>
        </p:nvGrpSpPr>
        <p:grpSpPr>
          <a:xfrm>
            <a:off x="-1327550" y="-448675"/>
            <a:ext cx="7105815" cy="4951134"/>
            <a:chOff x="-1327550" y="-448675"/>
            <a:chExt cx="7105815" cy="4951134"/>
          </a:xfrm>
        </p:grpSpPr>
        <p:sp>
          <p:nvSpPr>
            <p:cNvPr id="787" name="Google Shape;787;p45"/>
            <p:cNvSpPr/>
            <p:nvPr/>
          </p:nvSpPr>
          <p:spPr>
            <a:xfrm>
              <a:off x="2209412" y="794493"/>
              <a:ext cx="985" cy="3673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" y="1"/>
                  </a:moveTo>
                  <a:lnTo>
                    <a:pt x="1" y="40"/>
                  </a:lnTo>
                  <a:cubicBezTo>
                    <a:pt x="11" y="11"/>
                    <a:pt x="11" y="1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211204" y="562541"/>
              <a:ext cx="1881" cy="448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" y="0"/>
                  </a:moveTo>
                  <a:cubicBezTo>
                    <a:pt x="4" y="3"/>
                    <a:pt x="6" y="4"/>
                    <a:pt x="8" y="4"/>
                  </a:cubicBezTo>
                  <a:cubicBezTo>
                    <a:pt x="12" y="4"/>
                    <a:pt x="14" y="0"/>
                    <a:pt x="2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126719" y="747457"/>
              <a:ext cx="1075" cy="896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cubicBezTo>
                    <a:pt x="1" y="0"/>
                    <a:pt x="11" y="0"/>
                    <a:pt x="11" y="1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2125913" y="746472"/>
              <a:ext cx="896" cy="1075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1"/>
                  </a:moveTo>
                  <a:lnTo>
                    <a:pt x="10" y="11"/>
                  </a:lnTo>
                  <a:cubicBezTo>
                    <a:pt x="10" y="1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2228047" y="561555"/>
              <a:ext cx="4569" cy="456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1"/>
                  </a:moveTo>
                  <a:lnTo>
                    <a:pt x="1" y="11"/>
                  </a:lnTo>
                  <a:lnTo>
                    <a:pt x="41" y="51"/>
                  </a:lnTo>
                  <a:lnTo>
                    <a:pt x="51" y="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217385" y="592016"/>
              <a:ext cx="2867" cy="806"/>
            </a:xfrm>
            <a:custGeom>
              <a:avLst/>
              <a:gdLst/>
              <a:ahLst/>
              <a:cxnLst/>
              <a:rect l="l" t="t" r="r" b="b"/>
              <a:pathLst>
                <a:path w="32" h="9" extrusionOk="0">
                  <a:moveTo>
                    <a:pt x="20" y="1"/>
                  </a:moveTo>
                  <a:cubicBezTo>
                    <a:pt x="16" y="1"/>
                    <a:pt x="11" y="3"/>
                    <a:pt x="1" y="9"/>
                  </a:cubicBezTo>
                  <a:lnTo>
                    <a:pt x="31" y="9"/>
                  </a:lnTo>
                  <a:cubicBezTo>
                    <a:pt x="26" y="3"/>
                    <a:pt x="23" y="1"/>
                    <a:pt x="2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292104" y="564333"/>
              <a:ext cx="3673" cy="3584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0" y="0"/>
                  </a:moveTo>
                  <a:lnTo>
                    <a:pt x="0" y="10"/>
                  </a:lnTo>
                  <a:lnTo>
                    <a:pt x="31" y="40"/>
                  </a:lnTo>
                  <a:lnTo>
                    <a:pt x="40" y="40"/>
                  </a:lnTo>
                  <a:cubicBezTo>
                    <a:pt x="31" y="29"/>
                    <a:pt x="11" y="20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295688" y="567827"/>
              <a:ext cx="985" cy="98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0" y="10"/>
                  </a:lnTo>
                  <a:cubicBezTo>
                    <a:pt x="10" y="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5"/>
            <p:cNvSpPr/>
            <p:nvPr/>
          </p:nvSpPr>
          <p:spPr>
            <a:xfrm>
              <a:off x="2222761" y="590045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2097423" y="542741"/>
              <a:ext cx="244484" cy="283015"/>
            </a:xfrm>
            <a:custGeom>
              <a:avLst/>
              <a:gdLst/>
              <a:ahLst/>
              <a:cxnLst/>
              <a:rect l="l" t="t" r="r" b="b"/>
              <a:pathLst>
                <a:path w="2729" h="3159" extrusionOk="0">
                  <a:moveTo>
                    <a:pt x="1022" y="321"/>
                  </a:moveTo>
                  <a:lnTo>
                    <a:pt x="1022" y="321"/>
                  </a:lnTo>
                  <a:cubicBezTo>
                    <a:pt x="1053" y="340"/>
                    <a:pt x="1072" y="350"/>
                    <a:pt x="1102" y="370"/>
                  </a:cubicBezTo>
                  <a:cubicBezTo>
                    <a:pt x="1082" y="350"/>
                    <a:pt x="1053" y="340"/>
                    <a:pt x="1022" y="321"/>
                  </a:cubicBezTo>
                  <a:close/>
                  <a:moveTo>
                    <a:pt x="1816" y="310"/>
                  </a:moveTo>
                  <a:lnTo>
                    <a:pt x="1856" y="350"/>
                  </a:lnTo>
                  <a:lnTo>
                    <a:pt x="1826" y="370"/>
                  </a:lnTo>
                  <a:cubicBezTo>
                    <a:pt x="1816" y="360"/>
                    <a:pt x="1816" y="340"/>
                    <a:pt x="1816" y="310"/>
                  </a:cubicBezTo>
                  <a:close/>
                  <a:moveTo>
                    <a:pt x="1449" y="310"/>
                  </a:moveTo>
                  <a:lnTo>
                    <a:pt x="1459" y="320"/>
                  </a:lnTo>
                  <a:lnTo>
                    <a:pt x="1439" y="320"/>
                  </a:lnTo>
                  <a:lnTo>
                    <a:pt x="1469" y="340"/>
                  </a:lnTo>
                  <a:lnTo>
                    <a:pt x="1489" y="360"/>
                  </a:lnTo>
                  <a:lnTo>
                    <a:pt x="1479" y="360"/>
                  </a:lnTo>
                  <a:lnTo>
                    <a:pt x="1439" y="400"/>
                  </a:lnTo>
                  <a:lnTo>
                    <a:pt x="1410" y="370"/>
                  </a:lnTo>
                  <a:cubicBezTo>
                    <a:pt x="1410" y="360"/>
                    <a:pt x="1419" y="350"/>
                    <a:pt x="1419" y="340"/>
                  </a:cubicBezTo>
                  <a:lnTo>
                    <a:pt x="1430" y="340"/>
                  </a:lnTo>
                  <a:lnTo>
                    <a:pt x="1430" y="330"/>
                  </a:lnTo>
                  <a:lnTo>
                    <a:pt x="1439" y="320"/>
                  </a:lnTo>
                  <a:lnTo>
                    <a:pt x="1449" y="310"/>
                  </a:lnTo>
                  <a:close/>
                  <a:moveTo>
                    <a:pt x="1767" y="261"/>
                  </a:moveTo>
                  <a:lnTo>
                    <a:pt x="1796" y="290"/>
                  </a:lnTo>
                  <a:cubicBezTo>
                    <a:pt x="1787" y="310"/>
                    <a:pt x="1776" y="340"/>
                    <a:pt x="1767" y="360"/>
                  </a:cubicBezTo>
                  <a:cubicBezTo>
                    <a:pt x="1767" y="370"/>
                    <a:pt x="1757" y="390"/>
                    <a:pt x="1747" y="400"/>
                  </a:cubicBezTo>
                  <a:lnTo>
                    <a:pt x="1688" y="340"/>
                  </a:lnTo>
                  <a:cubicBezTo>
                    <a:pt x="1717" y="320"/>
                    <a:pt x="1737" y="290"/>
                    <a:pt x="1757" y="261"/>
                  </a:cubicBezTo>
                  <a:close/>
                  <a:moveTo>
                    <a:pt x="2323" y="380"/>
                  </a:moveTo>
                  <a:cubicBezTo>
                    <a:pt x="2323" y="390"/>
                    <a:pt x="2332" y="390"/>
                    <a:pt x="2332" y="400"/>
                  </a:cubicBezTo>
                  <a:cubicBezTo>
                    <a:pt x="2323" y="400"/>
                    <a:pt x="2323" y="400"/>
                    <a:pt x="2323" y="390"/>
                  </a:cubicBezTo>
                  <a:lnTo>
                    <a:pt x="2323" y="380"/>
                  </a:lnTo>
                  <a:close/>
                  <a:moveTo>
                    <a:pt x="1152" y="400"/>
                  </a:moveTo>
                  <a:cubicBezTo>
                    <a:pt x="1161" y="409"/>
                    <a:pt x="1161" y="409"/>
                    <a:pt x="1172" y="409"/>
                  </a:cubicBezTo>
                  <a:cubicBezTo>
                    <a:pt x="1172" y="409"/>
                    <a:pt x="1161" y="400"/>
                    <a:pt x="1152" y="400"/>
                  </a:cubicBezTo>
                  <a:close/>
                  <a:moveTo>
                    <a:pt x="1191" y="400"/>
                  </a:moveTo>
                  <a:lnTo>
                    <a:pt x="1201" y="409"/>
                  </a:lnTo>
                  <a:lnTo>
                    <a:pt x="1191" y="409"/>
                  </a:lnTo>
                  <a:lnTo>
                    <a:pt x="1191" y="400"/>
                  </a:lnTo>
                  <a:close/>
                  <a:moveTo>
                    <a:pt x="1340" y="360"/>
                  </a:moveTo>
                  <a:lnTo>
                    <a:pt x="1340" y="390"/>
                  </a:lnTo>
                  <a:cubicBezTo>
                    <a:pt x="1330" y="390"/>
                    <a:pt x="1320" y="400"/>
                    <a:pt x="1311" y="409"/>
                  </a:cubicBezTo>
                  <a:cubicBezTo>
                    <a:pt x="1311" y="390"/>
                    <a:pt x="1320" y="380"/>
                    <a:pt x="1330" y="360"/>
                  </a:cubicBezTo>
                  <a:close/>
                  <a:moveTo>
                    <a:pt x="1518" y="370"/>
                  </a:moveTo>
                  <a:lnTo>
                    <a:pt x="1529" y="380"/>
                  </a:lnTo>
                  <a:lnTo>
                    <a:pt x="1529" y="390"/>
                  </a:lnTo>
                  <a:lnTo>
                    <a:pt x="1499" y="380"/>
                  </a:lnTo>
                  <a:lnTo>
                    <a:pt x="1529" y="400"/>
                  </a:lnTo>
                  <a:lnTo>
                    <a:pt x="1529" y="409"/>
                  </a:lnTo>
                  <a:lnTo>
                    <a:pt x="1489" y="390"/>
                  </a:lnTo>
                  <a:cubicBezTo>
                    <a:pt x="1489" y="380"/>
                    <a:pt x="1499" y="380"/>
                    <a:pt x="1499" y="380"/>
                  </a:cubicBezTo>
                  <a:cubicBezTo>
                    <a:pt x="1509" y="370"/>
                    <a:pt x="1509" y="370"/>
                    <a:pt x="1518" y="370"/>
                  </a:cubicBezTo>
                  <a:close/>
                  <a:moveTo>
                    <a:pt x="1677" y="350"/>
                  </a:moveTo>
                  <a:cubicBezTo>
                    <a:pt x="1697" y="370"/>
                    <a:pt x="1727" y="390"/>
                    <a:pt x="1747" y="409"/>
                  </a:cubicBezTo>
                  <a:lnTo>
                    <a:pt x="1747" y="420"/>
                  </a:lnTo>
                  <a:cubicBezTo>
                    <a:pt x="1717" y="400"/>
                    <a:pt x="1697" y="370"/>
                    <a:pt x="1668" y="350"/>
                  </a:cubicBezTo>
                  <a:close/>
                  <a:moveTo>
                    <a:pt x="1122" y="360"/>
                  </a:moveTo>
                  <a:cubicBezTo>
                    <a:pt x="1112" y="360"/>
                    <a:pt x="1112" y="370"/>
                    <a:pt x="1102" y="370"/>
                  </a:cubicBezTo>
                  <a:cubicBezTo>
                    <a:pt x="1092" y="390"/>
                    <a:pt x="1082" y="400"/>
                    <a:pt x="1092" y="420"/>
                  </a:cubicBezTo>
                  <a:cubicBezTo>
                    <a:pt x="1102" y="430"/>
                    <a:pt x="1111" y="434"/>
                    <a:pt x="1119" y="434"/>
                  </a:cubicBezTo>
                  <a:cubicBezTo>
                    <a:pt x="1134" y="434"/>
                    <a:pt x="1145" y="419"/>
                    <a:pt x="1152" y="400"/>
                  </a:cubicBezTo>
                  <a:cubicBezTo>
                    <a:pt x="1161" y="400"/>
                    <a:pt x="1161" y="390"/>
                    <a:pt x="1161" y="380"/>
                  </a:cubicBezTo>
                  <a:cubicBezTo>
                    <a:pt x="1152" y="380"/>
                    <a:pt x="1132" y="370"/>
                    <a:pt x="1122" y="360"/>
                  </a:cubicBezTo>
                  <a:close/>
                  <a:moveTo>
                    <a:pt x="1668" y="360"/>
                  </a:moveTo>
                  <a:lnTo>
                    <a:pt x="1737" y="429"/>
                  </a:lnTo>
                  <a:cubicBezTo>
                    <a:pt x="1737" y="440"/>
                    <a:pt x="1737" y="440"/>
                    <a:pt x="1727" y="449"/>
                  </a:cubicBezTo>
                  <a:cubicBezTo>
                    <a:pt x="1707" y="420"/>
                    <a:pt x="1677" y="400"/>
                    <a:pt x="1648" y="370"/>
                  </a:cubicBezTo>
                  <a:lnTo>
                    <a:pt x="1657" y="370"/>
                  </a:lnTo>
                  <a:cubicBezTo>
                    <a:pt x="1657" y="360"/>
                    <a:pt x="1657" y="360"/>
                    <a:pt x="1668" y="360"/>
                  </a:cubicBezTo>
                  <a:close/>
                  <a:moveTo>
                    <a:pt x="1618" y="400"/>
                  </a:moveTo>
                  <a:lnTo>
                    <a:pt x="1677" y="459"/>
                  </a:lnTo>
                  <a:lnTo>
                    <a:pt x="1598" y="409"/>
                  </a:lnTo>
                  <a:cubicBezTo>
                    <a:pt x="1598" y="409"/>
                    <a:pt x="1608" y="400"/>
                    <a:pt x="1618" y="400"/>
                  </a:cubicBezTo>
                  <a:close/>
                  <a:moveTo>
                    <a:pt x="1271" y="440"/>
                  </a:moveTo>
                  <a:cubicBezTo>
                    <a:pt x="1271" y="440"/>
                    <a:pt x="1280" y="440"/>
                    <a:pt x="1280" y="449"/>
                  </a:cubicBezTo>
                  <a:lnTo>
                    <a:pt x="1280" y="459"/>
                  </a:lnTo>
                  <a:cubicBezTo>
                    <a:pt x="1280" y="449"/>
                    <a:pt x="1271" y="449"/>
                    <a:pt x="1261" y="449"/>
                  </a:cubicBezTo>
                  <a:lnTo>
                    <a:pt x="1271" y="440"/>
                  </a:lnTo>
                  <a:close/>
                  <a:moveTo>
                    <a:pt x="1638" y="380"/>
                  </a:moveTo>
                  <a:cubicBezTo>
                    <a:pt x="1668" y="409"/>
                    <a:pt x="1697" y="440"/>
                    <a:pt x="1727" y="459"/>
                  </a:cubicBezTo>
                  <a:cubicBezTo>
                    <a:pt x="1727" y="469"/>
                    <a:pt x="1717" y="469"/>
                    <a:pt x="1717" y="469"/>
                  </a:cubicBezTo>
                  <a:lnTo>
                    <a:pt x="1628" y="380"/>
                  </a:lnTo>
                  <a:close/>
                  <a:moveTo>
                    <a:pt x="1311" y="429"/>
                  </a:moveTo>
                  <a:cubicBezTo>
                    <a:pt x="1320" y="440"/>
                    <a:pt x="1330" y="449"/>
                    <a:pt x="1350" y="449"/>
                  </a:cubicBezTo>
                  <a:lnTo>
                    <a:pt x="1350" y="479"/>
                  </a:lnTo>
                  <a:cubicBezTo>
                    <a:pt x="1340" y="469"/>
                    <a:pt x="1320" y="459"/>
                    <a:pt x="1311" y="449"/>
                  </a:cubicBezTo>
                  <a:lnTo>
                    <a:pt x="1311" y="429"/>
                  </a:lnTo>
                  <a:close/>
                  <a:moveTo>
                    <a:pt x="1628" y="509"/>
                  </a:moveTo>
                  <a:cubicBezTo>
                    <a:pt x="1628" y="509"/>
                    <a:pt x="1628" y="509"/>
                    <a:pt x="1628" y="509"/>
                  </a:cubicBezTo>
                  <a:lnTo>
                    <a:pt x="1628" y="509"/>
                  </a:lnTo>
                  <a:close/>
                  <a:moveTo>
                    <a:pt x="1588" y="420"/>
                  </a:moveTo>
                  <a:lnTo>
                    <a:pt x="1707" y="489"/>
                  </a:lnTo>
                  <a:lnTo>
                    <a:pt x="1707" y="499"/>
                  </a:lnTo>
                  <a:cubicBezTo>
                    <a:pt x="1707" y="509"/>
                    <a:pt x="1697" y="509"/>
                    <a:pt x="1697" y="519"/>
                  </a:cubicBezTo>
                  <a:lnTo>
                    <a:pt x="1568" y="440"/>
                  </a:lnTo>
                  <a:cubicBezTo>
                    <a:pt x="1568" y="429"/>
                    <a:pt x="1578" y="429"/>
                    <a:pt x="1578" y="429"/>
                  </a:cubicBezTo>
                  <a:lnTo>
                    <a:pt x="1707" y="499"/>
                  </a:lnTo>
                  <a:lnTo>
                    <a:pt x="1578" y="420"/>
                  </a:lnTo>
                  <a:close/>
                  <a:moveTo>
                    <a:pt x="1995" y="509"/>
                  </a:moveTo>
                  <a:lnTo>
                    <a:pt x="1995" y="509"/>
                  </a:lnTo>
                  <a:cubicBezTo>
                    <a:pt x="1985" y="509"/>
                    <a:pt x="1985" y="519"/>
                    <a:pt x="1985" y="519"/>
                  </a:cubicBezTo>
                  <a:lnTo>
                    <a:pt x="1995" y="509"/>
                  </a:lnTo>
                  <a:close/>
                  <a:moveTo>
                    <a:pt x="1141" y="519"/>
                  </a:moveTo>
                  <a:cubicBezTo>
                    <a:pt x="1161" y="519"/>
                    <a:pt x="1172" y="519"/>
                    <a:pt x="1172" y="528"/>
                  </a:cubicBezTo>
                  <a:cubicBezTo>
                    <a:pt x="1161" y="528"/>
                    <a:pt x="1141" y="519"/>
                    <a:pt x="1141" y="519"/>
                  </a:cubicBezTo>
                  <a:close/>
                  <a:moveTo>
                    <a:pt x="1846" y="509"/>
                  </a:moveTo>
                  <a:cubicBezTo>
                    <a:pt x="1866" y="519"/>
                    <a:pt x="1886" y="539"/>
                    <a:pt x="1896" y="548"/>
                  </a:cubicBezTo>
                  <a:lnTo>
                    <a:pt x="1896" y="559"/>
                  </a:lnTo>
                  <a:cubicBezTo>
                    <a:pt x="1876" y="539"/>
                    <a:pt x="1866" y="528"/>
                    <a:pt x="1846" y="519"/>
                  </a:cubicBezTo>
                  <a:lnTo>
                    <a:pt x="1846" y="509"/>
                  </a:lnTo>
                  <a:close/>
                  <a:moveTo>
                    <a:pt x="1836" y="528"/>
                  </a:moveTo>
                  <a:cubicBezTo>
                    <a:pt x="1856" y="539"/>
                    <a:pt x="1866" y="548"/>
                    <a:pt x="1886" y="568"/>
                  </a:cubicBezTo>
                  <a:lnTo>
                    <a:pt x="1876" y="578"/>
                  </a:lnTo>
                  <a:cubicBezTo>
                    <a:pt x="1856" y="568"/>
                    <a:pt x="1846" y="559"/>
                    <a:pt x="1836" y="539"/>
                  </a:cubicBezTo>
                  <a:lnTo>
                    <a:pt x="1836" y="528"/>
                  </a:lnTo>
                  <a:close/>
                  <a:moveTo>
                    <a:pt x="1995" y="509"/>
                  </a:moveTo>
                  <a:lnTo>
                    <a:pt x="2015" y="528"/>
                  </a:lnTo>
                  <a:cubicBezTo>
                    <a:pt x="2005" y="528"/>
                    <a:pt x="2005" y="528"/>
                    <a:pt x="1995" y="539"/>
                  </a:cubicBezTo>
                  <a:cubicBezTo>
                    <a:pt x="1995" y="528"/>
                    <a:pt x="1995" y="528"/>
                    <a:pt x="1985" y="519"/>
                  </a:cubicBezTo>
                  <a:lnTo>
                    <a:pt x="1965" y="578"/>
                  </a:lnTo>
                  <a:cubicBezTo>
                    <a:pt x="1955" y="559"/>
                    <a:pt x="1955" y="539"/>
                    <a:pt x="1975" y="509"/>
                  </a:cubicBezTo>
                  <a:close/>
                  <a:moveTo>
                    <a:pt x="1578" y="469"/>
                  </a:moveTo>
                  <a:lnTo>
                    <a:pt x="1668" y="519"/>
                  </a:lnTo>
                  <a:lnTo>
                    <a:pt x="1688" y="539"/>
                  </a:lnTo>
                  <a:lnTo>
                    <a:pt x="1688" y="548"/>
                  </a:lnTo>
                  <a:lnTo>
                    <a:pt x="1668" y="528"/>
                  </a:lnTo>
                  <a:cubicBezTo>
                    <a:pt x="1657" y="528"/>
                    <a:pt x="1657" y="528"/>
                    <a:pt x="1667" y="519"/>
                  </a:cubicBezTo>
                  <a:lnTo>
                    <a:pt x="1667" y="519"/>
                  </a:lnTo>
                  <a:lnTo>
                    <a:pt x="1657" y="528"/>
                  </a:lnTo>
                  <a:lnTo>
                    <a:pt x="1628" y="509"/>
                  </a:lnTo>
                  <a:cubicBezTo>
                    <a:pt x="1628" y="528"/>
                    <a:pt x="1628" y="548"/>
                    <a:pt x="1618" y="568"/>
                  </a:cubicBezTo>
                  <a:cubicBezTo>
                    <a:pt x="1618" y="539"/>
                    <a:pt x="1628" y="519"/>
                    <a:pt x="1588" y="509"/>
                  </a:cubicBezTo>
                  <a:lnTo>
                    <a:pt x="1588" y="509"/>
                  </a:lnTo>
                  <a:cubicBezTo>
                    <a:pt x="1628" y="519"/>
                    <a:pt x="1578" y="578"/>
                    <a:pt x="1598" y="588"/>
                  </a:cubicBezTo>
                  <a:lnTo>
                    <a:pt x="1578" y="588"/>
                  </a:lnTo>
                  <a:cubicBezTo>
                    <a:pt x="1558" y="568"/>
                    <a:pt x="1558" y="548"/>
                    <a:pt x="1568" y="519"/>
                  </a:cubicBezTo>
                  <a:cubicBezTo>
                    <a:pt x="1578" y="509"/>
                    <a:pt x="1588" y="489"/>
                    <a:pt x="1578" y="469"/>
                  </a:cubicBezTo>
                  <a:close/>
                  <a:moveTo>
                    <a:pt x="2521" y="479"/>
                  </a:moveTo>
                  <a:cubicBezTo>
                    <a:pt x="2550" y="479"/>
                    <a:pt x="2581" y="539"/>
                    <a:pt x="2581" y="588"/>
                  </a:cubicBezTo>
                  <a:cubicBezTo>
                    <a:pt x="2561" y="578"/>
                    <a:pt x="2541" y="559"/>
                    <a:pt x="2521" y="539"/>
                  </a:cubicBezTo>
                  <a:cubicBezTo>
                    <a:pt x="2531" y="519"/>
                    <a:pt x="2521" y="509"/>
                    <a:pt x="2521" y="479"/>
                  </a:cubicBezTo>
                  <a:close/>
                  <a:moveTo>
                    <a:pt x="1856" y="588"/>
                  </a:moveTo>
                  <a:lnTo>
                    <a:pt x="1856" y="593"/>
                  </a:lnTo>
                  <a:lnTo>
                    <a:pt x="1866" y="598"/>
                  </a:lnTo>
                  <a:lnTo>
                    <a:pt x="1856" y="588"/>
                  </a:lnTo>
                  <a:close/>
                  <a:moveTo>
                    <a:pt x="1836" y="559"/>
                  </a:moveTo>
                  <a:cubicBezTo>
                    <a:pt x="1846" y="578"/>
                    <a:pt x="1856" y="588"/>
                    <a:pt x="1866" y="598"/>
                  </a:cubicBezTo>
                  <a:lnTo>
                    <a:pt x="1866" y="598"/>
                  </a:lnTo>
                  <a:lnTo>
                    <a:pt x="1856" y="598"/>
                  </a:lnTo>
                  <a:lnTo>
                    <a:pt x="1856" y="593"/>
                  </a:lnTo>
                  <a:lnTo>
                    <a:pt x="1846" y="588"/>
                  </a:lnTo>
                  <a:lnTo>
                    <a:pt x="1816" y="559"/>
                  </a:lnTo>
                  <a:close/>
                  <a:moveTo>
                    <a:pt x="1935" y="608"/>
                  </a:moveTo>
                  <a:lnTo>
                    <a:pt x="1935" y="608"/>
                  </a:lnTo>
                  <a:cubicBezTo>
                    <a:pt x="1935" y="608"/>
                    <a:pt x="1935" y="608"/>
                    <a:pt x="1935" y="608"/>
                  </a:cubicBezTo>
                  <a:close/>
                  <a:moveTo>
                    <a:pt x="1072" y="528"/>
                  </a:moveTo>
                  <a:lnTo>
                    <a:pt x="1072" y="528"/>
                  </a:lnTo>
                  <a:cubicBezTo>
                    <a:pt x="1062" y="559"/>
                    <a:pt x="1042" y="588"/>
                    <a:pt x="1022" y="618"/>
                  </a:cubicBezTo>
                  <a:cubicBezTo>
                    <a:pt x="1013" y="628"/>
                    <a:pt x="1003" y="628"/>
                    <a:pt x="993" y="628"/>
                  </a:cubicBezTo>
                  <a:lnTo>
                    <a:pt x="993" y="618"/>
                  </a:lnTo>
                  <a:cubicBezTo>
                    <a:pt x="1033" y="588"/>
                    <a:pt x="1042" y="548"/>
                    <a:pt x="1072" y="528"/>
                  </a:cubicBezTo>
                  <a:close/>
                  <a:moveTo>
                    <a:pt x="1876" y="370"/>
                  </a:moveTo>
                  <a:lnTo>
                    <a:pt x="1995" y="479"/>
                  </a:lnTo>
                  <a:cubicBezTo>
                    <a:pt x="1955" y="519"/>
                    <a:pt x="1935" y="568"/>
                    <a:pt x="1955" y="598"/>
                  </a:cubicBezTo>
                  <a:cubicBezTo>
                    <a:pt x="1946" y="598"/>
                    <a:pt x="1946" y="598"/>
                    <a:pt x="1935" y="588"/>
                  </a:cubicBezTo>
                  <a:lnTo>
                    <a:pt x="1935" y="598"/>
                  </a:lnTo>
                  <a:lnTo>
                    <a:pt x="1946" y="608"/>
                  </a:lnTo>
                  <a:lnTo>
                    <a:pt x="1946" y="618"/>
                  </a:lnTo>
                  <a:cubicBezTo>
                    <a:pt x="1935" y="618"/>
                    <a:pt x="1935" y="618"/>
                    <a:pt x="1935" y="608"/>
                  </a:cubicBezTo>
                  <a:lnTo>
                    <a:pt x="1926" y="618"/>
                  </a:lnTo>
                  <a:lnTo>
                    <a:pt x="1926" y="628"/>
                  </a:lnTo>
                  <a:lnTo>
                    <a:pt x="1906" y="608"/>
                  </a:lnTo>
                  <a:lnTo>
                    <a:pt x="1926" y="618"/>
                  </a:lnTo>
                  <a:lnTo>
                    <a:pt x="1915" y="598"/>
                  </a:lnTo>
                  <a:lnTo>
                    <a:pt x="1915" y="598"/>
                  </a:lnTo>
                  <a:cubicBezTo>
                    <a:pt x="1915" y="598"/>
                    <a:pt x="1926" y="608"/>
                    <a:pt x="1935" y="608"/>
                  </a:cubicBezTo>
                  <a:lnTo>
                    <a:pt x="1935" y="598"/>
                  </a:lnTo>
                  <a:cubicBezTo>
                    <a:pt x="1926" y="598"/>
                    <a:pt x="1926" y="588"/>
                    <a:pt x="1915" y="588"/>
                  </a:cubicBezTo>
                  <a:cubicBezTo>
                    <a:pt x="1915" y="578"/>
                    <a:pt x="1926" y="578"/>
                    <a:pt x="1926" y="578"/>
                  </a:cubicBezTo>
                  <a:lnTo>
                    <a:pt x="1935" y="588"/>
                  </a:lnTo>
                  <a:cubicBezTo>
                    <a:pt x="1946" y="588"/>
                    <a:pt x="1946" y="588"/>
                    <a:pt x="1946" y="578"/>
                  </a:cubicBezTo>
                  <a:cubicBezTo>
                    <a:pt x="1935" y="578"/>
                    <a:pt x="1926" y="568"/>
                    <a:pt x="1926" y="559"/>
                  </a:cubicBezTo>
                  <a:cubicBezTo>
                    <a:pt x="1915" y="548"/>
                    <a:pt x="1915" y="539"/>
                    <a:pt x="1906" y="528"/>
                  </a:cubicBezTo>
                  <a:lnTo>
                    <a:pt x="1906" y="539"/>
                  </a:lnTo>
                  <a:cubicBezTo>
                    <a:pt x="1886" y="528"/>
                    <a:pt x="1876" y="509"/>
                    <a:pt x="1856" y="499"/>
                  </a:cubicBezTo>
                  <a:cubicBezTo>
                    <a:pt x="1873" y="464"/>
                    <a:pt x="1883" y="429"/>
                    <a:pt x="1865" y="408"/>
                  </a:cubicBezTo>
                  <a:lnTo>
                    <a:pt x="1865" y="408"/>
                  </a:lnTo>
                  <a:cubicBezTo>
                    <a:pt x="1870" y="411"/>
                    <a:pt x="1874" y="414"/>
                    <a:pt x="1880" y="414"/>
                  </a:cubicBezTo>
                  <a:cubicBezTo>
                    <a:pt x="1885" y="414"/>
                    <a:pt x="1890" y="412"/>
                    <a:pt x="1896" y="409"/>
                  </a:cubicBezTo>
                  <a:lnTo>
                    <a:pt x="1876" y="370"/>
                  </a:lnTo>
                  <a:close/>
                  <a:moveTo>
                    <a:pt x="1737" y="578"/>
                  </a:moveTo>
                  <a:cubicBezTo>
                    <a:pt x="1757" y="578"/>
                    <a:pt x="1776" y="588"/>
                    <a:pt x="1787" y="608"/>
                  </a:cubicBezTo>
                  <a:lnTo>
                    <a:pt x="1796" y="598"/>
                  </a:lnTo>
                  <a:lnTo>
                    <a:pt x="1836" y="628"/>
                  </a:lnTo>
                  <a:lnTo>
                    <a:pt x="1836" y="638"/>
                  </a:lnTo>
                  <a:lnTo>
                    <a:pt x="1826" y="638"/>
                  </a:lnTo>
                  <a:lnTo>
                    <a:pt x="1787" y="608"/>
                  </a:lnTo>
                  <a:lnTo>
                    <a:pt x="1737" y="578"/>
                  </a:lnTo>
                  <a:close/>
                  <a:moveTo>
                    <a:pt x="1181" y="548"/>
                  </a:moveTo>
                  <a:lnTo>
                    <a:pt x="1181" y="548"/>
                  </a:lnTo>
                  <a:cubicBezTo>
                    <a:pt x="1172" y="578"/>
                    <a:pt x="1141" y="618"/>
                    <a:pt x="1172" y="648"/>
                  </a:cubicBezTo>
                  <a:cubicBezTo>
                    <a:pt x="1211" y="598"/>
                    <a:pt x="1191" y="588"/>
                    <a:pt x="1181" y="548"/>
                  </a:cubicBezTo>
                  <a:close/>
                  <a:moveTo>
                    <a:pt x="1896" y="628"/>
                  </a:moveTo>
                  <a:cubicBezTo>
                    <a:pt x="1906" y="628"/>
                    <a:pt x="1915" y="638"/>
                    <a:pt x="1915" y="648"/>
                  </a:cubicBezTo>
                  <a:lnTo>
                    <a:pt x="1896" y="638"/>
                  </a:lnTo>
                  <a:lnTo>
                    <a:pt x="1896" y="628"/>
                  </a:lnTo>
                  <a:close/>
                  <a:moveTo>
                    <a:pt x="1013" y="648"/>
                  </a:moveTo>
                  <a:cubicBezTo>
                    <a:pt x="1013" y="658"/>
                    <a:pt x="1013" y="658"/>
                    <a:pt x="1003" y="667"/>
                  </a:cubicBezTo>
                  <a:lnTo>
                    <a:pt x="1003" y="658"/>
                  </a:lnTo>
                  <a:lnTo>
                    <a:pt x="1013" y="648"/>
                  </a:lnTo>
                  <a:close/>
                  <a:moveTo>
                    <a:pt x="1886" y="648"/>
                  </a:moveTo>
                  <a:lnTo>
                    <a:pt x="1886" y="658"/>
                  </a:lnTo>
                  <a:lnTo>
                    <a:pt x="1896" y="658"/>
                  </a:lnTo>
                  <a:cubicBezTo>
                    <a:pt x="1886" y="667"/>
                    <a:pt x="1876" y="667"/>
                    <a:pt x="1876" y="667"/>
                  </a:cubicBezTo>
                  <a:lnTo>
                    <a:pt x="1866" y="667"/>
                  </a:lnTo>
                  <a:cubicBezTo>
                    <a:pt x="1876" y="667"/>
                    <a:pt x="1876" y="658"/>
                    <a:pt x="1886" y="648"/>
                  </a:cubicBezTo>
                  <a:close/>
                  <a:moveTo>
                    <a:pt x="1311" y="459"/>
                  </a:moveTo>
                  <a:cubicBezTo>
                    <a:pt x="1311" y="469"/>
                    <a:pt x="1320" y="469"/>
                    <a:pt x="1320" y="469"/>
                  </a:cubicBezTo>
                  <a:cubicBezTo>
                    <a:pt x="1330" y="469"/>
                    <a:pt x="1340" y="479"/>
                    <a:pt x="1350" y="489"/>
                  </a:cubicBezTo>
                  <a:lnTo>
                    <a:pt x="1360" y="489"/>
                  </a:lnTo>
                  <a:lnTo>
                    <a:pt x="1360" y="499"/>
                  </a:lnTo>
                  <a:cubicBezTo>
                    <a:pt x="1350" y="499"/>
                    <a:pt x="1350" y="489"/>
                    <a:pt x="1350" y="489"/>
                  </a:cubicBezTo>
                  <a:cubicBezTo>
                    <a:pt x="1340" y="479"/>
                    <a:pt x="1330" y="479"/>
                    <a:pt x="1320" y="469"/>
                  </a:cubicBezTo>
                  <a:lnTo>
                    <a:pt x="1320" y="479"/>
                  </a:lnTo>
                  <a:cubicBezTo>
                    <a:pt x="1330" y="489"/>
                    <a:pt x="1350" y="499"/>
                    <a:pt x="1360" y="509"/>
                  </a:cubicBezTo>
                  <a:cubicBezTo>
                    <a:pt x="1360" y="499"/>
                    <a:pt x="1370" y="499"/>
                    <a:pt x="1370" y="499"/>
                  </a:cubicBezTo>
                  <a:lnTo>
                    <a:pt x="1380" y="499"/>
                  </a:lnTo>
                  <a:cubicBezTo>
                    <a:pt x="1380" y="509"/>
                    <a:pt x="1380" y="519"/>
                    <a:pt x="1390" y="519"/>
                  </a:cubicBezTo>
                  <a:lnTo>
                    <a:pt x="1410" y="519"/>
                  </a:lnTo>
                  <a:lnTo>
                    <a:pt x="1410" y="528"/>
                  </a:lnTo>
                  <a:cubicBezTo>
                    <a:pt x="1399" y="539"/>
                    <a:pt x="1399" y="548"/>
                    <a:pt x="1399" y="548"/>
                  </a:cubicBezTo>
                  <a:cubicBezTo>
                    <a:pt x="1370" y="528"/>
                    <a:pt x="1340" y="509"/>
                    <a:pt x="1311" y="499"/>
                  </a:cubicBezTo>
                  <a:lnTo>
                    <a:pt x="1311" y="499"/>
                  </a:lnTo>
                  <a:cubicBezTo>
                    <a:pt x="1340" y="519"/>
                    <a:pt x="1370" y="528"/>
                    <a:pt x="1390" y="548"/>
                  </a:cubicBezTo>
                  <a:cubicBezTo>
                    <a:pt x="1390" y="559"/>
                    <a:pt x="1380" y="559"/>
                    <a:pt x="1370" y="559"/>
                  </a:cubicBezTo>
                  <a:lnTo>
                    <a:pt x="1370" y="568"/>
                  </a:lnTo>
                  <a:cubicBezTo>
                    <a:pt x="1350" y="578"/>
                    <a:pt x="1340" y="588"/>
                    <a:pt x="1320" y="598"/>
                  </a:cubicBezTo>
                  <a:cubicBezTo>
                    <a:pt x="1320" y="588"/>
                    <a:pt x="1311" y="588"/>
                    <a:pt x="1300" y="588"/>
                  </a:cubicBezTo>
                  <a:lnTo>
                    <a:pt x="1300" y="608"/>
                  </a:lnTo>
                  <a:cubicBezTo>
                    <a:pt x="1300" y="618"/>
                    <a:pt x="1291" y="628"/>
                    <a:pt x="1291" y="628"/>
                  </a:cubicBezTo>
                  <a:cubicBezTo>
                    <a:pt x="1241" y="638"/>
                    <a:pt x="1191" y="667"/>
                    <a:pt x="1152" y="678"/>
                  </a:cubicBezTo>
                  <a:cubicBezTo>
                    <a:pt x="1135" y="667"/>
                    <a:pt x="1121" y="652"/>
                    <a:pt x="1104" y="652"/>
                  </a:cubicBezTo>
                  <a:cubicBezTo>
                    <a:pt x="1090" y="652"/>
                    <a:pt x="1074" y="661"/>
                    <a:pt x="1053" y="687"/>
                  </a:cubicBezTo>
                  <a:cubicBezTo>
                    <a:pt x="1053" y="678"/>
                    <a:pt x="1042" y="678"/>
                    <a:pt x="1042" y="667"/>
                  </a:cubicBezTo>
                  <a:cubicBezTo>
                    <a:pt x="1033" y="608"/>
                    <a:pt x="1082" y="548"/>
                    <a:pt x="1132" y="519"/>
                  </a:cubicBezTo>
                  <a:cubicBezTo>
                    <a:pt x="1132" y="539"/>
                    <a:pt x="1152" y="548"/>
                    <a:pt x="1181" y="548"/>
                  </a:cubicBezTo>
                  <a:lnTo>
                    <a:pt x="1201" y="548"/>
                  </a:lnTo>
                  <a:cubicBezTo>
                    <a:pt x="1201" y="568"/>
                    <a:pt x="1201" y="588"/>
                    <a:pt x="1211" y="608"/>
                  </a:cubicBezTo>
                  <a:cubicBezTo>
                    <a:pt x="1221" y="613"/>
                    <a:pt x="1226" y="616"/>
                    <a:pt x="1230" y="616"/>
                  </a:cubicBezTo>
                  <a:cubicBezTo>
                    <a:pt x="1234" y="616"/>
                    <a:pt x="1236" y="613"/>
                    <a:pt x="1241" y="608"/>
                  </a:cubicBezTo>
                  <a:cubicBezTo>
                    <a:pt x="1311" y="559"/>
                    <a:pt x="1280" y="559"/>
                    <a:pt x="1251" y="548"/>
                  </a:cubicBezTo>
                  <a:cubicBezTo>
                    <a:pt x="1261" y="528"/>
                    <a:pt x="1261" y="509"/>
                    <a:pt x="1271" y="499"/>
                  </a:cubicBezTo>
                  <a:lnTo>
                    <a:pt x="1311" y="539"/>
                  </a:lnTo>
                  <a:lnTo>
                    <a:pt x="1311" y="499"/>
                  </a:lnTo>
                  <a:lnTo>
                    <a:pt x="1311" y="489"/>
                  </a:lnTo>
                  <a:cubicBezTo>
                    <a:pt x="1311" y="479"/>
                    <a:pt x="1311" y="479"/>
                    <a:pt x="1320" y="479"/>
                  </a:cubicBezTo>
                  <a:cubicBezTo>
                    <a:pt x="1311" y="479"/>
                    <a:pt x="1311" y="479"/>
                    <a:pt x="1311" y="469"/>
                  </a:cubicBezTo>
                  <a:lnTo>
                    <a:pt x="1311" y="459"/>
                  </a:lnTo>
                  <a:close/>
                  <a:moveTo>
                    <a:pt x="1657" y="678"/>
                  </a:moveTo>
                  <a:lnTo>
                    <a:pt x="1657" y="687"/>
                  </a:lnTo>
                  <a:cubicBezTo>
                    <a:pt x="1648" y="678"/>
                    <a:pt x="1648" y="678"/>
                    <a:pt x="1638" y="678"/>
                  </a:cubicBezTo>
                  <a:close/>
                  <a:moveTo>
                    <a:pt x="897" y="740"/>
                  </a:moveTo>
                  <a:cubicBezTo>
                    <a:pt x="901" y="740"/>
                    <a:pt x="903" y="742"/>
                    <a:pt x="903" y="747"/>
                  </a:cubicBezTo>
                  <a:cubicBezTo>
                    <a:pt x="903" y="757"/>
                    <a:pt x="894" y="757"/>
                    <a:pt x="894" y="767"/>
                  </a:cubicBezTo>
                  <a:cubicBezTo>
                    <a:pt x="894" y="757"/>
                    <a:pt x="883" y="757"/>
                    <a:pt x="883" y="747"/>
                  </a:cubicBezTo>
                  <a:cubicBezTo>
                    <a:pt x="889" y="742"/>
                    <a:pt x="894" y="740"/>
                    <a:pt x="897" y="740"/>
                  </a:cubicBezTo>
                  <a:close/>
                  <a:moveTo>
                    <a:pt x="1211" y="777"/>
                  </a:moveTo>
                  <a:lnTo>
                    <a:pt x="1211" y="797"/>
                  </a:lnTo>
                  <a:lnTo>
                    <a:pt x="1201" y="797"/>
                  </a:lnTo>
                  <a:cubicBezTo>
                    <a:pt x="1211" y="786"/>
                    <a:pt x="1211" y="786"/>
                    <a:pt x="1211" y="777"/>
                  </a:cubicBezTo>
                  <a:close/>
                  <a:moveTo>
                    <a:pt x="2404" y="859"/>
                  </a:moveTo>
                  <a:cubicBezTo>
                    <a:pt x="2409" y="859"/>
                    <a:pt x="2411" y="861"/>
                    <a:pt x="2411" y="866"/>
                  </a:cubicBezTo>
                  <a:cubicBezTo>
                    <a:pt x="2405" y="866"/>
                    <a:pt x="2394" y="870"/>
                    <a:pt x="2388" y="870"/>
                  </a:cubicBezTo>
                  <a:cubicBezTo>
                    <a:pt x="2384" y="870"/>
                    <a:pt x="2382" y="869"/>
                    <a:pt x="2382" y="866"/>
                  </a:cubicBezTo>
                  <a:cubicBezTo>
                    <a:pt x="2392" y="861"/>
                    <a:pt x="2399" y="859"/>
                    <a:pt x="2404" y="859"/>
                  </a:cubicBezTo>
                  <a:close/>
                  <a:moveTo>
                    <a:pt x="1132" y="856"/>
                  </a:moveTo>
                  <a:lnTo>
                    <a:pt x="1132" y="866"/>
                  </a:lnTo>
                  <a:lnTo>
                    <a:pt x="1102" y="896"/>
                  </a:lnTo>
                  <a:cubicBezTo>
                    <a:pt x="1112" y="876"/>
                    <a:pt x="1122" y="866"/>
                    <a:pt x="1132" y="856"/>
                  </a:cubicBezTo>
                  <a:close/>
                  <a:moveTo>
                    <a:pt x="1657" y="836"/>
                  </a:moveTo>
                  <a:lnTo>
                    <a:pt x="1657" y="876"/>
                  </a:lnTo>
                  <a:cubicBezTo>
                    <a:pt x="1657" y="886"/>
                    <a:pt x="1648" y="896"/>
                    <a:pt x="1648" y="905"/>
                  </a:cubicBezTo>
                  <a:cubicBezTo>
                    <a:pt x="1641" y="909"/>
                    <a:pt x="1635" y="910"/>
                    <a:pt x="1628" y="910"/>
                  </a:cubicBezTo>
                  <a:cubicBezTo>
                    <a:pt x="1614" y="910"/>
                    <a:pt x="1598" y="905"/>
                    <a:pt x="1578" y="905"/>
                  </a:cubicBezTo>
                  <a:cubicBezTo>
                    <a:pt x="1588" y="896"/>
                    <a:pt x="1588" y="876"/>
                    <a:pt x="1578" y="866"/>
                  </a:cubicBezTo>
                  <a:lnTo>
                    <a:pt x="1578" y="866"/>
                  </a:lnTo>
                  <a:cubicBezTo>
                    <a:pt x="1584" y="872"/>
                    <a:pt x="1586" y="877"/>
                    <a:pt x="1589" y="877"/>
                  </a:cubicBezTo>
                  <a:cubicBezTo>
                    <a:pt x="1591" y="877"/>
                    <a:pt x="1594" y="874"/>
                    <a:pt x="1598" y="866"/>
                  </a:cubicBezTo>
                  <a:cubicBezTo>
                    <a:pt x="1608" y="866"/>
                    <a:pt x="1608" y="856"/>
                    <a:pt x="1608" y="846"/>
                  </a:cubicBezTo>
                  <a:cubicBezTo>
                    <a:pt x="1618" y="846"/>
                    <a:pt x="1628" y="856"/>
                    <a:pt x="1618" y="866"/>
                  </a:cubicBezTo>
                  <a:lnTo>
                    <a:pt x="1657" y="836"/>
                  </a:lnTo>
                  <a:close/>
                  <a:moveTo>
                    <a:pt x="1132" y="916"/>
                  </a:moveTo>
                  <a:lnTo>
                    <a:pt x="1122" y="936"/>
                  </a:lnTo>
                  <a:lnTo>
                    <a:pt x="1112" y="916"/>
                  </a:lnTo>
                  <a:close/>
                  <a:moveTo>
                    <a:pt x="933" y="925"/>
                  </a:moveTo>
                  <a:cubicBezTo>
                    <a:pt x="933" y="936"/>
                    <a:pt x="923" y="945"/>
                    <a:pt x="923" y="945"/>
                  </a:cubicBezTo>
                  <a:lnTo>
                    <a:pt x="923" y="936"/>
                  </a:lnTo>
                  <a:cubicBezTo>
                    <a:pt x="923" y="936"/>
                    <a:pt x="933" y="936"/>
                    <a:pt x="933" y="925"/>
                  </a:cubicBezTo>
                  <a:close/>
                  <a:moveTo>
                    <a:pt x="963" y="905"/>
                  </a:moveTo>
                  <a:cubicBezTo>
                    <a:pt x="953" y="925"/>
                    <a:pt x="953" y="936"/>
                    <a:pt x="953" y="945"/>
                  </a:cubicBezTo>
                  <a:lnTo>
                    <a:pt x="953" y="916"/>
                  </a:lnTo>
                  <a:lnTo>
                    <a:pt x="963" y="905"/>
                  </a:lnTo>
                  <a:close/>
                  <a:moveTo>
                    <a:pt x="1082" y="786"/>
                  </a:moveTo>
                  <a:cubicBezTo>
                    <a:pt x="1092" y="817"/>
                    <a:pt x="1092" y="846"/>
                    <a:pt x="1082" y="876"/>
                  </a:cubicBezTo>
                  <a:cubicBezTo>
                    <a:pt x="1072" y="876"/>
                    <a:pt x="1062" y="896"/>
                    <a:pt x="1042" y="916"/>
                  </a:cubicBezTo>
                  <a:cubicBezTo>
                    <a:pt x="1042" y="905"/>
                    <a:pt x="1033" y="905"/>
                    <a:pt x="1033" y="905"/>
                  </a:cubicBezTo>
                  <a:cubicBezTo>
                    <a:pt x="1013" y="925"/>
                    <a:pt x="1013" y="936"/>
                    <a:pt x="1013" y="955"/>
                  </a:cubicBezTo>
                  <a:lnTo>
                    <a:pt x="1003" y="955"/>
                  </a:lnTo>
                  <a:cubicBezTo>
                    <a:pt x="923" y="945"/>
                    <a:pt x="1003" y="905"/>
                    <a:pt x="973" y="896"/>
                  </a:cubicBezTo>
                  <a:cubicBezTo>
                    <a:pt x="983" y="896"/>
                    <a:pt x="993" y="905"/>
                    <a:pt x="1003" y="916"/>
                  </a:cubicBezTo>
                  <a:cubicBezTo>
                    <a:pt x="1013" y="886"/>
                    <a:pt x="1022" y="866"/>
                    <a:pt x="1013" y="856"/>
                  </a:cubicBezTo>
                  <a:cubicBezTo>
                    <a:pt x="1022" y="846"/>
                    <a:pt x="1033" y="836"/>
                    <a:pt x="1042" y="817"/>
                  </a:cubicBezTo>
                  <a:lnTo>
                    <a:pt x="1042" y="817"/>
                  </a:lnTo>
                  <a:cubicBezTo>
                    <a:pt x="1042" y="836"/>
                    <a:pt x="1033" y="856"/>
                    <a:pt x="1042" y="856"/>
                  </a:cubicBezTo>
                  <a:lnTo>
                    <a:pt x="1072" y="786"/>
                  </a:lnTo>
                  <a:close/>
                  <a:moveTo>
                    <a:pt x="1161" y="916"/>
                  </a:moveTo>
                  <a:lnTo>
                    <a:pt x="1122" y="955"/>
                  </a:lnTo>
                  <a:cubicBezTo>
                    <a:pt x="1132" y="936"/>
                    <a:pt x="1141" y="916"/>
                    <a:pt x="1161" y="916"/>
                  </a:cubicBezTo>
                  <a:close/>
                  <a:moveTo>
                    <a:pt x="1102" y="925"/>
                  </a:moveTo>
                  <a:lnTo>
                    <a:pt x="1102" y="975"/>
                  </a:lnTo>
                  <a:lnTo>
                    <a:pt x="1072" y="975"/>
                  </a:lnTo>
                  <a:lnTo>
                    <a:pt x="1053" y="955"/>
                  </a:lnTo>
                  <a:cubicBezTo>
                    <a:pt x="1072" y="945"/>
                    <a:pt x="1082" y="936"/>
                    <a:pt x="1102" y="925"/>
                  </a:cubicBezTo>
                  <a:close/>
                  <a:moveTo>
                    <a:pt x="2134" y="965"/>
                  </a:moveTo>
                  <a:cubicBezTo>
                    <a:pt x="2144" y="975"/>
                    <a:pt x="2153" y="975"/>
                    <a:pt x="2164" y="985"/>
                  </a:cubicBezTo>
                  <a:cubicBezTo>
                    <a:pt x="2164" y="985"/>
                    <a:pt x="2164" y="995"/>
                    <a:pt x="2153" y="995"/>
                  </a:cubicBezTo>
                  <a:lnTo>
                    <a:pt x="2134" y="975"/>
                  </a:lnTo>
                  <a:lnTo>
                    <a:pt x="2134" y="965"/>
                  </a:lnTo>
                  <a:close/>
                  <a:moveTo>
                    <a:pt x="1152" y="1084"/>
                  </a:moveTo>
                  <a:lnTo>
                    <a:pt x="1152" y="1104"/>
                  </a:lnTo>
                  <a:cubicBezTo>
                    <a:pt x="1152" y="1114"/>
                    <a:pt x="1141" y="1124"/>
                    <a:pt x="1141" y="1124"/>
                  </a:cubicBezTo>
                  <a:lnTo>
                    <a:pt x="1122" y="1124"/>
                  </a:lnTo>
                  <a:cubicBezTo>
                    <a:pt x="1132" y="1114"/>
                    <a:pt x="1141" y="1104"/>
                    <a:pt x="1152" y="1084"/>
                  </a:cubicBezTo>
                  <a:close/>
                  <a:moveTo>
                    <a:pt x="1915" y="1670"/>
                  </a:moveTo>
                  <a:cubicBezTo>
                    <a:pt x="1915" y="1670"/>
                    <a:pt x="1926" y="1670"/>
                    <a:pt x="1926" y="1679"/>
                  </a:cubicBezTo>
                  <a:cubicBezTo>
                    <a:pt x="1935" y="1690"/>
                    <a:pt x="1926" y="1719"/>
                    <a:pt x="1906" y="1729"/>
                  </a:cubicBezTo>
                  <a:cubicBezTo>
                    <a:pt x="1906" y="1710"/>
                    <a:pt x="1906" y="1690"/>
                    <a:pt x="1915" y="1670"/>
                  </a:cubicBezTo>
                  <a:close/>
                  <a:moveTo>
                    <a:pt x="387" y="1729"/>
                  </a:moveTo>
                  <a:lnTo>
                    <a:pt x="387" y="1729"/>
                  </a:lnTo>
                  <a:cubicBezTo>
                    <a:pt x="378" y="1749"/>
                    <a:pt x="378" y="1759"/>
                    <a:pt x="368" y="1779"/>
                  </a:cubicBezTo>
                  <a:cubicBezTo>
                    <a:pt x="368" y="1759"/>
                    <a:pt x="378" y="1749"/>
                    <a:pt x="387" y="1729"/>
                  </a:cubicBezTo>
                  <a:close/>
                  <a:moveTo>
                    <a:pt x="306" y="1806"/>
                  </a:moveTo>
                  <a:cubicBezTo>
                    <a:pt x="316" y="1806"/>
                    <a:pt x="325" y="1829"/>
                    <a:pt x="338" y="1829"/>
                  </a:cubicBezTo>
                  <a:cubicBezTo>
                    <a:pt x="328" y="1838"/>
                    <a:pt x="328" y="1848"/>
                    <a:pt x="318" y="1858"/>
                  </a:cubicBezTo>
                  <a:lnTo>
                    <a:pt x="318" y="1848"/>
                  </a:lnTo>
                  <a:cubicBezTo>
                    <a:pt x="318" y="1848"/>
                    <a:pt x="308" y="1848"/>
                    <a:pt x="308" y="1858"/>
                  </a:cubicBezTo>
                  <a:lnTo>
                    <a:pt x="288" y="1829"/>
                  </a:lnTo>
                  <a:cubicBezTo>
                    <a:pt x="295" y="1812"/>
                    <a:pt x="300" y="1806"/>
                    <a:pt x="306" y="1806"/>
                  </a:cubicBezTo>
                  <a:close/>
                  <a:moveTo>
                    <a:pt x="368" y="1888"/>
                  </a:moveTo>
                  <a:lnTo>
                    <a:pt x="358" y="1977"/>
                  </a:lnTo>
                  <a:lnTo>
                    <a:pt x="348" y="1968"/>
                  </a:lnTo>
                  <a:lnTo>
                    <a:pt x="348" y="1987"/>
                  </a:lnTo>
                  <a:cubicBezTo>
                    <a:pt x="338" y="1987"/>
                    <a:pt x="338" y="1977"/>
                    <a:pt x="338" y="1968"/>
                  </a:cubicBezTo>
                  <a:cubicBezTo>
                    <a:pt x="328" y="1957"/>
                    <a:pt x="328" y="1948"/>
                    <a:pt x="328" y="1937"/>
                  </a:cubicBezTo>
                  <a:lnTo>
                    <a:pt x="338" y="1918"/>
                  </a:lnTo>
                  <a:cubicBezTo>
                    <a:pt x="348" y="1908"/>
                    <a:pt x="358" y="1908"/>
                    <a:pt x="368" y="1888"/>
                  </a:cubicBezTo>
                  <a:close/>
                  <a:moveTo>
                    <a:pt x="239" y="1977"/>
                  </a:moveTo>
                  <a:cubicBezTo>
                    <a:pt x="245" y="1983"/>
                    <a:pt x="247" y="1989"/>
                    <a:pt x="250" y="1995"/>
                  </a:cubicBezTo>
                  <a:lnTo>
                    <a:pt x="250" y="1995"/>
                  </a:lnTo>
                  <a:cubicBezTo>
                    <a:pt x="250" y="1991"/>
                    <a:pt x="246" y="1984"/>
                    <a:pt x="239" y="1977"/>
                  </a:cubicBezTo>
                  <a:close/>
                  <a:moveTo>
                    <a:pt x="239" y="1977"/>
                  </a:moveTo>
                  <a:cubicBezTo>
                    <a:pt x="239" y="1977"/>
                    <a:pt x="239" y="1977"/>
                    <a:pt x="239" y="1977"/>
                  </a:cubicBezTo>
                  <a:lnTo>
                    <a:pt x="239" y="1977"/>
                  </a:lnTo>
                  <a:cubicBezTo>
                    <a:pt x="248" y="1977"/>
                    <a:pt x="259" y="1987"/>
                    <a:pt x="259" y="2007"/>
                  </a:cubicBezTo>
                  <a:cubicBezTo>
                    <a:pt x="255" y="2003"/>
                    <a:pt x="252" y="1999"/>
                    <a:pt x="250" y="1995"/>
                  </a:cubicBezTo>
                  <a:lnTo>
                    <a:pt x="250" y="1995"/>
                  </a:lnTo>
                  <a:cubicBezTo>
                    <a:pt x="251" y="2003"/>
                    <a:pt x="245" y="2007"/>
                    <a:pt x="239" y="2007"/>
                  </a:cubicBezTo>
                  <a:lnTo>
                    <a:pt x="229" y="2007"/>
                  </a:lnTo>
                  <a:lnTo>
                    <a:pt x="229" y="1977"/>
                  </a:lnTo>
                  <a:close/>
                  <a:moveTo>
                    <a:pt x="279" y="1997"/>
                  </a:moveTo>
                  <a:lnTo>
                    <a:pt x="288" y="2007"/>
                  </a:lnTo>
                  <a:lnTo>
                    <a:pt x="279" y="2017"/>
                  </a:lnTo>
                  <a:lnTo>
                    <a:pt x="279" y="1997"/>
                  </a:lnTo>
                  <a:close/>
                  <a:moveTo>
                    <a:pt x="1668" y="2048"/>
                  </a:moveTo>
                  <a:cubicBezTo>
                    <a:pt x="1664" y="2054"/>
                    <a:pt x="1661" y="2060"/>
                    <a:pt x="1657" y="2067"/>
                  </a:cubicBezTo>
                  <a:cubicBezTo>
                    <a:pt x="1666" y="2058"/>
                    <a:pt x="1667" y="2051"/>
                    <a:pt x="1668" y="2048"/>
                  </a:cubicBezTo>
                  <a:close/>
                  <a:moveTo>
                    <a:pt x="292" y="2067"/>
                  </a:moveTo>
                  <a:cubicBezTo>
                    <a:pt x="293" y="2068"/>
                    <a:pt x="295" y="2069"/>
                    <a:pt x="298" y="2069"/>
                  </a:cubicBezTo>
                  <a:cubicBezTo>
                    <a:pt x="301" y="2069"/>
                    <a:pt x="304" y="2068"/>
                    <a:pt x="308" y="2067"/>
                  </a:cubicBezTo>
                  <a:close/>
                  <a:moveTo>
                    <a:pt x="298" y="2027"/>
                  </a:moveTo>
                  <a:cubicBezTo>
                    <a:pt x="308" y="2047"/>
                    <a:pt x="318" y="2067"/>
                    <a:pt x="318" y="2096"/>
                  </a:cubicBezTo>
                  <a:cubicBezTo>
                    <a:pt x="308" y="2096"/>
                    <a:pt x="288" y="2087"/>
                    <a:pt x="279" y="2067"/>
                  </a:cubicBezTo>
                  <a:lnTo>
                    <a:pt x="292" y="2067"/>
                  </a:lnTo>
                  <a:cubicBezTo>
                    <a:pt x="284" y="2061"/>
                    <a:pt x="291" y="2041"/>
                    <a:pt x="298" y="2027"/>
                  </a:cubicBezTo>
                  <a:close/>
                  <a:moveTo>
                    <a:pt x="229" y="2047"/>
                  </a:moveTo>
                  <a:lnTo>
                    <a:pt x="229" y="2056"/>
                  </a:lnTo>
                  <a:cubicBezTo>
                    <a:pt x="229" y="2056"/>
                    <a:pt x="239" y="2056"/>
                    <a:pt x="239" y="2067"/>
                  </a:cubicBezTo>
                  <a:cubicBezTo>
                    <a:pt x="232" y="2086"/>
                    <a:pt x="230" y="2106"/>
                    <a:pt x="240" y="2106"/>
                  </a:cubicBezTo>
                  <a:cubicBezTo>
                    <a:pt x="246" y="2106"/>
                    <a:pt x="255" y="2100"/>
                    <a:pt x="268" y="2087"/>
                  </a:cubicBezTo>
                  <a:lnTo>
                    <a:pt x="268" y="2087"/>
                  </a:lnTo>
                  <a:cubicBezTo>
                    <a:pt x="259" y="2106"/>
                    <a:pt x="259" y="2116"/>
                    <a:pt x="248" y="2126"/>
                  </a:cubicBezTo>
                  <a:cubicBezTo>
                    <a:pt x="239" y="2126"/>
                    <a:pt x="219" y="2116"/>
                    <a:pt x="209" y="2096"/>
                  </a:cubicBezTo>
                  <a:cubicBezTo>
                    <a:pt x="219" y="2076"/>
                    <a:pt x="219" y="2067"/>
                    <a:pt x="229" y="2047"/>
                  </a:cubicBezTo>
                  <a:close/>
                  <a:moveTo>
                    <a:pt x="1628" y="2096"/>
                  </a:moveTo>
                  <a:cubicBezTo>
                    <a:pt x="1648" y="2096"/>
                    <a:pt x="1638" y="2116"/>
                    <a:pt x="1638" y="2126"/>
                  </a:cubicBezTo>
                  <a:lnTo>
                    <a:pt x="1618" y="2106"/>
                  </a:lnTo>
                  <a:lnTo>
                    <a:pt x="1628" y="2106"/>
                  </a:lnTo>
                  <a:lnTo>
                    <a:pt x="1628" y="2096"/>
                  </a:lnTo>
                  <a:close/>
                  <a:moveTo>
                    <a:pt x="398" y="2166"/>
                  </a:moveTo>
                  <a:cubicBezTo>
                    <a:pt x="398" y="2175"/>
                    <a:pt x="407" y="2186"/>
                    <a:pt x="407" y="2195"/>
                  </a:cubicBezTo>
                  <a:lnTo>
                    <a:pt x="398" y="2195"/>
                  </a:lnTo>
                  <a:lnTo>
                    <a:pt x="398" y="2166"/>
                  </a:lnTo>
                  <a:close/>
                  <a:moveTo>
                    <a:pt x="1588" y="2146"/>
                  </a:moveTo>
                  <a:cubicBezTo>
                    <a:pt x="1598" y="2156"/>
                    <a:pt x="1598" y="2156"/>
                    <a:pt x="1608" y="2156"/>
                  </a:cubicBezTo>
                  <a:cubicBezTo>
                    <a:pt x="1598" y="2175"/>
                    <a:pt x="1588" y="2186"/>
                    <a:pt x="1578" y="2206"/>
                  </a:cubicBezTo>
                  <a:cubicBezTo>
                    <a:pt x="1578" y="2186"/>
                    <a:pt x="1578" y="2175"/>
                    <a:pt x="1568" y="2175"/>
                  </a:cubicBezTo>
                  <a:cubicBezTo>
                    <a:pt x="1578" y="2166"/>
                    <a:pt x="1588" y="2156"/>
                    <a:pt x="1588" y="2146"/>
                  </a:cubicBezTo>
                  <a:close/>
                  <a:moveTo>
                    <a:pt x="189" y="2136"/>
                  </a:moveTo>
                  <a:cubicBezTo>
                    <a:pt x="189" y="2176"/>
                    <a:pt x="179" y="2226"/>
                    <a:pt x="169" y="2265"/>
                  </a:cubicBezTo>
                  <a:cubicBezTo>
                    <a:pt x="160" y="2226"/>
                    <a:pt x="149" y="2186"/>
                    <a:pt x="169" y="2146"/>
                  </a:cubicBezTo>
                  <a:lnTo>
                    <a:pt x="169" y="2175"/>
                  </a:lnTo>
                  <a:cubicBezTo>
                    <a:pt x="179" y="2166"/>
                    <a:pt x="189" y="2146"/>
                    <a:pt x="189" y="2136"/>
                  </a:cubicBezTo>
                  <a:close/>
                  <a:moveTo>
                    <a:pt x="348" y="2215"/>
                  </a:moveTo>
                  <a:lnTo>
                    <a:pt x="348" y="2265"/>
                  </a:lnTo>
                  <a:cubicBezTo>
                    <a:pt x="338" y="2255"/>
                    <a:pt x="328" y="2255"/>
                    <a:pt x="328" y="2245"/>
                  </a:cubicBezTo>
                  <a:cubicBezTo>
                    <a:pt x="328" y="2235"/>
                    <a:pt x="328" y="2235"/>
                    <a:pt x="318" y="2226"/>
                  </a:cubicBezTo>
                  <a:cubicBezTo>
                    <a:pt x="328" y="2215"/>
                    <a:pt x="338" y="2215"/>
                    <a:pt x="348" y="2215"/>
                  </a:cubicBezTo>
                  <a:close/>
                  <a:moveTo>
                    <a:pt x="328" y="2275"/>
                  </a:moveTo>
                  <a:cubicBezTo>
                    <a:pt x="338" y="2275"/>
                    <a:pt x="338" y="2285"/>
                    <a:pt x="338" y="2285"/>
                  </a:cubicBezTo>
                  <a:cubicBezTo>
                    <a:pt x="338" y="2275"/>
                    <a:pt x="338" y="2275"/>
                    <a:pt x="328" y="2275"/>
                  </a:cubicBezTo>
                  <a:close/>
                  <a:moveTo>
                    <a:pt x="328" y="2265"/>
                  </a:moveTo>
                  <a:lnTo>
                    <a:pt x="338" y="2275"/>
                  </a:lnTo>
                  <a:lnTo>
                    <a:pt x="338" y="2285"/>
                  </a:lnTo>
                  <a:lnTo>
                    <a:pt x="338" y="2295"/>
                  </a:lnTo>
                  <a:lnTo>
                    <a:pt x="328" y="2295"/>
                  </a:lnTo>
                  <a:cubicBezTo>
                    <a:pt x="338" y="2295"/>
                    <a:pt x="338" y="2295"/>
                    <a:pt x="348" y="2305"/>
                  </a:cubicBezTo>
                  <a:cubicBezTo>
                    <a:pt x="338" y="2314"/>
                    <a:pt x="338" y="2334"/>
                    <a:pt x="338" y="2354"/>
                  </a:cubicBezTo>
                  <a:cubicBezTo>
                    <a:pt x="330" y="2342"/>
                    <a:pt x="321" y="2338"/>
                    <a:pt x="310" y="2338"/>
                  </a:cubicBezTo>
                  <a:cubicBezTo>
                    <a:pt x="287" y="2338"/>
                    <a:pt x="260" y="2359"/>
                    <a:pt x="243" y="2359"/>
                  </a:cubicBezTo>
                  <a:cubicBezTo>
                    <a:pt x="229" y="2359"/>
                    <a:pt x="221" y="2345"/>
                    <a:pt x="229" y="2295"/>
                  </a:cubicBezTo>
                  <a:lnTo>
                    <a:pt x="239" y="2295"/>
                  </a:lnTo>
                  <a:cubicBezTo>
                    <a:pt x="242" y="2306"/>
                    <a:pt x="247" y="2310"/>
                    <a:pt x="254" y="2310"/>
                  </a:cubicBezTo>
                  <a:cubicBezTo>
                    <a:pt x="271" y="2310"/>
                    <a:pt x="297" y="2285"/>
                    <a:pt x="318" y="2285"/>
                  </a:cubicBezTo>
                  <a:lnTo>
                    <a:pt x="318" y="2265"/>
                  </a:lnTo>
                  <a:lnTo>
                    <a:pt x="328" y="2275"/>
                  </a:lnTo>
                  <a:lnTo>
                    <a:pt x="328" y="2265"/>
                  </a:lnTo>
                  <a:close/>
                  <a:moveTo>
                    <a:pt x="120" y="2305"/>
                  </a:moveTo>
                  <a:lnTo>
                    <a:pt x="90" y="2364"/>
                  </a:lnTo>
                  <a:cubicBezTo>
                    <a:pt x="100" y="2334"/>
                    <a:pt x="100" y="2314"/>
                    <a:pt x="120" y="2305"/>
                  </a:cubicBezTo>
                  <a:close/>
                  <a:moveTo>
                    <a:pt x="1469" y="2493"/>
                  </a:moveTo>
                  <a:lnTo>
                    <a:pt x="1469" y="2503"/>
                  </a:lnTo>
                  <a:lnTo>
                    <a:pt x="1459" y="2503"/>
                  </a:lnTo>
                  <a:lnTo>
                    <a:pt x="1469" y="2493"/>
                  </a:lnTo>
                  <a:close/>
                  <a:moveTo>
                    <a:pt x="407" y="2513"/>
                  </a:moveTo>
                  <a:cubicBezTo>
                    <a:pt x="407" y="2513"/>
                    <a:pt x="398" y="2513"/>
                    <a:pt x="398" y="2523"/>
                  </a:cubicBezTo>
                  <a:lnTo>
                    <a:pt x="407" y="2513"/>
                  </a:lnTo>
                  <a:close/>
                  <a:moveTo>
                    <a:pt x="705" y="2543"/>
                  </a:moveTo>
                  <a:cubicBezTo>
                    <a:pt x="695" y="2543"/>
                    <a:pt x="695" y="2553"/>
                    <a:pt x="685" y="2553"/>
                  </a:cubicBezTo>
                  <a:lnTo>
                    <a:pt x="695" y="2543"/>
                  </a:lnTo>
                  <a:close/>
                  <a:moveTo>
                    <a:pt x="606" y="2483"/>
                  </a:moveTo>
                  <a:cubicBezTo>
                    <a:pt x="636" y="2493"/>
                    <a:pt x="656" y="2513"/>
                    <a:pt x="676" y="2523"/>
                  </a:cubicBezTo>
                  <a:cubicBezTo>
                    <a:pt x="676" y="2533"/>
                    <a:pt x="665" y="2553"/>
                    <a:pt x="665" y="2563"/>
                  </a:cubicBezTo>
                  <a:lnTo>
                    <a:pt x="665" y="2592"/>
                  </a:lnTo>
                  <a:cubicBezTo>
                    <a:pt x="685" y="2572"/>
                    <a:pt x="695" y="2563"/>
                    <a:pt x="715" y="2553"/>
                  </a:cubicBezTo>
                  <a:cubicBezTo>
                    <a:pt x="715" y="2553"/>
                    <a:pt x="725" y="2553"/>
                    <a:pt x="725" y="2563"/>
                  </a:cubicBezTo>
                  <a:lnTo>
                    <a:pt x="665" y="2622"/>
                  </a:lnTo>
                  <a:lnTo>
                    <a:pt x="586" y="2572"/>
                  </a:lnTo>
                  <a:cubicBezTo>
                    <a:pt x="596" y="2543"/>
                    <a:pt x="606" y="2513"/>
                    <a:pt x="606" y="2483"/>
                  </a:cubicBezTo>
                  <a:close/>
                  <a:moveTo>
                    <a:pt x="705" y="2632"/>
                  </a:moveTo>
                  <a:lnTo>
                    <a:pt x="695" y="2642"/>
                  </a:lnTo>
                  <a:lnTo>
                    <a:pt x="685" y="2632"/>
                  </a:lnTo>
                  <a:close/>
                  <a:moveTo>
                    <a:pt x="1395" y="2674"/>
                  </a:moveTo>
                  <a:cubicBezTo>
                    <a:pt x="1391" y="2676"/>
                    <a:pt x="1387" y="2678"/>
                    <a:pt x="1383" y="2680"/>
                  </a:cubicBezTo>
                  <a:lnTo>
                    <a:pt x="1383" y="2680"/>
                  </a:lnTo>
                  <a:cubicBezTo>
                    <a:pt x="1387" y="2678"/>
                    <a:pt x="1391" y="2676"/>
                    <a:pt x="1395" y="2674"/>
                  </a:cubicBezTo>
                  <a:close/>
                  <a:moveTo>
                    <a:pt x="1161" y="2672"/>
                  </a:moveTo>
                  <a:cubicBezTo>
                    <a:pt x="1172" y="2672"/>
                    <a:pt x="1181" y="2682"/>
                    <a:pt x="1181" y="2702"/>
                  </a:cubicBezTo>
                  <a:cubicBezTo>
                    <a:pt x="1172" y="2691"/>
                    <a:pt x="1172" y="2691"/>
                    <a:pt x="1161" y="2691"/>
                  </a:cubicBezTo>
                  <a:lnTo>
                    <a:pt x="1181" y="2702"/>
                  </a:lnTo>
                  <a:lnTo>
                    <a:pt x="1161" y="2702"/>
                  </a:lnTo>
                  <a:lnTo>
                    <a:pt x="1161" y="2691"/>
                  </a:lnTo>
                  <a:lnTo>
                    <a:pt x="1161" y="2672"/>
                  </a:lnTo>
                  <a:close/>
                  <a:moveTo>
                    <a:pt x="387" y="2325"/>
                  </a:moveTo>
                  <a:lnTo>
                    <a:pt x="407" y="2404"/>
                  </a:lnTo>
                  <a:lnTo>
                    <a:pt x="358" y="2414"/>
                  </a:lnTo>
                  <a:lnTo>
                    <a:pt x="398" y="2464"/>
                  </a:lnTo>
                  <a:cubicBezTo>
                    <a:pt x="407" y="2444"/>
                    <a:pt x="437" y="2414"/>
                    <a:pt x="467" y="2384"/>
                  </a:cubicBezTo>
                  <a:cubicBezTo>
                    <a:pt x="487" y="2394"/>
                    <a:pt x="506" y="2404"/>
                    <a:pt x="517" y="2424"/>
                  </a:cubicBezTo>
                  <a:cubicBezTo>
                    <a:pt x="506" y="2453"/>
                    <a:pt x="506" y="2503"/>
                    <a:pt x="506" y="2543"/>
                  </a:cubicBezTo>
                  <a:lnTo>
                    <a:pt x="546" y="2572"/>
                  </a:lnTo>
                  <a:lnTo>
                    <a:pt x="645" y="2632"/>
                  </a:lnTo>
                  <a:cubicBezTo>
                    <a:pt x="636" y="2642"/>
                    <a:pt x="616" y="2652"/>
                    <a:pt x="606" y="2662"/>
                  </a:cubicBezTo>
                  <a:lnTo>
                    <a:pt x="665" y="2642"/>
                  </a:lnTo>
                  <a:lnTo>
                    <a:pt x="695" y="2662"/>
                  </a:lnTo>
                  <a:cubicBezTo>
                    <a:pt x="685" y="2682"/>
                    <a:pt x="676" y="2711"/>
                    <a:pt x="665" y="2731"/>
                  </a:cubicBezTo>
                  <a:lnTo>
                    <a:pt x="308" y="2493"/>
                  </a:lnTo>
                  <a:cubicBezTo>
                    <a:pt x="298" y="2453"/>
                    <a:pt x="298" y="2414"/>
                    <a:pt x="288" y="2414"/>
                  </a:cubicBezTo>
                  <a:cubicBezTo>
                    <a:pt x="328" y="2384"/>
                    <a:pt x="338" y="2334"/>
                    <a:pt x="378" y="2325"/>
                  </a:cubicBezTo>
                  <a:close/>
                  <a:moveTo>
                    <a:pt x="1251" y="2722"/>
                  </a:moveTo>
                  <a:cubicBezTo>
                    <a:pt x="1251" y="2731"/>
                    <a:pt x="1251" y="2731"/>
                    <a:pt x="1241" y="2741"/>
                  </a:cubicBezTo>
                  <a:cubicBezTo>
                    <a:pt x="1241" y="2731"/>
                    <a:pt x="1231" y="2731"/>
                    <a:pt x="1231" y="2731"/>
                  </a:cubicBezTo>
                  <a:lnTo>
                    <a:pt x="1231" y="2731"/>
                  </a:lnTo>
                  <a:lnTo>
                    <a:pt x="1241" y="2741"/>
                  </a:lnTo>
                  <a:cubicBezTo>
                    <a:pt x="1231" y="2741"/>
                    <a:pt x="1221" y="2731"/>
                    <a:pt x="1211" y="2731"/>
                  </a:cubicBezTo>
                  <a:lnTo>
                    <a:pt x="1231" y="2731"/>
                  </a:lnTo>
                  <a:cubicBezTo>
                    <a:pt x="1231" y="2731"/>
                    <a:pt x="1241" y="2722"/>
                    <a:pt x="1251" y="2722"/>
                  </a:cubicBezTo>
                  <a:close/>
                  <a:moveTo>
                    <a:pt x="149" y="2374"/>
                  </a:moveTo>
                  <a:cubicBezTo>
                    <a:pt x="140" y="2394"/>
                    <a:pt x="140" y="2424"/>
                    <a:pt x="140" y="2444"/>
                  </a:cubicBezTo>
                  <a:lnTo>
                    <a:pt x="685" y="2821"/>
                  </a:lnTo>
                  <a:lnTo>
                    <a:pt x="90" y="2433"/>
                  </a:lnTo>
                  <a:lnTo>
                    <a:pt x="90" y="2394"/>
                  </a:lnTo>
                  <a:cubicBezTo>
                    <a:pt x="100" y="2399"/>
                    <a:pt x="110" y="2406"/>
                    <a:pt x="118" y="2406"/>
                  </a:cubicBezTo>
                  <a:cubicBezTo>
                    <a:pt x="127" y="2406"/>
                    <a:pt x="135" y="2399"/>
                    <a:pt x="140" y="2374"/>
                  </a:cubicBezTo>
                  <a:close/>
                  <a:moveTo>
                    <a:pt x="923" y="2652"/>
                  </a:moveTo>
                  <a:cubicBezTo>
                    <a:pt x="933" y="2652"/>
                    <a:pt x="933" y="2662"/>
                    <a:pt x="943" y="2662"/>
                  </a:cubicBezTo>
                  <a:cubicBezTo>
                    <a:pt x="953" y="2672"/>
                    <a:pt x="953" y="2682"/>
                    <a:pt x="963" y="2702"/>
                  </a:cubicBezTo>
                  <a:cubicBezTo>
                    <a:pt x="933" y="2781"/>
                    <a:pt x="903" y="2880"/>
                    <a:pt x="923" y="2969"/>
                  </a:cubicBezTo>
                  <a:cubicBezTo>
                    <a:pt x="923" y="2949"/>
                    <a:pt x="914" y="2930"/>
                    <a:pt x="943" y="2900"/>
                  </a:cubicBezTo>
                  <a:cubicBezTo>
                    <a:pt x="963" y="2910"/>
                    <a:pt x="953" y="2940"/>
                    <a:pt x="963" y="2960"/>
                  </a:cubicBezTo>
                  <a:cubicBezTo>
                    <a:pt x="965" y="2960"/>
                    <a:pt x="967" y="2961"/>
                    <a:pt x="969" y="2961"/>
                  </a:cubicBezTo>
                  <a:cubicBezTo>
                    <a:pt x="997" y="2961"/>
                    <a:pt x="957" y="2888"/>
                    <a:pt x="1013" y="2850"/>
                  </a:cubicBezTo>
                  <a:lnTo>
                    <a:pt x="1022" y="2960"/>
                  </a:lnTo>
                  <a:lnTo>
                    <a:pt x="1062" y="2949"/>
                  </a:lnTo>
                  <a:cubicBezTo>
                    <a:pt x="1072" y="2989"/>
                    <a:pt x="1082" y="3019"/>
                    <a:pt x="1082" y="3019"/>
                  </a:cubicBezTo>
                  <a:cubicBezTo>
                    <a:pt x="1080" y="3017"/>
                    <a:pt x="1078" y="3016"/>
                    <a:pt x="1076" y="3016"/>
                  </a:cubicBezTo>
                  <a:cubicBezTo>
                    <a:pt x="1068" y="3016"/>
                    <a:pt x="1058" y="3033"/>
                    <a:pt x="1042" y="3049"/>
                  </a:cubicBezTo>
                  <a:lnTo>
                    <a:pt x="923" y="2969"/>
                  </a:lnTo>
                  <a:lnTo>
                    <a:pt x="775" y="2880"/>
                  </a:lnTo>
                  <a:cubicBezTo>
                    <a:pt x="795" y="2841"/>
                    <a:pt x="804" y="2811"/>
                    <a:pt x="784" y="2771"/>
                  </a:cubicBezTo>
                  <a:cubicBezTo>
                    <a:pt x="834" y="2741"/>
                    <a:pt x="883" y="2702"/>
                    <a:pt x="923" y="2652"/>
                  </a:cubicBezTo>
                  <a:close/>
                  <a:moveTo>
                    <a:pt x="1640" y="0"/>
                  </a:moveTo>
                  <a:cubicBezTo>
                    <a:pt x="1606" y="0"/>
                    <a:pt x="1501" y="87"/>
                    <a:pt x="1529" y="132"/>
                  </a:cubicBezTo>
                  <a:cubicBezTo>
                    <a:pt x="1532" y="131"/>
                    <a:pt x="1535" y="131"/>
                    <a:pt x="1538" y="131"/>
                  </a:cubicBezTo>
                  <a:cubicBezTo>
                    <a:pt x="1591" y="131"/>
                    <a:pt x="1531" y="193"/>
                    <a:pt x="1551" y="193"/>
                  </a:cubicBezTo>
                  <a:cubicBezTo>
                    <a:pt x="1557" y="193"/>
                    <a:pt x="1571" y="187"/>
                    <a:pt x="1598" y="171"/>
                  </a:cubicBezTo>
                  <a:lnTo>
                    <a:pt x="1598" y="171"/>
                  </a:lnTo>
                  <a:cubicBezTo>
                    <a:pt x="1628" y="191"/>
                    <a:pt x="1618" y="251"/>
                    <a:pt x="1578" y="281"/>
                  </a:cubicBezTo>
                  <a:lnTo>
                    <a:pt x="1568" y="270"/>
                  </a:lnTo>
                  <a:lnTo>
                    <a:pt x="1568" y="270"/>
                  </a:lnTo>
                  <a:cubicBezTo>
                    <a:pt x="1568" y="270"/>
                    <a:pt x="1569" y="281"/>
                    <a:pt x="1578" y="290"/>
                  </a:cubicBezTo>
                  <a:lnTo>
                    <a:pt x="1568" y="290"/>
                  </a:lnTo>
                  <a:cubicBezTo>
                    <a:pt x="1558" y="290"/>
                    <a:pt x="1558" y="281"/>
                    <a:pt x="1549" y="281"/>
                  </a:cubicBezTo>
                  <a:cubicBezTo>
                    <a:pt x="1558" y="251"/>
                    <a:pt x="1578" y="241"/>
                    <a:pt x="1538" y="231"/>
                  </a:cubicBezTo>
                  <a:cubicBezTo>
                    <a:pt x="1538" y="241"/>
                    <a:pt x="1529" y="251"/>
                    <a:pt x="1529" y="261"/>
                  </a:cubicBezTo>
                  <a:cubicBezTo>
                    <a:pt x="1529" y="251"/>
                    <a:pt x="1518" y="251"/>
                    <a:pt x="1509" y="241"/>
                  </a:cubicBezTo>
                  <a:lnTo>
                    <a:pt x="1509" y="261"/>
                  </a:lnTo>
                  <a:lnTo>
                    <a:pt x="1529" y="281"/>
                  </a:lnTo>
                  <a:lnTo>
                    <a:pt x="1518" y="281"/>
                  </a:lnTo>
                  <a:lnTo>
                    <a:pt x="1499" y="261"/>
                  </a:lnTo>
                  <a:cubicBezTo>
                    <a:pt x="1499" y="270"/>
                    <a:pt x="1499" y="281"/>
                    <a:pt x="1489" y="281"/>
                  </a:cubicBezTo>
                  <a:lnTo>
                    <a:pt x="1529" y="320"/>
                  </a:lnTo>
                  <a:cubicBezTo>
                    <a:pt x="1538" y="320"/>
                    <a:pt x="1538" y="320"/>
                    <a:pt x="1538" y="330"/>
                  </a:cubicBezTo>
                  <a:cubicBezTo>
                    <a:pt x="1538" y="330"/>
                    <a:pt x="1538" y="320"/>
                    <a:pt x="1529" y="320"/>
                  </a:cubicBezTo>
                  <a:cubicBezTo>
                    <a:pt x="1529" y="320"/>
                    <a:pt x="1518" y="330"/>
                    <a:pt x="1509" y="350"/>
                  </a:cubicBezTo>
                  <a:lnTo>
                    <a:pt x="1479" y="340"/>
                  </a:lnTo>
                  <a:cubicBezTo>
                    <a:pt x="1479" y="320"/>
                    <a:pt x="1479" y="301"/>
                    <a:pt x="1489" y="281"/>
                  </a:cubicBezTo>
                  <a:lnTo>
                    <a:pt x="1459" y="251"/>
                  </a:lnTo>
                  <a:lnTo>
                    <a:pt x="1449" y="261"/>
                  </a:lnTo>
                  <a:lnTo>
                    <a:pt x="1449" y="251"/>
                  </a:lnTo>
                  <a:lnTo>
                    <a:pt x="1459" y="251"/>
                  </a:lnTo>
                  <a:lnTo>
                    <a:pt x="1459" y="221"/>
                  </a:lnTo>
                  <a:lnTo>
                    <a:pt x="1449" y="221"/>
                  </a:lnTo>
                  <a:cubicBezTo>
                    <a:pt x="1459" y="211"/>
                    <a:pt x="1459" y="201"/>
                    <a:pt x="1459" y="191"/>
                  </a:cubicBezTo>
                  <a:cubicBezTo>
                    <a:pt x="1449" y="176"/>
                    <a:pt x="1439" y="171"/>
                    <a:pt x="1428" y="171"/>
                  </a:cubicBezTo>
                  <a:cubicBezTo>
                    <a:pt x="1417" y="171"/>
                    <a:pt x="1405" y="176"/>
                    <a:pt x="1390" y="182"/>
                  </a:cubicBezTo>
                  <a:cubicBezTo>
                    <a:pt x="1380" y="182"/>
                    <a:pt x="1380" y="171"/>
                    <a:pt x="1370" y="171"/>
                  </a:cubicBezTo>
                  <a:lnTo>
                    <a:pt x="1370" y="201"/>
                  </a:lnTo>
                  <a:cubicBezTo>
                    <a:pt x="1345" y="209"/>
                    <a:pt x="1321" y="224"/>
                    <a:pt x="1303" y="224"/>
                  </a:cubicBezTo>
                  <a:cubicBezTo>
                    <a:pt x="1298" y="224"/>
                    <a:pt x="1294" y="223"/>
                    <a:pt x="1291" y="221"/>
                  </a:cubicBezTo>
                  <a:lnTo>
                    <a:pt x="1291" y="221"/>
                  </a:lnTo>
                  <a:cubicBezTo>
                    <a:pt x="1291" y="231"/>
                    <a:pt x="1300" y="231"/>
                    <a:pt x="1300" y="231"/>
                  </a:cubicBezTo>
                  <a:lnTo>
                    <a:pt x="1241" y="270"/>
                  </a:lnTo>
                  <a:cubicBezTo>
                    <a:pt x="1250" y="267"/>
                    <a:pt x="1257" y="265"/>
                    <a:pt x="1263" y="265"/>
                  </a:cubicBezTo>
                  <a:cubicBezTo>
                    <a:pt x="1303" y="265"/>
                    <a:pt x="1278" y="344"/>
                    <a:pt x="1261" y="370"/>
                  </a:cubicBezTo>
                  <a:cubicBezTo>
                    <a:pt x="1251" y="380"/>
                    <a:pt x="1231" y="400"/>
                    <a:pt x="1211" y="400"/>
                  </a:cubicBezTo>
                  <a:lnTo>
                    <a:pt x="1201" y="400"/>
                  </a:lnTo>
                  <a:lnTo>
                    <a:pt x="1211" y="370"/>
                  </a:lnTo>
                  <a:cubicBezTo>
                    <a:pt x="1201" y="370"/>
                    <a:pt x="1191" y="380"/>
                    <a:pt x="1191" y="390"/>
                  </a:cubicBezTo>
                  <a:cubicBezTo>
                    <a:pt x="1181" y="380"/>
                    <a:pt x="1172" y="380"/>
                    <a:pt x="1172" y="380"/>
                  </a:cubicBezTo>
                  <a:lnTo>
                    <a:pt x="1161" y="380"/>
                  </a:lnTo>
                  <a:cubicBezTo>
                    <a:pt x="1172" y="390"/>
                    <a:pt x="1172" y="390"/>
                    <a:pt x="1181" y="390"/>
                  </a:cubicBezTo>
                  <a:cubicBezTo>
                    <a:pt x="1181" y="400"/>
                    <a:pt x="1172" y="409"/>
                    <a:pt x="1172" y="409"/>
                  </a:cubicBezTo>
                  <a:cubicBezTo>
                    <a:pt x="1161" y="440"/>
                    <a:pt x="1141" y="469"/>
                    <a:pt x="1122" y="489"/>
                  </a:cubicBezTo>
                  <a:cubicBezTo>
                    <a:pt x="1112" y="489"/>
                    <a:pt x="1102" y="479"/>
                    <a:pt x="1092" y="469"/>
                  </a:cubicBezTo>
                  <a:lnTo>
                    <a:pt x="1092" y="459"/>
                  </a:lnTo>
                  <a:cubicBezTo>
                    <a:pt x="1072" y="440"/>
                    <a:pt x="1062" y="400"/>
                    <a:pt x="1062" y="390"/>
                  </a:cubicBezTo>
                  <a:lnTo>
                    <a:pt x="943" y="469"/>
                  </a:lnTo>
                  <a:cubicBezTo>
                    <a:pt x="923" y="608"/>
                    <a:pt x="864" y="678"/>
                    <a:pt x="834" y="817"/>
                  </a:cubicBezTo>
                  <a:cubicBezTo>
                    <a:pt x="824" y="817"/>
                    <a:pt x="814" y="826"/>
                    <a:pt x="804" y="836"/>
                  </a:cubicBezTo>
                  <a:lnTo>
                    <a:pt x="804" y="826"/>
                  </a:lnTo>
                  <a:cubicBezTo>
                    <a:pt x="804" y="836"/>
                    <a:pt x="795" y="836"/>
                    <a:pt x="795" y="846"/>
                  </a:cubicBezTo>
                  <a:cubicBezTo>
                    <a:pt x="784" y="846"/>
                    <a:pt x="775" y="856"/>
                    <a:pt x="764" y="856"/>
                  </a:cubicBezTo>
                  <a:lnTo>
                    <a:pt x="784" y="856"/>
                  </a:lnTo>
                  <a:cubicBezTo>
                    <a:pt x="764" y="876"/>
                    <a:pt x="755" y="896"/>
                    <a:pt x="745" y="916"/>
                  </a:cubicBezTo>
                  <a:cubicBezTo>
                    <a:pt x="725" y="916"/>
                    <a:pt x="705" y="916"/>
                    <a:pt x="705" y="886"/>
                  </a:cubicBezTo>
                  <a:cubicBezTo>
                    <a:pt x="705" y="975"/>
                    <a:pt x="506" y="1055"/>
                    <a:pt x="517" y="1174"/>
                  </a:cubicBezTo>
                  <a:lnTo>
                    <a:pt x="556" y="1392"/>
                  </a:lnTo>
                  <a:cubicBezTo>
                    <a:pt x="537" y="1432"/>
                    <a:pt x="537" y="1471"/>
                    <a:pt x="566" y="1521"/>
                  </a:cubicBezTo>
                  <a:cubicBezTo>
                    <a:pt x="556" y="1551"/>
                    <a:pt x="556" y="1571"/>
                    <a:pt x="546" y="1580"/>
                  </a:cubicBezTo>
                  <a:cubicBezTo>
                    <a:pt x="517" y="1571"/>
                    <a:pt x="487" y="1571"/>
                    <a:pt x="457" y="1571"/>
                  </a:cubicBezTo>
                  <a:lnTo>
                    <a:pt x="437" y="1571"/>
                  </a:lnTo>
                  <a:cubicBezTo>
                    <a:pt x="437" y="1551"/>
                    <a:pt x="457" y="1531"/>
                    <a:pt x="437" y="1521"/>
                  </a:cubicBezTo>
                  <a:cubicBezTo>
                    <a:pt x="418" y="1540"/>
                    <a:pt x="418" y="1560"/>
                    <a:pt x="418" y="1580"/>
                  </a:cubicBezTo>
                  <a:cubicBezTo>
                    <a:pt x="415" y="1568"/>
                    <a:pt x="409" y="1563"/>
                    <a:pt x="401" y="1563"/>
                  </a:cubicBezTo>
                  <a:cubicBezTo>
                    <a:pt x="376" y="1563"/>
                    <a:pt x="333" y="1610"/>
                    <a:pt x="318" y="1640"/>
                  </a:cubicBezTo>
                  <a:cubicBezTo>
                    <a:pt x="318" y="1690"/>
                    <a:pt x="288" y="1749"/>
                    <a:pt x="259" y="1809"/>
                  </a:cubicBezTo>
                  <a:cubicBezTo>
                    <a:pt x="239" y="1858"/>
                    <a:pt x="209" y="1908"/>
                    <a:pt x="189" y="1957"/>
                  </a:cubicBezTo>
                  <a:cubicBezTo>
                    <a:pt x="189" y="1957"/>
                    <a:pt x="189" y="1948"/>
                    <a:pt x="179" y="1948"/>
                  </a:cubicBezTo>
                  <a:cubicBezTo>
                    <a:pt x="179" y="1957"/>
                    <a:pt x="189" y="1968"/>
                    <a:pt x="189" y="1968"/>
                  </a:cubicBezTo>
                  <a:cubicBezTo>
                    <a:pt x="179" y="1977"/>
                    <a:pt x="179" y="1987"/>
                    <a:pt x="179" y="1997"/>
                  </a:cubicBezTo>
                  <a:cubicBezTo>
                    <a:pt x="179" y="1989"/>
                    <a:pt x="179" y="1975"/>
                    <a:pt x="169" y="1975"/>
                  </a:cubicBezTo>
                  <a:cubicBezTo>
                    <a:pt x="166" y="1975"/>
                    <a:pt x="163" y="1975"/>
                    <a:pt x="160" y="1977"/>
                  </a:cubicBezTo>
                  <a:cubicBezTo>
                    <a:pt x="100" y="2136"/>
                    <a:pt x="41" y="2195"/>
                    <a:pt x="1" y="2414"/>
                  </a:cubicBezTo>
                  <a:lnTo>
                    <a:pt x="1102" y="3118"/>
                  </a:lnTo>
                  <a:cubicBezTo>
                    <a:pt x="1102" y="3118"/>
                    <a:pt x="1102" y="3099"/>
                    <a:pt x="1092" y="3068"/>
                  </a:cubicBezTo>
                  <a:cubicBezTo>
                    <a:pt x="1086" y="3057"/>
                    <a:pt x="1084" y="3041"/>
                    <a:pt x="1083" y="3031"/>
                  </a:cubicBezTo>
                  <a:lnTo>
                    <a:pt x="1083" y="3031"/>
                  </a:lnTo>
                  <a:cubicBezTo>
                    <a:pt x="1084" y="3037"/>
                    <a:pt x="1086" y="3043"/>
                    <a:pt x="1092" y="3049"/>
                  </a:cubicBezTo>
                  <a:lnTo>
                    <a:pt x="1102" y="3039"/>
                  </a:lnTo>
                  <a:lnTo>
                    <a:pt x="1102" y="3049"/>
                  </a:lnTo>
                  <a:cubicBezTo>
                    <a:pt x="1122" y="3108"/>
                    <a:pt x="1141" y="3158"/>
                    <a:pt x="1141" y="3158"/>
                  </a:cubicBezTo>
                  <a:cubicBezTo>
                    <a:pt x="1161" y="3128"/>
                    <a:pt x="1161" y="3099"/>
                    <a:pt x="1161" y="3068"/>
                  </a:cubicBezTo>
                  <a:cubicBezTo>
                    <a:pt x="1161" y="3029"/>
                    <a:pt x="1161" y="2999"/>
                    <a:pt x="1152" y="2969"/>
                  </a:cubicBezTo>
                  <a:cubicBezTo>
                    <a:pt x="1141" y="2900"/>
                    <a:pt x="1152" y="2841"/>
                    <a:pt x="1211" y="2791"/>
                  </a:cubicBezTo>
                  <a:cubicBezTo>
                    <a:pt x="1211" y="2809"/>
                    <a:pt x="1218" y="2812"/>
                    <a:pt x="1228" y="2812"/>
                  </a:cubicBezTo>
                  <a:cubicBezTo>
                    <a:pt x="1235" y="2812"/>
                    <a:pt x="1243" y="2811"/>
                    <a:pt x="1251" y="2811"/>
                  </a:cubicBezTo>
                  <a:cubicBezTo>
                    <a:pt x="1251" y="2791"/>
                    <a:pt x="1251" y="2771"/>
                    <a:pt x="1261" y="2751"/>
                  </a:cubicBezTo>
                  <a:lnTo>
                    <a:pt x="1261" y="2722"/>
                  </a:lnTo>
                  <a:cubicBezTo>
                    <a:pt x="1291" y="2741"/>
                    <a:pt x="1311" y="2751"/>
                    <a:pt x="1340" y="2771"/>
                  </a:cubicBezTo>
                  <a:cubicBezTo>
                    <a:pt x="1330" y="2751"/>
                    <a:pt x="1330" y="2741"/>
                    <a:pt x="1350" y="2722"/>
                  </a:cubicBezTo>
                  <a:cubicBezTo>
                    <a:pt x="1370" y="2761"/>
                    <a:pt x="1390" y="2751"/>
                    <a:pt x="1430" y="2771"/>
                  </a:cubicBezTo>
                  <a:cubicBezTo>
                    <a:pt x="1399" y="2731"/>
                    <a:pt x="1360" y="2722"/>
                    <a:pt x="1340" y="2711"/>
                  </a:cubicBezTo>
                  <a:cubicBezTo>
                    <a:pt x="1354" y="2697"/>
                    <a:pt x="1369" y="2688"/>
                    <a:pt x="1383" y="2680"/>
                  </a:cubicBezTo>
                  <a:lnTo>
                    <a:pt x="1383" y="2680"/>
                  </a:lnTo>
                  <a:cubicBezTo>
                    <a:pt x="1373" y="2685"/>
                    <a:pt x="1362" y="2689"/>
                    <a:pt x="1350" y="2691"/>
                  </a:cubicBezTo>
                  <a:cubicBezTo>
                    <a:pt x="1350" y="2691"/>
                    <a:pt x="1360" y="2682"/>
                    <a:pt x="1360" y="2672"/>
                  </a:cubicBezTo>
                  <a:cubicBezTo>
                    <a:pt x="1370" y="2652"/>
                    <a:pt x="1380" y="2622"/>
                    <a:pt x="1390" y="2603"/>
                  </a:cubicBezTo>
                  <a:cubicBezTo>
                    <a:pt x="1419" y="2583"/>
                    <a:pt x="1469" y="2583"/>
                    <a:pt x="1469" y="2523"/>
                  </a:cubicBezTo>
                  <a:lnTo>
                    <a:pt x="1499" y="2513"/>
                  </a:lnTo>
                  <a:lnTo>
                    <a:pt x="1439" y="2632"/>
                  </a:lnTo>
                  <a:cubicBezTo>
                    <a:pt x="1428" y="2649"/>
                    <a:pt x="1413" y="2663"/>
                    <a:pt x="1395" y="2674"/>
                  </a:cubicBezTo>
                  <a:lnTo>
                    <a:pt x="1395" y="2674"/>
                  </a:lnTo>
                  <a:cubicBezTo>
                    <a:pt x="1396" y="2673"/>
                    <a:pt x="1398" y="2672"/>
                    <a:pt x="1399" y="2672"/>
                  </a:cubicBezTo>
                  <a:cubicBezTo>
                    <a:pt x="1430" y="2662"/>
                    <a:pt x="1449" y="2662"/>
                    <a:pt x="1469" y="2652"/>
                  </a:cubicBezTo>
                  <a:cubicBezTo>
                    <a:pt x="1509" y="2632"/>
                    <a:pt x="1529" y="2612"/>
                    <a:pt x="1529" y="2553"/>
                  </a:cubicBezTo>
                  <a:cubicBezTo>
                    <a:pt x="1529" y="2552"/>
                    <a:pt x="1529" y="2552"/>
                    <a:pt x="1529" y="2552"/>
                  </a:cubicBezTo>
                  <a:cubicBezTo>
                    <a:pt x="1528" y="2552"/>
                    <a:pt x="1519" y="2596"/>
                    <a:pt x="1499" y="2596"/>
                  </a:cubicBezTo>
                  <a:cubicBezTo>
                    <a:pt x="1496" y="2596"/>
                    <a:pt x="1493" y="2595"/>
                    <a:pt x="1489" y="2592"/>
                  </a:cubicBezTo>
                  <a:cubicBezTo>
                    <a:pt x="1459" y="2493"/>
                    <a:pt x="1598" y="2533"/>
                    <a:pt x="1598" y="2464"/>
                  </a:cubicBezTo>
                  <a:lnTo>
                    <a:pt x="1529" y="2453"/>
                  </a:lnTo>
                  <a:cubicBezTo>
                    <a:pt x="1529" y="2433"/>
                    <a:pt x="1538" y="2384"/>
                    <a:pt x="1549" y="2354"/>
                  </a:cubicBezTo>
                  <a:cubicBezTo>
                    <a:pt x="1551" y="2355"/>
                    <a:pt x="1555" y="2356"/>
                    <a:pt x="1559" y="2356"/>
                  </a:cubicBezTo>
                  <a:cubicBezTo>
                    <a:pt x="1574" y="2356"/>
                    <a:pt x="1598" y="2349"/>
                    <a:pt x="1616" y="2349"/>
                  </a:cubicBezTo>
                  <a:cubicBezTo>
                    <a:pt x="1631" y="2349"/>
                    <a:pt x="1642" y="2354"/>
                    <a:pt x="1638" y="2374"/>
                  </a:cubicBezTo>
                  <a:cubicBezTo>
                    <a:pt x="1717" y="2305"/>
                    <a:pt x="1598" y="2235"/>
                    <a:pt x="1628" y="2156"/>
                  </a:cubicBezTo>
                  <a:cubicBezTo>
                    <a:pt x="1638" y="2146"/>
                    <a:pt x="1638" y="2146"/>
                    <a:pt x="1648" y="2146"/>
                  </a:cubicBezTo>
                  <a:lnTo>
                    <a:pt x="1638" y="2136"/>
                  </a:lnTo>
                  <a:cubicBezTo>
                    <a:pt x="1638" y="2126"/>
                    <a:pt x="1648" y="2116"/>
                    <a:pt x="1657" y="2107"/>
                  </a:cubicBezTo>
                  <a:lnTo>
                    <a:pt x="1657" y="2107"/>
                  </a:lnTo>
                  <a:lnTo>
                    <a:pt x="1648" y="2116"/>
                  </a:lnTo>
                  <a:cubicBezTo>
                    <a:pt x="1648" y="2096"/>
                    <a:pt x="1657" y="2076"/>
                    <a:pt x="1657" y="2056"/>
                  </a:cubicBezTo>
                  <a:lnTo>
                    <a:pt x="1657" y="2047"/>
                  </a:lnTo>
                  <a:lnTo>
                    <a:pt x="1668" y="2047"/>
                  </a:lnTo>
                  <a:cubicBezTo>
                    <a:pt x="1668" y="2047"/>
                    <a:pt x="1668" y="2047"/>
                    <a:pt x="1668" y="2048"/>
                  </a:cubicBezTo>
                  <a:lnTo>
                    <a:pt x="1668" y="2048"/>
                  </a:lnTo>
                  <a:cubicBezTo>
                    <a:pt x="1684" y="2020"/>
                    <a:pt x="1701" y="2002"/>
                    <a:pt x="1717" y="1977"/>
                  </a:cubicBezTo>
                  <a:lnTo>
                    <a:pt x="1717" y="1997"/>
                  </a:lnTo>
                  <a:cubicBezTo>
                    <a:pt x="1727" y="1987"/>
                    <a:pt x="1727" y="1977"/>
                    <a:pt x="1727" y="1968"/>
                  </a:cubicBezTo>
                  <a:lnTo>
                    <a:pt x="1776" y="1918"/>
                  </a:lnTo>
                  <a:cubicBezTo>
                    <a:pt x="1787" y="1928"/>
                    <a:pt x="1796" y="1948"/>
                    <a:pt x="1796" y="1977"/>
                  </a:cubicBezTo>
                  <a:lnTo>
                    <a:pt x="1796" y="1987"/>
                  </a:lnTo>
                  <a:lnTo>
                    <a:pt x="1796" y="1997"/>
                  </a:lnTo>
                  <a:cubicBezTo>
                    <a:pt x="1807" y="1997"/>
                    <a:pt x="1816" y="1997"/>
                    <a:pt x="1826" y="2007"/>
                  </a:cubicBezTo>
                  <a:cubicBezTo>
                    <a:pt x="1836" y="1957"/>
                    <a:pt x="1906" y="1957"/>
                    <a:pt x="1915" y="1928"/>
                  </a:cubicBezTo>
                  <a:cubicBezTo>
                    <a:pt x="1826" y="1898"/>
                    <a:pt x="1965" y="1838"/>
                    <a:pt x="1965" y="1789"/>
                  </a:cubicBezTo>
                  <a:lnTo>
                    <a:pt x="1985" y="1739"/>
                  </a:lnTo>
                  <a:lnTo>
                    <a:pt x="2005" y="1729"/>
                  </a:lnTo>
                  <a:cubicBezTo>
                    <a:pt x="2015" y="1739"/>
                    <a:pt x="2015" y="1749"/>
                    <a:pt x="2015" y="1779"/>
                  </a:cubicBezTo>
                  <a:cubicBezTo>
                    <a:pt x="2015" y="1749"/>
                    <a:pt x="2065" y="1699"/>
                    <a:pt x="2034" y="1690"/>
                  </a:cubicBezTo>
                  <a:cubicBezTo>
                    <a:pt x="2034" y="1690"/>
                    <a:pt x="2065" y="1650"/>
                    <a:pt x="2094" y="1620"/>
                  </a:cubicBezTo>
                  <a:cubicBezTo>
                    <a:pt x="2124" y="1590"/>
                    <a:pt x="2144" y="1560"/>
                    <a:pt x="2144" y="1560"/>
                  </a:cubicBezTo>
                  <a:lnTo>
                    <a:pt x="2173" y="1560"/>
                  </a:lnTo>
                  <a:cubicBezTo>
                    <a:pt x="2164" y="1560"/>
                    <a:pt x="2164" y="1551"/>
                    <a:pt x="2164" y="1551"/>
                  </a:cubicBezTo>
                  <a:cubicBezTo>
                    <a:pt x="2164" y="1551"/>
                    <a:pt x="2283" y="1421"/>
                    <a:pt x="2411" y="1313"/>
                  </a:cubicBezTo>
                  <a:cubicBezTo>
                    <a:pt x="2471" y="1263"/>
                    <a:pt x="2541" y="1203"/>
                    <a:pt x="2581" y="1174"/>
                  </a:cubicBezTo>
                  <a:cubicBezTo>
                    <a:pt x="2630" y="1144"/>
                    <a:pt x="2660" y="1124"/>
                    <a:pt x="2660" y="1124"/>
                  </a:cubicBezTo>
                  <a:lnTo>
                    <a:pt x="2660" y="1124"/>
                  </a:lnTo>
                  <a:cubicBezTo>
                    <a:pt x="2645" y="1129"/>
                    <a:pt x="2630" y="1129"/>
                    <a:pt x="2615" y="1129"/>
                  </a:cubicBezTo>
                  <a:cubicBezTo>
                    <a:pt x="2600" y="1129"/>
                    <a:pt x="2585" y="1129"/>
                    <a:pt x="2570" y="1134"/>
                  </a:cubicBezTo>
                  <a:cubicBezTo>
                    <a:pt x="2570" y="1109"/>
                    <a:pt x="2565" y="1102"/>
                    <a:pt x="2558" y="1102"/>
                  </a:cubicBezTo>
                  <a:cubicBezTo>
                    <a:pt x="2547" y="1102"/>
                    <a:pt x="2529" y="1119"/>
                    <a:pt x="2513" y="1119"/>
                  </a:cubicBezTo>
                  <a:cubicBezTo>
                    <a:pt x="2505" y="1119"/>
                    <a:pt x="2498" y="1115"/>
                    <a:pt x="2491" y="1104"/>
                  </a:cubicBezTo>
                  <a:cubicBezTo>
                    <a:pt x="2501" y="1064"/>
                    <a:pt x="2531" y="1055"/>
                    <a:pt x="2550" y="1055"/>
                  </a:cubicBezTo>
                  <a:cubicBezTo>
                    <a:pt x="2541" y="1025"/>
                    <a:pt x="2501" y="1025"/>
                    <a:pt x="2491" y="985"/>
                  </a:cubicBezTo>
                  <a:cubicBezTo>
                    <a:pt x="2392" y="1005"/>
                    <a:pt x="2471" y="1134"/>
                    <a:pt x="2392" y="1163"/>
                  </a:cubicBezTo>
                  <a:cubicBezTo>
                    <a:pt x="2378" y="1143"/>
                    <a:pt x="2374" y="1117"/>
                    <a:pt x="2359" y="1117"/>
                  </a:cubicBezTo>
                  <a:cubicBezTo>
                    <a:pt x="2352" y="1117"/>
                    <a:pt x="2344" y="1122"/>
                    <a:pt x="2332" y="1134"/>
                  </a:cubicBezTo>
                  <a:lnTo>
                    <a:pt x="2332" y="1114"/>
                  </a:lnTo>
                  <a:cubicBezTo>
                    <a:pt x="2314" y="1154"/>
                    <a:pt x="2291" y="1156"/>
                    <a:pt x="2273" y="1156"/>
                  </a:cubicBezTo>
                  <a:cubicBezTo>
                    <a:pt x="2270" y="1156"/>
                    <a:pt x="2268" y="1156"/>
                    <a:pt x="2267" y="1156"/>
                  </a:cubicBezTo>
                  <a:cubicBezTo>
                    <a:pt x="2248" y="1156"/>
                    <a:pt x="2238" y="1159"/>
                    <a:pt x="2253" y="1213"/>
                  </a:cubicBezTo>
                  <a:lnTo>
                    <a:pt x="2213" y="1174"/>
                  </a:lnTo>
                  <a:cubicBezTo>
                    <a:pt x="2213" y="1213"/>
                    <a:pt x="2184" y="1243"/>
                    <a:pt x="2164" y="1273"/>
                  </a:cubicBezTo>
                  <a:cubicBezTo>
                    <a:pt x="2184" y="1233"/>
                    <a:pt x="2193" y="1194"/>
                    <a:pt x="2213" y="1144"/>
                  </a:cubicBezTo>
                  <a:cubicBezTo>
                    <a:pt x="2213" y="1144"/>
                    <a:pt x="2223" y="1144"/>
                    <a:pt x="2223" y="1134"/>
                  </a:cubicBezTo>
                  <a:cubicBezTo>
                    <a:pt x="2223" y="1114"/>
                    <a:pt x="2233" y="1094"/>
                    <a:pt x="2243" y="1075"/>
                  </a:cubicBezTo>
                  <a:lnTo>
                    <a:pt x="2253" y="1075"/>
                  </a:lnTo>
                  <a:cubicBezTo>
                    <a:pt x="2263" y="1084"/>
                    <a:pt x="2263" y="1084"/>
                    <a:pt x="2273" y="1084"/>
                  </a:cubicBezTo>
                  <a:lnTo>
                    <a:pt x="2273" y="1094"/>
                  </a:lnTo>
                  <a:lnTo>
                    <a:pt x="2283" y="1094"/>
                  </a:lnTo>
                  <a:lnTo>
                    <a:pt x="2273" y="1084"/>
                  </a:lnTo>
                  <a:lnTo>
                    <a:pt x="2273" y="1084"/>
                  </a:lnTo>
                  <a:cubicBezTo>
                    <a:pt x="2274" y="1084"/>
                    <a:pt x="2276" y="1085"/>
                    <a:pt x="2277" y="1085"/>
                  </a:cubicBezTo>
                  <a:cubicBezTo>
                    <a:pt x="2330" y="1085"/>
                    <a:pt x="2352" y="934"/>
                    <a:pt x="2419" y="934"/>
                  </a:cubicBezTo>
                  <a:cubicBezTo>
                    <a:pt x="2423" y="934"/>
                    <a:pt x="2427" y="935"/>
                    <a:pt x="2431" y="936"/>
                  </a:cubicBezTo>
                  <a:cubicBezTo>
                    <a:pt x="2442" y="916"/>
                    <a:pt x="2451" y="886"/>
                    <a:pt x="2451" y="866"/>
                  </a:cubicBezTo>
                  <a:cubicBezTo>
                    <a:pt x="2461" y="866"/>
                    <a:pt x="2461" y="876"/>
                    <a:pt x="2471" y="886"/>
                  </a:cubicBezTo>
                  <a:cubicBezTo>
                    <a:pt x="2511" y="876"/>
                    <a:pt x="2541" y="856"/>
                    <a:pt x="2570" y="826"/>
                  </a:cubicBezTo>
                  <a:lnTo>
                    <a:pt x="2581" y="817"/>
                  </a:lnTo>
                  <a:lnTo>
                    <a:pt x="2669" y="896"/>
                  </a:lnTo>
                  <a:lnTo>
                    <a:pt x="2729" y="866"/>
                  </a:lnTo>
                  <a:cubicBezTo>
                    <a:pt x="2689" y="826"/>
                    <a:pt x="2660" y="797"/>
                    <a:pt x="2620" y="767"/>
                  </a:cubicBezTo>
                  <a:cubicBezTo>
                    <a:pt x="2620" y="757"/>
                    <a:pt x="2630" y="747"/>
                    <a:pt x="2630" y="737"/>
                  </a:cubicBezTo>
                  <a:lnTo>
                    <a:pt x="2630" y="737"/>
                  </a:lnTo>
                  <a:lnTo>
                    <a:pt x="2610" y="757"/>
                  </a:lnTo>
                  <a:cubicBezTo>
                    <a:pt x="2610" y="747"/>
                    <a:pt x="2610" y="747"/>
                    <a:pt x="2600" y="747"/>
                  </a:cubicBezTo>
                  <a:cubicBezTo>
                    <a:pt x="2600" y="731"/>
                    <a:pt x="2607" y="702"/>
                    <a:pt x="2583" y="702"/>
                  </a:cubicBezTo>
                  <a:cubicBezTo>
                    <a:pt x="2577" y="702"/>
                    <a:pt x="2570" y="703"/>
                    <a:pt x="2561" y="707"/>
                  </a:cubicBezTo>
                  <a:cubicBezTo>
                    <a:pt x="2570" y="698"/>
                    <a:pt x="2581" y="678"/>
                    <a:pt x="2600" y="658"/>
                  </a:cubicBezTo>
                  <a:cubicBezTo>
                    <a:pt x="2550" y="608"/>
                    <a:pt x="2491" y="548"/>
                    <a:pt x="2431" y="499"/>
                  </a:cubicBezTo>
                  <a:lnTo>
                    <a:pt x="2431" y="489"/>
                  </a:lnTo>
                  <a:cubicBezTo>
                    <a:pt x="2451" y="499"/>
                    <a:pt x="2461" y="519"/>
                    <a:pt x="2481" y="528"/>
                  </a:cubicBezTo>
                  <a:cubicBezTo>
                    <a:pt x="2491" y="548"/>
                    <a:pt x="2501" y="559"/>
                    <a:pt x="2511" y="568"/>
                  </a:cubicBezTo>
                  <a:cubicBezTo>
                    <a:pt x="2541" y="588"/>
                    <a:pt x="2581" y="618"/>
                    <a:pt x="2610" y="658"/>
                  </a:cubicBezTo>
                  <a:lnTo>
                    <a:pt x="2630" y="638"/>
                  </a:lnTo>
                  <a:cubicBezTo>
                    <a:pt x="2620" y="628"/>
                    <a:pt x="2600" y="608"/>
                    <a:pt x="2581" y="598"/>
                  </a:cubicBezTo>
                  <a:lnTo>
                    <a:pt x="2640" y="528"/>
                  </a:lnTo>
                  <a:cubicBezTo>
                    <a:pt x="2630" y="499"/>
                    <a:pt x="2610" y="449"/>
                    <a:pt x="2610" y="400"/>
                  </a:cubicBezTo>
                  <a:lnTo>
                    <a:pt x="2481" y="270"/>
                  </a:lnTo>
                  <a:cubicBezTo>
                    <a:pt x="2451" y="320"/>
                    <a:pt x="2411" y="360"/>
                    <a:pt x="2362" y="380"/>
                  </a:cubicBezTo>
                  <a:lnTo>
                    <a:pt x="2332" y="350"/>
                  </a:lnTo>
                  <a:cubicBezTo>
                    <a:pt x="2332" y="340"/>
                    <a:pt x="2323" y="330"/>
                    <a:pt x="2303" y="320"/>
                  </a:cubicBezTo>
                  <a:cubicBezTo>
                    <a:pt x="2283" y="301"/>
                    <a:pt x="2263" y="290"/>
                    <a:pt x="2233" y="270"/>
                  </a:cubicBezTo>
                  <a:lnTo>
                    <a:pt x="2233" y="290"/>
                  </a:lnTo>
                  <a:cubicBezTo>
                    <a:pt x="2243" y="310"/>
                    <a:pt x="2263" y="330"/>
                    <a:pt x="2283" y="350"/>
                  </a:cubicBezTo>
                  <a:cubicBezTo>
                    <a:pt x="2253" y="330"/>
                    <a:pt x="2223" y="301"/>
                    <a:pt x="2204" y="281"/>
                  </a:cubicBezTo>
                  <a:cubicBezTo>
                    <a:pt x="2194" y="281"/>
                    <a:pt x="2185" y="282"/>
                    <a:pt x="2178" y="282"/>
                  </a:cubicBezTo>
                  <a:cubicBezTo>
                    <a:pt x="2165" y="282"/>
                    <a:pt x="2160" y="277"/>
                    <a:pt x="2173" y="251"/>
                  </a:cubicBezTo>
                  <a:cubicBezTo>
                    <a:pt x="2164" y="251"/>
                    <a:pt x="2164" y="241"/>
                    <a:pt x="2153" y="241"/>
                  </a:cubicBezTo>
                  <a:cubicBezTo>
                    <a:pt x="2134" y="251"/>
                    <a:pt x="2153" y="281"/>
                    <a:pt x="2144" y="320"/>
                  </a:cubicBezTo>
                  <a:cubicBezTo>
                    <a:pt x="2144" y="310"/>
                    <a:pt x="2144" y="310"/>
                    <a:pt x="2134" y="310"/>
                  </a:cubicBezTo>
                  <a:cubicBezTo>
                    <a:pt x="2124" y="270"/>
                    <a:pt x="2114" y="241"/>
                    <a:pt x="2114" y="241"/>
                  </a:cubicBezTo>
                  <a:lnTo>
                    <a:pt x="2114" y="290"/>
                  </a:lnTo>
                  <a:cubicBezTo>
                    <a:pt x="2084" y="251"/>
                    <a:pt x="2045" y="221"/>
                    <a:pt x="2005" y="182"/>
                  </a:cubicBezTo>
                  <a:cubicBezTo>
                    <a:pt x="1995" y="211"/>
                    <a:pt x="1995" y="231"/>
                    <a:pt x="1985" y="251"/>
                  </a:cubicBezTo>
                  <a:lnTo>
                    <a:pt x="2084" y="350"/>
                  </a:lnTo>
                  <a:cubicBezTo>
                    <a:pt x="2084" y="360"/>
                    <a:pt x="2074" y="370"/>
                    <a:pt x="2065" y="380"/>
                  </a:cubicBezTo>
                  <a:cubicBezTo>
                    <a:pt x="2034" y="420"/>
                    <a:pt x="2005" y="449"/>
                    <a:pt x="2015" y="469"/>
                  </a:cubicBezTo>
                  <a:lnTo>
                    <a:pt x="1816" y="290"/>
                  </a:lnTo>
                  <a:cubicBezTo>
                    <a:pt x="1826" y="281"/>
                    <a:pt x="1826" y="261"/>
                    <a:pt x="1836" y="251"/>
                  </a:cubicBezTo>
                  <a:cubicBezTo>
                    <a:pt x="1846" y="211"/>
                    <a:pt x="1876" y="182"/>
                    <a:pt x="1896" y="171"/>
                  </a:cubicBezTo>
                  <a:lnTo>
                    <a:pt x="1846" y="132"/>
                  </a:lnTo>
                  <a:lnTo>
                    <a:pt x="1826" y="182"/>
                  </a:lnTo>
                  <a:lnTo>
                    <a:pt x="1826" y="171"/>
                  </a:lnTo>
                  <a:cubicBezTo>
                    <a:pt x="1816" y="182"/>
                    <a:pt x="1826" y="191"/>
                    <a:pt x="1826" y="191"/>
                  </a:cubicBezTo>
                  <a:cubicBezTo>
                    <a:pt x="1826" y="191"/>
                    <a:pt x="1826" y="211"/>
                    <a:pt x="1816" y="241"/>
                  </a:cubicBezTo>
                  <a:cubicBezTo>
                    <a:pt x="1807" y="251"/>
                    <a:pt x="1807" y="261"/>
                    <a:pt x="1796" y="270"/>
                  </a:cubicBezTo>
                  <a:lnTo>
                    <a:pt x="1767" y="241"/>
                  </a:lnTo>
                  <a:cubicBezTo>
                    <a:pt x="1776" y="241"/>
                    <a:pt x="1776" y="231"/>
                    <a:pt x="1776" y="221"/>
                  </a:cubicBezTo>
                  <a:cubicBezTo>
                    <a:pt x="1787" y="132"/>
                    <a:pt x="1707" y="82"/>
                    <a:pt x="1648" y="3"/>
                  </a:cubicBezTo>
                  <a:cubicBezTo>
                    <a:pt x="1646" y="1"/>
                    <a:pt x="1643" y="0"/>
                    <a:pt x="164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2220163" y="588254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2210308" y="78911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2334750" y="606082"/>
              <a:ext cx="1881" cy="98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20" y="10"/>
                  </a:moveTo>
                  <a:cubicBezTo>
                    <a:pt x="11" y="10"/>
                    <a:pt x="11" y="0"/>
                    <a:pt x="1" y="0"/>
                  </a:cubicBezTo>
                  <a:lnTo>
                    <a:pt x="1" y="0"/>
                  </a:lnTo>
                  <a:cubicBezTo>
                    <a:pt x="11" y="0"/>
                    <a:pt x="11" y="10"/>
                    <a:pt x="20" y="1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2221865" y="589150"/>
              <a:ext cx="985" cy="98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0" y="10"/>
                  </a:moveTo>
                  <a:cubicBezTo>
                    <a:pt x="1" y="10"/>
                    <a:pt x="1" y="10"/>
                    <a:pt x="1" y="1"/>
                  </a:cubicBezTo>
                  <a:cubicBezTo>
                    <a:pt x="1" y="10"/>
                    <a:pt x="1" y="10"/>
                    <a:pt x="10" y="1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2330360" y="601603"/>
              <a:ext cx="5375" cy="4569"/>
            </a:xfrm>
            <a:custGeom>
              <a:avLst/>
              <a:gdLst/>
              <a:ahLst/>
              <a:cxnLst/>
              <a:rect l="l" t="t" r="r" b="b"/>
              <a:pathLst>
                <a:path w="60" h="51" extrusionOk="0">
                  <a:moveTo>
                    <a:pt x="0" y="1"/>
                  </a:moveTo>
                  <a:lnTo>
                    <a:pt x="50" y="50"/>
                  </a:lnTo>
                  <a:cubicBezTo>
                    <a:pt x="50" y="41"/>
                    <a:pt x="60" y="41"/>
                    <a:pt x="60" y="41"/>
                  </a:cubicBezTo>
                  <a:cubicBezTo>
                    <a:pt x="40" y="30"/>
                    <a:pt x="30" y="10"/>
                    <a:pt x="1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2220163" y="588254"/>
              <a:ext cx="1792" cy="98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1"/>
                    <a:pt x="10" y="11"/>
                    <a:pt x="20" y="11"/>
                  </a:cubicBezTo>
                  <a:cubicBezTo>
                    <a:pt x="20" y="11"/>
                    <a:pt x="10" y="1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2296584" y="568723"/>
              <a:ext cx="896" cy="98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0"/>
                  </a:move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2128511" y="764121"/>
              <a:ext cx="27683" cy="20695"/>
            </a:xfrm>
            <a:custGeom>
              <a:avLst/>
              <a:gdLst/>
              <a:ahLst/>
              <a:cxnLst/>
              <a:rect l="l" t="t" r="r" b="b"/>
              <a:pathLst>
                <a:path w="309" h="231" extrusionOk="0">
                  <a:moveTo>
                    <a:pt x="11" y="0"/>
                  </a:moveTo>
                  <a:cubicBezTo>
                    <a:pt x="8" y="0"/>
                    <a:pt x="5" y="1"/>
                    <a:pt x="1" y="2"/>
                  </a:cubicBezTo>
                  <a:lnTo>
                    <a:pt x="1" y="32"/>
                  </a:lnTo>
                  <a:lnTo>
                    <a:pt x="155" y="136"/>
                  </a:lnTo>
                  <a:lnTo>
                    <a:pt x="11" y="32"/>
                  </a:lnTo>
                  <a:cubicBezTo>
                    <a:pt x="19" y="23"/>
                    <a:pt x="28" y="0"/>
                    <a:pt x="11" y="0"/>
                  </a:cubicBezTo>
                  <a:close/>
                  <a:moveTo>
                    <a:pt x="155" y="136"/>
                  </a:moveTo>
                  <a:lnTo>
                    <a:pt x="289" y="231"/>
                  </a:lnTo>
                  <a:cubicBezTo>
                    <a:pt x="290" y="229"/>
                    <a:pt x="291" y="228"/>
                    <a:pt x="292" y="227"/>
                  </a:cubicBezTo>
                  <a:lnTo>
                    <a:pt x="292" y="227"/>
                  </a:lnTo>
                  <a:lnTo>
                    <a:pt x="298" y="231"/>
                  </a:lnTo>
                  <a:lnTo>
                    <a:pt x="309" y="220"/>
                  </a:lnTo>
                  <a:cubicBezTo>
                    <a:pt x="300" y="220"/>
                    <a:pt x="299" y="220"/>
                    <a:pt x="292" y="227"/>
                  </a:cubicBezTo>
                  <a:lnTo>
                    <a:pt x="292" y="227"/>
                  </a:lnTo>
                  <a:lnTo>
                    <a:pt x="155" y="136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2141860" y="666467"/>
              <a:ext cx="1881" cy="6361"/>
            </a:xfrm>
            <a:custGeom>
              <a:avLst/>
              <a:gdLst/>
              <a:ahLst/>
              <a:cxnLst/>
              <a:rect l="l" t="t" r="r" b="b"/>
              <a:pathLst>
                <a:path w="21" h="71" extrusionOk="0">
                  <a:moveTo>
                    <a:pt x="1" y="1"/>
                  </a:moveTo>
                  <a:lnTo>
                    <a:pt x="1" y="21"/>
                  </a:lnTo>
                  <a:lnTo>
                    <a:pt x="21" y="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2300167" y="640754"/>
              <a:ext cx="2688" cy="717"/>
            </a:xfrm>
            <a:custGeom>
              <a:avLst/>
              <a:gdLst/>
              <a:ahLst/>
              <a:cxnLst/>
              <a:rect l="l" t="t" r="r" b="b"/>
              <a:pathLst>
                <a:path w="30" h="8" extrusionOk="0">
                  <a:moveTo>
                    <a:pt x="0" y="0"/>
                  </a:moveTo>
                  <a:cubicBezTo>
                    <a:pt x="5" y="5"/>
                    <a:pt x="10" y="8"/>
                    <a:pt x="15" y="8"/>
                  </a:cubicBezTo>
                  <a:cubicBezTo>
                    <a:pt x="20" y="8"/>
                    <a:pt x="25" y="5"/>
                    <a:pt x="2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2187193" y="570515"/>
              <a:ext cx="1881" cy="3763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1" y="0"/>
                  </a:moveTo>
                  <a:cubicBezTo>
                    <a:pt x="4" y="14"/>
                    <a:pt x="1" y="33"/>
                    <a:pt x="1" y="40"/>
                  </a:cubicBezTo>
                  <a:lnTo>
                    <a:pt x="1" y="40"/>
                  </a:lnTo>
                  <a:cubicBezTo>
                    <a:pt x="11" y="30"/>
                    <a:pt x="11" y="20"/>
                    <a:pt x="20" y="10"/>
                  </a:cubicBezTo>
                  <a:cubicBezTo>
                    <a:pt x="20" y="10"/>
                    <a:pt x="11" y="10"/>
                    <a:pt x="11" y="0"/>
                  </a:cubicBezTo>
                  <a:close/>
                  <a:moveTo>
                    <a:pt x="1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2"/>
                    <a:pt x="1" y="42"/>
                  </a:cubicBezTo>
                  <a:cubicBezTo>
                    <a:pt x="1" y="42"/>
                    <a:pt x="1" y="41"/>
                    <a:pt x="1" y="4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192569" y="593360"/>
              <a:ext cx="6271" cy="3852"/>
            </a:xfrm>
            <a:custGeom>
              <a:avLst/>
              <a:gdLst/>
              <a:ahLst/>
              <a:cxnLst/>
              <a:rect l="l" t="t" r="r" b="b"/>
              <a:pathLst>
                <a:path w="70" h="43" extrusionOk="0">
                  <a:moveTo>
                    <a:pt x="26" y="0"/>
                  </a:moveTo>
                  <a:cubicBezTo>
                    <a:pt x="15" y="0"/>
                    <a:pt x="4" y="11"/>
                    <a:pt x="0" y="43"/>
                  </a:cubicBezTo>
                  <a:cubicBezTo>
                    <a:pt x="6" y="37"/>
                    <a:pt x="18" y="31"/>
                    <a:pt x="34" y="31"/>
                  </a:cubicBezTo>
                  <a:cubicBezTo>
                    <a:pt x="45" y="31"/>
                    <a:pt x="57" y="35"/>
                    <a:pt x="70" y="43"/>
                  </a:cubicBezTo>
                  <a:cubicBezTo>
                    <a:pt x="64" y="25"/>
                    <a:pt x="43" y="0"/>
                    <a:pt x="26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2335645" y="641560"/>
              <a:ext cx="2777" cy="1881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0" y="1"/>
                  </a:moveTo>
                  <a:lnTo>
                    <a:pt x="1" y="21"/>
                  </a:lnTo>
                  <a:cubicBezTo>
                    <a:pt x="10" y="21"/>
                    <a:pt x="21" y="11"/>
                    <a:pt x="3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2246771" y="722551"/>
              <a:ext cx="8959" cy="11557"/>
            </a:xfrm>
            <a:custGeom>
              <a:avLst/>
              <a:gdLst/>
              <a:ahLst/>
              <a:cxnLst/>
              <a:rect l="l" t="t" r="r" b="b"/>
              <a:pathLst>
                <a:path w="100" h="129" extrusionOk="0">
                  <a:moveTo>
                    <a:pt x="50" y="0"/>
                  </a:moveTo>
                  <a:lnTo>
                    <a:pt x="1" y="80"/>
                  </a:lnTo>
                  <a:cubicBezTo>
                    <a:pt x="4" y="79"/>
                    <a:pt x="8" y="78"/>
                    <a:pt x="10" y="78"/>
                  </a:cubicBezTo>
                  <a:cubicBezTo>
                    <a:pt x="37" y="78"/>
                    <a:pt x="22" y="120"/>
                    <a:pt x="40" y="129"/>
                  </a:cubicBezTo>
                  <a:lnTo>
                    <a:pt x="100" y="40"/>
                  </a:lnTo>
                  <a:cubicBezTo>
                    <a:pt x="80" y="30"/>
                    <a:pt x="70" y="10"/>
                    <a:pt x="5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2255641" y="721565"/>
              <a:ext cx="4569" cy="5286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30" y="1"/>
                  </a:moveTo>
                  <a:lnTo>
                    <a:pt x="1" y="51"/>
                  </a:lnTo>
                  <a:cubicBezTo>
                    <a:pt x="6" y="56"/>
                    <a:pt x="11" y="58"/>
                    <a:pt x="18" y="58"/>
                  </a:cubicBezTo>
                  <a:cubicBezTo>
                    <a:pt x="26" y="58"/>
                    <a:pt x="35" y="56"/>
                    <a:pt x="50" y="51"/>
                  </a:cubicBezTo>
                  <a:cubicBezTo>
                    <a:pt x="41" y="41"/>
                    <a:pt x="30" y="21"/>
                    <a:pt x="3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2270782" y="574994"/>
              <a:ext cx="985" cy="1881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1" y="0"/>
                  </a:moveTo>
                  <a:lnTo>
                    <a:pt x="0" y="20"/>
                  </a:lnTo>
                  <a:cubicBezTo>
                    <a:pt x="11" y="10"/>
                    <a:pt x="11" y="10"/>
                    <a:pt x="1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2267198" y="558061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2325880" y="622925"/>
              <a:ext cx="21411" cy="19710"/>
            </a:xfrm>
            <a:custGeom>
              <a:avLst/>
              <a:gdLst/>
              <a:ahLst/>
              <a:cxnLst/>
              <a:rect l="l" t="t" r="r" b="b"/>
              <a:pathLst>
                <a:path w="239" h="220" extrusionOk="0">
                  <a:moveTo>
                    <a:pt x="119" y="1"/>
                  </a:moveTo>
                  <a:cubicBezTo>
                    <a:pt x="110" y="10"/>
                    <a:pt x="110" y="10"/>
                    <a:pt x="100" y="10"/>
                  </a:cubicBezTo>
                  <a:cubicBezTo>
                    <a:pt x="80" y="30"/>
                    <a:pt x="50" y="60"/>
                    <a:pt x="31" y="90"/>
                  </a:cubicBezTo>
                  <a:cubicBezTo>
                    <a:pt x="150" y="90"/>
                    <a:pt x="0" y="169"/>
                    <a:pt x="70" y="219"/>
                  </a:cubicBezTo>
                  <a:lnTo>
                    <a:pt x="100" y="169"/>
                  </a:lnTo>
                  <a:lnTo>
                    <a:pt x="110" y="189"/>
                  </a:lnTo>
                  <a:lnTo>
                    <a:pt x="159" y="149"/>
                  </a:lnTo>
                  <a:cubicBezTo>
                    <a:pt x="130" y="130"/>
                    <a:pt x="119" y="130"/>
                    <a:pt x="100" y="100"/>
                  </a:cubicBezTo>
                  <a:cubicBezTo>
                    <a:pt x="117" y="93"/>
                    <a:pt x="129" y="91"/>
                    <a:pt x="139" y="91"/>
                  </a:cubicBezTo>
                  <a:cubicBezTo>
                    <a:pt x="171" y="91"/>
                    <a:pt x="165" y="124"/>
                    <a:pt x="219" y="140"/>
                  </a:cubicBezTo>
                  <a:lnTo>
                    <a:pt x="238" y="12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2266302" y="558957"/>
              <a:ext cx="9048" cy="16126"/>
            </a:xfrm>
            <a:custGeom>
              <a:avLst/>
              <a:gdLst/>
              <a:ahLst/>
              <a:cxnLst/>
              <a:rect l="l" t="t" r="r" b="b"/>
              <a:pathLst>
                <a:path w="101" h="180" extrusionOk="0">
                  <a:moveTo>
                    <a:pt x="11" y="1"/>
                  </a:moveTo>
                  <a:cubicBezTo>
                    <a:pt x="11" y="70"/>
                    <a:pt x="90" y="60"/>
                    <a:pt x="1" y="149"/>
                  </a:cubicBezTo>
                  <a:cubicBezTo>
                    <a:pt x="21" y="159"/>
                    <a:pt x="61" y="149"/>
                    <a:pt x="61" y="179"/>
                  </a:cubicBezTo>
                  <a:cubicBezTo>
                    <a:pt x="70" y="139"/>
                    <a:pt x="90" y="109"/>
                    <a:pt x="100" y="7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2216579" y="554478"/>
              <a:ext cx="4479" cy="5286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50" y="1"/>
                  </a:moveTo>
                  <a:cubicBezTo>
                    <a:pt x="20" y="20"/>
                    <a:pt x="10" y="31"/>
                    <a:pt x="0" y="51"/>
                  </a:cubicBezTo>
                  <a:cubicBezTo>
                    <a:pt x="6" y="56"/>
                    <a:pt x="11" y="59"/>
                    <a:pt x="14" y="59"/>
                  </a:cubicBezTo>
                  <a:cubicBezTo>
                    <a:pt x="30" y="59"/>
                    <a:pt x="34" y="17"/>
                    <a:pt x="5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2309037" y="564333"/>
              <a:ext cx="8063" cy="6271"/>
            </a:xfrm>
            <a:custGeom>
              <a:avLst/>
              <a:gdLst/>
              <a:ahLst/>
              <a:cxnLst/>
              <a:rect l="l" t="t" r="r" b="b"/>
              <a:pathLst>
                <a:path w="90" h="70" extrusionOk="0">
                  <a:moveTo>
                    <a:pt x="69" y="0"/>
                  </a:moveTo>
                  <a:lnTo>
                    <a:pt x="0" y="49"/>
                  </a:lnTo>
                  <a:cubicBezTo>
                    <a:pt x="6" y="47"/>
                    <a:pt x="10" y="46"/>
                    <a:pt x="14" y="46"/>
                  </a:cubicBezTo>
                  <a:cubicBezTo>
                    <a:pt x="26" y="46"/>
                    <a:pt x="35" y="55"/>
                    <a:pt x="49" y="69"/>
                  </a:cubicBezTo>
                  <a:cubicBezTo>
                    <a:pt x="49" y="49"/>
                    <a:pt x="89" y="10"/>
                    <a:pt x="6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2306349" y="568723"/>
              <a:ext cx="2777" cy="1881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0" y="0"/>
                  </a:moveTo>
                  <a:cubicBezTo>
                    <a:pt x="20" y="0"/>
                    <a:pt x="10" y="11"/>
                    <a:pt x="0" y="2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2313427" y="570515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2205918" y="805154"/>
              <a:ext cx="5375" cy="11647"/>
            </a:xfrm>
            <a:custGeom>
              <a:avLst/>
              <a:gdLst/>
              <a:ahLst/>
              <a:cxnLst/>
              <a:rect l="l" t="t" r="r" b="b"/>
              <a:pathLst>
                <a:path w="60" h="130" extrusionOk="0">
                  <a:moveTo>
                    <a:pt x="40" y="1"/>
                  </a:moveTo>
                  <a:cubicBezTo>
                    <a:pt x="50" y="20"/>
                    <a:pt x="0" y="60"/>
                    <a:pt x="20" y="90"/>
                  </a:cubicBezTo>
                  <a:lnTo>
                    <a:pt x="10" y="90"/>
                  </a:lnTo>
                  <a:lnTo>
                    <a:pt x="10" y="130"/>
                  </a:lnTo>
                  <a:cubicBezTo>
                    <a:pt x="30" y="100"/>
                    <a:pt x="60" y="31"/>
                    <a:pt x="4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2182803" y="295828"/>
              <a:ext cx="896" cy="1881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0" y="1"/>
                  </a:moveTo>
                  <a:lnTo>
                    <a:pt x="0" y="21"/>
                  </a:lnTo>
                  <a:cubicBezTo>
                    <a:pt x="10" y="21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2037039" y="25228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2132095" y="220213"/>
              <a:ext cx="1881" cy="1075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0" y="1"/>
                  </a:moveTo>
                  <a:cubicBezTo>
                    <a:pt x="0" y="1"/>
                    <a:pt x="11" y="11"/>
                    <a:pt x="20" y="11"/>
                  </a:cubicBezTo>
                  <a:cubicBezTo>
                    <a:pt x="20" y="1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2110772" y="209552"/>
              <a:ext cx="985" cy="1881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1" y="11"/>
                    <a:pt x="11" y="21"/>
                  </a:cubicBezTo>
                  <a:lnTo>
                    <a:pt x="11" y="11"/>
                  </a:lnTo>
                  <a:cubicBezTo>
                    <a:pt x="1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2112564" y="210537"/>
              <a:ext cx="2777" cy="2688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0" y="3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1980148" y="185631"/>
              <a:ext cx="226656" cy="247179"/>
            </a:xfrm>
            <a:custGeom>
              <a:avLst/>
              <a:gdLst/>
              <a:ahLst/>
              <a:cxnLst/>
              <a:rect l="l" t="t" r="r" b="b"/>
              <a:pathLst>
                <a:path w="2530" h="2759" extrusionOk="0">
                  <a:moveTo>
                    <a:pt x="1311" y="214"/>
                  </a:moveTo>
                  <a:cubicBezTo>
                    <a:pt x="1316" y="214"/>
                    <a:pt x="1321" y="216"/>
                    <a:pt x="1326" y="219"/>
                  </a:cubicBezTo>
                  <a:lnTo>
                    <a:pt x="1326" y="219"/>
                  </a:lnTo>
                  <a:cubicBezTo>
                    <a:pt x="1325" y="219"/>
                    <a:pt x="1323" y="219"/>
                    <a:pt x="1319" y="219"/>
                  </a:cubicBezTo>
                  <a:lnTo>
                    <a:pt x="1300" y="219"/>
                  </a:lnTo>
                  <a:cubicBezTo>
                    <a:pt x="1303" y="216"/>
                    <a:pt x="1306" y="214"/>
                    <a:pt x="1311" y="214"/>
                  </a:cubicBezTo>
                  <a:close/>
                  <a:moveTo>
                    <a:pt x="1409" y="248"/>
                  </a:moveTo>
                  <a:cubicBezTo>
                    <a:pt x="1389" y="248"/>
                    <a:pt x="1379" y="248"/>
                    <a:pt x="1379" y="258"/>
                  </a:cubicBezTo>
                  <a:cubicBezTo>
                    <a:pt x="1401" y="280"/>
                    <a:pt x="1414" y="287"/>
                    <a:pt x="1423" y="287"/>
                  </a:cubicBezTo>
                  <a:cubicBezTo>
                    <a:pt x="1430" y="287"/>
                    <a:pt x="1434" y="282"/>
                    <a:pt x="1438" y="278"/>
                  </a:cubicBezTo>
                  <a:cubicBezTo>
                    <a:pt x="1449" y="278"/>
                    <a:pt x="1449" y="268"/>
                    <a:pt x="1458" y="268"/>
                  </a:cubicBezTo>
                  <a:lnTo>
                    <a:pt x="1438" y="248"/>
                  </a:lnTo>
                  <a:close/>
                  <a:moveTo>
                    <a:pt x="1423" y="315"/>
                  </a:moveTo>
                  <a:cubicBezTo>
                    <a:pt x="1425" y="316"/>
                    <a:pt x="1427" y="317"/>
                    <a:pt x="1429" y="318"/>
                  </a:cubicBezTo>
                  <a:cubicBezTo>
                    <a:pt x="1427" y="317"/>
                    <a:pt x="1425" y="316"/>
                    <a:pt x="1423" y="315"/>
                  </a:cubicBezTo>
                  <a:close/>
                  <a:moveTo>
                    <a:pt x="1151" y="318"/>
                  </a:moveTo>
                  <a:cubicBezTo>
                    <a:pt x="1161" y="327"/>
                    <a:pt x="1161" y="347"/>
                    <a:pt x="1161" y="358"/>
                  </a:cubicBezTo>
                  <a:lnTo>
                    <a:pt x="1141" y="338"/>
                  </a:lnTo>
                  <a:cubicBezTo>
                    <a:pt x="1141" y="327"/>
                    <a:pt x="1141" y="318"/>
                    <a:pt x="1151" y="318"/>
                  </a:cubicBezTo>
                  <a:close/>
                  <a:moveTo>
                    <a:pt x="1746" y="199"/>
                  </a:moveTo>
                  <a:lnTo>
                    <a:pt x="2014" y="506"/>
                  </a:lnTo>
                  <a:lnTo>
                    <a:pt x="2004" y="516"/>
                  </a:lnTo>
                  <a:lnTo>
                    <a:pt x="1756" y="219"/>
                  </a:lnTo>
                  <a:cubicBezTo>
                    <a:pt x="1746" y="228"/>
                    <a:pt x="1736" y="228"/>
                    <a:pt x="1716" y="238"/>
                  </a:cubicBezTo>
                  <a:cubicBezTo>
                    <a:pt x="1716" y="228"/>
                    <a:pt x="1736" y="208"/>
                    <a:pt x="1746" y="199"/>
                  </a:cubicBezTo>
                  <a:close/>
                  <a:moveTo>
                    <a:pt x="1369" y="546"/>
                  </a:moveTo>
                  <a:lnTo>
                    <a:pt x="1369" y="546"/>
                  </a:lnTo>
                  <a:lnTo>
                    <a:pt x="1369" y="546"/>
                  </a:lnTo>
                  <a:close/>
                  <a:moveTo>
                    <a:pt x="803" y="546"/>
                  </a:moveTo>
                  <a:lnTo>
                    <a:pt x="803" y="546"/>
                  </a:lnTo>
                  <a:cubicBezTo>
                    <a:pt x="800" y="546"/>
                    <a:pt x="797" y="547"/>
                    <a:pt x="795" y="548"/>
                  </a:cubicBezTo>
                  <a:lnTo>
                    <a:pt x="795" y="548"/>
                  </a:lnTo>
                  <a:cubicBezTo>
                    <a:pt x="798" y="547"/>
                    <a:pt x="801" y="546"/>
                    <a:pt x="803" y="546"/>
                  </a:cubicBezTo>
                  <a:close/>
                  <a:moveTo>
                    <a:pt x="853" y="536"/>
                  </a:moveTo>
                  <a:cubicBezTo>
                    <a:pt x="848" y="541"/>
                    <a:pt x="848" y="550"/>
                    <a:pt x="853" y="555"/>
                  </a:cubicBezTo>
                  <a:lnTo>
                    <a:pt x="853" y="555"/>
                  </a:lnTo>
                  <a:lnTo>
                    <a:pt x="853" y="536"/>
                  </a:lnTo>
                  <a:close/>
                  <a:moveTo>
                    <a:pt x="1885" y="486"/>
                  </a:moveTo>
                  <a:lnTo>
                    <a:pt x="1935" y="556"/>
                  </a:lnTo>
                  <a:lnTo>
                    <a:pt x="1895" y="506"/>
                  </a:lnTo>
                  <a:cubicBezTo>
                    <a:pt x="1885" y="506"/>
                    <a:pt x="1885" y="496"/>
                    <a:pt x="1885" y="486"/>
                  </a:cubicBezTo>
                  <a:close/>
                  <a:moveTo>
                    <a:pt x="1081" y="496"/>
                  </a:moveTo>
                  <a:cubicBezTo>
                    <a:pt x="1092" y="526"/>
                    <a:pt x="1092" y="546"/>
                    <a:pt x="1081" y="565"/>
                  </a:cubicBezTo>
                  <a:lnTo>
                    <a:pt x="1061" y="546"/>
                  </a:lnTo>
                  <a:cubicBezTo>
                    <a:pt x="1052" y="516"/>
                    <a:pt x="1072" y="506"/>
                    <a:pt x="1081" y="496"/>
                  </a:cubicBezTo>
                  <a:close/>
                  <a:moveTo>
                    <a:pt x="1469" y="541"/>
                  </a:moveTo>
                  <a:cubicBezTo>
                    <a:pt x="1479" y="552"/>
                    <a:pt x="1488" y="559"/>
                    <a:pt x="1488" y="565"/>
                  </a:cubicBezTo>
                  <a:cubicBezTo>
                    <a:pt x="1488" y="565"/>
                    <a:pt x="1478" y="565"/>
                    <a:pt x="1478" y="576"/>
                  </a:cubicBezTo>
                  <a:cubicBezTo>
                    <a:pt x="1478" y="564"/>
                    <a:pt x="1474" y="551"/>
                    <a:pt x="1469" y="541"/>
                  </a:cubicBezTo>
                  <a:close/>
                  <a:moveTo>
                    <a:pt x="1806" y="506"/>
                  </a:moveTo>
                  <a:cubicBezTo>
                    <a:pt x="1826" y="536"/>
                    <a:pt x="1846" y="556"/>
                    <a:pt x="1865" y="576"/>
                  </a:cubicBezTo>
                  <a:cubicBezTo>
                    <a:pt x="1846" y="565"/>
                    <a:pt x="1815" y="556"/>
                    <a:pt x="1796" y="546"/>
                  </a:cubicBezTo>
                  <a:lnTo>
                    <a:pt x="1806" y="506"/>
                  </a:lnTo>
                  <a:close/>
                  <a:moveTo>
                    <a:pt x="1390" y="570"/>
                  </a:moveTo>
                  <a:cubicBezTo>
                    <a:pt x="1399" y="570"/>
                    <a:pt x="1409" y="575"/>
                    <a:pt x="1419" y="585"/>
                  </a:cubicBezTo>
                  <a:cubicBezTo>
                    <a:pt x="1419" y="596"/>
                    <a:pt x="1429" y="596"/>
                    <a:pt x="1429" y="605"/>
                  </a:cubicBezTo>
                  <a:lnTo>
                    <a:pt x="1399" y="635"/>
                  </a:lnTo>
                  <a:lnTo>
                    <a:pt x="1389" y="635"/>
                  </a:lnTo>
                  <a:cubicBezTo>
                    <a:pt x="1330" y="605"/>
                    <a:pt x="1379" y="596"/>
                    <a:pt x="1369" y="585"/>
                  </a:cubicBezTo>
                  <a:cubicBezTo>
                    <a:pt x="1374" y="575"/>
                    <a:pt x="1381" y="570"/>
                    <a:pt x="1390" y="570"/>
                  </a:cubicBezTo>
                  <a:close/>
                  <a:moveTo>
                    <a:pt x="1379" y="466"/>
                  </a:moveTo>
                  <a:cubicBezTo>
                    <a:pt x="1438" y="466"/>
                    <a:pt x="1429" y="506"/>
                    <a:pt x="1419" y="536"/>
                  </a:cubicBezTo>
                  <a:lnTo>
                    <a:pt x="1379" y="565"/>
                  </a:lnTo>
                  <a:lnTo>
                    <a:pt x="1369" y="546"/>
                  </a:lnTo>
                  <a:lnTo>
                    <a:pt x="1359" y="576"/>
                  </a:lnTo>
                  <a:cubicBezTo>
                    <a:pt x="1339" y="605"/>
                    <a:pt x="1359" y="635"/>
                    <a:pt x="1359" y="655"/>
                  </a:cubicBezTo>
                  <a:cubicBezTo>
                    <a:pt x="1354" y="665"/>
                    <a:pt x="1347" y="670"/>
                    <a:pt x="1338" y="670"/>
                  </a:cubicBezTo>
                  <a:cubicBezTo>
                    <a:pt x="1330" y="670"/>
                    <a:pt x="1320" y="665"/>
                    <a:pt x="1310" y="655"/>
                  </a:cubicBezTo>
                  <a:cubicBezTo>
                    <a:pt x="1369" y="625"/>
                    <a:pt x="1290" y="585"/>
                    <a:pt x="1330" y="565"/>
                  </a:cubicBezTo>
                  <a:lnTo>
                    <a:pt x="1330" y="565"/>
                  </a:lnTo>
                  <a:lnTo>
                    <a:pt x="1339" y="576"/>
                  </a:lnTo>
                  <a:cubicBezTo>
                    <a:pt x="1310" y="536"/>
                    <a:pt x="1379" y="506"/>
                    <a:pt x="1379" y="466"/>
                  </a:cubicBezTo>
                  <a:close/>
                  <a:moveTo>
                    <a:pt x="1696" y="823"/>
                  </a:moveTo>
                  <a:lnTo>
                    <a:pt x="1707" y="834"/>
                  </a:lnTo>
                  <a:lnTo>
                    <a:pt x="1696" y="834"/>
                  </a:lnTo>
                  <a:lnTo>
                    <a:pt x="1696" y="823"/>
                  </a:lnTo>
                  <a:close/>
                  <a:moveTo>
                    <a:pt x="1727" y="724"/>
                  </a:moveTo>
                  <a:cubicBezTo>
                    <a:pt x="1736" y="735"/>
                    <a:pt x="1736" y="735"/>
                    <a:pt x="1746" y="735"/>
                  </a:cubicBezTo>
                  <a:cubicBezTo>
                    <a:pt x="1756" y="744"/>
                    <a:pt x="1766" y="744"/>
                    <a:pt x="1766" y="754"/>
                  </a:cubicBezTo>
                  <a:cubicBezTo>
                    <a:pt x="1766" y="764"/>
                    <a:pt x="1756" y="774"/>
                    <a:pt x="1746" y="784"/>
                  </a:cubicBezTo>
                  <a:cubicBezTo>
                    <a:pt x="1736" y="814"/>
                    <a:pt x="1727" y="834"/>
                    <a:pt x="1727" y="834"/>
                  </a:cubicBezTo>
                  <a:lnTo>
                    <a:pt x="1707" y="834"/>
                  </a:lnTo>
                  <a:cubicBezTo>
                    <a:pt x="1707" y="823"/>
                    <a:pt x="1707" y="814"/>
                    <a:pt x="1696" y="814"/>
                  </a:cubicBezTo>
                  <a:lnTo>
                    <a:pt x="1707" y="764"/>
                  </a:lnTo>
                  <a:lnTo>
                    <a:pt x="1707" y="774"/>
                  </a:lnTo>
                  <a:cubicBezTo>
                    <a:pt x="1707" y="754"/>
                    <a:pt x="1716" y="744"/>
                    <a:pt x="1727" y="724"/>
                  </a:cubicBezTo>
                  <a:close/>
                  <a:moveTo>
                    <a:pt x="1022" y="863"/>
                  </a:moveTo>
                  <a:lnTo>
                    <a:pt x="1022" y="873"/>
                  </a:lnTo>
                  <a:cubicBezTo>
                    <a:pt x="1022" y="873"/>
                    <a:pt x="1022" y="883"/>
                    <a:pt x="1012" y="883"/>
                  </a:cubicBezTo>
                  <a:lnTo>
                    <a:pt x="1012" y="863"/>
                  </a:lnTo>
                  <a:close/>
                  <a:moveTo>
                    <a:pt x="2104" y="893"/>
                  </a:moveTo>
                  <a:cubicBezTo>
                    <a:pt x="2113" y="893"/>
                    <a:pt x="2123" y="893"/>
                    <a:pt x="2123" y="903"/>
                  </a:cubicBezTo>
                  <a:lnTo>
                    <a:pt x="2093" y="903"/>
                  </a:lnTo>
                  <a:cubicBezTo>
                    <a:pt x="2093" y="903"/>
                    <a:pt x="2104" y="903"/>
                    <a:pt x="2104" y="893"/>
                  </a:cubicBezTo>
                  <a:close/>
                  <a:moveTo>
                    <a:pt x="695" y="883"/>
                  </a:moveTo>
                  <a:lnTo>
                    <a:pt x="695" y="903"/>
                  </a:lnTo>
                  <a:cubicBezTo>
                    <a:pt x="684" y="903"/>
                    <a:pt x="675" y="913"/>
                    <a:pt x="675" y="913"/>
                  </a:cubicBezTo>
                  <a:lnTo>
                    <a:pt x="665" y="903"/>
                  </a:lnTo>
                  <a:cubicBezTo>
                    <a:pt x="675" y="903"/>
                    <a:pt x="684" y="893"/>
                    <a:pt x="695" y="883"/>
                  </a:cubicBezTo>
                  <a:close/>
                  <a:moveTo>
                    <a:pt x="1727" y="854"/>
                  </a:moveTo>
                  <a:lnTo>
                    <a:pt x="1736" y="873"/>
                  </a:lnTo>
                  <a:cubicBezTo>
                    <a:pt x="1732" y="882"/>
                    <a:pt x="1726" y="885"/>
                    <a:pt x="1720" y="885"/>
                  </a:cubicBezTo>
                  <a:cubicBezTo>
                    <a:pt x="1712" y="885"/>
                    <a:pt x="1702" y="879"/>
                    <a:pt x="1696" y="873"/>
                  </a:cubicBezTo>
                  <a:cubicBezTo>
                    <a:pt x="1696" y="883"/>
                    <a:pt x="1687" y="883"/>
                    <a:pt x="1687" y="893"/>
                  </a:cubicBezTo>
                  <a:lnTo>
                    <a:pt x="1687" y="923"/>
                  </a:lnTo>
                  <a:cubicBezTo>
                    <a:pt x="1657" y="903"/>
                    <a:pt x="1657" y="893"/>
                    <a:pt x="1667" y="873"/>
                  </a:cubicBezTo>
                  <a:lnTo>
                    <a:pt x="1677" y="873"/>
                  </a:lnTo>
                  <a:cubicBezTo>
                    <a:pt x="1687" y="863"/>
                    <a:pt x="1707" y="854"/>
                    <a:pt x="1727" y="854"/>
                  </a:cubicBezTo>
                  <a:close/>
                  <a:moveTo>
                    <a:pt x="2104" y="913"/>
                  </a:moveTo>
                  <a:cubicBezTo>
                    <a:pt x="2113" y="923"/>
                    <a:pt x="2143" y="943"/>
                    <a:pt x="2113" y="962"/>
                  </a:cubicBezTo>
                  <a:cubicBezTo>
                    <a:pt x="2104" y="962"/>
                    <a:pt x="2104" y="953"/>
                    <a:pt x="2104" y="953"/>
                  </a:cubicBezTo>
                  <a:cubicBezTo>
                    <a:pt x="2104" y="943"/>
                    <a:pt x="2104" y="943"/>
                    <a:pt x="2094" y="943"/>
                  </a:cubicBezTo>
                  <a:lnTo>
                    <a:pt x="2094" y="943"/>
                  </a:lnTo>
                  <a:cubicBezTo>
                    <a:pt x="2104" y="943"/>
                    <a:pt x="2104" y="943"/>
                    <a:pt x="2113" y="953"/>
                  </a:cubicBezTo>
                  <a:lnTo>
                    <a:pt x="2104" y="913"/>
                  </a:lnTo>
                  <a:close/>
                  <a:moveTo>
                    <a:pt x="1687" y="943"/>
                  </a:moveTo>
                  <a:cubicBezTo>
                    <a:pt x="1687" y="973"/>
                    <a:pt x="1687" y="993"/>
                    <a:pt x="1667" y="1012"/>
                  </a:cubicBezTo>
                  <a:cubicBezTo>
                    <a:pt x="1657" y="982"/>
                    <a:pt x="1647" y="962"/>
                    <a:pt x="1647" y="943"/>
                  </a:cubicBezTo>
                  <a:close/>
                  <a:moveTo>
                    <a:pt x="1568" y="1052"/>
                  </a:moveTo>
                  <a:lnTo>
                    <a:pt x="1568" y="1062"/>
                  </a:lnTo>
                  <a:cubicBezTo>
                    <a:pt x="1548" y="1062"/>
                    <a:pt x="1528" y="1072"/>
                    <a:pt x="1528" y="1081"/>
                  </a:cubicBezTo>
                  <a:lnTo>
                    <a:pt x="1518" y="1081"/>
                  </a:lnTo>
                  <a:lnTo>
                    <a:pt x="1528" y="1052"/>
                  </a:lnTo>
                  <a:cubicBezTo>
                    <a:pt x="1531" y="1055"/>
                    <a:pt x="1535" y="1056"/>
                    <a:pt x="1538" y="1056"/>
                  </a:cubicBezTo>
                  <a:cubicBezTo>
                    <a:pt x="1546" y="1056"/>
                    <a:pt x="1555" y="1052"/>
                    <a:pt x="1568" y="1052"/>
                  </a:cubicBezTo>
                  <a:close/>
                  <a:moveTo>
                    <a:pt x="1319" y="1072"/>
                  </a:moveTo>
                  <a:cubicBezTo>
                    <a:pt x="1330" y="1072"/>
                    <a:pt x="1330" y="1072"/>
                    <a:pt x="1339" y="1081"/>
                  </a:cubicBezTo>
                  <a:lnTo>
                    <a:pt x="1339" y="1112"/>
                  </a:lnTo>
                  <a:cubicBezTo>
                    <a:pt x="1330" y="1121"/>
                    <a:pt x="1330" y="1121"/>
                    <a:pt x="1330" y="1131"/>
                  </a:cubicBezTo>
                  <a:lnTo>
                    <a:pt x="1350" y="1131"/>
                  </a:lnTo>
                  <a:cubicBezTo>
                    <a:pt x="1339" y="1141"/>
                    <a:pt x="1339" y="1151"/>
                    <a:pt x="1330" y="1161"/>
                  </a:cubicBezTo>
                  <a:lnTo>
                    <a:pt x="1319" y="1161"/>
                  </a:lnTo>
                  <a:cubicBezTo>
                    <a:pt x="1312" y="1137"/>
                    <a:pt x="1297" y="1106"/>
                    <a:pt x="1276" y="1106"/>
                  </a:cubicBezTo>
                  <a:cubicBezTo>
                    <a:pt x="1271" y="1106"/>
                    <a:pt x="1265" y="1108"/>
                    <a:pt x="1260" y="1112"/>
                  </a:cubicBezTo>
                  <a:cubicBezTo>
                    <a:pt x="1260" y="1081"/>
                    <a:pt x="1280" y="1081"/>
                    <a:pt x="1300" y="1081"/>
                  </a:cubicBezTo>
                  <a:cubicBezTo>
                    <a:pt x="1300" y="1092"/>
                    <a:pt x="1300" y="1101"/>
                    <a:pt x="1310" y="1101"/>
                  </a:cubicBezTo>
                  <a:lnTo>
                    <a:pt x="1310" y="1081"/>
                  </a:lnTo>
                  <a:cubicBezTo>
                    <a:pt x="1319" y="1081"/>
                    <a:pt x="1319" y="1081"/>
                    <a:pt x="1319" y="1072"/>
                  </a:cubicBezTo>
                  <a:close/>
                  <a:moveTo>
                    <a:pt x="1478" y="1131"/>
                  </a:moveTo>
                  <a:lnTo>
                    <a:pt x="1488" y="1141"/>
                  </a:lnTo>
                  <a:lnTo>
                    <a:pt x="1488" y="1151"/>
                  </a:lnTo>
                  <a:cubicBezTo>
                    <a:pt x="1488" y="1161"/>
                    <a:pt x="1478" y="1161"/>
                    <a:pt x="1478" y="1161"/>
                  </a:cubicBezTo>
                  <a:lnTo>
                    <a:pt x="1458" y="1161"/>
                  </a:lnTo>
                  <a:lnTo>
                    <a:pt x="1478" y="1131"/>
                  </a:lnTo>
                  <a:close/>
                  <a:moveTo>
                    <a:pt x="2262" y="1220"/>
                  </a:moveTo>
                  <a:cubicBezTo>
                    <a:pt x="2265" y="1224"/>
                    <a:pt x="2268" y="1228"/>
                    <a:pt x="2272" y="1232"/>
                  </a:cubicBezTo>
                  <a:lnTo>
                    <a:pt x="2272" y="1232"/>
                  </a:lnTo>
                  <a:cubicBezTo>
                    <a:pt x="2271" y="1226"/>
                    <a:pt x="2269" y="1220"/>
                    <a:pt x="2262" y="1220"/>
                  </a:cubicBezTo>
                  <a:close/>
                  <a:moveTo>
                    <a:pt x="2272" y="1232"/>
                  </a:moveTo>
                  <a:lnTo>
                    <a:pt x="2272" y="1232"/>
                  </a:lnTo>
                  <a:cubicBezTo>
                    <a:pt x="2272" y="1235"/>
                    <a:pt x="2272" y="1237"/>
                    <a:pt x="2272" y="1240"/>
                  </a:cubicBezTo>
                  <a:lnTo>
                    <a:pt x="2282" y="1251"/>
                  </a:lnTo>
                  <a:lnTo>
                    <a:pt x="2292" y="1251"/>
                  </a:lnTo>
                  <a:cubicBezTo>
                    <a:pt x="2285" y="1251"/>
                    <a:pt x="2278" y="1241"/>
                    <a:pt x="2272" y="1232"/>
                  </a:cubicBezTo>
                  <a:close/>
                  <a:moveTo>
                    <a:pt x="1359" y="1201"/>
                  </a:moveTo>
                  <a:cubicBezTo>
                    <a:pt x="1359" y="1231"/>
                    <a:pt x="1369" y="1260"/>
                    <a:pt x="1369" y="1270"/>
                  </a:cubicBezTo>
                  <a:cubicBezTo>
                    <a:pt x="1350" y="1290"/>
                    <a:pt x="1339" y="1310"/>
                    <a:pt x="1319" y="1320"/>
                  </a:cubicBezTo>
                  <a:cubicBezTo>
                    <a:pt x="1310" y="1310"/>
                    <a:pt x="1310" y="1310"/>
                    <a:pt x="1310" y="1300"/>
                  </a:cubicBezTo>
                  <a:cubicBezTo>
                    <a:pt x="1350" y="1260"/>
                    <a:pt x="1350" y="1231"/>
                    <a:pt x="1339" y="1211"/>
                  </a:cubicBezTo>
                  <a:cubicBezTo>
                    <a:pt x="1350" y="1211"/>
                    <a:pt x="1350" y="1211"/>
                    <a:pt x="1359" y="1201"/>
                  </a:cubicBezTo>
                  <a:close/>
                  <a:moveTo>
                    <a:pt x="1240" y="1379"/>
                  </a:moveTo>
                  <a:cubicBezTo>
                    <a:pt x="1250" y="1399"/>
                    <a:pt x="1260" y="1409"/>
                    <a:pt x="1270" y="1419"/>
                  </a:cubicBezTo>
                  <a:cubicBezTo>
                    <a:pt x="1270" y="1429"/>
                    <a:pt x="1260" y="1439"/>
                    <a:pt x="1250" y="1449"/>
                  </a:cubicBezTo>
                  <a:cubicBezTo>
                    <a:pt x="1230" y="1429"/>
                    <a:pt x="1211" y="1429"/>
                    <a:pt x="1200" y="1429"/>
                  </a:cubicBezTo>
                  <a:lnTo>
                    <a:pt x="1191" y="1419"/>
                  </a:lnTo>
                  <a:cubicBezTo>
                    <a:pt x="1211" y="1409"/>
                    <a:pt x="1230" y="1399"/>
                    <a:pt x="1240" y="1379"/>
                  </a:cubicBezTo>
                  <a:close/>
                  <a:moveTo>
                    <a:pt x="2183" y="1458"/>
                  </a:moveTo>
                  <a:lnTo>
                    <a:pt x="2183" y="1458"/>
                  </a:lnTo>
                  <a:cubicBezTo>
                    <a:pt x="2183" y="1458"/>
                    <a:pt x="2183" y="1458"/>
                    <a:pt x="2183" y="1458"/>
                  </a:cubicBezTo>
                  <a:lnTo>
                    <a:pt x="2184" y="1460"/>
                  </a:lnTo>
                  <a:lnTo>
                    <a:pt x="2184" y="1460"/>
                  </a:lnTo>
                  <a:cubicBezTo>
                    <a:pt x="2184" y="1460"/>
                    <a:pt x="2184" y="1459"/>
                    <a:pt x="2183" y="1458"/>
                  </a:cubicBezTo>
                  <a:close/>
                  <a:moveTo>
                    <a:pt x="1220" y="1458"/>
                  </a:moveTo>
                  <a:cubicBezTo>
                    <a:pt x="1230" y="1458"/>
                    <a:pt x="1230" y="1469"/>
                    <a:pt x="1230" y="1469"/>
                  </a:cubicBezTo>
                  <a:lnTo>
                    <a:pt x="1220" y="1469"/>
                  </a:lnTo>
                  <a:lnTo>
                    <a:pt x="1220" y="1458"/>
                  </a:lnTo>
                  <a:close/>
                  <a:moveTo>
                    <a:pt x="1237" y="1451"/>
                  </a:moveTo>
                  <a:cubicBezTo>
                    <a:pt x="1240" y="1451"/>
                    <a:pt x="1245" y="1454"/>
                    <a:pt x="1250" y="1458"/>
                  </a:cubicBezTo>
                  <a:cubicBezTo>
                    <a:pt x="1240" y="1458"/>
                    <a:pt x="1240" y="1458"/>
                    <a:pt x="1230" y="1469"/>
                  </a:cubicBezTo>
                  <a:lnTo>
                    <a:pt x="1230" y="1458"/>
                  </a:lnTo>
                  <a:cubicBezTo>
                    <a:pt x="1230" y="1454"/>
                    <a:pt x="1233" y="1451"/>
                    <a:pt x="1237" y="1451"/>
                  </a:cubicBezTo>
                  <a:close/>
                  <a:moveTo>
                    <a:pt x="2184" y="1460"/>
                  </a:moveTo>
                  <a:cubicBezTo>
                    <a:pt x="2188" y="1475"/>
                    <a:pt x="2186" y="1499"/>
                    <a:pt x="2198" y="1499"/>
                  </a:cubicBezTo>
                  <a:cubicBezTo>
                    <a:pt x="2200" y="1499"/>
                    <a:pt x="2201" y="1499"/>
                    <a:pt x="2203" y="1498"/>
                  </a:cubicBezTo>
                  <a:lnTo>
                    <a:pt x="2184" y="1460"/>
                  </a:lnTo>
                  <a:close/>
                  <a:moveTo>
                    <a:pt x="814" y="1489"/>
                  </a:moveTo>
                  <a:lnTo>
                    <a:pt x="834" y="1508"/>
                  </a:lnTo>
                  <a:lnTo>
                    <a:pt x="834" y="1518"/>
                  </a:lnTo>
                  <a:lnTo>
                    <a:pt x="843" y="1528"/>
                  </a:lnTo>
                  <a:lnTo>
                    <a:pt x="834" y="1528"/>
                  </a:lnTo>
                  <a:cubicBezTo>
                    <a:pt x="814" y="1518"/>
                    <a:pt x="803" y="1508"/>
                    <a:pt x="814" y="1489"/>
                  </a:cubicBezTo>
                  <a:close/>
                  <a:moveTo>
                    <a:pt x="883" y="1528"/>
                  </a:moveTo>
                  <a:cubicBezTo>
                    <a:pt x="893" y="1538"/>
                    <a:pt x="893" y="1548"/>
                    <a:pt x="903" y="1558"/>
                  </a:cubicBezTo>
                  <a:lnTo>
                    <a:pt x="913" y="1568"/>
                  </a:lnTo>
                  <a:lnTo>
                    <a:pt x="893" y="1568"/>
                  </a:lnTo>
                  <a:cubicBezTo>
                    <a:pt x="893" y="1558"/>
                    <a:pt x="883" y="1558"/>
                    <a:pt x="883" y="1558"/>
                  </a:cubicBezTo>
                  <a:lnTo>
                    <a:pt x="883" y="1528"/>
                  </a:lnTo>
                  <a:close/>
                  <a:moveTo>
                    <a:pt x="718" y="1534"/>
                  </a:moveTo>
                  <a:cubicBezTo>
                    <a:pt x="719" y="1534"/>
                    <a:pt x="721" y="1535"/>
                    <a:pt x="724" y="1538"/>
                  </a:cubicBezTo>
                  <a:lnTo>
                    <a:pt x="724" y="1568"/>
                  </a:lnTo>
                  <a:lnTo>
                    <a:pt x="724" y="1578"/>
                  </a:lnTo>
                  <a:cubicBezTo>
                    <a:pt x="724" y="1568"/>
                    <a:pt x="715" y="1558"/>
                    <a:pt x="704" y="1548"/>
                  </a:cubicBezTo>
                  <a:cubicBezTo>
                    <a:pt x="712" y="1541"/>
                    <a:pt x="714" y="1534"/>
                    <a:pt x="718" y="1534"/>
                  </a:cubicBezTo>
                  <a:close/>
                  <a:moveTo>
                    <a:pt x="695" y="1568"/>
                  </a:moveTo>
                  <a:cubicBezTo>
                    <a:pt x="715" y="1588"/>
                    <a:pt x="734" y="1608"/>
                    <a:pt x="744" y="1628"/>
                  </a:cubicBezTo>
                  <a:cubicBezTo>
                    <a:pt x="734" y="1637"/>
                    <a:pt x="734" y="1637"/>
                    <a:pt x="734" y="1647"/>
                  </a:cubicBezTo>
                  <a:cubicBezTo>
                    <a:pt x="715" y="1617"/>
                    <a:pt x="704" y="1597"/>
                    <a:pt x="684" y="1578"/>
                  </a:cubicBezTo>
                  <a:cubicBezTo>
                    <a:pt x="695" y="1578"/>
                    <a:pt x="695" y="1578"/>
                    <a:pt x="695" y="1568"/>
                  </a:cubicBezTo>
                  <a:close/>
                  <a:moveTo>
                    <a:pt x="754" y="1628"/>
                  </a:moveTo>
                  <a:lnTo>
                    <a:pt x="754" y="1628"/>
                  </a:lnTo>
                  <a:cubicBezTo>
                    <a:pt x="754" y="1637"/>
                    <a:pt x="754" y="1637"/>
                    <a:pt x="764" y="1647"/>
                  </a:cubicBezTo>
                  <a:cubicBezTo>
                    <a:pt x="754" y="1647"/>
                    <a:pt x="754" y="1638"/>
                    <a:pt x="754" y="1628"/>
                  </a:cubicBezTo>
                  <a:close/>
                  <a:moveTo>
                    <a:pt x="754" y="1608"/>
                  </a:moveTo>
                  <a:lnTo>
                    <a:pt x="754" y="1608"/>
                  </a:lnTo>
                  <a:cubicBezTo>
                    <a:pt x="764" y="1617"/>
                    <a:pt x="774" y="1617"/>
                    <a:pt x="794" y="1617"/>
                  </a:cubicBezTo>
                  <a:cubicBezTo>
                    <a:pt x="803" y="1628"/>
                    <a:pt x="814" y="1637"/>
                    <a:pt x="814" y="1647"/>
                  </a:cubicBezTo>
                  <a:lnTo>
                    <a:pt x="784" y="1647"/>
                  </a:lnTo>
                  <a:cubicBezTo>
                    <a:pt x="774" y="1637"/>
                    <a:pt x="764" y="1628"/>
                    <a:pt x="754" y="1608"/>
                  </a:cubicBezTo>
                  <a:close/>
                  <a:moveTo>
                    <a:pt x="853" y="1528"/>
                  </a:moveTo>
                  <a:lnTo>
                    <a:pt x="873" y="1558"/>
                  </a:lnTo>
                  <a:cubicBezTo>
                    <a:pt x="883" y="1558"/>
                    <a:pt x="883" y="1568"/>
                    <a:pt x="883" y="1568"/>
                  </a:cubicBezTo>
                  <a:cubicBezTo>
                    <a:pt x="903" y="1588"/>
                    <a:pt x="893" y="1588"/>
                    <a:pt x="883" y="1597"/>
                  </a:cubicBezTo>
                  <a:cubicBezTo>
                    <a:pt x="863" y="1608"/>
                    <a:pt x="843" y="1608"/>
                    <a:pt x="883" y="1628"/>
                  </a:cubicBezTo>
                  <a:cubicBezTo>
                    <a:pt x="883" y="1637"/>
                    <a:pt x="873" y="1647"/>
                    <a:pt x="873" y="1657"/>
                  </a:cubicBezTo>
                  <a:lnTo>
                    <a:pt x="834" y="1617"/>
                  </a:lnTo>
                  <a:lnTo>
                    <a:pt x="834" y="1608"/>
                  </a:lnTo>
                  <a:cubicBezTo>
                    <a:pt x="853" y="1608"/>
                    <a:pt x="863" y="1597"/>
                    <a:pt x="863" y="1578"/>
                  </a:cubicBezTo>
                  <a:cubicBezTo>
                    <a:pt x="863" y="1568"/>
                    <a:pt x="853" y="1558"/>
                    <a:pt x="843" y="1548"/>
                  </a:cubicBezTo>
                  <a:cubicBezTo>
                    <a:pt x="843" y="1538"/>
                    <a:pt x="843" y="1538"/>
                    <a:pt x="853" y="1528"/>
                  </a:cubicBezTo>
                  <a:close/>
                  <a:moveTo>
                    <a:pt x="992" y="1657"/>
                  </a:moveTo>
                  <a:lnTo>
                    <a:pt x="992" y="1667"/>
                  </a:lnTo>
                  <a:lnTo>
                    <a:pt x="982" y="1667"/>
                  </a:lnTo>
                  <a:lnTo>
                    <a:pt x="992" y="1657"/>
                  </a:lnTo>
                  <a:close/>
                  <a:moveTo>
                    <a:pt x="645" y="2163"/>
                  </a:moveTo>
                  <a:lnTo>
                    <a:pt x="684" y="2203"/>
                  </a:lnTo>
                  <a:cubicBezTo>
                    <a:pt x="684" y="2213"/>
                    <a:pt x="704" y="2223"/>
                    <a:pt x="704" y="2232"/>
                  </a:cubicBezTo>
                  <a:lnTo>
                    <a:pt x="715" y="2232"/>
                  </a:lnTo>
                  <a:lnTo>
                    <a:pt x="883" y="2382"/>
                  </a:lnTo>
                  <a:cubicBezTo>
                    <a:pt x="893" y="2391"/>
                    <a:pt x="893" y="2401"/>
                    <a:pt x="893" y="2411"/>
                  </a:cubicBezTo>
                  <a:lnTo>
                    <a:pt x="625" y="2163"/>
                  </a:lnTo>
                  <a:close/>
                  <a:moveTo>
                    <a:pt x="1379" y="0"/>
                  </a:moveTo>
                  <a:lnTo>
                    <a:pt x="1319" y="60"/>
                  </a:lnTo>
                  <a:lnTo>
                    <a:pt x="1310" y="50"/>
                  </a:lnTo>
                  <a:cubicBezTo>
                    <a:pt x="1310" y="69"/>
                    <a:pt x="1280" y="89"/>
                    <a:pt x="1270" y="100"/>
                  </a:cubicBezTo>
                  <a:cubicBezTo>
                    <a:pt x="1260" y="89"/>
                    <a:pt x="1250" y="80"/>
                    <a:pt x="1260" y="69"/>
                  </a:cubicBezTo>
                  <a:lnTo>
                    <a:pt x="1260" y="69"/>
                  </a:lnTo>
                  <a:cubicBezTo>
                    <a:pt x="1191" y="119"/>
                    <a:pt x="1290" y="149"/>
                    <a:pt x="1280" y="208"/>
                  </a:cubicBezTo>
                  <a:cubicBezTo>
                    <a:pt x="1270" y="219"/>
                    <a:pt x="1270" y="228"/>
                    <a:pt x="1260" y="238"/>
                  </a:cubicBezTo>
                  <a:lnTo>
                    <a:pt x="1200" y="179"/>
                  </a:lnTo>
                  <a:cubicBezTo>
                    <a:pt x="1200" y="208"/>
                    <a:pt x="1191" y="208"/>
                    <a:pt x="1180" y="219"/>
                  </a:cubicBezTo>
                  <a:lnTo>
                    <a:pt x="1161" y="100"/>
                  </a:lnTo>
                  <a:cubicBezTo>
                    <a:pt x="1145" y="92"/>
                    <a:pt x="1132" y="88"/>
                    <a:pt x="1121" y="88"/>
                  </a:cubicBezTo>
                  <a:cubicBezTo>
                    <a:pt x="1076" y="88"/>
                    <a:pt x="1064" y="139"/>
                    <a:pt x="1032" y="139"/>
                  </a:cubicBezTo>
                  <a:cubicBezTo>
                    <a:pt x="1101" y="159"/>
                    <a:pt x="1032" y="179"/>
                    <a:pt x="1121" y="179"/>
                  </a:cubicBezTo>
                  <a:lnTo>
                    <a:pt x="1151" y="258"/>
                  </a:lnTo>
                  <a:lnTo>
                    <a:pt x="1101" y="288"/>
                  </a:lnTo>
                  <a:cubicBezTo>
                    <a:pt x="1111" y="298"/>
                    <a:pt x="1111" y="327"/>
                    <a:pt x="1121" y="338"/>
                  </a:cubicBezTo>
                  <a:cubicBezTo>
                    <a:pt x="1111" y="347"/>
                    <a:pt x="1101" y="347"/>
                    <a:pt x="1092" y="358"/>
                  </a:cubicBezTo>
                  <a:cubicBezTo>
                    <a:pt x="1092" y="348"/>
                    <a:pt x="1089" y="343"/>
                    <a:pt x="1083" y="343"/>
                  </a:cubicBezTo>
                  <a:cubicBezTo>
                    <a:pt x="1076" y="343"/>
                    <a:pt x="1067" y="348"/>
                    <a:pt x="1052" y="358"/>
                  </a:cubicBezTo>
                  <a:cubicBezTo>
                    <a:pt x="1002" y="308"/>
                    <a:pt x="1061" y="298"/>
                    <a:pt x="1072" y="268"/>
                  </a:cubicBezTo>
                  <a:cubicBezTo>
                    <a:pt x="1052" y="268"/>
                    <a:pt x="1052" y="238"/>
                    <a:pt x="1032" y="219"/>
                  </a:cubicBezTo>
                  <a:cubicBezTo>
                    <a:pt x="1022" y="238"/>
                    <a:pt x="1032" y="258"/>
                    <a:pt x="1012" y="268"/>
                  </a:cubicBezTo>
                  <a:cubicBezTo>
                    <a:pt x="982" y="258"/>
                    <a:pt x="992" y="219"/>
                    <a:pt x="1012" y="208"/>
                  </a:cubicBezTo>
                  <a:cubicBezTo>
                    <a:pt x="976" y="208"/>
                    <a:pt x="998" y="158"/>
                    <a:pt x="963" y="158"/>
                  </a:cubicBezTo>
                  <a:cubicBezTo>
                    <a:pt x="960" y="158"/>
                    <a:pt x="957" y="158"/>
                    <a:pt x="953" y="159"/>
                  </a:cubicBezTo>
                  <a:cubicBezTo>
                    <a:pt x="913" y="238"/>
                    <a:pt x="893" y="298"/>
                    <a:pt x="922" y="407"/>
                  </a:cubicBezTo>
                  <a:cubicBezTo>
                    <a:pt x="942" y="358"/>
                    <a:pt x="962" y="308"/>
                    <a:pt x="1012" y="298"/>
                  </a:cubicBezTo>
                  <a:lnTo>
                    <a:pt x="1032" y="347"/>
                  </a:lnTo>
                  <a:cubicBezTo>
                    <a:pt x="972" y="347"/>
                    <a:pt x="982" y="387"/>
                    <a:pt x="942" y="417"/>
                  </a:cubicBezTo>
                  <a:lnTo>
                    <a:pt x="1032" y="367"/>
                  </a:lnTo>
                  <a:cubicBezTo>
                    <a:pt x="1052" y="367"/>
                    <a:pt x="1061" y="367"/>
                    <a:pt x="1072" y="377"/>
                  </a:cubicBezTo>
                  <a:cubicBezTo>
                    <a:pt x="1072" y="387"/>
                    <a:pt x="1061" y="407"/>
                    <a:pt x="1072" y="427"/>
                  </a:cubicBezTo>
                  <a:lnTo>
                    <a:pt x="1072" y="457"/>
                  </a:lnTo>
                  <a:lnTo>
                    <a:pt x="1052" y="457"/>
                  </a:lnTo>
                  <a:lnTo>
                    <a:pt x="1052" y="446"/>
                  </a:lnTo>
                  <a:cubicBezTo>
                    <a:pt x="1052" y="466"/>
                    <a:pt x="1042" y="477"/>
                    <a:pt x="1052" y="496"/>
                  </a:cubicBezTo>
                  <a:cubicBezTo>
                    <a:pt x="1043" y="523"/>
                    <a:pt x="1025" y="531"/>
                    <a:pt x="1004" y="531"/>
                  </a:cubicBezTo>
                  <a:cubicBezTo>
                    <a:pt x="978" y="531"/>
                    <a:pt x="949" y="517"/>
                    <a:pt x="933" y="506"/>
                  </a:cubicBezTo>
                  <a:cubicBezTo>
                    <a:pt x="930" y="507"/>
                    <a:pt x="928" y="507"/>
                    <a:pt x="926" y="507"/>
                  </a:cubicBezTo>
                  <a:cubicBezTo>
                    <a:pt x="901" y="507"/>
                    <a:pt x="891" y="455"/>
                    <a:pt x="863" y="437"/>
                  </a:cubicBezTo>
                  <a:lnTo>
                    <a:pt x="863" y="437"/>
                  </a:lnTo>
                  <a:cubicBezTo>
                    <a:pt x="843" y="477"/>
                    <a:pt x="893" y="516"/>
                    <a:pt x="873" y="556"/>
                  </a:cubicBezTo>
                  <a:cubicBezTo>
                    <a:pt x="870" y="558"/>
                    <a:pt x="866" y="558"/>
                    <a:pt x="863" y="558"/>
                  </a:cubicBezTo>
                  <a:cubicBezTo>
                    <a:pt x="859" y="558"/>
                    <a:pt x="856" y="557"/>
                    <a:pt x="853" y="555"/>
                  </a:cubicBezTo>
                  <a:lnTo>
                    <a:pt x="853" y="555"/>
                  </a:lnTo>
                  <a:lnTo>
                    <a:pt x="853" y="585"/>
                  </a:lnTo>
                  <a:cubicBezTo>
                    <a:pt x="852" y="584"/>
                    <a:pt x="849" y="584"/>
                    <a:pt x="847" y="584"/>
                  </a:cubicBezTo>
                  <a:cubicBezTo>
                    <a:pt x="834" y="584"/>
                    <a:pt x="816" y="595"/>
                    <a:pt x="802" y="595"/>
                  </a:cubicBezTo>
                  <a:cubicBezTo>
                    <a:pt x="791" y="595"/>
                    <a:pt x="784" y="589"/>
                    <a:pt x="784" y="565"/>
                  </a:cubicBezTo>
                  <a:cubicBezTo>
                    <a:pt x="784" y="559"/>
                    <a:pt x="788" y="552"/>
                    <a:pt x="795" y="548"/>
                  </a:cubicBezTo>
                  <a:lnTo>
                    <a:pt x="795" y="548"/>
                  </a:lnTo>
                  <a:cubicBezTo>
                    <a:pt x="743" y="565"/>
                    <a:pt x="678" y="599"/>
                    <a:pt x="629" y="599"/>
                  </a:cubicBezTo>
                  <a:cubicBezTo>
                    <a:pt x="612" y="599"/>
                    <a:pt x="597" y="595"/>
                    <a:pt x="585" y="585"/>
                  </a:cubicBezTo>
                  <a:cubicBezTo>
                    <a:pt x="556" y="605"/>
                    <a:pt x="585" y="615"/>
                    <a:pt x="536" y="655"/>
                  </a:cubicBezTo>
                  <a:cubicBezTo>
                    <a:pt x="556" y="704"/>
                    <a:pt x="605" y="704"/>
                    <a:pt x="595" y="774"/>
                  </a:cubicBezTo>
                  <a:lnTo>
                    <a:pt x="635" y="744"/>
                  </a:lnTo>
                  <a:lnTo>
                    <a:pt x="635" y="704"/>
                  </a:lnTo>
                  <a:lnTo>
                    <a:pt x="605" y="744"/>
                  </a:lnTo>
                  <a:cubicBezTo>
                    <a:pt x="615" y="715"/>
                    <a:pt x="585" y="704"/>
                    <a:pt x="565" y="675"/>
                  </a:cubicBezTo>
                  <a:cubicBezTo>
                    <a:pt x="605" y="605"/>
                    <a:pt x="675" y="635"/>
                    <a:pt x="715" y="615"/>
                  </a:cubicBezTo>
                  <a:lnTo>
                    <a:pt x="715" y="615"/>
                  </a:lnTo>
                  <a:cubicBezTo>
                    <a:pt x="724" y="655"/>
                    <a:pt x="695" y="675"/>
                    <a:pt x="744" y="695"/>
                  </a:cubicBezTo>
                  <a:cubicBezTo>
                    <a:pt x="715" y="695"/>
                    <a:pt x="724" y="724"/>
                    <a:pt x="724" y="744"/>
                  </a:cubicBezTo>
                  <a:cubicBezTo>
                    <a:pt x="719" y="742"/>
                    <a:pt x="715" y="741"/>
                    <a:pt x="710" y="741"/>
                  </a:cubicBezTo>
                  <a:cubicBezTo>
                    <a:pt x="695" y="741"/>
                    <a:pt x="680" y="753"/>
                    <a:pt x="665" y="784"/>
                  </a:cubicBezTo>
                  <a:lnTo>
                    <a:pt x="665" y="744"/>
                  </a:lnTo>
                  <a:lnTo>
                    <a:pt x="615" y="804"/>
                  </a:lnTo>
                  <a:lnTo>
                    <a:pt x="655" y="814"/>
                  </a:lnTo>
                  <a:cubicBezTo>
                    <a:pt x="645" y="834"/>
                    <a:pt x="645" y="843"/>
                    <a:pt x="655" y="843"/>
                  </a:cubicBezTo>
                  <a:lnTo>
                    <a:pt x="635" y="893"/>
                  </a:lnTo>
                  <a:cubicBezTo>
                    <a:pt x="625" y="893"/>
                    <a:pt x="615" y="883"/>
                    <a:pt x="605" y="883"/>
                  </a:cubicBezTo>
                  <a:lnTo>
                    <a:pt x="615" y="883"/>
                  </a:lnTo>
                  <a:lnTo>
                    <a:pt x="625" y="834"/>
                  </a:lnTo>
                  <a:lnTo>
                    <a:pt x="605" y="834"/>
                  </a:lnTo>
                  <a:lnTo>
                    <a:pt x="595" y="873"/>
                  </a:lnTo>
                  <a:lnTo>
                    <a:pt x="585" y="863"/>
                  </a:lnTo>
                  <a:cubicBezTo>
                    <a:pt x="576" y="744"/>
                    <a:pt x="506" y="823"/>
                    <a:pt x="526" y="704"/>
                  </a:cubicBezTo>
                  <a:cubicBezTo>
                    <a:pt x="506" y="692"/>
                    <a:pt x="490" y="686"/>
                    <a:pt x="476" y="686"/>
                  </a:cubicBezTo>
                  <a:cubicBezTo>
                    <a:pt x="447" y="686"/>
                    <a:pt x="427" y="711"/>
                    <a:pt x="407" y="744"/>
                  </a:cubicBezTo>
                  <a:cubicBezTo>
                    <a:pt x="409" y="744"/>
                    <a:pt x="412" y="743"/>
                    <a:pt x="414" y="743"/>
                  </a:cubicBezTo>
                  <a:cubicBezTo>
                    <a:pt x="454" y="743"/>
                    <a:pt x="475" y="807"/>
                    <a:pt x="526" y="807"/>
                  </a:cubicBezTo>
                  <a:cubicBezTo>
                    <a:pt x="532" y="807"/>
                    <a:pt x="538" y="806"/>
                    <a:pt x="545" y="804"/>
                  </a:cubicBezTo>
                  <a:lnTo>
                    <a:pt x="545" y="804"/>
                  </a:lnTo>
                  <a:cubicBezTo>
                    <a:pt x="526" y="903"/>
                    <a:pt x="645" y="962"/>
                    <a:pt x="545" y="1012"/>
                  </a:cubicBezTo>
                  <a:lnTo>
                    <a:pt x="536" y="1002"/>
                  </a:lnTo>
                  <a:lnTo>
                    <a:pt x="565" y="1062"/>
                  </a:lnTo>
                  <a:lnTo>
                    <a:pt x="516" y="1101"/>
                  </a:lnTo>
                  <a:cubicBezTo>
                    <a:pt x="466" y="1032"/>
                    <a:pt x="516" y="1012"/>
                    <a:pt x="496" y="973"/>
                  </a:cubicBezTo>
                  <a:lnTo>
                    <a:pt x="496" y="973"/>
                  </a:lnTo>
                  <a:cubicBezTo>
                    <a:pt x="457" y="982"/>
                    <a:pt x="446" y="1002"/>
                    <a:pt x="457" y="1022"/>
                  </a:cubicBezTo>
                  <a:lnTo>
                    <a:pt x="437" y="1101"/>
                  </a:lnTo>
                  <a:lnTo>
                    <a:pt x="426" y="1092"/>
                  </a:lnTo>
                  <a:cubicBezTo>
                    <a:pt x="426" y="1072"/>
                    <a:pt x="426" y="1042"/>
                    <a:pt x="407" y="1032"/>
                  </a:cubicBezTo>
                  <a:lnTo>
                    <a:pt x="407" y="1032"/>
                  </a:lnTo>
                  <a:cubicBezTo>
                    <a:pt x="415" y="1048"/>
                    <a:pt x="377" y="1064"/>
                    <a:pt x="357" y="1064"/>
                  </a:cubicBezTo>
                  <a:cubicBezTo>
                    <a:pt x="353" y="1064"/>
                    <a:pt x="349" y="1064"/>
                    <a:pt x="347" y="1062"/>
                  </a:cubicBezTo>
                  <a:cubicBezTo>
                    <a:pt x="407" y="1002"/>
                    <a:pt x="327" y="1002"/>
                    <a:pt x="397" y="943"/>
                  </a:cubicBezTo>
                  <a:lnTo>
                    <a:pt x="397" y="943"/>
                  </a:lnTo>
                  <a:cubicBezTo>
                    <a:pt x="400" y="961"/>
                    <a:pt x="405" y="966"/>
                    <a:pt x="411" y="966"/>
                  </a:cubicBezTo>
                  <a:cubicBezTo>
                    <a:pt x="418" y="966"/>
                    <a:pt x="426" y="957"/>
                    <a:pt x="435" y="957"/>
                  </a:cubicBezTo>
                  <a:cubicBezTo>
                    <a:pt x="439" y="957"/>
                    <a:pt x="443" y="959"/>
                    <a:pt x="446" y="962"/>
                  </a:cubicBezTo>
                  <a:cubicBezTo>
                    <a:pt x="426" y="943"/>
                    <a:pt x="466" y="873"/>
                    <a:pt x="506" y="834"/>
                  </a:cubicBezTo>
                  <a:cubicBezTo>
                    <a:pt x="495" y="823"/>
                    <a:pt x="485" y="819"/>
                    <a:pt x="475" y="819"/>
                  </a:cubicBezTo>
                  <a:cubicBezTo>
                    <a:pt x="450" y="819"/>
                    <a:pt x="428" y="849"/>
                    <a:pt x="407" y="863"/>
                  </a:cubicBezTo>
                  <a:cubicBezTo>
                    <a:pt x="417" y="953"/>
                    <a:pt x="298" y="973"/>
                    <a:pt x="327" y="1052"/>
                  </a:cubicBezTo>
                  <a:cubicBezTo>
                    <a:pt x="319" y="1071"/>
                    <a:pt x="311" y="1078"/>
                    <a:pt x="305" y="1078"/>
                  </a:cubicBezTo>
                  <a:cubicBezTo>
                    <a:pt x="288" y="1078"/>
                    <a:pt x="278" y="1032"/>
                    <a:pt x="278" y="1032"/>
                  </a:cubicBezTo>
                  <a:lnTo>
                    <a:pt x="278" y="1032"/>
                  </a:lnTo>
                  <a:cubicBezTo>
                    <a:pt x="218" y="1092"/>
                    <a:pt x="298" y="1081"/>
                    <a:pt x="298" y="1101"/>
                  </a:cubicBezTo>
                  <a:cubicBezTo>
                    <a:pt x="298" y="1220"/>
                    <a:pt x="199" y="1201"/>
                    <a:pt x="168" y="1280"/>
                  </a:cubicBezTo>
                  <a:cubicBezTo>
                    <a:pt x="199" y="1330"/>
                    <a:pt x="188" y="1399"/>
                    <a:pt x="168" y="1478"/>
                  </a:cubicBezTo>
                  <a:cubicBezTo>
                    <a:pt x="159" y="1498"/>
                    <a:pt x="139" y="1508"/>
                    <a:pt x="129" y="1528"/>
                  </a:cubicBezTo>
                  <a:cubicBezTo>
                    <a:pt x="80" y="1568"/>
                    <a:pt x="40" y="1628"/>
                    <a:pt x="40" y="1736"/>
                  </a:cubicBezTo>
                  <a:cubicBezTo>
                    <a:pt x="40" y="1739"/>
                    <a:pt x="40" y="1740"/>
                    <a:pt x="40" y="1740"/>
                  </a:cubicBezTo>
                  <a:cubicBezTo>
                    <a:pt x="41" y="1740"/>
                    <a:pt x="50" y="1633"/>
                    <a:pt x="72" y="1633"/>
                  </a:cubicBezTo>
                  <a:cubicBezTo>
                    <a:pt x="75" y="1633"/>
                    <a:pt x="77" y="1635"/>
                    <a:pt x="80" y="1637"/>
                  </a:cubicBezTo>
                  <a:cubicBezTo>
                    <a:pt x="99" y="1707"/>
                    <a:pt x="80" y="1747"/>
                    <a:pt x="60" y="1776"/>
                  </a:cubicBezTo>
                  <a:cubicBezTo>
                    <a:pt x="40" y="1816"/>
                    <a:pt x="10" y="1846"/>
                    <a:pt x="0" y="1895"/>
                  </a:cubicBezTo>
                  <a:lnTo>
                    <a:pt x="942" y="2759"/>
                  </a:lnTo>
                  <a:cubicBezTo>
                    <a:pt x="962" y="2759"/>
                    <a:pt x="992" y="2759"/>
                    <a:pt x="1012" y="2748"/>
                  </a:cubicBezTo>
                  <a:lnTo>
                    <a:pt x="972" y="2689"/>
                  </a:lnTo>
                  <a:cubicBezTo>
                    <a:pt x="1002" y="2669"/>
                    <a:pt x="1081" y="2640"/>
                    <a:pt x="1111" y="2620"/>
                  </a:cubicBezTo>
                  <a:cubicBezTo>
                    <a:pt x="1131" y="2640"/>
                    <a:pt x="1240" y="2649"/>
                    <a:pt x="1180" y="2699"/>
                  </a:cubicBezTo>
                  <a:cubicBezTo>
                    <a:pt x="1350" y="2679"/>
                    <a:pt x="1260" y="2510"/>
                    <a:pt x="1409" y="2471"/>
                  </a:cubicBezTo>
                  <a:lnTo>
                    <a:pt x="1409" y="2471"/>
                  </a:lnTo>
                  <a:cubicBezTo>
                    <a:pt x="1339" y="2481"/>
                    <a:pt x="1330" y="2490"/>
                    <a:pt x="1280" y="2510"/>
                  </a:cubicBezTo>
                  <a:cubicBezTo>
                    <a:pt x="1319" y="2451"/>
                    <a:pt x="1270" y="2481"/>
                    <a:pt x="1260" y="2431"/>
                  </a:cubicBezTo>
                  <a:lnTo>
                    <a:pt x="1260" y="2431"/>
                  </a:lnTo>
                  <a:cubicBezTo>
                    <a:pt x="1269" y="2436"/>
                    <a:pt x="1279" y="2438"/>
                    <a:pt x="1289" y="2438"/>
                  </a:cubicBezTo>
                  <a:cubicBezTo>
                    <a:pt x="1316" y="2438"/>
                    <a:pt x="1345" y="2424"/>
                    <a:pt x="1357" y="2424"/>
                  </a:cubicBezTo>
                  <a:cubicBezTo>
                    <a:pt x="1367" y="2424"/>
                    <a:pt x="1367" y="2433"/>
                    <a:pt x="1350" y="2461"/>
                  </a:cubicBezTo>
                  <a:cubicBezTo>
                    <a:pt x="1399" y="2441"/>
                    <a:pt x="1478" y="2401"/>
                    <a:pt x="1478" y="2371"/>
                  </a:cubicBezTo>
                  <a:lnTo>
                    <a:pt x="1438" y="2371"/>
                  </a:lnTo>
                  <a:cubicBezTo>
                    <a:pt x="1498" y="2342"/>
                    <a:pt x="1528" y="2272"/>
                    <a:pt x="1518" y="2223"/>
                  </a:cubicBezTo>
                  <a:lnTo>
                    <a:pt x="1518" y="2223"/>
                  </a:lnTo>
                  <a:cubicBezTo>
                    <a:pt x="1458" y="2263"/>
                    <a:pt x="1508" y="2332"/>
                    <a:pt x="1419" y="2382"/>
                  </a:cubicBezTo>
                  <a:cubicBezTo>
                    <a:pt x="1300" y="2382"/>
                    <a:pt x="1419" y="2322"/>
                    <a:pt x="1319" y="2292"/>
                  </a:cubicBezTo>
                  <a:lnTo>
                    <a:pt x="1319" y="2292"/>
                  </a:lnTo>
                  <a:lnTo>
                    <a:pt x="1300" y="2332"/>
                  </a:lnTo>
                  <a:cubicBezTo>
                    <a:pt x="1290" y="2351"/>
                    <a:pt x="1270" y="2371"/>
                    <a:pt x="1270" y="2371"/>
                  </a:cubicBezTo>
                  <a:lnTo>
                    <a:pt x="1310" y="2362"/>
                  </a:lnTo>
                  <a:lnTo>
                    <a:pt x="1310" y="2362"/>
                  </a:lnTo>
                  <a:cubicBezTo>
                    <a:pt x="1330" y="2431"/>
                    <a:pt x="1191" y="2411"/>
                    <a:pt x="1230" y="2481"/>
                  </a:cubicBezTo>
                  <a:cubicBezTo>
                    <a:pt x="1206" y="2473"/>
                    <a:pt x="1186" y="2471"/>
                    <a:pt x="1168" y="2471"/>
                  </a:cubicBezTo>
                  <a:cubicBezTo>
                    <a:pt x="1133" y="2471"/>
                    <a:pt x="1106" y="2481"/>
                    <a:pt x="1066" y="2481"/>
                  </a:cubicBezTo>
                  <a:cubicBezTo>
                    <a:pt x="1046" y="2481"/>
                    <a:pt x="1022" y="2478"/>
                    <a:pt x="992" y="2471"/>
                  </a:cubicBezTo>
                  <a:lnTo>
                    <a:pt x="992" y="2471"/>
                  </a:lnTo>
                  <a:cubicBezTo>
                    <a:pt x="980" y="2490"/>
                    <a:pt x="991" y="2497"/>
                    <a:pt x="1008" y="2497"/>
                  </a:cubicBezTo>
                  <a:cubicBezTo>
                    <a:pt x="1016" y="2497"/>
                    <a:pt x="1025" y="2495"/>
                    <a:pt x="1033" y="2493"/>
                  </a:cubicBezTo>
                  <a:lnTo>
                    <a:pt x="1033" y="2493"/>
                  </a:lnTo>
                  <a:cubicBezTo>
                    <a:pt x="1000" y="2507"/>
                    <a:pt x="997" y="2557"/>
                    <a:pt x="948" y="2557"/>
                  </a:cubicBezTo>
                  <a:cubicBezTo>
                    <a:pt x="939" y="2557"/>
                    <a:pt x="927" y="2555"/>
                    <a:pt x="913" y="2550"/>
                  </a:cubicBezTo>
                  <a:lnTo>
                    <a:pt x="208" y="1905"/>
                  </a:lnTo>
                  <a:cubicBezTo>
                    <a:pt x="213" y="1887"/>
                    <a:pt x="209" y="1879"/>
                    <a:pt x="201" y="1879"/>
                  </a:cubicBezTo>
                  <a:cubicBezTo>
                    <a:pt x="193" y="1879"/>
                    <a:pt x="179" y="1889"/>
                    <a:pt x="168" y="1905"/>
                  </a:cubicBezTo>
                  <a:lnTo>
                    <a:pt x="922" y="2590"/>
                  </a:lnTo>
                  <a:cubicBezTo>
                    <a:pt x="928" y="2595"/>
                    <a:pt x="935" y="2597"/>
                    <a:pt x="945" y="2597"/>
                  </a:cubicBezTo>
                  <a:cubicBezTo>
                    <a:pt x="955" y="2597"/>
                    <a:pt x="967" y="2595"/>
                    <a:pt x="982" y="2590"/>
                  </a:cubicBezTo>
                  <a:lnTo>
                    <a:pt x="982" y="2590"/>
                  </a:lnTo>
                  <a:cubicBezTo>
                    <a:pt x="962" y="2600"/>
                    <a:pt x="942" y="2600"/>
                    <a:pt x="922" y="2609"/>
                  </a:cubicBezTo>
                  <a:lnTo>
                    <a:pt x="149" y="1905"/>
                  </a:lnTo>
                  <a:cubicBezTo>
                    <a:pt x="149" y="1846"/>
                    <a:pt x="159" y="1796"/>
                    <a:pt x="168" y="1736"/>
                  </a:cubicBezTo>
                  <a:lnTo>
                    <a:pt x="168" y="1736"/>
                  </a:lnTo>
                  <a:cubicBezTo>
                    <a:pt x="168" y="1736"/>
                    <a:pt x="159" y="1756"/>
                    <a:pt x="139" y="1776"/>
                  </a:cubicBezTo>
                  <a:cubicBezTo>
                    <a:pt x="119" y="1796"/>
                    <a:pt x="109" y="1816"/>
                    <a:pt x="109" y="1816"/>
                  </a:cubicBezTo>
                  <a:lnTo>
                    <a:pt x="109" y="1766"/>
                  </a:lnTo>
                  <a:cubicBezTo>
                    <a:pt x="119" y="1747"/>
                    <a:pt x="119" y="1727"/>
                    <a:pt x="119" y="1727"/>
                  </a:cubicBezTo>
                  <a:lnTo>
                    <a:pt x="119" y="1727"/>
                  </a:lnTo>
                  <a:lnTo>
                    <a:pt x="80" y="1796"/>
                  </a:lnTo>
                  <a:cubicBezTo>
                    <a:pt x="89" y="1687"/>
                    <a:pt x="119" y="1588"/>
                    <a:pt x="168" y="1518"/>
                  </a:cubicBezTo>
                  <a:lnTo>
                    <a:pt x="168" y="1518"/>
                  </a:lnTo>
                  <a:cubicBezTo>
                    <a:pt x="159" y="1548"/>
                    <a:pt x="159" y="1568"/>
                    <a:pt x="159" y="1597"/>
                  </a:cubicBezTo>
                  <a:lnTo>
                    <a:pt x="228" y="1687"/>
                  </a:lnTo>
                  <a:lnTo>
                    <a:pt x="228" y="1756"/>
                  </a:lnTo>
                  <a:cubicBezTo>
                    <a:pt x="238" y="1786"/>
                    <a:pt x="248" y="1826"/>
                    <a:pt x="268" y="1846"/>
                  </a:cubicBezTo>
                  <a:cubicBezTo>
                    <a:pt x="287" y="1826"/>
                    <a:pt x="248" y="1776"/>
                    <a:pt x="268" y="1736"/>
                  </a:cubicBezTo>
                  <a:lnTo>
                    <a:pt x="268" y="1736"/>
                  </a:lnTo>
                  <a:lnTo>
                    <a:pt x="387" y="1886"/>
                  </a:lnTo>
                  <a:lnTo>
                    <a:pt x="387" y="1905"/>
                  </a:lnTo>
                  <a:lnTo>
                    <a:pt x="377" y="1915"/>
                  </a:lnTo>
                  <a:lnTo>
                    <a:pt x="486" y="2024"/>
                  </a:lnTo>
                  <a:lnTo>
                    <a:pt x="556" y="2104"/>
                  </a:lnTo>
                  <a:lnTo>
                    <a:pt x="347" y="1915"/>
                  </a:lnTo>
                  <a:lnTo>
                    <a:pt x="337" y="1905"/>
                  </a:lnTo>
                  <a:lnTo>
                    <a:pt x="327" y="1915"/>
                  </a:lnTo>
                  <a:lnTo>
                    <a:pt x="595" y="2153"/>
                  </a:lnTo>
                  <a:lnTo>
                    <a:pt x="595" y="2163"/>
                  </a:lnTo>
                  <a:lnTo>
                    <a:pt x="605" y="2163"/>
                  </a:lnTo>
                  <a:lnTo>
                    <a:pt x="893" y="2431"/>
                  </a:lnTo>
                  <a:cubicBezTo>
                    <a:pt x="901" y="2432"/>
                    <a:pt x="908" y="2432"/>
                    <a:pt x="915" y="2432"/>
                  </a:cubicBezTo>
                  <a:cubicBezTo>
                    <a:pt x="971" y="2432"/>
                    <a:pt x="1006" y="2397"/>
                    <a:pt x="1042" y="2362"/>
                  </a:cubicBezTo>
                  <a:cubicBezTo>
                    <a:pt x="1081" y="2322"/>
                    <a:pt x="1111" y="2282"/>
                    <a:pt x="1171" y="2282"/>
                  </a:cubicBezTo>
                  <a:cubicBezTo>
                    <a:pt x="1180" y="2322"/>
                    <a:pt x="1260" y="2302"/>
                    <a:pt x="1250" y="2332"/>
                  </a:cubicBezTo>
                  <a:cubicBezTo>
                    <a:pt x="1310" y="2312"/>
                    <a:pt x="1310" y="2252"/>
                    <a:pt x="1330" y="2213"/>
                  </a:cubicBezTo>
                  <a:cubicBezTo>
                    <a:pt x="1336" y="2219"/>
                    <a:pt x="1344" y="2222"/>
                    <a:pt x="1352" y="2222"/>
                  </a:cubicBezTo>
                  <a:cubicBezTo>
                    <a:pt x="1368" y="2222"/>
                    <a:pt x="1385" y="2212"/>
                    <a:pt x="1396" y="2212"/>
                  </a:cubicBezTo>
                  <a:cubicBezTo>
                    <a:pt x="1404" y="2212"/>
                    <a:pt x="1409" y="2217"/>
                    <a:pt x="1409" y="2232"/>
                  </a:cubicBezTo>
                  <a:lnTo>
                    <a:pt x="1419" y="2153"/>
                  </a:lnTo>
                  <a:cubicBezTo>
                    <a:pt x="1451" y="2153"/>
                    <a:pt x="1484" y="2106"/>
                    <a:pt x="1517" y="2106"/>
                  </a:cubicBezTo>
                  <a:cubicBezTo>
                    <a:pt x="1524" y="2106"/>
                    <a:pt x="1531" y="2108"/>
                    <a:pt x="1538" y="2113"/>
                  </a:cubicBezTo>
                  <a:cubicBezTo>
                    <a:pt x="1557" y="2084"/>
                    <a:pt x="1508" y="2054"/>
                    <a:pt x="1557" y="2044"/>
                  </a:cubicBezTo>
                  <a:cubicBezTo>
                    <a:pt x="1568" y="2054"/>
                    <a:pt x="1568" y="2064"/>
                    <a:pt x="1557" y="2064"/>
                  </a:cubicBezTo>
                  <a:cubicBezTo>
                    <a:pt x="1588" y="2064"/>
                    <a:pt x="1637" y="2034"/>
                    <a:pt x="1637" y="1994"/>
                  </a:cubicBezTo>
                  <a:lnTo>
                    <a:pt x="1637" y="1994"/>
                  </a:lnTo>
                  <a:cubicBezTo>
                    <a:pt x="1617" y="1999"/>
                    <a:pt x="1612" y="1999"/>
                    <a:pt x="1608" y="1999"/>
                  </a:cubicBezTo>
                  <a:cubicBezTo>
                    <a:pt x="1605" y="1999"/>
                    <a:pt x="1602" y="1999"/>
                    <a:pt x="1588" y="2005"/>
                  </a:cubicBezTo>
                  <a:cubicBezTo>
                    <a:pt x="1568" y="1985"/>
                    <a:pt x="1588" y="1925"/>
                    <a:pt x="1637" y="1925"/>
                  </a:cubicBezTo>
                  <a:cubicBezTo>
                    <a:pt x="1632" y="1970"/>
                    <a:pt x="1652" y="1975"/>
                    <a:pt x="1673" y="1975"/>
                  </a:cubicBezTo>
                  <a:cubicBezTo>
                    <a:pt x="1679" y="1975"/>
                    <a:pt x="1685" y="1974"/>
                    <a:pt x="1691" y="1974"/>
                  </a:cubicBezTo>
                  <a:cubicBezTo>
                    <a:pt x="1705" y="1974"/>
                    <a:pt x="1716" y="1977"/>
                    <a:pt x="1716" y="1994"/>
                  </a:cubicBezTo>
                  <a:cubicBezTo>
                    <a:pt x="1796" y="1935"/>
                    <a:pt x="1786" y="1836"/>
                    <a:pt x="1806" y="1736"/>
                  </a:cubicBezTo>
                  <a:cubicBezTo>
                    <a:pt x="1875" y="1667"/>
                    <a:pt x="1974" y="1608"/>
                    <a:pt x="1985" y="1508"/>
                  </a:cubicBezTo>
                  <a:lnTo>
                    <a:pt x="1985" y="1508"/>
                  </a:lnTo>
                  <a:lnTo>
                    <a:pt x="1974" y="1518"/>
                  </a:lnTo>
                  <a:lnTo>
                    <a:pt x="1974" y="1469"/>
                  </a:lnTo>
                  <a:lnTo>
                    <a:pt x="1985" y="1458"/>
                  </a:lnTo>
                  <a:cubicBezTo>
                    <a:pt x="1986" y="1458"/>
                    <a:pt x="1988" y="1457"/>
                    <a:pt x="1990" y="1457"/>
                  </a:cubicBezTo>
                  <a:cubicBezTo>
                    <a:pt x="2005" y="1457"/>
                    <a:pt x="2022" y="1478"/>
                    <a:pt x="2034" y="1478"/>
                  </a:cubicBezTo>
                  <a:cubicBezTo>
                    <a:pt x="2038" y="1478"/>
                    <a:pt x="2042" y="1476"/>
                    <a:pt x="2044" y="1469"/>
                  </a:cubicBezTo>
                  <a:lnTo>
                    <a:pt x="2044" y="1469"/>
                  </a:lnTo>
                  <a:cubicBezTo>
                    <a:pt x="2084" y="1518"/>
                    <a:pt x="2004" y="1518"/>
                    <a:pt x="2004" y="1578"/>
                  </a:cubicBezTo>
                  <a:cubicBezTo>
                    <a:pt x="2009" y="1577"/>
                    <a:pt x="2013" y="1577"/>
                    <a:pt x="2017" y="1577"/>
                  </a:cubicBezTo>
                  <a:cubicBezTo>
                    <a:pt x="2095" y="1577"/>
                    <a:pt x="2008" y="1667"/>
                    <a:pt x="2073" y="1667"/>
                  </a:cubicBezTo>
                  <a:cubicBezTo>
                    <a:pt x="2004" y="1568"/>
                    <a:pt x="2163" y="1548"/>
                    <a:pt x="2153" y="1458"/>
                  </a:cubicBezTo>
                  <a:cubicBezTo>
                    <a:pt x="2162" y="1451"/>
                    <a:pt x="2168" y="1448"/>
                    <a:pt x="2173" y="1448"/>
                  </a:cubicBezTo>
                  <a:cubicBezTo>
                    <a:pt x="2179" y="1448"/>
                    <a:pt x="2181" y="1452"/>
                    <a:pt x="2183" y="1458"/>
                  </a:cubicBezTo>
                  <a:lnTo>
                    <a:pt x="2183" y="1458"/>
                  </a:lnTo>
                  <a:cubicBezTo>
                    <a:pt x="2195" y="1450"/>
                    <a:pt x="2204" y="1447"/>
                    <a:pt x="2212" y="1447"/>
                  </a:cubicBezTo>
                  <a:cubicBezTo>
                    <a:pt x="2223" y="1447"/>
                    <a:pt x="2231" y="1453"/>
                    <a:pt x="2242" y="1458"/>
                  </a:cubicBezTo>
                  <a:cubicBezTo>
                    <a:pt x="2302" y="1429"/>
                    <a:pt x="2331" y="1350"/>
                    <a:pt x="2322" y="1280"/>
                  </a:cubicBezTo>
                  <a:lnTo>
                    <a:pt x="2322" y="1280"/>
                  </a:lnTo>
                  <a:cubicBezTo>
                    <a:pt x="2317" y="1296"/>
                    <a:pt x="2313" y="1301"/>
                    <a:pt x="2310" y="1301"/>
                  </a:cubicBezTo>
                  <a:cubicBezTo>
                    <a:pt x="2299" y="1301"/>
                    <a:pt x="2290" y="1264"/>
                    <a:pt x="2272" y="1264"/>
                  </a:cubicBezTo>
                  <a:cubicBezTo>
                    <a:pt x="2267" y="1264"/>
                    <a:pt x="2260" y="1268"/>
                    <a:pt x="2252" y="1280"/>
                  </a:cubicBezTo>
                  <a:cubicBezTo>
                    <a:pt x="2252" y="1260"/>
                    <a:pt x="2252" y="1251"/>
                    <a:pt x="2262" y="1231"/>
                  </a:cubicBezTo>
                  <a:lnTo>
                    <a:pt x="2262" y="1220"/>
                  </a:lnTo>
                  <a:cubicBezTo>
                    <a:pt x="2272" y="1201"/>
                    <a:pt x="2282" y="1181"/>
                    <a:pt x="2292" y="1171"/>
                  </a:cubicBezTo>
                  <a:lnTo>
                    <a:pt x="2292" y="1171"/>
                  </a:lnTo>
                  <a:cubicBezTo>
                    <a:pt x="2282" y="1211"/>
                    <a:pt x="2391" y="1171"/>
                    <a:pt x="2322" y="1240"/>
                  </a:cubicBezTo>
                  <a:cubicBezTo>
                    <a:pt x="2329" y="1243"/>
                    <a:pt x="2335" y="1244"/>
                    <a:pt x="2340" y="1244"/>
                  </a:cubicBezTo>
                  <a:cubicBezTo>
                    <a:pt x="2373" y="1244"/>
                    <a:pt x="2345" y="1187"/>
                    <a:pt x="2371" y="1161"/>
                  </a:cubicBezTo>
                  <a:lnTo>
                    <a:pt x="2371" y="1161"/>
                  </a:lnTo>
                  <a:cubicBezTo>
                    <a:pt x="2381" y="1191"/>
                    <a:pt x="2381" y="1260"/>
                    <a:pt x="2391" y="1260"/>
                  </a:cubicBezTo>
                  <a:cubicBezTo>
                    <a:pt x="2371" y="1211"/>
                    <a:pt x="2411" y="1171"/>
                    <a:pt x="2450" y="1141"/>
                  </a:cubicBezTo>
                  <a:cubicBezTo>
                    <a:pt x="2490" y="1101"/>
                    <a:pt x="2530" y="1072"/>
                    <a:pt x="2510" y="1042"/>
                  </a:cubicBezTo>
                  <a:cubicBezTo>
                    <a:pt x="2490" y="982"/>
                    <a:pt x="2481" y="893"/>
                    <a:pt x="2461" y="823"/>
                  </a:cubicBezTo>
                  <a:lnTo>
                    <a:pt x="2044" y="496"/>
                  </a:lnTo>
                  <a:lnTo>
                    <a:pt x="2044" y="506"/>
                  </a:lnTo>
                  <a:lnTo>
                    <a:pt x="2024" y="506"/>
                  </a:lnTo>
                  <a:lnTo>
                    <a:pt x="1727" y="159"/>
                  </a:lnTo>
                  <a:cubicBezTo>
                    <a:pt x="1677" y="199"/>
                    <a:pt x="1667" y="258"/>
                    <a:pt x="1657" y="308"/>
                  </a:cubicBezTo>
                  <a:cubicBezTo>
                    <a:pt x="1654" y="305"/>
                    <a:pt x="1651" y="304"/>
                    <a:pt x="1647" y="304"/>
                  </a:cubicBezTo>
                  <a:cubicBezTo>
                    <a:pt x="1637" y="304"/>
                    <a:pt x="1622" y="313"/>
                    <a:pt x="1607" y="327"/>
                  </a:cubicBezTo>
                  <a:lnTo>
                    <a:pt x="1657" y="367"/>
                  </a:lnTo>
                  <a:lnTo>
                    <a:pt x="1707" y="338"/>
                  </a:lnTo>
                  <a:cubicBezTo>
                    <a:pt x="1696" y="327"/>
                    <a:pt x="1687" y="318"/>
                    <a:pt x="1677" y="318"/>
                  </a:cubicBezTo>
                  <a:cubicBezTo>
                    <a:pt x="1687" y="307"/>
                    <a:pt x="1694" y="303"/>
                    <a:pt x="1699" y="303"/>
                  </a:cubicBezTo>
                  <a:cubicBezTo>
                    <a:pt x="1708" y="303"/>
                    <a:pt x="1710" y="318"/>
                    <a:pt x="1716" y="338"/>
                  </a:cubicBezTo>
                  <a:lnTo>
                    <a:pt x="1707" y="338"/>
                  </a:lnTo>
                  <a:cubicBezTo>
                    <a:pt x="1716" y="347"/>
                    <a:pt x="1727" y="358"/>
                    <a:pt x="1736" y="358"/>
                  </a:cubicBezTo>
                  <a:cubicBezTo>
                    <a:pt x="1736" y="367"/>
                    <a:pt x="1746" y="367"/>
                    <a:pt x="1746" y="367"/>
                  </a:cubicBezTo>
                  <a:lnTo>
                    <a:pt x="1766" y="367"/>
                  </a:lnTo>
                  <a:cubicBezTo>
                    <a:pt x="1759" y="394"/>
                    <a:pt x="1748" y="398"/>
                    <a:pt x="1735" y="398"/>
                  </a:cubicBezTo>
                  <a:cubicBezTo>
                    <a:pt x="1729" y="398"/>
                    <a:pt x="1723" y="397"/>
                    <a:pt x="1716" y="397"/>
                  </a:cubicBezTo>
                  <a:cubicBezTo>
                    <a:pt x="1716" y="417"/>
                    <a:pt x="1687" y="446"/>
                    <a:pt x="1707" y="466"/>
                  </a:cubicBezTo>
                  <a:cubicBezTo>
                    <a:pt x="1696" y="457"/>
                    <a:pt x="1677" y="446"/>
                    <a:pt x="1667" y="446"/>
                  </a:cubicBezTo>
                  <a:cubicBezTo>
                    <a:pt x="1657" y="427"/>
                    <a:pt x="1637" y="407"/>
                    <a:pt x="1627" y="397"/>
                  </a:cubicBezTo>
                  <a:cubicBezTo>
                    <a:pt x="1627" y="387"/>
                    <a:pt x="1627" y="387"/>
                    <a:pt x="1637" y="387"/>
                  </a:cubicBezTo>
                  <a:cubicBezTo>
                    <a:pt x="1647" y="377"/>
                    <a:pt x="1657" y="377"/>
                    <a:pt x="1667" y="377"/>
                  </a:cubicBezTo>
                  <a:lnTo>
                    <a:pt x="1657" y="367"/>
                  </a:lnTo>
                  <a:lnTo>
                    <a:pt x="1637" y="377"/>
                  </a:lnTo>
                  <a:cubicBezTo>
                    <a:pt x="1647" y="358"/>
                    <a:pt x="1568" y="347"/>
                    <a:pt x="1627" y="308"/>
                  </a:cubicBezTo>
                  <a:lnTo>
                    <a:pt x="1627" y="308"/>
                  </a:lnTo>
                  <a:cubicBezTo>
                    <a:pt x="1610" y="313"/>
                    <a:pt x="1593" y="316"/>
                    <a:pt x="1578" y="316"/>
                  </a:cubicBezTo>
                  <a:cubicBezTo>
                    <a:pt x="1542" y="316"/>
                    <a:pt x="1515" y="302"/>
                    <a:pt x="1508" y="288"/>
                  </a:cubicBezTo>
                  <a:lnTo>
                    <a:pt x="1508" y="308"/>
                  </a:lnTo>
                  <a:cubicBezTo>
                    <a:pt x="1518" y="327"/>
                    <a:pt x="1538" y="347"/>
                    <a:pt x="1557" y="367"/>
                  </a:cubicBezTo>
                  <a:lnTo>
                    <a:pt x="1557" y="358"/>
                  </a:lnTo>
                  <a:cubicBezTo>
                    <a:pt x="1548" y="338"/>
                    <a:pt x="1538" y="338"/>
                    <a:pt x="1528" y="327"/>
                  </a:cubicBezTo>
                  <a:lnTo>
                    <a:pt x="1528" y="327"/>
                  </a:lnTo>
                  <a:cubicBezTo>
                    <a:pt x="1546" y="336"/>
                    <a:pt x="1586" y="338"/>
                    <a:pt x="1595" y="358"/>
                  </a:cubicBezTo>
                  <a:lnTo>
                    <a:pt x="1595" y="358"/>
                  </a:lnTo>
                  <a:cubicBezTo>
                    <a:pt x="1586" y="357"/>
                    <a:pt x="1577" y="357"/>
                    <a:pt x="1568" y="347"/>
                  </a:cubicBezTo>
                  <a:lnTo>
                    <a:pt x="1568" y="347"/>
                  </a:lnTo>
                  <a:cubicBezTo>
                    <a:pt x="1577" y="358"/>
                    <a:pt x="1588" y="377"/>
                    <a:pt x="1597" y="397"/>
                  </a:cubicBezTo>
                  <a:cubicBezTo>
                    <a:pt x="1597" y="407"/>
                    <a:pt x="1597" y="407"/>
                    <a:pt x="1607" y="407"/>
                  </a:cubicBezTo>
                  <a:lnTo>
                    <a:pt x="1597" y="407"/>
                  </a:lnTo>
                  <a:lnTo>
                    <a:pt x="1597" y="397"/>
                  </a:lnTo>
                  <a:cubicBezTo>
                    <a:pt x="1588" y="387"/>
                    <a:pt x="1568" y="377"/>
                    <a:pt x="1557" y="367"/>
                  </a:cubicBezTo>
                  <a:lnTo>
                    <a:pt x="1557" y="377"/>
                  </a:lnTo>
                  <a:cubicBezTo>
                    <a:pt x="1528" y="347"/>
                    <a:pt x="1508" y="318"/>
                    <a:pt x="1469" y="288"/>
                  </a:cubicBezTo>
                  <a:lnTo>
                    <a:pt x="1469" y="288"/>
                  </a:lnTo>
                  <a:cubicBezTo>
                    <a:pt x="1478" y="298"/>
                    <a:pt x="1449" y="288"/>
                    <a:pt x="1488" y="308"/>
                  </a:cubicBezTo>
                  <a:cubicBezTo>
                    <a:pt x="1498" y="318"/>
                    <a:pt x="1488" y="327"/>
                    <a:pt x="1488" y="327"/>
                  </a:cubicBezTo>
                  <a:cubicBezTo>
                    <a:pt x="1476" y="327"/>
                    <a:pt x="1457" y="312"/>
                    <a:pt x="1448" y="312"/>
                  </a:cubicBezTo>
                  <a:cubicBezTo>
                    <a:pt x="1442" y="312"/>
                    <a:pt x="1441" y="318"/>
                    <a:pt x="1449" y="338"/>
                  </a:cubicBezTo>
                  <a:lnTo>
                    <a:pt x="1478" y="338"/>
                  </a:lnTo>
                  <a:cubicBezTo>
                    <a:pt x="1498" y="377"/>
                    <a:pt x="1469" y="377"/>
                    <a:pt x="1478" y="417"/>
                  </a:cubicBezTo>
                  <a:cubicBezTo>
                    <a:pt x="1491" y="430"/>
                    <a:pt x="1499" y="435"/>
                    <a:pt x="1503" y="435"/>
                  </a:cubicBezTo>
                  <a:cubicBezTo>
                    <a:pt x="1517" y="435"/>
                    <a:pt x="1508" y="395"/>
                    <a:pt x="1538" y="387"/>
                  </a:cubicBezTo>
                  <a:lnTo>
                    <a:pt x="1568" y="427"/>
                  </a:lnTo>
                  <a:lnTo>
                    <a:pt x="1568" y="407"/>
                  </a:lnTo>
                  <a:cubicBezTo>
                    <a:pt x="1568" y="398"/>
                    <a:pt x="1568" y="388"/>
                    <a:pt x="1560" y="379"/>
                  </a:cubicBezTo>
                  <a:lnTo>
                    <a:pt x="1560" y="379"/>
                  </a:lnTo>
                  <a:lnTo>
                    <a:pt x="1617" y="437"/>
                  </a:lnTo>
                  <a:cubicBezTo>
                    <a:pt x="1607" y="427"/>
                    <a:pt x="1607" y="417"/>
                    <a:pt x="1607" y="407"/>
                  </a:cubicBezTo>
                  <a:lnTo>
                    <a:pt x="1607" y="407"/>
                  </a:lnTo>
                  <a:cubicBezTo>
                    <a:pt x="1607" y="417"/>
                    <a:pt x="1617" y="427"/>
                    <a:pt x="1627" y="437"/>
                  </a:cubicBezTo>
                  <a:lnTo>
                    <a:pt x="1538" y="437"/>
                  </a:lnTo>
                  <a:cubicBezTo>
                    <a:pt x="1521" y="440"/>
                    <a:pt x="1504" y="442"/>
                    <a:pt x="1489" y="442"/>
                  </a:cubicBezTo>
                  <a:cubicBezTo>
                    <a:pt x="1452" y="442"/>
                    <a:pt x="1420" y="429"/>
                    <a:pt x="1399" y="387"/>
                  </a:cubicBezTo>
                  <a:cubicBezTo>
                    <a:pt x="1350" y="397"/>
                    <a:pt x="1300" y="486"/>
                    <a:pt x="1260" y="576"/>
                  </a:cubicBezTo>
                  <a:cubicBezTo>
                    <a:pt x="1250" y="526"/>
                    <a:pt x="1240" y="477"/>
                    <a:pt x="1250" y="457"/>
                  </a:cubicBezTo>
                  <a:lnTo>
                    <a:pt x="1250" y="457"/>
                  </a:lnTo>
                  <a:cubicBezTo>
                    <a:pt x="1161" y="496"/>
                    <a:pt x="1191" y="506"/>
                    <a:pt x="1131" y="546"/>
                  </a:cubicBezTo>
                  <a:cubicBezTo>
                    <a:pt x="1131" y="526"/>
                    <a:pt x="1141" y="516"/>
                    <a:pt x="1111" y="496"/>
                  </a:cubicBezTo>
                  <a:lnTo>
                    <a:pt x="1111" y="496"/>
                  </a:lnTo>
                  <a:cubicBezTo>
                    <a:pt x="1131" y="516"/>
                    <a:pt x="1121" y="526"/>
                    <a:pt x="1111" y="536"/>
                  </a:cubicBezTo>
                  <a:cubicBezTo>
                    <a:pt x="1092" y="506"/>
                    <a:pt x="1141" y="446"/>
                    <a:pt x="1101" y="437"/>
                  </a:cubicBezTo>
                  <a:lnTo>
                    <a:pt x="1161" y="407"/>
                  </a:lnTo>
                  <a:cubicBezTo>
                    <a:pt x="1161" y="417"/>
                    <a:pt x="1161" y="417"/>
                    <a:pt x="1171" y="417"/>
                  </a:cubicBezTo>
                  <a:cubicBezTo>
                    <a:pt x="1171" y="427"/>
                    <a:pt x="1171" y="427"/>
                    <a:pt x="1180" y="437"/>
                  </a:cubicBezTo>
                  <a:cubicBezTo>
                    <a:pt x="1191" y="377"/>
                    <a:pt x="1230" y="397"/>
                    <a:pt x="1220" y="327"/>
                  </a:cubicBezTo>
                  <a:cubicBezTo>
                    <a:pt x="1247" y="327"/>
                    <a:pt x="1225" y="368"/>
                    <a:pt x="1236" y="368"/>
                  </a:cubicBezTo>
                  <a:cubicBezTo>
                    <a:pt x="1237" y="368"/>
                    <a:pt x="1238" y="368"/>
                    <a:pt x="1240" y="367"/>
                  </a:cubicBezTo>
                  <a:cubicBezTo>
                    <a:pt x="1240" y="397"/>
                    <a:pt x="1260" y="457"/>
                    <a:pt x="1280" y="496"/>
                  </a:cubicBezTo>
                  <a:cubicBezTo>
                    <a:pt x="1339" y="466"/>
                    <a:pt x="1260" y="417"/>
                    <a:pt x="1280" y="367"/>
                  </a:cubicBezTo>
                  <a:lnTo>
                    <a:pt x="1280" y="367"/>
                  </a:lnTo>
                  <a:lnTo>
                    <a:pt x="1339" y="377"/>
                  </a:lnTo>
                  <a:cubicBezTo>
                    <a:pt x="1339" y="358"/>
                    <a:pt x="1310" y="367"/>
                    <a:pt x="1300" y="358"/>
                  </a:cubicBezTo>
                  <a:cubicBezTo>
                    <a:pt x="1305" y="342"/>
                    <a:pt x="1315" y="340"/>
                    <a:pt x="1325" y="340"/>
                  </a:cubicBezTo>
                  <a:cubicBezTo>
                    <a:pt x="1330" y="340"/>
                    <a:pt x="1335" y="341"/>
                    <a:pt x="1339" y="341"/>
                  </a:cubicBezTo>
                  <a:cubicBezTo>
                    <a:pt x="1343" y="341"/>
                    <a:pt x="1347" y="340"/>
                    <a:pt x="1350" y="338"/>
                  </a:cubicBezTo>
                  <a:cubicBezTo>
                    <a:pt x="1339" y="327"/>
                    <a:pt x="1319" y="327"/>
                    <a:pt x="1310" y="308"/>
                  </a:cubicBezTo>
                  <a:lnTo>
                    <a:pt x="1310" y="308"/>
                  </a:lnTo>
                  <a:cubicBezTo>
                    <a:pt x="1316" y="309"/>
                    <a:pt x="1321" y="309"/>
                    <a:pt x="1326" y="309"/>
                  </a:cubicBezTo>
                  <a:cubicBezTo>
                    <a:pt x="1346" y="309"/>
                    <a:pt x="1357" y="300"/>
                    <a:pt x="1376" y="300"/>
                  </a:cubicBezTo>
                  <a:cubicBezTo>
                    <a:pt x="1388" y="300"/>
                    <a:pt x="1402" y="303"/>
                    <a:pt x="1423" y="315"/>
                  </a:cubicBezTo>
                  <a:lnTo>
                    <a:pt x="1423" y="315"/>
                  </a:lnTo>
                  <a:cubicBezTo>
                    <a:pt x="1387" y="293"/>
                    <a:pt x="1369" y="247"/>
                    <a:pt x="1359" y="228"/>
                  </a:cubicBezTo>
                  <a:lnTo>
                    <a:pt x="1339" y="228"/>
                  </a:lnTo>
                  <a:cubicBezTo>
                    <a:pt x="1339" y="199"/>
                    <a:pt x="1350" y="199"/>
                    <a:pt x="1350" y="188"/>
                  </a:cubicBezTo>
                  <a:cubicBezTo>
                    <a:pt x="1350" y="179"/>
                    <a:pt x="1350" y="179"/>
                    <a:pt x="1319" y="149"/>
                  </a:cubicBezTo>
                  <a:cubicBezTo>
                    <a:pt x="1319" y="128"/>
                    <a:pt x="1328" y="120"/>
                    <a:pt x="1338" y="120"/>
                  </a:cubicBezTo>
                  <a:cubicBezTo>
                    <a:pt x="1352" y="120"/>
                    <a:pt x="1369" y="136"/>
                    <a:pt x="1369" y="159"/>
                  </a:cubicBezTo>
                  <a:lnTo>
                    <a:pt x="1389" y="80"/>
                  </a:lnTo>
                  <a:lnTo>
                    <a:pt x="1350" y="100"/>
                  </a:lnTo>
                  <a:cubicBezTo>
                    <a:pt x="1319" y="50"/>
                    <a:pt x="1419" y="60"/>
                    <a:pt x="137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5"/>
            <p:cNvSpPr/>
            <p:nvPr/>
          </p:nvSpPr>
          <p:spPr>
            <a:xfrm>
              <a:off x="2007922" y="265994"/>
              <a:ext cx="2508" cy="4121"/>
            </a:xfrm>
            <a:custGeom>
              <a:avLst/>
              <a:gdLst/>
              <a:ahLst/>
              <a:cxnLst/>
              <a:rect l="l" t="t" r="r" b="b"/>
              <a:pathLst>
                <a:path w="28" h="46" extrusionOk="0">
                  <a:moveTo>
                    <a:pt x="14" y="0"/>
                  </a:moveTo>
                  <a:cubicBezTo>
                    <a:pt x="1" y="0"/>
                    <a:pt x="8" y="29"/>
                    <a:pt x="8" y="46"/>
                  </a:cubicBezTo>
                  <a:cubicBezTo>
                    <a:pt x="17" y="36"/>
                    <a:pt x="27" y="26"/>
                    <a:pt x="27" y="6"/>
                  </a:cubicBezTo>
                  <a:cubicBezTo>
                    <a:pt x="22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5"/>
            <p:cNvSpPr/>
            <p:nvPr/>
          </p:nvSpPr>
          <p:spPr>
            <a:xfrm>
              <a:off x="2102799" y="215375"/>
              <a:ext cx="4479" cy="4121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12" y="0"/>
                  </a:moveTo>
                  <a:cubicBezTo>
                    <a:pt x="7" y="0"/>
                    <a:pt x="3" y="4"/>
                    <a:pt x="0" y="15"/>
                  </a:cubicBezTo>
                  <a:cubicBezTo>
                    <a:pt x="10" y="15"/>
                    <a:pt x="30" y="26"/>
                    <a:pt x="50" y="45"/>
                  </a:cubicBezTo>
                  <a:cubicBezTo>
                    <a:pt x="43" y="31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5"/>
            <p:cNvSpPr/>
            <p:nvPr/>
          </p:nvSpPr>
          <p:spPr>
            <a:xfrm>
              <a:off x="2121433" y="324318"/>
              <a:ext cx="82779" cy="80093"/>
            </a:xfrm>
            <a:custGeom>
              <a:avLst/>
              <a:gdLst/>
              <a:ahLst/>
              <a:cxnLst/>
              <a:rect l="l" t="t" r="r" b="b"/>
              <a:pathLst>
                <a:path w="924" h="894" extrusionOk="0">
                  <a:moveTo>
                    <a:pt x="249" y="417"/>
                  </a:moveTo>
                  <a:cubicBezTo>
                    <a:pt x="244" y="421"/>
                    <a:pt x="242" y="426"/>
                    <a:pt x="242" y="432"/>
                  </a:cubicBezTo>
                  <a:lnTo>
                    <a:pt x="242" y="432"/>
                  </a:lnTo>
                  <a:cubicBezTo>
                    <a:pt x="246" y="422"/>
                    <a:pt x="249" y="417"/>
                    <a:pt x="249" y="417"/>
                  </a:cubicBezTo>
                  <a:close/>
                  <a:moveTo>
                    <a:pt x="715" y="0"/>
                  </a:moveTo>
                  <a:lnTo>
                    <a:pt x="715" y="0"/>
                  </a:lnTo>
                  <a:cubicBezTo>
                    <a:pt x="635" y="40"/>
                    <a:pt x="735" y="149"/>
                    <a:pt x="665" y="188"/>
                  </a:cubicBezTo>
                  <a:cubicBezTo>
                    <a:pt x="644" y="168"/>
                    <a:pt x="633" y="142"/>
                    <a:pt x="618" y="142"/>
                  </a:cubicBezTo>
                  <a:cubicBezTo>
                    <a:pt x="612" y="142"/>
                    <a:pt x="605" y="147"/>
                    <a:pt x="596" y="159"/>
                  </a:cubicBezTo>
                  <a:lnTo>
                    <a:pt x="606" y="149"/>
                  </a:lnTo>
                  <a:lnTo>
                    <a:pt x="606" y="149"/>
                  </a:lnTo>
                  <a:cubicBezTo>
                    <a:pt x="595" y="178"/>
                    <a:pt x="577" y="183"/>
                    <a:pt x="560" y="183"/>
                  </a:cubicBezTo>
                  <a:cubicBezTo>
                    <a:pt x="553" y="183"/>
                    <a:pt x="546" y="182"/>
                    <a:pt x="540" y="182"/>
                  </a:cubicBezTo>
                  <a:cubicBezTo>
                    <a:pt x="525" y="182"/>
                    <a:pt x="518" y="189"/>
                    <a:pt x="536" y="238"/>
                  </a:cubicBezTo>
                  <a:lnTo>
                    <a:pt x="496" y="199"/>
                  </a:lnTo>
                  <a:cubicBezTo>
                    <a:pt x="496" y="258"/>
                    <a:pt x="447" y="298"/>
                    <a:pt x="427" y="338"/>
                  </a:cubicBezTo>
                  <a:lnTo>
                    <a:pt x="417" y="327"/>
                  </a:lnTo>
                  <a:cubicBezTo>
                    <a:pt x="377" y="446"/>
                    <a:pt x="377" y="377"/>
                    <a:pt x="298" y="476"/>
                  </a:cubicBezTo>
                  <a:lnTo>
                    <a:pt x="308" y="397"/>
                  </a:lnTo>
                  <a:cubicBezTo>
                    <a:pt x="258" y="397"/>
                    <a:pt x="288" y="457"/>
                    <a:pt x="258" y="476"/>
                  </a:cubicBezTo>
                  <a:cubicBezTo>
                    <a:pt x="258" y="468"/>
                    <a:pt x="241" y="449"/>
                    <a:pt x="242" y="432"/>
                  </a:cubicBezTo>
                  <a:lnTo>
                    <a:pt x="242" y="432"/>
                  </a:lnTo>
                  <a:cubicBezTo>
                    <a:pt x="235" y="447"/>
                    <a:pt x="225" y="471"/>
                    <a:pt x="219" y="496"/>
                  </a:cubicBezTo>
                  <a:cubicBezTo>
                    <a:pt x="199" y="536"/>
                    <a:pt x="179" y="585"/>
                    <a:pt x="179" y="585"/>
                  </a:cubicBezTo>
                  <a:cubicBezTo>
                    <a:pt x="179" y="635"/>
                    <a:pt x="209" y="605"/>
                    <a:pt x="229" y="625"/>
                  </a:cubicBezTo>
                  <a:cubicBezTo>
                    <a:pt x="236" y="648"/>
                    <a:pt x="197" y="671"/>
                    <a:pt x="169" y="671"/>
                  </a:cubicBezTo>
                  <a:cubicBezTo>
                    <a:pt x="161" y="671"/>
                    <a:pt x="154" y="669"/>
                    <a:pt x="150" y="665"/>
                  </a:cubicBezTo>
                  <a:cubicBezTo>
                    <a:pt x="150" y="645"/>
                    <a:pt x="169" y="615"/>
                    <a:pt x="139" y="605"/>
                  </a:cubicBezTo>
                  <a:lnTo>
                    <a:pt x="139" y="704"/>
                  </a:lnTo>
                  <a:cubicBezTo>
                    <a:pt x="50" y="704"/>
                    <a:pt x="130" y="585"/>
                    <a:pt x="130" y="545"/>
                  </a:cubicBezTo>
                  <a:lnTo>
                    <a:pt x="130" y="545"/>
                  </a:lnTo>
                  <a:cubicBezTo>
                    <a:pt x="70" y="576"/>
                    <a:pt x="80" y="635"/>
                    <a:pt x="20" y="675"/>
                  </a:cubicBezTo>
                  <a:cubicBezTo>
                    <a:pt x="40" y="675"/>
                    <a:pt x="60" y="684"/>
                    <a:pt x="80" y="684"/>
                  </a:cubicBezTo>
                  <a:cubicBezTo>
                    <a:pt x="119" y="734"/>
                    <a:pt x="40" y="754"/>
                    <a:pt x="0" y="794"/>
                  </a:cubicBezTo>
                  <a:cubicBezTo>
                    <a:pt x="40" y="794"/>
                    <a:pt x="30" y="823"/>
                    <a:pt x="20" y="853"/>
                  </a:cubicBezTo>
                  <a:lnTo>
                    <a:pt x="20" y="873"/>
                  </a:lnTo>
                  <a:cubicBezTo>
                    <a:pt x="30" y="883"/>
                    <a:pt x="30" y="893"/>
                    <a:pt x="40" y="893"/>
                  </a:cubicBezTo>
                  <a:cubicBezTo>
                    <a:pt x="70" y="853"/>
                    <a:pt x="130" y="873"/>
                    <a:pt x="159" y="863"/>
                  </a:cubicBezTo>
                  <a:cubicBezTo>
                    <a:pt x="80" y="794"/>
                    <a:pt x="229" y="784"/>
                    <a:pt x="249" y="734"/>
                  </a:cubicBezTo>
                  <a:lnTo>
                    <a:pt x="278" y="704"/>
                  </a:lnTo>
                  <a:lnTo>
                    <a:pt x="288" y="695"/>
                  </a:lnTo>
                  <a:cubicBezTo>
                    <a:pt x="298" y="704"/>
                    <a:pt x="298" y="715"/>
                    <a:pt x="288" y="744"/>
                  </a:cubicBezTo>
                  <a:cubicBezTo>
                    <a:pt x="298" y="715"/>
                    <a:pt x="358" y="684"/>
                    <a:pt x="328" y="665"/>
                  </a:cubicBezTo>
                  <a:cubicBezTo>
                    <a:pt x="328" y="665"/>
                    <a:pt x="358" y="635"/>
                    <a:pt x="388" y="615"/>
                  </a:cubicBezTo>
                  <a:cubicBezTo>
                    <a:pt x="417" y="585"/>
                    <a:pt x="447" y="565"/>
                    <a:pt x="447" y="565"/>
                  </a:cubicBezTo>
                  <a:lnTo>
                    <a:pt x="467" y="565"/>
                  </a:lnTo>
                  <a:lnTo>
                    <a:pt x="467" y="556"/>
                  </a:lnTo>
                  <a:cubicBezTo>
                    <a:pt x="467" y="556"/>
                    <a:pt x="586" y="446"/>
                    <a:pt x="695" y="327"/>
                  </a:cubicBezTo>
                  <a:cubicBezTo>
                    <a:pt x="814" y="208"/>
                    <a:pt x="923" y="80"/>
                    <a:pt x="923" y="80"/>
                  </a:cubicBezTo>
                  <a:lnTo>
                    <a:pt x="923" y="80"/>
                  </a:lnTo>
                  <a:cubicBezTo>
                    <a:pt x="893" y="99"/>
                    <a:pt x="854" y="109"/>
                    <a:pt x="824" y="129"/>
                  </a:cubicBezTo>
                  <a:cubicBezTo>
                    <a:pt x="821" y="106"/>
                    <a:pt x="817" y="99"/>
                    <a:pt x="811" y="99"/>
                  </a:cubicBezTo>
                  <a:cubicBezTo>
                    <a:pt x="800" y="99"/>
                    <a:pt x="786" y="123"/>
                    <a:pt x="767" y="123"/>
                  </a:cubicBezTo>
                  <a:cubicBezTo>
                    <a:pt x="760" y="123"/>
                    <a:pt x="753" y="119"/>
                    <a:pt x="745" y="109"/>
                  </a:cubicBezTo>
                  <a:cubicBezTo>
                    <a:pt x="745" y="80"/>
                    <a:pt x="774" y="60"/>
                    <a:pt x="794" y="49"/>
                  </a:cubicBezTo>
                  <a:cubicBezTo>
                    <a:pt x="774" y="30"/>
                    <a:pt x="735" y="30"/>
                    <a:pt x="715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2204126" y="327812"/>
              <a:ext cx="2688" cy="3673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30" y="1"/>
                  </a:moveTo>
                  <a:lnTo>
                    <a:pt x="0" y="41"/>
                  </a:lnTo>
                  <a:cubicBezTo>
                    <a:pt x="10" y="30"/>
                    <a:pt x="20" y="21"/>
                    <a:pt x="3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2108980" y="400739"/>
              <a:ext cx="8959" cy="10751"/>
            </a:xfrm>
            <a:custGeom>
              <a:avLst/>
              <a:gdLst/>
              <a:ahLst/>
              <a:cxnLst/>
              <a:rect l="l" t="t" r="r" b="b"/>
              <a:pathLst>
                <a:path w="100" h="120" extrusionOk="0">
                  <a:moveTo>
                    <a:pt x="80" y="0"/>
                  </a:moveTo>
                  <a:cubicBezTo>
                    <a:pt x="80" y="0"/>
                    <a:pt x="60" y="10"/>
                    <a:pt x="40" y="30"/>
                  </a:cubicBezTo>
                  <a:lnTo>
                    <a:pt x="0" y="50"/>
                  </a:lnTo>
                  <a:cubicBezTo>
                    <a:pt x="40" y="60"/>
                    <a:pt x="0" y="100"/>
                    <a:pt x="0" y="120"/>
                  </a:cubicBezTo>
                  <a:cubicBezTo>
                    <a:pt x="0" y="120"/>
                    <a:pt x="31" y="100"/>
                    <a:pt x="50" y="89"/>
                  </a:cubicBezTo>
                  <a:cubicBezTo>
                    <a:pt x="80" y="80"/>
                    <a:pt x="100" y="60"/>
                    <a:pt x="100" y="60"/>
                  </a:cubicBezTo>
                  <a:cubicBezTo>
                    <a:pt x="90" y="40"/>
                    <a:pt x="90" y="20"/>
                    <a:pt x="8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5"/>
            <p:cNvSpPr/>
            <p:nvPr/>
          </p:nvSpPr>
          <p:spPr>
            <a:xfrm>
              <a:off x="2117850" y="403337"/>
              <a:ext cx="5465" cy="456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60" y="1"/>
                  </a:moveTo>
                  <a:lnTo>
                    <a:pt x="1" y="31"/>
                  </a:lnTo>
                  <a:cubicBezTo>
                    <a:pt x="11" y="41"/>
                    <a:pt x="20" y="51"/>
                    <a:pt x="51" y="51"/>
                  </a:cubicBezTo>
                  <a:cubicBezTo>
                    <a:pt x="51" y="31"/>
                    <a:pt x="51" y="21"/>
                    <a:pt x="6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5"/>
            <p:cNvSpPr/>
            <p:nvPr/>
          </p:nvSpPr>
          <p:spPr>
            <a:xfrm>
              <a:off x="2210308" y="288750"/>
              <a:ext cx="985" cy="2688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11" y="0"/>
                  </a:moveTo>
                  <a:cubicBezTo>
                    <a:pt x="1" y="10"/>
                    <a:pt x="1" y="20"/>
                    <a:pt x="1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5"/>
            <p:cNvSpPr/>
            <p:nvPr/>
          </p:nvSpPr>
          <p:spPr>
            <a:xfrm>
              <a:off x="2139172" y="199876"/>
              <a:ext cx="95232" cy="132504"/>
            </a:xfrm>
            <a:custGeom>
              <a:avLst/>
              <a:gdLst/>
              <a:ahLst/>
              <a:cxnLst/>
              <a:rect l="l" t="t" r="r" b="b"/>
              <a:pathLst>
                <a:path w="1063" h="1479" extrusionOk="0">
                  <a:moveTo>
                    <a:pt x="795" y="1022"/>
                  </a:moveTo>
                  <a:cubicBezTo>
                    <a:pt x="794" y="1022"/>
                    <a:pt x="794" y="1022"/>
                    <a:pt x="794" y="1022"/>
                  </a:cubicBezTo>
                  <a:lnTo>
                    <a:pt x="794" y="1022"/>
                  </a:lnTo>
                  <a:cubicBezTo>
                    <a:pt x="794" y="1022"/>
                    <a:pt x="794" y="1022"/>
                    <a:pt x="795" y="1022"/>
                  </a:cubicBezTo>
                  <a:close/>
                  <a:moveTo>
                    <a:pt x="40" y="0"/>
                  </a:moveTo>
                  <a:cubicBezTo>
                    <a:pt x="1" y="69"/>
                    <a:pt x="110" y="29"/>
                    <a:pt x="100" y="109"/>
                  </a:cubicBezTo>
                  <a:lnTo>
                    <a:pt x="110" y="99"/>
                  </a:lnTo>
                  <a:lnTo>
                    <a:pt x="953" y="764"/>
                  </a:lnTo>
                  <a:cubicBezTo>
                    <a:pt x="917" y="854"/>
                    <a:pt x="848" y="928"/>
                    <a:pt x="874" y="971"/>
                  </a:cubicBezTo>
                  <a:lnTo>
                    <a:pt x="874" y="971"/>
                  </a:lnTo>
                  <a:cubicBezTo>
                    <a:pt x="870" y="969"/>
                    <a:pt x="866" y="968"/>
                    <a:pt x="862" y="968"/>
                  </a:cubicBezTo>
                  <a:cubicBezTo>
                    <a:pt x="856" y="968"/>
                    <a:pt x="850" y="969"/>
                    <a:pt x="845" y="972"/>
                  </a:cubicBezTo>
                  <a:lnTo>
                    <a:pt x="874" y="1042"/>
                  </a:lnTo>
                  <a:lnTo>
                    <a:pt x="914" y="1012"/>
                  </a:lnTo>
                  <a:lnTo>
                    <a:pt x="914" y="1012"/>
                  </a:lnTo>
                  <a:cubicBezTo>
                    <a:pt x="944" y="1092"/>
                    <a:pt x="845" y="1220"/>
                    <a:pt x="795" y="1220"/>
                  </a:cubicBezTo>
                  <a:cubicBezTo>
                    <a:pt x="834" y="1131"/>
                    <a:pt x="745" y="1131"/>
                    <a:pt x="845" y="1052"/>
                  </a:cubicBezTo>
                  <a:cubicBezTo>
                    <a:pt x="825" y="1042"/>
                    <a:pt x="786" y="1042"/>
                    <a:pt x="794" y="1022"/>
                  </a:cubicBezTo>
                  <a:lnTo>
                    <a:pt x="794" y="1022"/>
                  </a:lnTo>
                  <a:cubicBezTo>
                    <a:pt x="735" y="1151"/>
                    <a:pt x="636" y="1220"/>
                    <a:pt x="606" y="1369"/>
                  </a:cubicBezTo>
                  <a:cubicBezTo>
                    <a:pt x="624" y="1361"/>
                    <a:pt x="635" y="1358"/>
                    <a:pt x="643" y="1358"/>
                  </a:cubicBezTo>
                  <a:cubicBezTo>
                    <a:pt x="682" y="1358"/>
                    <a:pt x="609" y="1453"/>
                    <a:pt x="675" y="1478"/>
                  </a:cubicBezTo>
                  <a:lnTo>
                    <a:pt x="695" y="1409"/>
                  </a:lnTo>
                  <a:lnTo>
                    <a:pt x="706" y="1429"/>
                  </a:lnTo>
                  <a:lnTo>
                    <a:pt x="745" y="1369"/>
                  </a:lnTo>
                  <a:cubicBezTo>
                    <a:pt x="706" y="1359"/>
                    <a:pt x="706" y="1369"/>
                    <a:pt x="675" y="1339"/>
                  </a:cubicBezTo>
                  <a:cubicBezTo>
                    <a:pt x="701" y="1314"/>
                    <a:pt x="714" y="1307"/>
                    <a:pt x="725" y="1307"/>
                  </a:cubicBezTo>
                  <a:cubicBezTo>
                    <a:pt x="738" y="1307"/>
                    <a:pt x="747" y="1317"/>
                    <a:pt x="768" y="1317"/>
                  </a:cubicBezTo>
                  <a:cubicBezTo>
                    <a:pt x="778" y="1317"/>
                    <a:pt x="789" y="1316"/>
                    <a:pt x="805" y="1310"/>
                  </a:cubicBezTo>
                  <a:lnTo>
                    <a:pt x="874" y="1220"/>
                  </a:lnTo>
                  <a:lnTo>
                    <a:pt x="874" y="1211"/>
                  </a:lnTo>
                  <a:cubicBezTo>
                    <a:pt x="944" y="1101"/>
                    <a:pt x="1003" y="972"/>
                    <a:pt x="1063" y="803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5"/>
            <p:cNvSpPr/>
            <p:nvPr/>
          </p:nvSpPr>
          <p:spPr>
            <a:xfrm>
              <a:off x="2496551" y="159828"/>
              <a:ext cx="985" cy="2777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0" y="0"/>
                  </a:moveTo>
                  <a:lnTo>
                    <a:pt x="11" y="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5"/>
            <p:cNvSpPr/>
            <p:nvPr/>
          </p:nvSpPr>
          <p:spPr>
            <a:xfrm>
              <a:off x="2508108" y="100250"/>
              <a:ext cx="17917" cy="30371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99" y="1"/>
                  </a:moveTo>
                  <a:lnTo>
                    <a:pt x="199" y="1"/>
                  </a:lnTo>
                  <a:cubicBezTo>
                    <a:pt x="199" y="1"/>
                    <a:pt x="88" y="111"/>
                    <a:pt x="80" y="127"/>
                  </a:cubicBezTo>
                  <a:lnTo>
                    <a:pt x="80" y="127"/>
                  </a:lnTo>
                  <a:cubicBezTo>
                    <a:pt x="79" y="119"/>
                    <a:pt x="74" y="118"/>
                    <a:pt x="68" y="118"/>
                  </a:cubicBezTo>
                  <a:cubicBezTo>
                    <a:pt x="62" y="118"/>
                    <a:pt x="55" y="119"/>
                    <a:pt x="50" y="119"/>
                  </a:cubicBezTo>
                  <a:cubicBezTo>
                    <a:pt x="42" y="119"/>
                    <a:pt x="36" y="116"/>
                    <a:pt x="40" y="100"/>
                  </a:cubicBezTo>
                  <a:lnTo>
                    <a:pt x="40" y="100"/>
                  </a:lnTo>
                  <a:cubicBezTo>
                    <a:pt x="30" y="110"/>
                    <a:pt x="1" y="149"/>
                    <a:pt x="10" y="149"/>
                  </a:cubicBezTo>
                  <a:lnTo>
                    <a:pt x="40" y="129"/>
                  </a:lnTo>
                  <a:lnTo>
                    <a:pt x="40" y="129"/>
                  </a:lnTo>
                  <a:cubicBezTo>
                    <a:pt x="21" y="229"/>
                    <a:pt x="60" y="229"/>
                    <a:pt x="21" y="338"/>
                  </a:cubicBezTo>
                  <a:cubicBezTo>
                    <a:pt x="100" y="328"/>
                    <a:pt x="100" y="279"/>
                    <a:pt x="110" y="229"/>
                  </a:cubicBezTo>
                  <a:cubicBezTo>
                    <a:pt x="120" y="219"/>
                    <a:pt x="120" y="209"/>
                    <a:pt x="129" y="209"/>
                  </a:cubicBezTo>
                  <a:cubicBezTo>
                    <a:pt x="129" y="209"/>
                    <a:pt x="129" y="199"/>
                    <a:pt x="140" y="179"/>
                  </a:cubicBezTo>
                  <a:cubicBezTo>
                    <a:pt x="140" y="169"/>
                    <a:pt x="149" y="149"/>
                    <a:pt x="160" y="129"/>
                  </a:cubicBezTo>
                  <a:cubicBezTo>
                    <a:pt x="169" y="90"/>
                    <a:pt x="189" y="50"/>
                    <a:pt x="189" y="50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5"/>
            <p:cNvSpPr/>
            <p:nvPr/>
          </p:nvSpPr>
          <p:spPr>
            <a:xfrm>
              <a:off x="2589009" y="293140"/>
              <a:ext cx="985" cy="3673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0" y="1"/>
                  </a:moveTo>
                  <a:lnTo>
                    <a:pt x="0" y="40"/>
                  </a:lnTo>
                  <a:cubicBezTo>
                    <a:pt x="11" y="31"/>
                    <a:pt x="0" y="20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2499239" y="358900"/>
              <a:ext cx="3673" cy="1075"/>
            </a:xfrm>
            <a:custGeom>
              <a:avLst/>
              <a:gdLst/>
              <a:ahLst/>
              <a:cxnLst/>
              <a:rect l="l" t="t" r="r" b="b"/>
              <a:pathLst>
                <a:path w="41" h="12" extrusionOk="0">
                  <a:moveTo>
                    <a:pt x="1" y="1"/>
                  </a:moveTo>
                  <a:cubicBezTo>
                    <a:pt x="1" y="11"/>
                    <a:pt x="20" y="11"/>
                    <a:pt x="40" y="11"/>
                  </a:cubicBezTo>
                  <a:cubicBezTo>
                    <a:pt x="30" y="1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2589009" y="29314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2617409" y="162516"/>
              <a:ext cx="1075" cy="4480"/>
            </a:xfrm>
            <a:custGeom>
              <a:avLst/>
              <a:gdLst/>
              <a:ahLst/>
              <a:cxnLst/>
              <a:rect l="l" t="t" r="r" b="b"/>
              <a:pathLst>
                <a:path w="12" h="50" extrusionOk="0">
                  <a:moveTo>
                    <a:pt x="1" y="0"/>
                  </a:moveTo>
                  <a:cubicBezTo>
                    <a:pt x="1" y="30"/>
                    <a:pt x="1" y="40"/>
                    <a:pt x="11" y="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2439213" y="294305"/>
              <a:ext cx="5017" cy="2509"/>
            </a:xfrm>
            <a:custGeom>
              <a:avLst/>
              <a:gdLst/>
              <a:ahLst/>
              <a:cxnLst/>
              <a:rect l="l" t="t" r="r" b="b"/>
              <a:pathLst>
                <a:path w="56" h="28" extrusionOk="0">
                  <a:moveTo>
                    <a:pt x="19" y="0"/>
                  </a:moveTo>
                  <a:cubicBezTo>
                    <a:pt x="8" y="0"/>
                    <a:pt x="1" y="7"/>
                    <a:pt x="5" y="27"/>
                  </a:cubicBezTo>
                  <a:cubicBezTo>
                    <a:pt x="19" y="20"/>
                    <a:pt x="33" y="13"/>
                    <a:pt x="44" y="13"/>
                  </a:cubicBezTo>
                  <a:cubicBezTo>
                    <a:pt x="48" y="13"/>
                    <a:pt x="52" y="15"/>
                    <a:pt x="55" y="18"/>
                  </a:cubicBezTo>
                  <a:cubicBezTo>
                    <a:pt x="45" y="8"/>
                    <a:pt x="30" y="0"/>
                    <a:pt x="1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2620097" y="198890"/>
              <a:ext cx="90" cy="1075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" y="1"/>
                    <a:pt x="1" y="1"/>
                    <a:pt x="1" y="1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2416546" y="296724"/>
              <a:ext cx="90" cy="3584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4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2427207" y="277103"/>
              <a:ext cx="1881" cy="1075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" y="1"/>
                  </a:moveTo>
                  <a:cubicBezTo>
                    <a:pt x="11" y="1"/>
                    <a:pt x="11" y="1"/>
                    <a:pt x="11" y="11"/>
                  </a:cubicBezTo>
                  <a:lnTo>
                    <a:pt x="20" y="11"/>
                  </a:lnTo>
                  <a:cubicBezTo>
                    <a:pt x="11" y="1"/>
                    <a:pt x="11" y="1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2428103" y="278089"/>
              <a:ext cx="4479" cy="358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10"/>
                    <a:pt x="40" y="30"/>
                    <a:pt x="50" y="40"/>
                  </a:cubicBezTo>
                  <a:lnTo>
                    <a:pt x="50" y="40"/>
                  </a:lnTo>
                  <a:cubicBezTo>
                    <a:pt x="40" y="3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2487681" y="313657"/>
              <a:ext cx="3583" cy="2688"/>
            </a:xfrm>
            <a:custGeom>
              <a:avLst/>
              <a:gdLst/>
              <a:ahLst/>
              <a:cxnLst/>
              <a:rect l="l" t="t" r="r" b="b"/>
              <a:pathLst>
                <a:path w="40" h="30" extrusionOk="0">
                  <a:moveTo>
                    <a:pt x="30" y="0"/>
                  </a:moveTo>
                  <a:cubicBezTo>
                    <a:pt x="20" y="0"/>
                    <a:pt x="10" y="10"/>
                    <a:pt x="0" y="10"/>
                  </a:cubicBezTo>
                  <a:lnTo>
                    <a:pt x="20" y="29"/>
                  </a:lnTo>
                  <a:cubicBezTo>
                    <a:pt x="30" y="29"/>
                    <a:pt x="40" y="20"/>
                    <a:pt x="40" y="20"/>
                  </a:cubicBezTo>
                  <a:cubicBezTo>
                    <a:pt x="40" y="1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2569388" y="188229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2492967" y="317151"/>
              <a:ext cx="1881" cy="2777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0"/>
                    <a:pt x="11" y="21"/>
                    <a:pt x="21" y="30"/>
                  </a:cubicBezTo>
                  <a:cubicBezTo>
                    <a:pt x="11" y="21"/>
                    <a:pt x="11" y="10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2572166" y="192708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2568582" y="185631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5"/>
            <p:cNvSpPr/>
            <p:nvPr/>
          </p:nvSpPr>
          <p:spPr>
            <a:xfrm>
              <a:off x="2572166" y="193604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2572166" y="194500"/>
              <a:ext cx="896" cy="98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0" y="10"/>
                  </a:moveTo>
                  <a:cubicBezTo>
                    <a:pt x="10" y="10"/>
                    <a:pt x="10" y="1"/>
                    <a:pt x="0" y="1"/>
                  </a:cubicBezTo>
                  <a:cubicBezTo>
                    <a:pt x="10" y="1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2411171" y="105626"/>
              <a:ext cx="223252" cy="266709"/>
            </a:xfrm>
            <a:custGeom>
              <a:avLst/>
              <a:gdLst/>
              <a:ahLst/>
              <a:cxnLst/>
              <a:rect l="l" t="t" r="r" b="b"/>
              <a:pathLst>
                <a:path w="2492" h="2977" extrusionOk="0">
                  <a:moveTo>
                    <a:pt x="1648" y="50"/>
                  </a:moveTo>
                  <a:lnTo>
                    <a:pt x="1652" y="52"/>
                  </a:lnTo>
                  <a:lnTo>
                    <a:pt x="1652" y="52"/>
                  </a:lnTo>
                  <a:cubicBezTo>
                    <a:pt x="1653" y="51"/>
                    <a:pt x="1652" y="50"/>
                    <a:pt x="1648" y="50"/>
                  </a:cubicBezTo>
                  <a:close/>
                  <a:moveTo>
                    <a:pt x="1611" y="57"/>
                  </a:moveTo>
                  <a:cubicBezTo>
                    <a:pt x="1619" y="57"/>
                    <a:pt x="1623" y="60"/>
                    <a:pt x="1628" y="69"/>
                  </a:cubicBezTo>
                  <a:cubicBezTo>
                    <a:pt x="1608" y="69"/>
                    <a:pt x="1588" y="80"/>
                    <a:pt x="1559" y="89"/>
                  </a:cubicBezTo>
                  <a:lnTo>
                    <a:pt x="1559" y="80"/>
                  </a:lnTo>
                  <a:cubicBezTo>
                    <a:pt x="1569" y="69"/>
                    <a:pt x="1579" y="69"/>
                    <a:pt x="1579" y="60"/>
                  </a:cubicBezTo>
                  <a:cubicBezTo>
                    <a:pt x="1594" y="60"/>
                    <a:pt x="1604" y="57"/>
                    <a:pt x="1611" y="57"/>
                  </a:cubicBezTo>
                  <a:close/>
                  <a:moveTo>
                    <a:pt x="2333" y="616"/>
                  </a:moveTo>
                  <a:lnTo>
                    <a:pt x="2333" y="616"/>
                  </a:lnTo>
                  <a:cubicBezTo>
                    <a:pt x="2333" y="616"/>
                    <a:pt x="2333" y="616"/>
                    <a:pt x="2333" y="616"/>
                  </a:cubicBezTo>
                  <a:lnTo>
                    <a:pt x="2333" y="616"/>
                  </a:lnTo>
                  <a:lnTo>
                    <a:pt x="2333" y="616"/>
                  </a:lnTo>
                  <a:close/>
                  <a:moveTo>
                    <a:pt x="1420" y="635"/>
                  </a:moveTo>
                  <a:cubicBezTo>
                    <a:pt x="1410" y="635"/>
                    <a:pt x="1410" y="635"/>
                    <a:pt x="1410" y="645"/>
                  </a:cubicBezTo>
                  <a:lnTo>
                    <a:pt x="1410" y="635"/>
                  </a:lnTo>
                  <a:close/>
                  <a:moveTo>
                    <a:pt x="1509" y="625"/>
                  </a:moveTo>
                  <a:lnTo>
                    <a:pt x="1509" y="625"/>
                  </a:lnTo>
                  <a:cubicBezTo>
                    <a:pt x="1519" y="635"/>
                    <a:pt x="1539" y="645"/>
                    <a:pt x="1549" y="655"/>
                  </a:cubicBezTo>
                  <a:cubicBezTo>
                    <a:pt x="1539" y="655"/>
                    <a:pt x="1529" y="645"/>
                    <a:pt x="1519" y="645"/>
                  </a:cubicBezTo>
                  <a:cubicBezTo>
                    <a:pt x="1509" y="635"/>
                    <a:pt x="1499" y="635"/>
                    <a:pt x="1509" y="625"/>
                  </a:cubicBezTo>
                  <a:close/>
                  <a:moveTo>
                    <a:pt x="1541" y="627"/>
                  </a:moveTo>
                  <a:lnTo>
                    <a:pt x="1541" y="627"/>
                  </a:lnTo>
                  <a:cubicBezTo>
                    <a:pt x="1557" y="634"/>
                    <a:pt x="1653" y="627"/>
                    <a:pt x="1588" y="655"/>
                  </a:cubicBezTo>
                  <a:cubicBezTo>
                    <a:pt x="1570" y="646"/>
                    <a:pt x="1551" y="637"/>
                    <a:pt x="1541" y="627"/>
                  </a:cubicBezTo>
                  <a:close/>
                  <a:moveTo>
                    <a:pt x="1559" y="675"/>
                  </a:moveTo>
                  <a:lnTo>
                    <a:pt x="1579" y="704"/>
                  </a:lnTo>
                  <a:cubicBezTo>
                    <a:pt x="1559" y="695"/>
                    <a:pt x="1549" y="685"/>
                    <a:pt x="1539" y="675"/>
                  </a:cubicBezTo>
                  <a:close/>
                  <a:moveTo>
                    <a:pt x="1668" y="645"/>
                  </a:moveTo>
                  <a:cubicBezTo>
                    <a:pt x="1668" y="665"/>
                    <a:pt x="1668" y="675"/>
                    <a:pt x="1658" y="685"/>
                  </a:cubicBezTo>
                  <a:cubicBezTo>
                    <a:pt x="1658" y="695"/>
                    <a:pt x="1658" y="704"/>
                    <a:pt x="1648" y="704"/>
                  </a:cubicBezTo>
                  <a:cubicBezTo>
                    <a:pt x="1628" y="685"/>
                    <a:pt x="1608" y="675"/>
                    <a:pt x="1588" y="655"/>
                  </a:cubicBezTo>
                  <a:lnTo>
                    <a:pt x="1588" y="655"/>
                  </a:lnTo>
                  <a:cubicBezTo>
                    <a:pt x="1597" y="658"/>
                    <a:pt x="1605" y="659"/>
                    <a:pt x="1612" y="659"/>
                  </a:cubicBezTo>
                  <a:cubicBezTo>
                    <a:pt x="1629" y="659"/>
                    <a:pt x="1641" y="652"/>
                    <a:pt x="1648" y="645"/>
                  </a:cubicBezTo>
                  <a:close/>
                  <a:moveTo>
                    <a:pt x="1866" y="794"/>
                  </a:moveTo>
                  <a:lnTo>
                    <a:pt x="1866" y="794"/>
                  </a:lnTo>
                  <a:cubicBezTo>
                    <a:pt x="1857" y="814"/>
                    <a:pt x="1846" y="843"/>
                    <a:pt x="1837" y="873"/>
                  </a:cubicBezTo>
                  <a:lnTo>
                    <a:pt x="1787" y="843"/>
                  </a:lnTo>
                  <a:cubicBezTo>
                    <a:pt x="1807" y="823"/>
                    <a:pt x="1837" y="814"/>
                    <a:pt x="1866" y="794"/>
                  </a:cubicBezTo>
                  <a:close/>
                  <a:moveTo>
                    <a:pt x="1628" y="804"/>
                  </a:moveTo>
                  <a:cubicBezTo>
                    <a:pt x="1628" y="804"/>
                    <a:pt x="1628" y="814"/>
                    <a:pt x="1638" y="823"/>
                  </a:cubicBezTo>
                  <a:cubicBezTo>
                    <a:pt x="1638" y="823"/>
                    <a:pt x="1638" y="834"/>
                    <a:pt x="1648" y="834"/>
                  </a:cubicBezTo>
                  <a:cubicBezTo>
                    <a:pt x="1648" y="854"/>
                    <a:pt x="1658" y="863"/>
                    <a:pt x="1668" y="873"/>
                  </a:cubicBezTo>
                  <a:cubicBezTo>
                    <a:pt x="1678" y="893"/>
                    <a:pt x="1698" y="913"/>
                    <a:pt x="1707" y="933"/>
                  </a:cubicBezTo>
                  <a:cubicBezTo>
                    <a:pt x="1668" y="903"/>
                    <a:pt x="1638" y="863"/>
                    <a:pt x="1619" y="843"/>
                  </a:cubicBezTo>
                  <a:lnTo>
                    <a:pt x="1619" y="814"/>
                  </a:lnTo>
                  <a:cubicBezTo>
                    <a:pt x="1619" y="804"/>
                    <a:pt x="1628" y="804"/>
                    <a:pt x="1628" y="804"/>
                  </a:cubicBezTo>
                  <a:close/>
                  <a:moveTo>
                    <a:pt x="1608" y="973"/>
                  </a:moveTo>
                  <a:lnTo>
                    <a:pt x="1608" y="1012"/>
                  </a:lnTo>
                  <a:cubicBezTo>
                    <a:pt x="1588" y="1002"/>
                    <a:pt x="1559" y="1002"/>
                    <a:pt x="1579" y="973"/>
                  </a:cubicBezTo>
                  <a:lnTo>
                    <a:pt x="1579" y="973"/>
                  </a:lnTo>
                  <a:cubicBezTo>
                    <a:pt x="1584" y="977"/>
                    <a:pt x="1589" y="980"/>
                    <a:pt x="1594" y="980"/>
                  </a:cubicBezTo>
                  <a:cubicBezTo>
                    <a:pt x="1599" y="980"/>
                    <a:pt x="1603" y="977"/>
                    <a:pt x="1608" y="973"/>
                  </a:cubicBezTo>
                  <a:close/>
                  <a:moveTo>
                    <a:pt x="1790" y="1008"/>
                  </a:moveTo>
                  <a:cubicBezTo>
                    <a:pt x="1791" y="1008"/>
                    <a:pt x="1794" y="1009"/>
                    <a:pt x="1797" y="1012"/>
                  </a:cubicBezTo>
                  <a:lnTo>
                    <a:pt x="1807" y="1022"/>
                  </a:lnTo>
                  <a:cubicBezTo>
                    <a:pt x="1797" y="1022"/>
                    <a:pt x="1797" y="1022"/>
                    <a:pt x="1787" y="1012"/>
                  </a:cubicBezTo>
                  <a:cubicBezTo>
                    <a:pt x="1787" y="1012"/>
                    <a:pt x="1787" y="1008"/>
                    <a:pt x="1790" y="1008"/>
                  </a:cubicBezTo>
                  <a:close/>
                  <a:moveTo>
                    <a:pt x="1757" y="854"/>
                  </a:moveTo>
                  <a:lnTo>
                    <a:pt x="1827" y="893"/>
                  </a:lnTo>
                  <a:cubicBezTo>
                    <a:pt x="1827" y="903"/>
                    <a:pt x="1817" y="913"/>
                    <a:pt x="1817" y="933"/>
                  </a:cubicBezTo>
                  <a:cubicBezTo>
                    <a:pt x="1807" y="943"/>
                    <a:pt x="1797" y="962"/>
                    <a:pt x="1797" y="973"/>
                  </a:cubicBezTo>
                  <a:lnTo>
                    <a:pt x="1797" y="982"/>
                  </a:lnTo>
                  <a:lnTo>
                    <a:pt x="1817" y="982"/>
                  </a:lnTo>
                  <a:cubicBezTo>
                    <a:pt x="1807" y="993"/>
                    <a:pt x="1827" y="1012"/>
                    <a:pt x="1817" y="1022"/>
                  </a:cubicBezTo>
                  <a:lnTo>
                    <a:pt x="1807" y="1022"/>
                  </a:lnTo>
                  <a:cubicBezTo>
                    <a:pt x="1797" y="1002"/>
                    <a:pt x="1787" y="982"/>
                    <a:pt x="1797" y="982"/>
                  </a:cubicBezTo>
                  <a:cubicBezTo>
                    <a:pt x="1777" y="943"/>
                    <a:pt x="1787" y="973"/>
                    <a:pt x="1767" y="943"/>
                  </a:cubicBezTo>
                  <a:cubicBezTo>
                    <a:pt x="1776" y="943"/>
                    <a:pt x="1769" y="928"/>
                    <a:pt x="1761" y="905"/>
                  </a:cubicBezTo>
                  <a:lnTo>
                    <a:pt x="1761" y="905"/>
                  </a:lnTo>
                  <a:lnTo>
                    <a:pt x="1817" y="933"/>
                  </a:lnTo>
                  <a:lnTo>
                    <a:pt x="1757" y="893"/>
                  </a:lnTo>
                  <a:lnTo>
                    <a:pt x="1757" y="893"/>
                  </a:lnTo>
                  <a:cubicBezTo>
                    <a:pt x="1757" y="893"/>
                    <a:pt x="1757" y="893"/>
                    <a:pt x="1757" y="893"/>
                  </a:cubicBezTo>
                  <a:cubicBezTo>
                    <a:pt x="1747" y="883"/>
                    <a:pt x="1747" y="873"/>
                    <a:pt x="1747" y="873"/>
                  </a:cubicBezTo>
                  <a:lnTo>
                    <a:pt x="1747" y="873"/>
                  </a:lnTo>
                  <a:cubicBezTo>
                    <a:pt x="1747" y="873"/>
                    <a:pt x="1757" y="873"/>
                    <a:pt x="1757" y="882"/>
                  </a:cubicBezTo>
                  <a:lnTo>
                    <a:pt x="1757" y="882"/>
                  </a:lnTo>
                  <a:cubicBezTo>
                    <a:pt x="1757" y="873"/>
                    <a:pt x="1747" y="873"/>
                    <a:pt x="1747" y="863"/>
                  </a:cubicBezTo>
                  <a:lnTo>
                    <a:pt x="1757" y="854"/>
                  </a:lnTo>
                  <a:close/>
                  <a:moveTo>
                    <a:pt x="1509" y="1032"/>
                  </a:moveTo>
                  <a:cubicBezTo>
                    <a:pt x="1509" y="1042"/>
                    <a:pt x="1519" y="1042"/>
                    <a:pt x="1519" y="1042"/>
                  </a:cubicBezTo>
                  <a:lnTo>
                    <a:pt x="1509" y="1032"/>
                  </a:lnTo>
                  <a:close/>
                  <a:moveTo>
                    <a:pt x="1519" y="1002"/>
                  </a:moveTo>
                  <a:cubicBezTo>
                    <a:pt x="1519" y="1012"/>
                    <a:pt x="1539" y="1032"/>
                    <a:pt x="1529" y="1042"/>
                  </a:cubicBezTo>
                  <a:cubicBezTo>
                    <a:pt x="1529" y="1032"/>
                    <a:pt x="1529" y="1032"/>
                    <a:pt x="1519" y="1032"/>
                  </a:cubicBezTo>
                  <a:lnTo>
                    <a:pt x="1519" y="1042"/>
                  </a:lnTo>
                  <a:lnTo>
                    <a:pt x="1509" y="1052"/>
                  </a:lnTo>
                  <a:cubicBezTo>
                    <a:pt x="1499" y="1052"/>
                    <a:pt x="1480" y="1052"/>
                    <a:pt x="1489" y="1032"/>
                  </a:cubicBezTo>
                  <a:lnTo>
                    <a:pt x="1480" y="1032"/>
                  </a:lnTo>
                  <a:cubicBezTo>
                    <a:pt x="1480" y="1022"/>
                    <a:pt x="1489" y="1012"/>
                    <a:pt x="1499" y="1002"/>
                  </a:cubicBezTo>
                  <a:close/>
                  <a:moveTo>
                    <a:pt x="1559" y="1032"/>
                  </a:moveTo>
                  <a:lnTo>
                    <a:pt x="1588" y="1072"/>
                  </a:lnTo>
                  <a:lnTo>
                    <a:pt x="1608" y="1072"/>
                  </a:lnTo>
                  <a:lnTo>
                    <a:pt x="1608" y="1092"/>
                  </a:lnTo>
                  <a:cubicBezTo>
                    <a:pt x="1588" y="1101"/>
                    <a:pt x="1579" y="1121"/>
                    <a:pt x="1539" y="1121"/>
                  </a:cubicBezTo>
                  <a:cubicBezTo>
                    <a:pt x="1519" y="1121"/>
                    <a:pt x="1519" y="1101"/>
                    <a:pt x="1519" y="1092"/>
                  </a:cubicBezTo>
                  <a:lnTo>
                    <a:pt x="1529" y="1081"/>
                  </a:lnTo>
                  <a:lnTo>
                    <a:pt x="1539" y="1081"/>
                  </a:lnTo>
                  <a:cubicBezTo>
                    <a:pt x="1549" y="1072"/>
                    <a:pt x="1549" y="1062"/>
                    <a:pt x="1549" y="1052"/>
                  </a:cubicBezTo>
                  <a:cubicBezTo>
                    <a:pt x="1559" y="1052"/>
                    <a:pt x="1569" y="1052"/>
                    <a:pt x="1559" y="1032"/>
                  </a:cubicBezTo>
                  <a:close/>
                  <a:moveTo>
                    <a:pt x="1579" y="1211"/>
                  </a:moveTo>
                  <a:lnTo>
                    <a:pt x="1579" y="1231"/>
                  </a:lnTo>
                  <a:cubicBezTo>
                    <a:pt x="1569" y="1240"/>
                    <a:pt x="1559" y="1251"/>
                    <a:pt x="1539" y="1251"/>
                  </a:cubicBezTo>
                  <a:cubicBezTo>
                    <a:pt x="1549" y="1231"/>
                    <a:pt x="1559" y="1220"/>
                    <a:pt x="1579" y="1211"/>
                  </a:cubicBezTo>
                  <a:close/>
                  <a:moveTo>
                    <a:pt x="1523" y="1131"/>
                  </a:moveTo>
                  <a:cubicBezTo>
                    <a:pt x="1537" y="1131"/>
                    <a:pt x="1554" y="1145"/>
                    <a:pt x="1579" y="1151"/>
                  </a:cubicBezTo>
                  <a:lnTo>
                    <a:pt x="1579" y="1161"/>
                  </a:lnTo>
                  <a:cubicBezTo>
                    <a:pt x="1549" y="1181"/>
                    <a:pt x="1499" y="1191"/>
                    <a:pt x="1509" y="1220"/>
                  </a:cubicBezTo>
                  <a:lnTo>
                    <a:pt x="1529" y="1201"/>
                  </a:lnTo>
                  <a:lnTo>
                    <a:pt x="1529" y="1251"/>
                  </a:lnTo>
                  <a:cubicBezTo>
                    <a:pt x="1521" y="1254"/>
                    <a:pt x="1513" y="1257"/>
                    <a:pt x="1504" y="1257"/>
                  </a:cubicBezTo>
                  <a:cubicBezTo>
                    <a:pt x="1493" y="1257"/>
                    <a:pt x="1481" y="1252"/>
                    <a:pt x="1469" y="1240"/>
                  </a:cubicBezTo>
                  <a:lnTo>
                    <a:pt x="1460" y="1220"/>
                  </a:lnTo>
                  <a:cubicBezTo>
                    <a:pt x="1460" y="1220"/>
                    <a:pt x="1449" y="1220"/>
                    <a:pt x="1449" y="1231"/>
                  </a:cubicBezTo>
                  <a:cubicBezTo>
                    <a:pt x="1443" y="1223"/>
                    <a:pt x="1436" y="1216"/>
                    <a:pt x="1432" y="1216"/>
                  </a:cubicBezTo>
                  <a:cubicBezTo>
                    <a:pt x="1431" y="1216"/>
                    <a:pt x="1430" y="1218"/>
                    <a:pt x="1430" y="1220"/>
                  </a:cubicBezTo>
                  <a:cubicBezTo>
                    <a:pt x="1410" y="1211"/>
                    <a:pt x="1390" y="1191"/>
                    <a:pt x="1410" y="1151"/>
                  </a:cubicBezTo>
                  <a:lnTo>
                    <a:pt x="1430" y="1151"/>
                  </a:lnTo>
                  <a:cubicBezTo>
                    <a:pt x="1440" y="1191"/>
                    <a:pt x="1460" y="1220"/>
                    <a:pt x="1460" y="1220"/>
                  </a:cubicBezTo>
                  <a:cubicBezTo>
                    <a:pt x="1480" y="1201"/>
                    <a:pt x="1440" y="1171"/>
                    <a:pt x="1440" y="1141"/>
                  </a:cubicBezTo>
                  <a:lnTo>
                    <a:pt x="1449" y="1141"/>
                  </a:lnTo>
                  <a:cubicBezTo>
                    <a:pt x="1449" y="1151"/>
                    <a:pt x="1460" y="1161"/>
                    <a:pt x="1460" y="1171"/>
                  </a:cubicBezTo>
                  <a:cubicBezTo>
                    <a:pt x="1460" y="1171"/>
                    <a:pt x="1480" y="1151"/>
                    <a:pt x="1489" y="1131"/>
                  </a:cubicBezTo>
                  <a:cubicBezTo>
                    <a:pt x="1489" y="1141"/>
                    <a:pt x="1489" y="1141"/>
                    <a:pt x="1499" y="1151"/>
                  </a:cubicBezTo>
                  <a:cubicBezTo>
                    <a:pt x="1507" y="1136"/>
                    <a:pt x="1515" y="1131"/>
                    <a:pt x="1523" y="1131"/>
                  </a:cubicBezTo>
                  <a:close/>
                  <a:moveTo>
                    <a:pt x="1559" y="1280"/>
                  </a:moveTo>
                  <a:cubicBezTo>
                    <a:pt x="1569" y="1280"/>
                    <a:pt x="1569" y="1280"/>
                    <a:pt x="1569" y="1290"/>
                  </a:cubicBezTo>
                  <a:cubicBezTo>
                    <a:pt x="1569" y="1280"/>
                    <a:pt x="1559" y="1280"/>
                    <a:pt x="1559" y="1280"/>
                  </a:cubicBezTo>
                  <a:close/>
                  <a:moveTo>
                    <a:pt x="1420" y="1280"/>
                  </a:moveTo>
                  <a:cubicBezTo>
                    <a:pt x="1420" y="1300"/>
                    <a:pt x="1430" y="1310"/>
                    <a:pt x="1440" y="1320"/>
                  </a:cubicBezTo>
                  <a:cubicBezTo>
                    <a:pt x="1440" y="1310"/>
                    <a:pt x="1430" y="1300"/>
                    <a:pt x="1420" y="1280"/>
                  </a:cubicBezTo>
                  <a:close/>
                  <a:moveTo>
                    <a:pt x="1469" y="1320"/>
                  </a:moveTo>
                  <a:lnTo>
                    <a:pt x="1469" y="1330"/>
                  </a:lnTo>
                  <a:lnTo>
                    <a:pt x="1460" y="1330"/>
                  </a:lnTo>
                  <a:lnTo>
                    <a:pt x="1449" y="1320"/>
                  </a:lnTo>
                  <a:close/>
                  <a:moveTo>
                    <a:pt x="1499" y="1300"/>
                  </a:moveTo>
                  <a:cubicBezTo>
                    <a:pt x="1506" y="1300"/>
                    <a:pt x="1519" y="1305"/>
                    <a:pt x="1529" y="1308"/>
                  </a:cubicBezTo>
                  <a:lnTo>
                    <a:pt x="1529" y="1308"/>
                  </a:lnTo>
                  <a:cubicBezTo>
                    <a:pt x="1523" y="1312"/>
                    <a:pt x="1516" y="1323"/>
                    <a:pt x="1509" y="1330"/>
                  </a:cubicBezTo>
                  <a:cubicBezTo>
                    <a:pt x="1509" y="1339"/>
                    <a:pt x="1509" y="1339"/>
                    <a:pt x="1499" y="1339"/>
                  </a:cubicBezTo>
                  <a:cubicBezTo>
                    <a:pt x="1499" y="1339"/>
                    <a:pt x="1489" y="1330"/>
                    <a:pt x="1480" y="1330"/>
                  </a:cubicBezTo>
                  <a:cubicBezTo>
                    <a:pt x="1480" y="1320"/>
                    <a:pt x="1489" y="1310"/>
                    <a:pt x="1499" y="1300"/>
                  </a:cubicBezTo>
                  <a:close/>
                  <a:moveTo>
                    <a:pt x="1460" y="1270"/>
                  </a:moveTo>
                  <a:cubicBezTo>
                    <a:pt x="1460" y="1280"/>
                    <a:pt x="1460" y="1290"/>
                    <a:pt x="1469" y="1300"/>
                  </a:cubicBezTo>
                  <a:cubicBezTo>
                    <a:pt x="1460" y="1310"/>
                    <a:pt x="1449" y="1310"/>
                    <a:pt x="1440" y="1320"/>
                  </a:cubicBezTo>
                  <a:lnTo>
                    <a:pt x="1440" y="1330"/>
                  </a:lnTo>
                  <a:cubicBezTo>
                    <a:pt x="1440" y="1339"/>
                    <a:pt x="1430" y="1350"/>
                    <a:pt x="1440" y="1359"/>
                  </a:cubicBezTo>
                  <a:cubicBezTo>
                    <a:pt x="1430" y="1350"/>
                    <a:pt x="1410" y="1330"/>
                    <a:pt x="1390" y="1330"/>
                  </a:cubicBezTo>
                  <a:lnTo>
                    <a:pt x="1390" y="1290"/>
                  </a:lnTo>
                  <a:lnTo>
                    <a:pt x="1420" y="1290"/>
                  </a:lnTo>
                  <a:cubicBezTo>
                    <a:pt x="1400" y="1290"/>
                    <a:pt x="1400" y="1280"/>
                    <a:pt x="1390" y="1280"/>
                  </a:cubicBezTo>
                  <a:lnTo>
                    <a:pt x="1449" y="1280"/>
                  </a:lnTo>
                  <a:lnTo>
                    <a:pt x="1460" y="1270"/>
                  </a:lnTo>
                  <a:close/>
                  <a:moveTo>
                    <a:pt x="1460" y="1350"/>
                  </a:moveTo>
                  <a:lnTo>
                    <a:pt x="1460" y="1370"/>
                  </a:lnTo>
                  <a:cubicBezTo>
                    <a:pt x="1449" y="1370"/>
                    <a:pt x="1449" y="1379"/>
                    <a:pt x="1449" y="1379"/>
                  </a:cubicBezTo>
                  <a:lnTo>
                    <a:pt x="1440" y="1370"/>
                  </a:lnTo>
                  <a:cubicBezTo>
                    <a:pt x="1440" y="1359"/>
                    <a:pt x="1449" y="1359"/>
                    <a:pt x="1460" y="1350"/>
                  </a:cubicBezTo>
                  <a:close/>
                  <a:moveTo>
                    <a:pt x="2223" y="1458"/>
                  </a:moveTo>
                  <a:cubicBezTo>
                    <a:pt x="2223" y="1460"/>
                    <a:pt x="2224" y="1461"/>
                    <a:pt x="2224" y="1463"/>
                  </a:cubicBezTo>
                  <a:lnTo>
                    <a:pt x="2224" y="1463"/>
                  </a:lnTo>
                  <a:cubicBezTo>
                    <a:pt x="2224" y="1461"/>
                    <a:pt x="2224" y="1460"/>
                    <a:pt x="2223" y="1458"/>
                  </a:cubicBezTo>
                  <a:close/>
                  <a:moveTo>
                    <a:pt x="1588" y="1449"/>
                  </a:moveTo>
                  <a:lnTo>
                    <a:pt x="1588" y="1469"/>
                  </a:lnTo>
                  <a:lnTo>
                    <a:pt x="1579" y="1469"/>
                  </a:lnTo>
                  <a:cubicBezTo>
                    <a:pt x="1579" y="1458"/>
                    <a:pt x="1579" y="1458"/>
                    <a:pt x="1569" y="1449"/>
                  </a:cubicBezTo>
                  <a:close/>
                  <a:moveTo>
                    <a:pt x="1291" y="1449"/>
                  </a:moveTo>
                  <a:cubicBezTo>
                    <a:pt x="1291" y="1469"/>
                    <a:pt x="1291" y="1498"/>
                    <a:pt x="1311" y="1498"/>
                  </a:cubicBezTo>
                  <a:lnTo>
                    <a:pt x="1311" y="1508"/>
                  </a:lnTo>
                  <a:lnTo>
                    <a:pt x="1301" y="1518"/>
                  </a:lnTo>
                  <a:cubicBezTo>
                    <a:pt x="1291" y="1518"/>
                    <a:pt x="1291" y="1528"/>
                    <a:pt x="1291" y="1548"/>
                  </a:cubicBezTo>
                  <a:cubicBezTo>
                    <a:pt x="1291" y="1548"/>
                    <a:pt x="1281" y="1548"/>
                    <a:pt x="1281" y="1538"/>
                  </a:cubicBezTo>
                  <a:cubicBezTo>
                    <a:pt x="1271" y="1518"/>
                    <a:pt x="1271" y="1498"/>
                    <a:pt x="1261" y="1469"/>
                  </a:cubicBezTo>
                  <a:cubicBezTo>
                    <a:pt x="1271" y="1458"/>
                    <a:pt x="1281" y="1458"/>
                    <a:pt x="1291" y="1449"/>
                  </a:cubicBezTo>
                  <a:close/>
                  <a:moveTo>
                    <a:pt x="1440" y="1687"/>
                  </a:moveTo>
                  <a:lnTo>
                    <a:pt x="1449" y="1716"/>
                  </a:lnTo>
                  <a:lnTo>
                    <a:pt x="1449" y="1707"/>
                  </a:lnTo>
                  <a:cubicBezTo>
                    <a:pt x="1459" y="1725"/>
                    <a:pt x="1460" y="1743"/>
                    <a:pt x="1467" y="1761"/>
                  </a:cubicBezTo>
                  <a:lnTo>
                    <a:pt x="1467" y="1761"/>
                  </a:lnTo>
                  <a:cubicBezTo>
                    <a:pt x="1466" y="1761"/>
                    <a:pt x="1463" y="1760"/>
                    <a:pt x="1460" y="1756"/>
                  </a:cubicBezTo>
                  <a:cubicBezTo>
                    <a:pt x="1449" y="1736"/>
                    <a:pt x="1440" y="1716"/>
                    <a:pt x="1430" y="1707"/>
                  </a:cubicBezTo>
                  <a:lnTo>
                    <a:pt x="1440" y="1687"/>
                  </a:lnTo>
                  <a:close/>
                  <a:moveTo>
                    <a:pt x="1341" y="1786"/>
                  </a:moveTo>
                  <a:cubicBezTo>
                    <a:pt x="1361" y="1786"/>
                    <a:pt x="1370" y="1796"/>
                    <a:pt x="1380" y="1816"/>
                  </a:cubicBezTo>
                  <a:cubicBezTo>
                    <a:pt x="1380" y="1826"/>
                    <a:pt x="1370" y="1826"/>
                    <a:pt x="1370" y="1836"/>
                  </a:cubicBezTo>
                  <a:cubicBezTo>
                    <a:pt x="1350" y="1816"/>
                    <a:pt x="1350" y="1806"/>
                    <a:pt x="1341" y="1786"/>
                  </a:cubicBezTo>
                  <a:close/>
                  <a:moveTo>
                    <a:pt x="1334" y="1882"/>
                  </a:moveTo>
                  <a:cubicBezTo>
                    <a:pt x="1338" y="1887"/>
                    <a:pt x="1342" y="1891"/>
                    <a:pt x="1347" y="1892"/>
                  </a:cubicBezTo>
                  <a:lnTo>
                    <a:pt x="1347" y="1892"/>
                  </a:lnTo>
                  <a:cubicBezTo>
                    <a:pt x="1343" y="1888"/>
                    <a:pt x="1338" y="1885"/>
                    <a:pt x="1334" y="1882"/>
                  </a:cubicBezTo>
                  <a:close/>
                  <a:moveTo>
                    <a:pt x="1321" y="1806"/>
                  </a:moveTo>
                  <a:lnTo>
                    <a:pt x="1380" y="1855"/>
                  </a:lnTo>
                  <a:cubicBezTo>
                    <a:pt x="1367" y="1882"/>
                    <a:pt x="1357" y="1892"/>
                    <a:pt x="1349" y="1892"/>
                  </a:cubicBezTo>
                  <a:cubicBezTo>
                    <a:pt x="1348" y="1892"/>
                    <a:pt x="1347" y="1892"/>
                    <a:pt x="1347" y="1892"/>
                  </a:cubicBezTo>
                  <a:lnTo>
                    <a:pt x="1347" y="1892"/>
                  </a:lnTo>
                  <a:cubicBezTo>
                    <a:pt x="1352" y="1897"/>
                    <a:pt x="1357" y="1902"/>
                    <a:pt x="1361" y="1905"/>
                  </a:cubicBezTo>
                  <a:cubicBezTo>
                    <a:pt x="1350" y="1895"/>
                    <a:pt x="1341" y="1895"/>
                    <a:pt x="1341" y="1895"/>
                  </a:cubicBezTo>
                  <a:cubicBezTo>
                    <a:pt x="1330" y="1895"/>
                    <a:pt x="1330" y="1886"/>
                    <a:pt x="1321" y="1875"/>
                  </a:cubicBezTo>
                  <a:lnTo>
                    <a:pt x="1321" y="1875"/>
                  </a:lnTo>
                  <a:cubicBezTo>
                    <a:pt x="1324" y="1875"/>
                    <a:pt x="1329" y="1878"/>
                    <a:pt x="1334" y="1882"/>
                  </a:cubicBezTo>
                  <a:lnTo>
                    <a:pt x="1334" y="1882"/>
                  </a:lnTo>
                  <a:cubicBezTo>
                    <a:pt x="1326" y="1869"/>
                    <a:pt x="1319" y="1849"/>
                    <a:pt x="1311" y="1836"/>
                  </a:cubicBezTo>
                  <a:lnTo>
                    <a:pt x="1311" y="1826"/>
                  </a:lnTo>
                  <a:cubicBezTo>
                    <a:pt x="1311" y="1816"/>
                    <a:pt x="1311" y="1816"/>
                    <a:pt x="1321" y="1806"/>
                  </a:cubicBezTo>
                  <a:close/>
                  <a:moveTo>
                    <a:pt x="1430" y="1915"/>
                  </a:moveTo>
                  <a:cubicBezTo>
                    <a:pt x="1430" y="1925"/>
                    <a:pt x="1440" y="1925"/>
                    <a:pt x="1440" y="1925"/>
                  </a:cubicBezTo>
                  <a:lnTo>
                    <a:pt x="1430" y="1915"/>
                  </a:lnTo>
                  <a:close/>
                  <a:moveTo>
                    <a:pt x="1480" y="1915"/>
                  </a:moveTo>
                  <a:lnTo>
                    <a:pt x="1499" y="1945"/>
                  </a:lnTo>
                  <a:cubicBezTo>
                    <a:pt x="1489" y="1955"/>
                    <a:pt x="1489" y="1965"/>
                    <a:pt x="1480" y="1965"/>
                  </a:cubicBezTo>
                  <a:lnTo>
                    <a:pt x="1480" y="1915"/>
                  </a:lnTo>
                  <a:close/>
                  <a:moveTo>
                    <a:pt x="1370" y="1985"/>
                  </a:moveTo>
                  <a:lnTo>
                    <a:pt x="1380" y="1994"/>
                  </a:lnTo>
                  <a:lnTo>
                    <a:pt x="1370" y="1994"/>
                  </a:lnTo>
                  <a:lnTo>
                    <a:pt x="1370" y="1985"/>
                  </a:lnTo>
                  <a:close/>
                  <a:moveTo>
                    <a:pt x="1043" y="1985"/>
                  </a:moveTo>
                  <a:lnTo>
                    <a:pt x="1053" y="1994"/>
                  </a:lnTo>
                  <a:cubicBezTo>
                    <a:pt x="1043" y="1999"/>
                    <a:pt x="1038" y="2002"/>
                    <a:pt x="1034" y="2002"/>
                  </a:cubicBezTo>
                  <a:cubicBezTo>
                    <a:pt x="1030" y="2002"/>
                    <a:pt x="1028" y="1999"/>
                    <a:pt x="1023" y="1994"/>
                  </a:cubicBezTo>
                  <a:cubicBezTo>
                    <a:pt x="1033" y="1994"/>
                    <a:pt x="1043" y="1994"/>
                    <a:pt x="1043" y="1985"/>
                  </a:cubicBezTo>
                  <a:close/>
                  <a:moveTo>
                    <a:pt x="1440" y="1905"/>
                  </a:moveTo>
                  <a:lnTo>
                    <a:pt x="1460" y="1925"/>
                  </a:lnTo>
                  <a:lnTo>
                    <a:pt x="1460" y="1955"/>
                  </a:lnTo>
                  <a:cubicBezTo>
                    <a:pt x="1469" y="1974"/>
                    <a:pt x="1449" y="1994"/>
                    <a:pt x="1440" y="2005"/>
                  </a:cubicBezTo>
                  <a:cubicBezTo>
                    <a:pt x="1433" y="2008"/>
                    <a:pt x="1428" y="2010"/>
                    <a:pt x="1424" y="2010"/>
                  </a:cubicBezTo>
                  <a:cubicBezTo>
                    <a:pt x="1414" y="2010"/>
                    <a:pt x="1410" y="2001"/>
                    <a:pt x="1410" y="1974"/>
                  </a:cubicBezTo>
                  <a:lnTo>
                    <a:pt x="1410" y="1985"/>
                  </a:lnTo>
                  <a:cubicBezTo>
                    <a:pt x="1400" y="1974"/>
                    <a:pt x="1390" y="1955"/>
                    <a:pt x="1380" y="1955"/>
                  </a:cubicBezTo>
                  <a:cubicBezTo>
                    <a:pt x="1370" y="1945"/>
                    <a:pt x="1370" y="1935"/>
                    <a:pt x="1361" y="1925"/>
                  </a:cubicBezTo>
                  <a:lnTo>
                    <a:pt x="1361" y="1925"/>
                  </a:lnTo>
                  <a:cubicBezTo>
                    <a:pt x="1364" y="1925"/>
                    <a:pt x="1368" y="1927"/>
                    <a:pt x="1370" y="1927"/>
                  </a:cubicBezTo>
                  <a:cubicBezTo>
                    <a:pt x="1374" y="1927"/>
                    <a:pt x="1373" y="1923"/>
                    <a:pt x="1361" y="1905"/>
                  </a:cubicBezTo>
                  <a:lnTo>
                    <a:pt x="1361" y="1905"/>
                  </a:lnTo>
                  <a:cubicBezTo>
                    <a:pt x="1380" y="1915"/>
                    <a:pt x="1390" y="1925"/>
                    <a:pt x="1410" y="1925"/>
                  </a:cubicBezTo>
                  <a:lnTo>
                    <a:pt x="1410" y="1945"/>
                  </a:lnTo>
                  <a:lnTo>
                    <a:pt x="1430" y="1915"/>
                  </a:lnTo>
                  <a:lnTo>
                    <a:pt x="1440" y="1905"/>
                  </a:lnTo>
                  <a:close/>
                  <a:moveTo>
                    <a:pt x="1480" y="1974"/>
                  </a:moveTo>
                  <a:cubicBezTo>
                    <a:pt x="1489" y="1994"/>
                    <a:pt x="1489" y="2005"/>
                    <a:pt x="1480" y="2024"/>
                  </a:cubicBezTo>
                  <a:lnTo>
                    <a:pt x="1480" y="1974"/>
                  </a:lnTo>
                  <a:close/>
                  <a:moveTo>
                    <a:pt x="964" y="2034"/>
                  </a:moveTo>
                  <a:cubicBezTo>
                    <a:pt x="973" y="2034"/>
                    <a:pt x="973" y="2044"/>
                    <a:pt x="973" y="2044"/>
                  </a:cubicBezTo>
                  <a:cubicBezTo>
                    <a:pt x="964" y="2054"/>
                    <a:pt x="964" y="2054"/>
                    <a:pt x="953" y="2054"/>
                  </a:cubicBezTo>
                  <a:cubicBezTo>
                    <a:pt x="953" y="2054"/>
                    <a:pt x="964" y="2044"/>
                    <a:pt x="964" y="2034"/>
                  </a:cubicBezTo>
                  <a:close/>
                  <a:moveTo>
                    <a:pt x="1361" y="2014"/>
                  </a:moveTo>
                  <a:cubicBezTo>
                    <a:pt x="1350" y="2044"/>
                    <a:pt x="1361" y="2084"/>
                    <a:pt x="1341" y="2113"/>
                  </a:cubicBezTo>
                  <a:lnTo>
                    <a:pt x="1330" y="2113"/>
                  </a:lnTo>
                  <a:cubicBezTo>
                    <a:pt x="1330" y="2124"/>
                    <a:pt x="1321" y="2124"/>
                    <a:pt x="1311" y="2124"/>
                  </a:cubicBezTo>
                  <a:cubicBezTo>
                    <a:pt x="1291" y="2084"/>
                    <a:pt x="1271" y="2034"/>
                    <a:pt x="1330" y="2024"/>
                  </a:cubicBezTo>
                  <a:cubicBezTo>
                    <a:pt x="1333" y="2029"/>
                    <a:pt x="1335" y="2031"/>
                    <a:pt x="1337" y="2031"/>
                  </a:cubicBezTo>
                  <a:cubicBezTo>
                    <a:pt x="1342" y="2031"/>
                    <a:pt x="1346" y="2014"/>
                    <a:pt x="1361" y="2014"/>
                  </a:cubicBezTo>
                  <a:close/>
                  <a:moveTo>
                    <a:pt x="1202" y="2144"/>
                  </a:moveTo>
                  <a:lnTo>
                    <a:pt x="1202" y="2144"/>
                  </a:lnTo>
                  <a:cubicBezTo>
                    <a:pt x="1202" y="2144"/>
                    <a:pt x="1202" y="2144"/>
                    <a:pt x="1202" y="2145"/>
                  </a:cubicBezTo>
                  <a:lnTo>
                    <a:pt x="1202" y="2145"/>
                  </a:lnTo>
                  <a:cubicBezTo>
                    <a:pt x="1202" y="2144"/>
                    <a:pt x="1202" y="2144"/>
                    <a:pt x="1202" y="2144"/>
                  </a:cubicBezTo>
                  <a:close/>
                  <a:moveTo>
                    <a:pt x="1192" y="2104"/>
                  </a:moveTo>
                  <a:cubicBezTo>
                    <a:pt x="1211" y="2104"/>
                    <a:pt x="1222" y="2133"/>
                    <a:pt x="1222" y="2144"/>
                  </a:cubicBezTo>
                  <a:cubicBezTo>
                    <a:pt x="1222" y="2148"/>
                    <a:pt x="1217" y="2151"/>
                    <a:pt x="1212" y="2151"/>
                  </a:cubicBezTo>
                  <a:cubicBezTo>
                    <a:pt x="1207" y="2151"/>
                    <a:pt x="1203" y="2149"/>
                    <a:pt x="1202" y="2145"/>
                  </a:cubicBezTo>
                  <a:lnTo>
                    <a:pt x="1202" y="2145"/>
                  </a:lnTo>
                  <a:cubicBezTo>
                    <a:pt x="1202" y="2147"/>
                    <a:pt x="1204" y="2153"/>
                    <a:pt x="1211" y="2153"/>
                  </a:cubicBezTo>
                  <a:cubicBezTo>
                    <a:pt x="1202" y="2153"/>
                    <a:pt x="1202" y="2153"/>
                    <a:pt x="1192" y="2144"/>
                  </a:cubicBezTo>
                  <a:cubicBezTo>
                    <a:pt x="1182" y="2124"/>
                    <a:pt x="1182" y="2113"/>
                    <a:pt x="1172" y="2104"/>
                  </a:cubicBezTo>
                  <a:close/>
                  <a:moveTo>
                    <a:pt x="1281" y="2133"/>
                  </a:moveTo>
                  <a:lnTo>
                    <a:pt x="1281" y="2153"/>
                  </a:lnTo>
                  <a:cubicBezTo>
                    <a:pt x="1281" y="2153"/>
                    <a:pt x="1281" y="2163"/>
                    <a:pt x="1271" y="2163"/>
                  </a:cubicBezTo>
                  <a:cubicBezTo>
                    <a:pt x="1271" y="2153"/>
                    <a:pt x="1271" y="2144"/>
                    <a:pt x="1281" y="2133"/>
                  </a:cubicBezTo>
                  <a:close/>
                  <a:moveTo>
                    <a:pt x="1192" y="2163"/>
                  </a:moveTo>
                  <a:cubicBezTo>
                    <a:pt x="1202" y="2173"/>
                    <a:pt x="1202" y="2183"/>
                    <a:pt x="1202" y="2183"/>
                  </a:cubicBezTo>
                  <a:cubicBezTo>
                    <a:pt x="1192" y="2183"/>
                    <a:pt x="1182" y="2173"/>
                    <a:pt x="1182" y="2173"/>
                  </a:cubicBezTo>
                  <a:cubicBezTo>
                    <a:pt x="1182" y="2163"/>
                    <a:pt x="1182" y="2163"/>
                    <a:pt x="1192" y="2163"/>
                  </a:cubicBezTo>
                  <a:close/>
                  <a:moveTo>
                    <a:pt x="1251" y="2153"/>
                  </a:moveTo>
                  <a:cubicBezTo>
                    <a:pt x="1242" y="2153"/>
                    <a:pt x="1242" y="2163"/>
                    <a:pt x="1242" y="2163"/>
                  </a:cubicBezTo>
                  <a:lnTo>
                    <a:pt x="1251" y="2163"/>
                  </a:lnTo>
                  <a:cubicBezTo>
                    <a:pt x="1261" y="2163"/>
                    <a:pt x="1261" y="2163"/>
                    <a:pt x="1261" y="2173"/>
                  </a:cubicBezTo>
                  <a:lnTo>
                    <a:pt x="1242" y="2163"/>
                  </a:lnTo>
                  <a:lnTo>
                    <a:pt x="1222" y="2183"/>
                  </a:lnTo>
                  <a:lnTo>
                    <a:pt x="1222" y="2163"/>
                  </a:lnTo>
                  <a:cubicBezTo>
                    <a:pt x="1231" y="2163"/>
                    <a:pt x="1231" y="2153"/>
                    <a:pt x="1251" y="2153"/>
                  </a:cubicBezTo>
                  <a:close/>
                  <a:moveTo>
                    <a:pt x="1904" y="1660"/>
                  </a:moveTo>
                  <a:cubicBezTo>
                    <a:pt x="1881" y="1660"/>
                    <a:pt x="1909" y="1712"/>
                    <a:pt x="1877" y="1736"/>
                  </a:cubicBezTo>
                  <a:lnTo>
                    <a:pt x="1837" y="1697"/>
                  </a:lnTo>
                  <a:lnTo>
                    <a:pt x="1857" y="1796"/>
                  </a:lnTo>
                  <a:cubicBezTo>
                    <a:pt x="1916" y="1855"/>
                    <a:pt x="1926" y="1836"/>
                    <a:pt x="1946" y="1915"/>
                  </a:cubicBezTo>
                  <a:cubicBezTo>
                    <a:pt x="1908" y="1915"/>
                    <a:pt x="1862" y="1907"/>
                    <a:pt x="1821" y="1891"/>
                  </a:cubicBezTo>
                  <a:lnTo>
                    <a:pt x="1821" y="1891"/>
                  </a:lnTo>
                  <a:cubicBezTo>
                    <a:pt x="1846" y="1930"/>
                    <a:pt x="1845" y="1987"/>
                    <a:pt x="1807" y="2034"/>
                  </a:cubicBezTo>
                  <a:lnTo>
                    <a:pt x="1797" y="2005"/>
                  </a:lnTo>
                  <a:cubicBezTo>
                    <a:pt x="1769" y="2041"/>
                    <a:pt x="1784" y="2069"/>
                    <a:pt x="1795" y="2097"/>
                  </a:cubicBezTo>
                  <a:lnTo>
                    <a:pt x="1795" y="2097"/>
                  </a:lnTo>
                  <a:cubicBezTo>
                    <a:pt x="1791" y="2094"/>
                    <a:pt x="1781" y="2094"/>
                    <a:pt x="1767" y="2094"/>
                  </a:cubicBezTo>
                  <a:cubicBezTo>
                    <a:pt x="1757" y="2144"/>
                    <a:pt x="1797" y="2193"/>
                    <a:pt x="1837" y="2193"/>
                  </a:cubicBezTo>
                  <a:lnTo>
                    <a:pt x="1837" y="2163"/>
                  </a:lnTo>
                  <a:lnTo>
                    <a:pt x="1896" y="2163"/>
                  </a:lnTo>
                  <a:cubicBezTo>
                    <a:pt x="1817" y="2104"/>
                    <a:pt x="1906" y="2054"/>
                    <a:pt x="1886" y="1985"/>
                  </a:cubicBezTo>
                  <a:lnTo>
                    <a:pt x="1886" y="1985"/>
                  </a:lnTo>
                  <a:cubicBezTo>
                    <a:pt x="1916" y="2034"/>
                    <a:pt x="1976" y="2104"/>
                    <a:pt x="1906" y="2124"/>
                  </a:cubicBezTo>
                  <a:lnTo>
                    <a:pt x="1946" y="2133"/>
                  </a:lnTo>
                  <a:cubicBezTo>
                    <a:pt x="1936" y="2173"/>
                    <a:pt x="1877" y="2183"/>
                    <a:pt x="1906" y="2223"/>
                  </a:cubicBezTo>
                  <a:lnTo>
                    <a:pt x="1926" y="2173"/>
                  </a:lnTo>
                  <a:lnTo>
                    <a:pt x="1946" y="2193"/>
                  </a:lnTo>
                  <a:cubicBezTo>
                    <a:pt x="1956" y="2163"/>
                    <a:pt x="1946" y="2104"/>
                    <a:pt x="1985" y="2094"/>
                  </a:cubicBezTo>
                  <a:cubicBezTo>
                    <a:pt x="1965" y="2054"/>
                    <a:pt x="1926" y="2005"/>
                    <a:pt x="1965" y="1955"/>
                  </a:cubicBezTo>
                  <a:lnTo>
                    <a:pt x="1976" y="1955"/>
                  </a:lnTo>
                  <a:cubicBezTo>
                    <a:pt x="1916" y="1875"/>
                    <a:pt x="2084" y="1866"/>
                    <a:pt x="2055" y="1816"/>
                  </a:cubicBezTo>
                  <a:cubicBezTo>
                    <a:pt x="2041" y="1806"/>
                    <a:pt x="2031" y="1802"/>
                    <a:pt x="2022" y="1802"/>
                  </a:cubicBezTo>
                  <a:cubicBezTo>
                    <a:pt x="1987" y="1802"/>
                    <a:pt x="1988" y="1868"/>
                    <a:pt x="1956" y="1875"/>
                  </a:cubicBezTo>
                  <a:cubicBezTo>
                    <a:pt x="1926" y="1836"/>
                    <a:pt x="1985" y="1826"/>
                    <a:pt x="1926" y="1826"/>
                  </a:cubicBezTo>
                  <a:cubicBezTo>
                    <a:pt x="1921" y="1786"/>
                    <a:pt x="1943" y="1786"/>
                    <a:pt x="1963" y="1786"/>
                  </a:cubicBezTo>
                  <a:cubicBezTo>
                    <a:pt x="1983" y="1786"/>
                    <a:pt x="2000" y="1786"/>
                    <a:pt x="1985" y="1747"/>
                  </a:cubicBezTo>
                  <a:lnTo>
                    <a:pt x="1985" y="1747"/>
                  </a:lnTo>
                  <a:lnTo>
                    <a:pt x="1946" y="1766"/>
                  </a:lnTo>
                  <a:cubicBezTo>
                    <a:pt x="1916" y="1727"/>
                    <a:pt x="1956" y="1707"/>
                    <a:pt x="1926" y="1667"/>
                  </a:cubicBezTo>
                  <a:cubicBezTo>
                    <a:pt x="1916" y="1662"/>
                    <a:pt x="1909" y="1660"/>
                    <a:pt x="1904" y="1660"/>
                  </a:cubicBezTo>
                  <a:close/>
                  <a:moveTo>
                    <a:pt x="1172" y="2173"/>
                  </a:moveTo>
                  <a:lnTo>
                    <a:pt x="1192" y="2213"/>
                  </a:lnTo>
                  <a:lnTo>
                    <a:pt x="1211" y="2193"/>
                  </a:lnTo>
                  <a:cubicBezTo>
                    <a:pt x="1211" y="2203"/>
                    <a:pt x="1211" y="2203"/>
                    <a:pt x="1231" y="2203"/>
                  </a:cubicBezTo>
                  <a:lnTo>
                    <a:pt x="1242" y="2203"/>
                  </a:lnTo>
                  <a:lnTo>
                    <a:pt x="1242" y="2232"/>
                  </a:lnTo>
                  <a:lnTo>
                    <a:pt x="1261" y="2223"/>
                  </a:lnTo>
                  <a:lnTo>
                    <a:pt x="1251" y="2213"/>
                  </a:lnTo>
                  <a:lnTo>
                    <a:pt x="1261" y="2213"/>
                  </a:lnTo>
                  <a:lnTo>
                    <a:pt x="1261" y="2263"/>
                  </a:lnTo>
                  <a:lnTo>
                    <a:pt x="1251" y="2263"/>
                  </a:lnTo>
                  <a:cubicBezTo>
                    <a:pt x="1243" y="2254"/>
                    <a:pt x="1242" y="2240"/>
                    <a:pt x="1236" y="2240"/>
                  </a:cubicBezTo>
                  <a:cubicBezTo>
                    <a:pt x="1235" y="2240"/>
                    <a:pt x="1233" y="2241"/>
                    <a:pt x="1231" y="2243"/>
                  </a:cubicBezTo>
                  <a:lnTo>
                    <a:pt x="1231" y="2232"/>
                  </a:lnTo>
                  <a:cubicBezTo>
                    <a:pt x="1225" y="2236"/>
                    <a:pt x="1219" y="2237"/>
                    <a:pt x="1214" y="2237"/>
                  </a:cubicBezTo>
                  <a:cubicBezTo>
                    <a:pt x="1204" y="2237"/>
                    <a:pt x="1195" y="2232"/>
                    <a:pt x="1182" y="2232"/>
                  </a:cubicBezTo>
                  <a:lnTo>
                    <a:pt x="1182" y="2223"/>
                  </a:lnTo>
                  <a:lnTo>
                    <a:pt x="1202" y="2232"/>
                  </a:lnTo>
                  <a:lnTo>
                    <a:pt x="1192" y="2213"/>
                  </a:lnTo>
                  <a:lnTo>
                    <a:pt x="1172" y="2223"/>
                  </a:lnTo>
                  <a:lnTo>
                    <a:pt x="1172" y="2173"/>
                  </a:lnTo>
                  <a:close/>
                  <a:moveTo>
                    <a:pt x="845" y="2292"/>
                  </a:moveTo>
                  <a:lnTo>
                    <a:pt x="845" y="2292"/>
                  </a:lnTo>
                  <a:cubicBezTo>
                    <a:pt x="849" y="2292"/>
                    <a:pt x="852" y="2294"/>
                    <a:pt x="854" y="2297"/>
                  </a:cubicBezTo>
                  <a:lnTo>
                    <a:pt x="854" y="2297"/>
                  </a:lnTo>
                  <a:lnTo>
                    <a:pt x="845" y="2292"/>
                  </a:lnTo>
                  <a:close/>
                  <a:moveTo>
                    <a:pt x="1072" y="2104"/>
                  </a:moveTo>
                  <a:cubicBezTo>
                    <a:pt x="1072" y="2113"/>
                    <a:pt x="1072" y="2113"/>
                    <a:pt x="1083" y="2113"/>
                  </a:cubicBezTo>
                  <a:cubicBezTo>
                    <a:pt x="1063" y="2144"/>
                    <a:pt x="1043" y="2183"/>
                    <a:pt x="1053" y="2223"/>
                  </a:cubicBezTo>
                  <a:cubicBezTo>
                    <a:pt x="1063" y="2243"/>
                    <a:pt x="1072" y="2263"/>
                    <a:pt x="1092" y="2272"/>
                  </a:cubicBezTo>
                  <a:cubicBezTo>
                    <a:pt x="1083" y="2282"/>
                    <a:pt x="1063" y="2292"/>
                    <a:pt x="1053" y="2312"/>
                  </a:cubicBezTo>
                  <a:cubicBezTo>
                    <a:pt x="1043" y="2302"/>
                    <a:pt x="1033" y="2292"/>
                    <a:pt x="1003" y="2282"/>
                  </a:cubicBezTo>
                  <a:cubicBezTo>
                    <a:pt x="1013" y="2263"/>
                    <a:pt x="1023" y="2232"/>
                    <a:pt x="1033" y="2203"/>
                  </a:cubicBezTo>
                  <a:cubicBezTo>
                    <a:pt x="1043" y="2173"/>
                    <a:pt x="1053" y="2144"/>
                    <a:pt x="1072" y="2113"/>
                  </a:cubicBezTo>
                  <a:lnTo>
                    <a:pt x="1053" y="2113"/>
                  </a:lnTo>
                  <a:lnTo>
                    <a:pt x="1072" y="2104"/>
                  </a:lnTo>
                  <a:close/>
                  <a:moveTo>
                    <a:pt x="904" y="2282"/>
                  </a:moveTo>
                  <a:cubicBezTo>
                    <a:pt x="914" y="2302"/>
                    <a:pt x="924" y="2312"/>
                    <a:pt x="934" y="2312"/>
                  </a:cubicBezTo>
                  <a:cubicBezTo>
                    <a:pt x="924" y="2312"/>
                    <a:pt x="914" y="2322"/>
                    <a:pt x="914" y="2322"/>
                  </a:cubicBezTo>
                  <a:cubicBezTo>
                    <a:pt x="914" y="2312"/>
                    <a:pt x="904" y="2312"/>
                    <a:pt x="904" y="2302"/>
                  </a:cubicBezTo>
                  <a:lnTo>
                    <a:pt x="904" y="2282"/>
                  </a:lnTo>
                  <a:close/>
                  <a:moveTo>
                    <a:pt x="775" y="2351"/>
                  </a:moveTo>
                  <a:lnTo>
                    <a:pt x="775" y="2371"/>
                  </a:lnTo>
                  <a:lnTo>
                    <a:pt x="765" y="2371"/>
                  </a:lnTo>
                  <a:cubicBezTo>
                    <a:pt x="765" y="2362"/>
                    <a:pt x="765" y="2362"/>
                    <a:pt x="775" y="2351"/>
                  </a:cubicBezTo>
                  <a:close/>
                  <a:moveTo>
                    <a:pt x="715" y="2351"/>
                  </a:moveTo>
                  <a:lnTo>
                    <a:pt x="715" y="2351"/>
                  </a:lnTo>
                  <a:cubicBezTo>
                    <a:pt x="735" y="2362"/>
                    <a:pt x="755" y="2362"/>
                    <a:pt x="755" y="2382"/>
                  </a:cubicBezTo>
                  <a:cubicBezTo>
                    <a:pt x="735" y="2371"/>
                    <a:pt x="726" y="2362"/>
                    <a:pt x="715" y="2351"/>
                  </a:cubicBezTo>
                  <a:close/>
                  <a:moveTo>
                    <a:pt x="944" y="2362"/>
                  </a:moveTo>
                  <a:cubicBezTo>
                    <a:pt x="934" y="2371"/>
                    <a:pt x="953" y="2391"/>
                    <a:pt x="973" y="2401"/>
                  </a:cubicBezTo>
                  <a:cubicBezTo>
                    <a:pt x="964" y="2382"/>
                    <a:pt x="953" y="2371"/>
                    <a:pt x="944" y="2362"/>
                  </a:cubicBezTo>
                  <a:close/>
                  <a:moveTo>
                    <a:pt x="785" y="2391"/>
                  </a:moveTo>
                  <a:cubicBezTo>
                    <a:pt x="792" y="2406"/>
                    <a:pt x="794" y="2416"/>
                    <a:pt x="795" y="2420"/>
                  </a:cubicBezTo>
                  <a:lnTo>
                    <a:pt x="795" y="2420"/>
                  </a:lnTo>
                  <a:cubicBezTo>
                    <a:pt x="788" y="2414"/>
                    <a:pt x="781" y="2408"/>
                    <a:pt x="775" y="2401"/>
                  </a:cubicBezTo>
                  <a:lnTo>
                    <a:pt x="785" y="2391"/>
                  </a:lnTo>
                  <a:close/>
                  <a:moveTo>
                    <a:pt x="1053" y="2431"/>
                  </a:moveTo>
                  <a:lnTo>
                    <a:pt x="1053" y="2451"/>
                  </a:lnTo>
                  <a:cubicBezTo>
                    <a:pt x="1043" y="2441"/>
                    <a:pt x="1043" y="2441"/>
                    <a:pt x="1033" y="2441"/>
                  </a:cubicBezTo>
                  <a:lnTo>
                    <a:pt x="1053" y="2431"/>
                  </a:lnTo>
                  <a:close/>
                  <a:moveTo>
                    <a:pt x="973" y="2302"/>
                  </a:moveTo>
                  <a:cubicBezTo>
                    <a:pt x="993" y="2312"/>
                    <a:pt x="1013" y="2332"/>
                    <a:pt x="1023" y="2342"/>
                  </a:cubicBezTo>
                  <a:cubicBezTo>
                    <a:pt x="1023" y="2362"/>
                    <a:pt x="1023" y="2382"/>
                    <a:pt x="1043" y="2391"/>
                  </a:cubicBezTo>
                  <a:cubicBezTo>
                    <a:pt x="1033" y="2391"/>
                    <a:pt x="1023" y="2371"/>
                    <a:pt x="1003" y="2371"/>
                  </a:cubicBezTo>
                  <a:lnTo>
                    <a:pt x="1033" y="2431"/>
                  </a:lnTo>
                  <a:cubicBezTo>
                    <a:pt x="1023" y="2421"/>
                    <a:pt x="1013" y="2431"/>
                    <a:pt x="1003" y="2411"/>
                  </a:cubicBezTo>
                  <a:cubicBezTo>
                    <a:pt x="993" y="2401"/>
                    <a:pt x="984" y="2401"/>
                    <a:pt x="973" y="2401"/>
                  </a:cubicBezTo>
                  <a:lnTo>
                    <a:pt x="953" y="2401"/>
                  </a:lnTo>
                  <a:lnTo>
                    <a:pt x="924" y="2431"/>
                  </a:lnTo>
                  <a:cubicBezTo>
                    <a:pt x="914" y="2451"/>
                    <a:pt x="894" y="2471"/>
                    <a:pt x="864" y="2481"/>
                  </a:cubicBezTo>
                  <a:cubicBezTo>
                    <a:pt x="841" y="2457"/>
                    <a:pt x="818" y="2440"/>
                    <a:pt x="795" y="2420"/>
                  </a:cubicBezTo>
                  <a:lnTo>
                    <a:pt x="795" y="2420"/>
                  </a:lnTo>
                  <a:cubicBezTo>
                    <a:pt x="795" y="2401"/>
                    <a:pt x="795" y="2391"/>
                    <a:pt x="805" y="2382"/>
                  </a:cubicBezTo>
                  <a:cubicBezTo>
                    <a:pt x="814" y="2371"/>
                    <a:pt x="834" y="2362"/>
                    <a:pt x="834" y="2342"/>
                  </a:cubicBezTo>
                  <a:cubicBezTo>
                    <a:pt x="845" y="2342"/>
                    <a:pt x="845" y="2342"/>
                    <a:pt x="854" y="2332"/>
                  </a:cubicBezTo>
                  <a:lnTo>
                    <a:pt x="845" y="2332"/>
                  </a:lnTo>
                  <a:lnTo>
                    <a:pt x="845" y="2322"/>
                  </a:lnTo>
                  <a:cubicBezTo>
                    <a:pt x="834" y="2322"/>
                    <a:pt x="834" y="2312"/>
                    <a:pt x="834" y="2312"/>
                  </a:cubicBezTo>
                  <a:lnTo>
                    <a:pt x="894" y="2312"/>
                  </a:lnTo>
                  <a:cubicBezTo>
                    <a:pt x="894" y="2322"/>
                    <a:pt x="894" y="2332"/>
                    <a:pt x="904" y="2332"/>
                  </a:cubicBezTo>
                  <a:cubicBezTo>
                    <a:pt x="894" y="2332"/>
                    <a:pt x="894" y="2342"/>
                    <a:pt x="894" y="2342"/>
                  </a:cubicBezTo>
                  <a:lnTo>
                    <a:pt x="904" y="2342"/>
                  </a:lnTo>
                  <a:cubicBezTo>
                    <a:pt x="904" y="2351"/>
                    <a:pt x="904" y="2362"/>
                    <a:pt x="894" y="2382"/>
                  </a:cubicBezTo>
                  <a:lnTo>
                    <a:pt x="914" y="2362"/>
                  </a:lnTo>
                  <a:cubicBezTo>
                    <a:pt x="924" y="2362"/>
                    <a:pt x="924" y="2351"/>
                    <a:pt x="934" y="2351"/>
                  </a:cubicBezTo>
                  <a:lnTo>
                    <a:pt x="934" y="2342"/>
                  </a:lnTo>
                  <a:cubicBezTo>
                    <a:pt x="944" y="2342"/>
                    <a:pt x="953" y="2332"/>
                    <a:pt x="953" y="2322"/>
                  </a:cubicBezTo>
                  <a:cubicBezTo>
                    <a:pt x="964" y="2322"/>
                    <a:pt x="973" y="2312"/>
                    <a:pt x="973" y="2302"/>
                  </a:cubicBezTo>
                  <a:close/>
                  <a:moveTo>
                    <a:pt x="695" y="2351"/>
                  </a:moveTo>
                  <a:cubicBezTo>
                    <a:pt x="715" y="2362"/>
                    <a:pt x="735" y="2382"/>
                    <a:pt x="745" y="2391"/>
                  </a:cubicBezTo>
                  <a:cubicBezTo>
                    <a:pt x="745" y="2401"/>
                    <a:pt x="745" y="2401"/>
                    <a:pt x="755" y="2401"/>
                  </a:cubicBezTo>
                  <a:cubicBezTo>
                    <a:pt x="755" y="2405"/>
                    <a:pt x="756" y="2406"/>
                    <a:pt x="758" y="2406"/>
                  </a:cubicBezTo>
                  <a:cubicBezTo>
                    <a:pt x="761" y="2406"/>
                    <a:pt x="765" y="2401"/>
                    <a:pt x="765" y="2401"/>
                  </a:cubicBezTo>
                  <a:lnTo>
                    <a:pt x="825" y="2461"/>
                  </a:lnTo>
                  <a:cubicBezTo>
                    <a:pt x="814" y="2490"/>
                    <a:pt x="775" y="2490"/>
                    <a:pt x="735" y="2490"/>
                  </a:cubicBezTo>
                  <a:cubicBezTo>
                    <a:pt x="695" y="2481"/>
                    <a:pt x="656" y="2451"/>
                    <a:pt x="636" y="2441"/>
                  </a:cubicBezTo>
                  <a:lnTo>
                    <a:pt x="636" y="2431"/>
                  </a:lnTo>
                  <a:cubicBezTo>
                    <a:pt x="676" y="2421"/>
                    <a:pt x="686" y="2391"/>
                    <a:pt x="686" y="2362"/>
                  </a:cubicBezTo>
                  <a:lnTo>
                    <a:pt x="686" y="2351"/>
                  </a:lnTo>
                  <a:close/>
                  <a:moveTo>
                    <a:pt x="834" y="2461"/>
                  </a:moveTo>
                  <a:cubicBezTo>
                    <a:pt x="834" y="2471"/>
                    <a:pt x="845" y="2481"/>
                    <a:pt x="854" y="2490"/>
                  </a:cubicBezTo>
                  <a:cubicBezTo>
                    <a:pt x="845" y="2490"/>
                    <a:pt x="834" y="2490"/>
                    <a:pt x="825" y="2481"/>
                  </a:cubicBezTo>
                  <a:lnTo>
                    <a:pt x="834" y="2461"/>
                  </a:lnTo>
                  <a:close/>
                  <a:moveTo>
                    <a:pt x="1469" y="2550"/>
                  </a:moveTo>
                  <a:lnTo>
                    <a:pt x="1469" y="2550"/>
                  </a:lnTo>
                  <a:cubicBezTo>
                    <a:pt x="1469" y="2550"/>
                    <a:pt x="1469" y="2550"/>
                    <a:pt x="1469" y="2550"/>
                  </a:cubicBezTo>
                  <a:cubicBezTo>
                    <a:pt x="1469" y="2550"/>
                    <a:pt x="1469" y="2550"/>
                    <a:pt x="1469" y="2550"/>
                  </a:cubicBezTo>
                  <a:lnTo>
                    <a:pt x="1469" y="2550"/>
                  </a:lnTo>
                  <a:cubicBezTo>
                    <a:pt x="1469" y="2550"/>
                    <a:pt x="1469" y="2550"/>
                    <a:pt x="1469" y="2550"/>
                  </a:cubicBezTo>
                  <a:close/>
                  <a:moveTo>
                    <a:pt x="160" y="2332"/>
                  </a:moveTo>
                  <a:lnTo>
                    <a:pt x="477" y="2838"/>
                  </a:lnTo>
                  <a:cubicBezTo>
                    <a:pt x="487" y="2838"/>
                    <a:pt x="487" y="2828"/>
                    <a:pt x="487" y="2828"/>
                  </a:cubicBezTo>
                  <a:lnTo>
                    <a:pt x="160" y="2332"/>
                  </a:lnTo>
                  <a:close/>
                  <a:moveTo>
                    <a:pt x="1608" y="0"/>
                  </a:moveTo>
                  <a:cubicBezTo>
                    <a:pt x="1579" y="0"/>
                    <a:pt x="1499" y="10"/>
                    <a:pt x="1449" y="20"/>
                  </a:cubicBezTo>
                  <a:lnTo>
                    <a:pt x="1440" y="80"/>
                  </a:lnTo>
                  <a:cubicBezTo>
                    <a:pt x="1350" y="89"/>
                    <a:pt x="1281" y="69"/>
                    <a:pt x="1211" y="149"/>
                  </a:cubicBezTo>
                  <a:cubicBezTo>
                    <a:pt x="1211" y="149"/>
                    <a:pt x="1192" y="219"/>
                    <a:pt x="1192" y="278"/>
                  </a:cubicBezTo>
                  <a:cubicBezTo>
                    <a:pt x="1182" y="338"/>
                    <a:pt x="1182" y="397"/>
                    <a:pt x="1182" y="397"/>
                  </a:cubicBezTo>
                  <a:cubicBezTo>
                    <a:pt x="1182" y="417"/>
                    <a:pt x="1172" y="427"/>
                    <a:pt x="1162" y="437"/>
                  </a:cubicBezTo>
                  <a:cubicBezTo>
                    <a:pt x="1160" y="436"/>
                    <a:pt x="1158" y="436"/>
                    <a:pt x="1156" y="436"/>
                  </a:cubicBezTo>
                  <a:cubicBezTo>
                    <a:pt x="1137" y="436"/>
                    <a:pt x="1119" y="461"/>
                    <a:pt x="1100" y="461"/>
                  </a:cubicBezTo>
                  <a:cubicBezTo>
                    <a:pt x="1091" y="461"/>
                    <a:pt x="1082" y="455"/>
                    <a:pt x="1072" y="437"/>
                  </a:cubicBezTo>
                  <a:cubicBezTo>
                    <a:pt x="1053" y="427"/>
                    <a:pt x="1063" y="397"/>
                    <a:pt x="1092" y="387"/>
                  </a:cubicBezTo>
                  <a:cubicBezTo>
                    <a:pt x="1103" y="387"/>
                    <a:pt x="1092" y="397"/>
                    <a:pt x="1103" y="397"/>
                  </a:cubicBezTo>
                  <a:cubicBezTo>
                    <a:pt x="1083" y="367"/>
                    <a:pt x="1063" y="338"/>
                    <a:pt x="1013" y="338"/>
                  </a:cubicBezTo>
                  <a:cubicBezTo>
                    <a:pt x="1043" y="318"/>
                    <a:pt x="1053" y="318"/>
                    <a:pt x="1063" y="288"/>
                  </a:cubicBezTo>
                  <a:lnTo>
                    <a:pt x="1063" y="288"/>
                  </a:lnTo>
                  <a:lnTo>
                    <a:pt x="1023" y="308"/>
                  </a:lnTo>
                  <a:cubicBezTo>
                    <a:pt x="1053" y="268"/>
                    <a:pt x="1092" y="139"/>
                    <a:pt x="1063" y="109"/>
                  </a:cubicBezTo>
                  <a:lnTo>
                    <a:pt x="1063" y="109"/>
                  </a:lnTo>
                  <a:cubicBezTo>
                    <a:pt x="1083" y="169"/>
                    <a:pt x="1013" y="149"/>
                    <a:pt x="984" y="169"/>
                  </a:cubicBezTo>
                  <a:cubicBezTo>
                    <a:pt x="992" y="143"/>
                    <a:pt x="1015" y="96"/>
                    <a:pt x="990" y="96"/>
                  </a:cubicBezTo>
                  <a:cubicBezTo>
                    <a:pt x="986" y="96"/>
                    <a:pt x="980" y="97"/>
                    <a:pt x="973" y="100"/>
                  </a:cubicBezTo>
                  <a:cubicBezTo>
                    <a:pt x="984" y="119"/>
                    <a:pt x="964" y="149"/>
                    <a:pt x="953" y="179"/>
                  </a:cubicBezTo>
                  <a:cubicBezTo>
                    <a:pt x="953" y="193"/>
                    <a:pt x="953" y="207"/>
                    <a:pt x="967" y="207"/>
                  </a:cubicBezTo>
                  <a:cubicBezTo>
                    <a:pt x="973" y="207"/>
                    <a:pt x="981" y="205"/>
                    <a:pt x="993" y="199"/>
                  </a:cubicBezTo>
                  <a:lnTo>
                    <a:pt x="993" y="199"/>
                  </a:lnTo>
                  <a:cubicBezTo>
                    <a:pt x="973" y="238"/>
                    <a:pt x="973" y="288"/>
                    <a:pt x="934" y="298"/>
                  </a:cubicBezTo>
                  <a:cubicBezTo>
                    <a:pt x="944" y="248"/>
                    <a:pt x="904" y="258"/>
                    <a:pt x="884" y="219"/>
                  </a:cubicBezTo>
                  <a:lnTo>
                    <a:pt x="884" y="219"/>
                  </a:lnTo>
                  <a:cubicBezTo>
                    <a:pt x="884" y="268"/>
                    <a:pt x="914" y="298"/>
                    <a:pt x="924" y="318"/>
                  </a:cubicBezTo>
                  <a:cubicBezTo>
                    <a:pt x="874" y="338"/>
                    <a:pt x="814" y="338"/>
                    <a:pt x="775" y="347"/>
                  </a:cubicBezTo>
                  <a:cubicBezTo>
                    <a:pt x="726" y="358"/>
                    <a:pt x="695" y="367"/>
                    <a:pt x="676" y="427"/>
                  </a:cubicBezTo>
                  <a:cubicBezTo>
                    <a:pt x="676" y="427"/>
                    <a:pt x="676" y="428"/>
                    <a:pt x="676" y="428"/>
                  </a:cubicBezTo>
                  <a:cubicBezTo>
                    <a:pt x="679" y="428"/>
                    <a:pt x="697" y="390"/>
                    <a:pt x="714" y="390"/>
                  </a:cubicBezTo>
                  <a:cubicBezTo>
                    <a:pt x="718" y="390"/>
                    <a:pt x="722" y="392"/>
                    <a:pt x="726" y="397"/>
                  </a:cubicBezTo>
                  <a:cubicBezTo>
                    <a:pt x="735" y="496"/>
                    <a:pt x="607" y="427"/>
                    <a:pt x="596" y="496"/>
                  </a:cubicBezTo>
                  <a:lnTo>
                    <a:pt x="666" y="526"/>
                  </a:lnTo>
                  <a:cubicBezTo>
                    <a:pt x="656" y="546"/>
                    <a:pt x="646" y="585"/>
                    <a:pt x="636" y="605"/>
                  </a:cubicBezTo>
                  <a:cubicBezTo>
                    <a:pt x="616" y="596"/>
                    <a:pt x="537" y="616"/>
                    <a:pt x="547" y="566"/>
                  </a:cubicBezTo>
                  <a:lnTo>
                    <a:pt x="547" y="566"/>
                  </a:lnTo>
                  <a:cubicBezTo>
                    <a:pt x="457" y="625"/>
                    <a:pt x="616" y="724"/>
                    <a:pt x="547" y="794"/>
                  </a:cubicBezTo>
                  <a:cubicBezTo>
                    <a:pt x="587" y="764"/>
                    <a:pt x="587" y="754"/>
                    <a:pt x="607" y="724"/>
                  </a:cubicBezTo>
                  <a:cubicBezTo>
                    <a:pt x="616" y="784"/>
                    <a:pt x="626" y="744"/>
                    <a:pt x="666" y="784"/>
                  </a:cubicBezTo>
                  <a:cubicBezTo>
                    <a:pt x="663" y="783"/>
                    <a:pt x="660" y="783"/>
                    <a:pt x="658" y="783"/>
                  </a:cubicBezTo>
                  <a:cubicBezTo>
                    <a:pt x="629" y="783"/>
                    <a:pt x="615" y="813"/>
                    <a:pt x="604" y="813"/>
                  </a:cubicBezTo>
                  <a:cubicBezTo>
                    <a:pt x="598" y="813"/>
                    <a:pt x="593" y="806"/>
                    <a:pt x="587" y="784"/>
                  </a:cubicBezTo>
                  <a:cubicBezTo>
                    <a:pt x="576" y="794"/>
                    <a:pt x="557" y="814"/>
                    <a:pt x="547" y="834"/>
                  </a:cubicBezTo>
                  <a:cubicBezTo>
                    <a:pt x="547" y="843"/>
                    <a:pt x="537" y="863"/>
                    <a:pt x="547" y="873"/>
                  </a:cubicBezTo>
                  <a:lnTo>
                    <a:pt x="576" y="873"/>
                  </a:lnTo>
                  <a:cubicBezTo>
                    <a:pt x="567" y="883"/>
                    <a:pt x="567" y="903"/>
                    <a:pt x="567" y="933"/>
                  </a:cubicBezTo>
                  <a:cubicBezTo>
                    <a:pt x="567" y="953"/>
                    <a:pt x="576" y="982"/>
                    <a:pt x="587" y="1012"/>
                  </a:cubicBezTo>
                  <a:cubicBezTo>
                    <a:pt x="616" y="953"/>
                    <a:pt x="547" y="903"/>
                    <a:pt x="587" y="863"/>
                  </a:cubicBezTo>
                  <a:cubicBezTo>
                    <a:pt x="603" y="855"/>
                    <a:pt x="613" y="852"/>
                    <a:pt x="621" y="852"/>
                  </a:cubicBezTo>
                  <a:cubicBezTo>
                    <a:pt x="652" y="852"/>
                    <a:pt x="634" y="903"/>
                    <a:pt x="706" y="903"/>
                  </a:cubicBezTo>
                  <a:lnTo>
                    <a:pt x="695" y="834"/>
                  </a:lnTo>
                  <a:lnTo>
                    <a:pt x="666" y="843"/>
                  </a:lnTo>
                  <a:cubicBezTo>
                    <a:pt x="616" y="804"/>
                    <a:pt x="726" y="784"/>
                    <a:pt x="656" y="735"/>
                  </a:cubicBezTo>
                  <a:cubicBezTo>
                    <a:pt x="735" y="724"/>
                    <a:pt x="715" y="695"/>
                    <a:pt x="805" y="675"/>
                  </a:cubicBezTo>
                  <a:cubicBezTo>
                    <a:pt x="801" y="663"/>
                    <a:pt x="795" y="659"/>
                    <a:pt x="790" y="659"/>
                  </a:cubicBezTo>
                  <a:cubicBezTo>
                    <a:pt x="781" y="659"/>
                    <a:pt x="771" y="669"/>
                    <a:pt x="765" y="675"/>
                  </a:cubicBezTo>
                  <a:cubicBezTo>
                    <a:pt x="785" y="645"/>
                    <a:pt x="726" y="596"/>
                    <a:pt x="785" y="596"/>
                  </a:cubicBezTo>
                  <a:cubicBezTo>
                    <a:pt x="804" y="583"/>
                    <a:pt x="782" y="566"/>
                    <a:pt x="759" y="566"/>
                  </a:cubicBezTo>
                  <a:cubicBezTo>
                    <a:pt x="748" y="566"/>
                    <a:pt x="738" y="569"/>
                    <a:pt x="730" y="578"/>
                  </a:cubicBezTo>
                  <a:lnTo>
                    <a:pt x="730" y="578"/>
                  </a:lnTo>
                  <a:cubicBezTo>
                    <a:pt x="747" y="551"/>
                    <a:pt x="758" y="524"/>
                    <a:pt x="795" y="496"/>
                  </a:cubicBezTo>
                  <a:lnTo>
                    <a:pt x="726" y="496"/>
                  </a:lnTo>
                  <a:lnTo>
                    <a:pt x="745" y="457"/>
                  </a:lnTo>
                  <a:lnTo>
                    <a:pt x="706" y="477"/>
                  </a:lnTo>
                  <a:cubicBezTo>
                    <a:pt x="745" y="397"/>
                    <a:pt x="825" y="327"/>
                    <a:pt x="914" y="327"/>
                  </a:cubicBezTo>
                  <a:cubicBezTo>
                    <a:pt x="894" y="427"/>
                    <a:pt x="805" y="516"/>
                    <a:pt x="845" y="596"/>
                  </a:cubicBezTo>
                  <a:cubicBezTo>
                    <a:pt x="869" y="596"/>
                    <a:pt x="845" y="539"/>
                    <a:pt x="879" y="539"/>
                  </a:cubicBezTo>
                  <a:cubicBezTo>
                    <a:pt x="885" y="539"/>
                    <a:pt x="893" y="541"/>
                    <a:pt x="904" y="546"/>
                  </a:cubicBezTo>
                  <a:lnTo>
                    <a:pt x="884" y="496"/>
                  </a:lnTo>
                  <a:cubicBezTo>
                    <a:pt x="884" y="472"/>
                    <a:pt x="903" y="429"/>
                    <a:pt x="932" y="429"/>
                  </a:cubicBezTo>
                  <a:cubicBezTo>
                    <a:pt x="938" y="429"/>
                    <a:pt x="946" y="431"/>
                    <a:pt x="953" y="437"/>
                  </a:cubicBezTo>
                  <a:cubicBezTo>
                    <a:pt x="934" y="516"/>
                    <a:pt x="953" y="556"/>
                    <a:pt x="964" y="605"/>
                  </a:cubicBezTo>
                  <a:cubicBezTo>
                    <a:pt x="973" y="616"/>
                    <a:pt x="973" y="625"/>
                    <a:pt x="964" y="635"/>
                  </a:cubicBezTo>
                  <a:cubicBezTo>
                    <a:pt x="953" y="645"/>
                    <a:pt x="934" y="675"/>
                    <a:pt x="934" y="695"/>
                  </a:cubicBezTo>
                  <a:cubicBezTo>
                    <a:pt x="931" y="696"/>
                    <a:pt x="928" y="697"/>
                    <a:pt x="925" y="697"/>
                  </a:cubicBezTo>
                  <a:cubicBezTo>
                    <a:pt x="909" y="697"/>
                    <a:pt x="894" y="674"/>
                    <a:pt x="894" y="665"/>
                  </a:cubicBezTo>
                  <a:cubicBezTo>
                    <a:pt x="795" y="695"/>
                    <a:pt x="894" y="823"/>
                    <a:pt x="814" y="863"/>
                  </a:cubicBezTo>
                  <a:cubicBezTo>
                    <a:pt x="808" y="859"/>
                    <a:pt x="801" y="857"/>
                    <a:pt x="794" y="857"/>
                  </a:cubicBezTo>
                  <a:cubicBezTo>
                    <a:pt x="779" y="857"/>
                    <a:pt x="762" y="865"/>
                    <a:pt x="751" y="865"/>
                  </a:cubicBezTo>
                  <a:cubicBezTo>
                    <a:pt x="744" y="865"/>
                    <a:pt x="738" y="862"/>
                    <a:pt x="735" y="854"/>
                  </a:cubicBezTo>
                  <a:cubicBezTo>
                    <a:pt x="695" y="883"/>
                    <a:pt x="735" y="933"/>
                    <a:pt x="735" y="973"/>
                  </a:cubicBezTo>
                  <a:cubicBezTo>
                    <a:pt x="731" y="970"/>
                    <a:pt x="727" y="969"/>
                    <a:pt x="723" y="969"/>
                  </a:cubicBezTo>
                  <a:cubicBezTo>
                    <a:pt x="709" y="969"/>
                    <a:pt x="700" y="987"/>
                    <a:pt x="690" y="987"/>
                  </a:cubicBezTo>
                  <a:cubicBezTo>
                    <a:pt x="685" y="987"/>
                    <a:pt x="681" y="983"/>
                    <a:pt x="676" y="973"/>
                  </a:cubicBezTo>
                  <a:lnTo>
                    <a:pt x="676" y="973"/>
                  </a:lnTo>
                  <a:lnTo>
                    <a:pt x="706" y="1042"/>
                  </a:lnTo>
                  <a:cubicBezTo>
                    <a:pt x="670" y="1042"/>
                    <a:pt x="667" y="1104"/>
                    <a:pt x="631" y="1104"/>
                  </a:cubicBezTo>
                  <a:cubicBezTo>
                    <a:pt x="627" y="1104"/>
                    <a:pt x="622" y="1104"/>
                    <a:pt x="616" y="1101"/>
                  </a:cubicBezTo>
                  <a:lnTo>
                    <a:pt x="616" y="1101"/>
                  </a:lnTo>
                  <a:cubicBezTo>
                    <a:pt x="616" y="1141"/>
                    <a:pt x="666" y="1151"/>
                    <a:pt x="626" y="1171"/>
                  </a:cubicBezTo>
                  <a:cubicBezTo>
                    <a:pt x="616" y="1171"/>
                    <a:pt x="616" y="1171"/>
                    <a:pt x="616" y="1161"/>
                  </a:cubicBezTo>
                  <a:cubicBezTo>
                    <a:pt x="596" y="1161"/>
                    <a:pt x="576" y="1191"/>
                    <a:pt x="576" y="1220"/>
                  </a:cubicBezTo>
                  <a:cubicBezTo>
                    <a:pt x="567" y="1231"/>
                    <a:pt x="576" y="1251"/>
                    <a:pt x="576" y="1260"/>
                  </a:cubicBezTo>
                  <a:cubicBezTo>
                    <a:pt x="576" y="1260"/>
                    <a:pt x="587" y="1251"/>
                    <a:pt x="587" y="1240"/>
                  </a:cubicBezTo>
                  <a:cubicBezTo>
                    <a:pt x="607" y="1231"/>
                    <a:pt x="596" y="1240"/>
                    <a:pt x="626" y="1220"/>
                  </a:cubicBezTo>
                  <a:cubicBezTo>
                    <a:pt x="636" y="1220"/>
                    <a:pt x="646" y="1240"/>
                    <a:pt x="636" y="1270"/>
                  </a:cubicBezTo>
                  <a:cubicBezTo>
                    <a:pt x="626" y="1280"/>
                    <a:pt x="616" y="1280"/>
                    <a:pt x="596" y="1290"/>
                  </a:cubicBezTo>
                  <a:cubicBezTo>
                    <a:pt x="590" y="1273"/>
                    <a:pt x="582" y="1267"/>
                    <a:pt x="572" y="1267"/>
                  </a:cubicBezTo>
                  <a:cubicBezTo>
                    <a:pt x="557" y="1267"/>
                    <a:pt x="538" y="1282"/>
                    <a:pt x="524" y="1282"/>
                  </a:cubicBezTo>
                  <a:cubicBezTo>
                    <a:pt x="517" y="1282"/>
                    <a:pt x="512" y="1279"/>
                    <a:pt x="507" y="1270"/>
                  </a:cubicBezTo>
                  <a:lnTo>
                    <a:pt x="507" y="1270"/>
                  </a:lnTo>
                  <a:cubicBezTo>
                    <a:pt x="468" y="1320"/>
                    <a:pt x="487" y="1379"/>
                    <a:pt x="517" y="1449"/>
                  </a:cubicBezTo>
                  <a:cubicBezTo>
                    <a:pt x="477" y="1469"/>
                    <a:pt x="428" y="1458"/>
                    <a:pt x="398" y="1498"/>
                  </a:cubicBezTo>
                  <a:cubicBezTo>
                    <a:pt x="408" y="1538"/>
                    <a:pt x="388" y="1597"/>
                    <a:pt x="358" y="1647"/>
                  </a:cubicBezTo>
                  <a:cubicBezTo>
                    <a:pt x="349" y="1628"/>
                    <a:pt x="358" y="1597"/>
                    <a:pt x="318" y="1597"/>
                  </a:cubicBezTo>
                  <a:cubicBezTo>
                    <a:pt x="349" y="1628"/>
                    <a:pt x="349" y="1647"/>
                    <a:pt x="349" y="1667"/>
                  </a:cubicBezTo>
                  <a:cubicBezTo>
                    <a:pt x="329" y="1697"/>
                    <a:pt x="309" y="1727"/>
                    <a:pt x="289" y="1766"/>
                  </a:cubicBezTo>
                  <a:lnTo>
                    <a:pt x="269" y="1747"/>
                  </a:lnTo>
                  <a:cubicBezTo>
                    <a:pt x="259" y="1747"/>
                    <a:pt x="259" y="1736"/>
                    <a:pt x="259" y="1736"/>
                  </a:cubicBezTo>
                  <a:lnTo>
                    <a:pt x="259" y="1747"/>
                  </a:lnTo>
                  <a:cubicBezTo>
                    <a:pt x="249" y="1747"/>
                    <a:pt x="239" y="1747"/>
                    <a:pt x="229" y="1736"/>
                  </a:cubicBezTo>
                  <a:lnTo>
                    <a:pt x="229" y="1736"/>
                  </a:lnTo>
                  <a:cubicBezTo>
                    <a:pt x="229" y="1756"/>
                    <a:pt x="239" y="1766"/>
                    <a:pt x="239" y="1766"/>
                  </a:cubicBezTo>
                  <a:cubicBezTo>
                    <a:pt x="239" y="1766"/>
                    <a:pt x="229" y="1766"/>
                    <a:pt x="229" y="1756"/>
                  </a:cubicBezTo>
                  <a:cubicBezTo>
                    <a:pt x="179" y="1776"/>
                    <a:pt x="170" y="1826"/>
                    <a:pt x="190" y="1886"/>
                  </a:cubicBezTo>
                  <a:cubicBezTo>
                    <a:pt x="192" y="1876"/>
                    <a:pt x="194" y="1872"/>
                    <a:pt x="196" y="1872"/>
                  </a:cubicBezTo>
                  <a:cubicBezTo>
                    <a:pt x="205" y="1872"/>
                    <a:pt x="218" y="1914"/>
                    <a:pt x="236" y="1914"/>
                  </a:cubicBezTo>
                  <a:cubicBezTo>
                    <a:pt x="240" y="1914"/>
                    <a:pt x="245" y="1912"/>
                    <a:pt x="249" y="1905"/>
                  </a:cubicBezTo>
                  <a:lnTo>
                    <a:pt x="249" y="1945"/>
                  </a:lnTo>
                  <a:lnTo>
                    <a:pt x="71" y="1796"/>
                  </a:lnTo>
                  <a:lnTo>
                    <a:pt x="60" y="1796"/>
                  </a:lnTo>
                  <a:cubicBezTo>
                    <a:pt x="120" y="1855"/>
                    <a:pt x="179" y="1905"/>
                    <a:pt x="239" y="1955"/>
                  </a:cubicBezTo>
                  <a:lnTo>
                    <a:pt x="239" y="1965"/>
                  </a:lnTo>
                  <a:lnTo>
                    <a:pt x="259" y="1985"/>
                  </a:lnTo>
                  <a:cubicBezTo>
                    <a:pt x="249" y="1974"/>
                    <a:pt x="249" y="1965"/>
                    <a:pt x="239" y="1965"/>
                  </a:cubicBezTo>
                  <a:lnTo>
                    <a:pt x="239" y="1965"/>
                  </a:lnTo>
                  <a:cubicBezTo>
                    <a:pt x="249" y="1965"/>
                    <a:pt x="249" y="1974"/>
                    <a:pt x="259" y="1974"/>
                  </a:cubicBezTo>
                  <a:lnTo>
                    <a:pt x="259" y="1985"/>
                  </a:lnTo>
                  <a:cubicBezTo>
                    <a:pt x="239" y="2014"/>
                    <a:pt x="249" y="2054"/>
                    <a:pt x="259" y="2084"/>
                  </a:cubicBezTo>
                  <a:cubicBezTo>
                    <a:pt x="269" y="2133"/>
                    <a:pt x="289" y="2163"/>
                    <a:pt x="249" y="2213"/>
                  </a:cubicBezTo>
                  <a:cubicBezTo>
                    <a:pt x="249" y="2213"/>
                    <a:pt x="259" y="2203"/>
                    <a:pt x="279" y="2193"/>
                  </a:cubicBezTo>
                  <a:cubicBezTo>
                    <a:pt x="299" y="2193"/>
                    <a:pt x="318" y="2183"/>
                    <a:pt x="318" y="2183"/>
                  </a:cubicBezTo>
                  <a:cubicBezTo>
                    <a:pt x="309" y="2113"/>
                    <a:pt x="279" y="2064"/>
                    <a:pt x="279" y="2005"/>
                  </a:cubicBezTo>
                  <a:lnTo>
                    <a:pt x="279" y="2005"/>
                  </a:lnTo>
                  <a:cubicBezTo>
                    <a:pt x="309" y="2024"/>
                    <a:pt x="338" y="2054"/>
                    <a:pt x="358" y="2074"/>
                  </a:cubicBezTo>
                  <a:cubicBezTo>
                    <a:pt x="358" y="2094"/>
                    <a:pt x="358" y="2113"/>
                    <a:pt x="368" y="2124"/>
                  </a:cubicBezTo>
                  <a:cubicBezTo>
                    <a:pt x="318" y="2163"/>
                    <a:pt x="368" y="2232"/>
                    <a:pt x="318" y="2252"/>
                  </a:cubicBezTo>
                  <a:lnTo>
                    <a:pt x="309" y="2243"/>
                  </a:lnTo>
                  <a:lnTo>
                    <a:pt x="289" y="2322"/>
                  </a:lnTo>
                  <a:lnTo>
                    <a:pt x="210" y="2302"/>
                  </a:lnTo>
                  <a:cubicBezTo>
                    <a:pt x="199" y="2312"/>
                    <a:pt x="199" y="2322"/>
                    <a:pt x="199" y="2332"/>
                  </a:cubicBezTo>
                  <a:lnTo>
                    <a:pt x="497" y="2798"/>
                  </a:lnTo>
                  <a:cubicBezTo>
                    <a:pt x="517" y="2806"/>
                    <a:pt x="537" y="2809"/>
                    <a:pt x="556" y="2809"/>
                  </a:cubicBezTo>
                  <a:cubicBezTo>
                    <a:pt x="610" y="2809"/>
                    <a:pt x="651" y="2783"/>
                    <a:pt x="636" y="2768"/>
                  </a:cubicBezTo>
                  <a:lnTo>
                    <a:pt x="636" y="2768"/>
                  </a:lnTo>
                  <a:cubicBezTo>
                    <a:pt x="735" y="2798"/>
                    <a:pt x="676" y="2798"/>
                    <a:pt x="686" y="2848"/>
                  </a:cubicBezTo>
                  <a:cubicBezTo>
                    <a:pt x="654" y="2860"/>
                    <a:pt x="599" y="2873"/>
                    <a:pt x="550" y="2873"/>
                  </a:cubicBezTo>
                  <a:cubicBezTo>
                    <a:pt x="521" y="2873"/>
                    <a:pt x="495" y="2869"/>
                    <a:pt x="477" y="2858"/>
                  </a:cubicBezTo>
                  <a:lnTo>
                    <a:pt x="130" y="2332"/>
                  </a:lnTo>
                  <a:cubicBezTo>
                    <a:pt x="140" y="2322"/>
                    <a:pt x="150" y="2312"/>
                    <a:pt x="160" y="2312"/>
                  </a:cubicBezTo>
                  <a:lnTo>
                    <a:pt x="160" y="2312"/>
                  </a:lnTo>
                  <a:cubicBezTo>
                    <a:pt x="160" y="2312"/>
                    <a:pt x="150" y="2322"/>
                    <a:pt x="160" y="2332"/>
                  </a:cubicBezTo>
                  <a:cubicBezTo>
                    <a:pt x="219" y="2173"/>
                    <a:pt x="71" y="2263"/>
                    <a:pt x="60" y="2173"/>
                  </a:cubicBezTo>
                  <a:cubicBezTo>
                    <a:pt x="51" y="2223"/>
                    <a:pt x="1" y="2252"/>
                    <a:pt x="21" y="2302"/>
                  </a:cubicBezTo>
                  <a:lnTo>
                    <a:pt x="21" y="2322"/>
                  </a:lnTo>
                  <a:lnTo>
                    <a:pt x="437" y="2967"/>
                  </a:lnTo>
                  <a:cubicBezTo>
                    <a:pt x="457" y="2967"/>
                    <a:pt x="507" y="2977"/>
                    <a:pt x="567" y="2977"/>
                  </a:cubicBezTo>
                  <a:cubicBezTo>
                    <a:pt x="626" y="2977"/>
                    <a:pt x="686" y="2967"/>
                    <a:pt x="726" y="2957"/>
                  </a:cubicBezTo>
                  <a:lnTo>
                    <a:pt x="726" y="2957"/>
                  </a:lnTo>
                  <a:cubicBezTo>
                    <a:pt x="699" y="2963"/>
                    <a:pt x="675" y="2966"/>
                    <a:pt x="654" y="2966"/>
                  </a:cubicBezTo>
                  <a:cubicBezTo>
                    <a:pt x="571" y="2966"/>
                    <a:pt x="522" y="2925"/>
                    <a:pt x="468" y="2878"/>
                  </a:cubicBezTo>
                  <a:lnTo>
                    <a:pt x="468" y="2878"/>
                  </a:lnTo>
                  <a:cubicBezTo>
                    <a:pt x="490" y="2887"/>
                    <a:pt x="508" y="2890"/>
                    <a:pt x="523" y="2890"/>
                  </a:cubicBezTo>
                  <a:cubicBezTo>
                    <a:pt x="536" y="2890"/>
                    <a:pt x="547" y="2888"/>
                    <a:pt x="558" y="2888"/>
                  </a:cubicBezTo>
                  <a:cubicBezTo>
                    <a:pt x="575" y="2888"/>
                    <a:pt x="592" y="2891"/>
                    <a:pt x="616" y="2907"/>
                  </a:cubicBezTo>
                  <a:lnTo>
                    <a:pt x="596" y="2917"/>
                  </a:lnTo>
                  <a:cubicBezTo>
                    <a:pt x="596" y="2917"/>
                    <a:pt x="616" y="2917"/>
                    <a:pt x="636" y="2907"/>
                  </a:cubicBezTo>
                  <a:cubicBezTo>
                    <a:pt x="656" y="2898"/>
                    <a:pt x="676" y="2898"/>
                    <a:pt x="676" y="2898"/>
                  </a:cubicBezTo>
                  <a:cubicBezTo>
                    <a:pt x="686" y="2917"/>
                    <a:pt x="735" y="2927"/>
                    <a:pt x="775" y="2937"/>
                  </a:cubicBezTo>
                  <a:cubicBezTo>
                    <a:pt x="814" y="2937"/>
                    <a:pt x="845" y="2947"/>
                    <a:pt x="775" y="2977"/>
                  </a:cubicBezTo>
                  <a:cubicBezTo>
                    <a:pt x="894" y="2957"/>
                    <a:pt x="814" y="2927"/>
                    <a:pt x="904" y="2898"/>
                  </a:cubicBezTo>
                  <a:lnTo>
                    <a:pt x="814" y="2898"/>
                  </a:lnTo>
                  <a:cubicBezTo>
                    <a:pt x="798" y="2901"/>
                    <a:pt x="782" y="2902"/>
                    <a:pt x="767" y="2902"/>
                  </a:cubicBezTo>
                  <a:cubicBezTo>
                    <a:pt x="737" y="2902"/>
                    <a:pt x="715" y="2898"/>
                    <a:pt x="715" y="2898"/>
                  </a:cubicBezTo>
                  <a:lnTo>
                    <a:pt x="726" y="2848"/>
                  </a:lnTo>
                  <a:cubicBezTo>
                    <a:pt x="748" y="2833"/>
                    <a:pt x="764" y="2829"/>
                    <a:pt x="780" y="2829"/>
                  </a:cubicBezTo>
                  <a:cubicBezTo>
                    <a:pt x="797" y="2829"/>
                    <a:pt x="813" y="2834"/>
                    <a:pt x="834" y="2834"/>
                  </a:cubicBezTo>
                  <a:cubicBezTo>
                    <a:pt x="845" y="2834"/>
                    <a:pt x="858" y="2832"/>
                    <a:pt x="874" y="2828"/>
                  </a:cubicBezTo>
                  <a:lnTo>
                    <a:pt x="854" y="2779"/>
                  </a:lnTo>
                  <a:lnTo>
                    <a:pt x="854" y="2779"/>
                  </a:lnTo>
                  <a:cubicBezTo>
                    <a:pt x="854" y="2779"/>
                    <a:pt x="884" y="2779"/>
                    <a:pt x="914" y="2788"/>
                  </a:cubicBezTo>
                  <a:cubicBezTo>
                    <a:pt x="944" y="2788"/>
                    <a:pt x="973" y="2798"/>
                    <a:pt x="973" y="2798"/>
                  </a:cubicBezTo>
                  <a:cubicBezTo>
                    <a:pt x="964" y="2779"/>
                    <a:pt x="973" y="2768"/>
                    <a:pt x="993" y="2759"/>
                  </a:cubicBezTo>
                  <a:cubicBezTo>
                    <a:pt x="1013" y="2748"/>
                    <a:pt x="1033" y="2739"/>
                    <a:pt x="1043" y="2739"/>
                  </a:cubicBezTo>
                  <a:cubicBezTo>
                    <a:pt x="1047" y="2737"/>
                    <a:pt x="1051" y="2737"/>
                    <a:pt x="1055" y="2737"/>
                  </a:cubicBezTo>
                  <a:cubicBezTo>
                    <a:pt x="1078" y="2737"/>
                    <a:pt x="1095" y="2760"/>
                    <a:pt x="1112" y="2768"/>
                  </a:cubicBezTo>
                  <a:cubicBezTo>
                    <a:pt x="1116" y="2772"/>
                    <a:pt x="1124" y="2776"/>
                    <a:pt x="1132" y="2776"/>
                  </a:cubicBezTo>
                  <a:cubicBezTo>
                    <a:pt x="1145" y="2776"/>
                    <a:pt x="1160" y="2768"/>
                    <a:pt x="1172" y="2739"/>
                  </a:cubicBezTo>
                  <a:lnTo>
                    <a:pt x="1162" y="2739"/>
                  </a:lnTo>
                  <a:cubicBezTo>
                    <a:pt x="1192" y="2699"/>
                    <a:pt x="1211" y="2669"/>
                    <a:pt x="1261" y="2640"/>
                  </a:cubicBezTo>
                  <a:lnTo>
                    <a:pt x="1261" y="2640"/>
                  </a:lnTo>
                  <a:cubicBezTo>
                    <a:pt x="1271" y="2649"/>
                    <a:pt x="1261" y="2669"/>
                    <a:pt x="1251" y="2679"/>
                  </a:cubicBezTo>
                  <a:cubicBezTo>
                    <a:pt x="1341" y="2652"/>
                    <a:pt x="1366" y="2526"/>
                    <a:pt x="1437" y="2526"/>
                  </a:cubicBezTo>
                  <a:cubicBezTo>
                    <a:pt x="1444" y="2526"/>
                    <a:pt x="1452" y="2527"/>
                    <a:pt x="1460" y="2530"/>
                  </a:cubicBezTo>
                  <a:cubicBezTo>
                    <a:pt x="1466" y="2538"/>
                    <a:pt x="1468" y="2544"/>
                    <a:pt x="1469" y="2550"/>
                  </a:cubicBezTo>
                  <a:lnTo>
                    <a:pt x="1469" y="2550"/>
                  </a:lnTo>
                  <a:cubicBezTo>
                    <a:pt x="1490" y="2543"/>
                    <a:pt x="1519" y="2505"/>
                    <a:pt x="1535" y="2505"/>
                  </a:cubicBezTo>
                  <a:cubicBezTo>
                    <a:pt x="1543" y="2505"/>
                    <a:pt x="1549" y="2514"/>
                    <a:pt x="1549" y="2540"/>
                  </a:cubicBezTo>
                  <a:lnTo>
                    <a:pt x="1559" y="2421"/>
                  </a:lnTo>
                  <a:cubicBezTo>
                    <a:pt x="1579" y="2431"/>
                    <a:pt x="1579" y="2461"/>
                    <a:pt x="1579" y="2471"/>
                  </a:cubicBezTo>
                  <a:lnTo>
                    <a:pt x="1608" y="2411"/>
                  </a:lnTo>
                  <a:lnTo>
                    <a:pt x="1619" y="2421"/>
                  </a:lnTo>
                  <a:cubicBezTo>
                    <a:pt x="1628" y="2362"/>
                    <a:pt x="1668" y="2302"/>
                    <a:pt x="1638" y="2232"/>
                  </a:cubicBezTo>
                  <a:lnTo>
                    <a:pt x="1638" y="2232"/>
                  </a:lnTo>
                  <a:cubicBezTo>
                    <a:pt x="1624" y="2242"/>
                    <a:pt x="1614" y="2245"/>
                    <a:pt x="1607" y="2245"/>
                  </a:cubicBezTo>
                  <a:cubicBezTo>
                    <a:pt x="1577" y="2245"/>
                    <a:pt x="1611" y="2169"/>
                    <a:pt x="1579" y="2153"/>
                  </a:cubicBezTo>
                  <a:cubicBezTo>
                    <a:pt x="1581" y="2150"/>
                    <a:pt x="1586" y="2149"/>
                    <a:pt x="1591" y="2149"/>
                  </a:cubicBezTo>
                  <a:cubicBezTo>
                    <a:pt x="1626" y="2149"/>
                    <a:pt x="1709" y="2203"/>
                    <a:pt x="1718" y="2272"/>
                  </a:cubicBezTo>
                  <a:cubicBezTo>
                    <a:pt x="1668" y="2272"/>
                    <a:pt x="1688" y="2332"/>
                    <a:pt x="1678" y="2362"/>
                  </a:cubicBezTo>
                  <a:cubicBezTo>
                    <a:pt x="1718" y="2342"/>
                    <a:pt x="1698" y="2312"/>
                    <a:pt x="1718" y="2282"/>
                  </a:cubicBezTo>
                  <a:cubicBezTo>
                    <a:pt x="1720" y="2293"/>
                    <a:pt x="1726" y="2296"/>
                    <a:pt x="1732" y="2296"/>
                  </a:cubicBezTo>
                  <a:cubicBezTo>
                    <a:pt x="1748" y="2296"/>
                    <a:pt x="1770" y="2278"/>
                    <a:pt x="1786" y="2278"/>
                  </a:cubicBezTo>
                  <a:cubicBezTo>
                    <a:pt x="1790" y="2278"/>
                    <a:pt x="1794" y="2279"/>
                    <a:pt x="1797" y="2282"/>
                  </a:cubicBezTo>
                  <a:cubicBezTo>
                    <a:pt x="1817" y="2292"/>
                    <a:pt x="1857" y="2342"/>
                    <a:pt x="1807" y="2362"/>
                  </a:cubicBezTo>
                  <a:cubicBezTo>
                    <a:pt x="1796" y="2377"/>
                    <a:pt x="1787" y="2383"/>
                    <a:pt x="1780" y="2383"/>
                  </a:cubicBezTo>
                  <a:cubicBezTo>
                    <a:pt x="1762" y="2383"/>
                    <a:pt x="1752" y="2355"/>
                    <a:pt x="1749" y="2355"/>
                  </a:cubicBezTo>
                  <a:cubicBezTo>
                    <a:pt x="1748" y="2355"/>
                    <a:pt x="1747" y="2357"/>
                    <a:pt x="1747" y="2362"/>
                  </a:cubicBezTo>
                  <a:cubicBezTo>
                    <a:pt x="1740" y="2358"/>
                    <a:pt x="1734" y="2357"/>
                    <a:pt x="1729" y="2357"/>
                  </a:cubicBezTo>
                  <a:cubicBezTo>
                    <a:pt x="1691" y="2357"/>
                    <a:pt x="1702" y="2445"/>
                    <a:pt x="1658" y="2471"/>
                  </a:cubicBezTo>
                  <a:lnTo>
                    <a:pt x="1658" y="2441"/>
                  </a:lnTo>
                  <a:cubicBezTo>
                    <a:pt x="1638" y="2481"/>
                    <a:pt x="1588" y="2540"/>
                    <a:pt x="1619" y="2580"/>
                  </a:cubicBezTo>
                  <a:cubicBezTo>
                    <a:pt x="1619" y="2580"/>
                    <a:pt x="1628" y="2550"/>
                    <a:pt x="1638" y="2530"/>
                  </a:cubicBezTo>
                  <a:cubicBezTo>
                    <a:pt x="1648" y="2501"/>
                    <a:pt x="1658" y="2481"/>
                    <a:pt x="1658" y="2481"/>
                  </a:cubicBezTo>
                  <a:cubicBezTo>
                    <a:pt x="1660" y="2480"/>
                    <a:pt x="1661" y="2480"/>
                    <a:pt x="1662" y="2480"/>
                  </a:cubicBezTo>
                  <a:cubicBezTo>
                    <a:pt x="1676" y="2480"/>
                    <a:pt x="1672" y="2522"/>
                    <a:pt x="1699" y="2522"/>
                  </a:cubicBezTo>
                  <a:cubicBezTo>
                    <a:pt x="1702" y="2522"/>
                    <a:pt x="1704" y="2521"/>
                    <a:pt x="1707" y="2521"/>
                  </a:cubicBezTo>
                  <a:cubicBezTo>
                    <a:pt x="1718" y="2490"/>
                    <a:pt x="1727" y="2471"/>
                    <a:pt x="1747" y="2451"/>
                  </a:cubicBezTo>
                  <a:lnTo>
                    <a:pt x="1767" y="2471"/>
                  </a:lnTo>
                  <a:cubicBezTo>
                    <a:pt x="1827" y="2441"/>
                    <a:pt x="1866" y="2362"/>
                    <a:pt x="1877" y="2302"/>
                  </a:cubicBezTo>
                  <a:cubicBezTo>
                    <a:pt x="1797" y="2232"/>
                    <a:pt x="1757" y="2173"/>
                    <a:pt x="1678" y="2104"/>
                  </a:cubicBezTo>
                  <a:cubicBezTo>
                    <a:pt x="1717" y="2026"/>
                    <a:pt x="1756" y="1956"/>
                    <a:pt x="1815" y="1888"/>
                  </a:cubicBezTo>
                  <a:lnTo>
                    <a:pt x="1815" y="1888"/>
                  </a:lnTo>
                  <a:cubicBezTo>
                    <a:pt x="1817" y="1889"/>
                    <a:pt x="1819" y="1890"/>
                    <a:pt x="1821" y="1891"/>
                  </a:cubicBezTo>
                  <a:lnTo>
                    <a:pt x="1821" y="1891"/>
                  </a:lnTo>
                  <a:cubicBezTo>
                    <a:pt x="1819" y="1889"/>
                    <a:pt x="1818" y="1887"/>
                    <a:pt x="1817" y="1886"/>
                  </a:cubicBezTo>
                  <a:lnTo>
                    <a:pt x="1817" y="1886"/>
                  </a:lnTo>
                  <a:cubicBezTo>
                    <a:pt x="1816" y="1886"/>
                    <a:pt x="1815" y="1887"/>
                    <a:pt x="1815" y="1888"/>
                  </a:cubicBezTo>
                  <a:lnTo>
                    <a:pt x="1815" y="1888"/>
                  </a:lnTo>
                  <a:cubicBezTo>
                    <a:pt x="1793" y="1880"/>
                    <a:pt x="1774" y="1869"/>
                    <a:pt x="1757" y="1855"/>
                  </a:cubicBezTo>
                  <a:cubicBezTo>
                    <a:pt x="1788" y="1848"/>
                    <a:pt x="1795" y="1816"/>
                    <a:pt x="1815" y="1816"/>
                  </a:cubicBezTo>
                  <a:cubicBezTo>
                    <a:pt x="1821" y="1816"/>
                    <a:pt x="1828" y="1819"/>
                    <a:pt x="1837" y="1826"/>
                  </a:cubicBezTo>
                  <a:cubicBezTo>
                    <a:pt x="1807" y="1776"/>
                    <a:pt x="1797" y="1697"/>
                    <a:pt x="1747" y="1687"/>
                  </a:cubicBezTo>
                  <a:lnTo>
                    <a:pt x="1747" y="1677"/>
                  </a:lnTo>
                  <a:cubicBezTo>
                    <a:pt x="1807" y="1677"/>
                    <a:pt x="1866" y="1647"/>
                    <a:pt x="1906" y="1578"/>
                  </a:cubicBezTo>
                  <a:cubicBezTo>
                    <a:pt x="1916" y="1568"/>
                    <a:pt x="1886" y="1548"/>
                    <a:pt x="1837" y="1538"/>
                  </a:cubicBezTo>
                  <a:cubicBezTo>
                    <a:pt x="1857" y="1528"/>
                    <a:pt x="1877" y="1518"/>
                    <a:pt x="1886" y="1498"/>
                  </a:cubicBezTo>
                  <a:cubicBezTo>
                    <a:pt x="1896" y="1518"/>
                    <a:pt x="1926" y="1538"/>
                    <a:pt x="1916" y="1558"/>
                  </a:cubicBezTo>
                  <a:lnTo>
                    <a:pt x="1976" y="1449"/>
                  </a:lnTo>
                  <a:lnTo>
                    <a:pt x="1996" y="1469"/>
                  </a:lnTo>
                  <a:lnTo>
                    <a:pt x="1985" y="1409"/>
                  </a:lnTo>
                  <a:cubicBezTo>
                    <a:pt x="1985" y="1431"/>
                    <a:pt x="1969" y="1459"/>
                    <a:pt x="1944" y="1459"/>
                  </a:cubicBezTo>
                  <a:cubicBezTo>
                    <a:pt x="1935" y="1459"/>
                    <a:pt x="1926" y="1456"/>
                    <a:pt x="1916" y="1449"/>
                  </a:cubicBezTo>
                  <a:cubicBezTo>
                    <a:pt x="1896" y="1379"/>
                    <a:pt x="1956" y="1370"/>
                    <a:pt x="1906" y="1300"/>
                  </a:cubicBezTo>
                  <a:lnTo>
                    <a:pt x="1906" y="1300"/>
                  </a:lnTo>
                  <a:cubicBezTo>
                    <a:pt x="1996" y="1330"/>
                    <a:pt x="2015" y="1320"/>
                    <a:pt x="2065" y="1350"/>
                  </a:cubicBezTo>
                  <a:cubicBezTo>
                    <a:pt x="2065" y="1359"/>
                    <a:pt x="2065" y="1359"/>
                    <a:pt x="2055" y="1359"/>
                  </a:cubicBezTo>
                  <a:cubicBezTo>
                    <a:pt x="2104" y="1389"/>
                    <a:pt x="2144" y="1449"/>
                    <a:pt x="2144" y="1478"/>
                  </a:cubicBezTo>
                  <a:cubicBezTo>
                    <a:pt x="2214" y="1389"/>
                    <a:pt x="2164" y="1399"/>
                    <a:pt x="2223" y="1320"/>
                  </a:cubicBezTo>
                  <a:cubicBezTo>
                    <a:pt x="2271" y="1329"/>
                    <a:pt x="2255" y="1410"/>
                    <a:pt x="2288" y="1410"/>
                  </a:cubicBezTo>
                  <a:cubicBezTo>
                    <a:pt x="2289" y="1410"/>
                    <a:pt x="2291" y="1410"/>
                    <a:pt x="2293" y="1409"/>
                  </a:cubicBezTo>
                  <a:lnTo>
                    <a:pt x="2293" y="1409"/>
                  </a:lnTo>
                  <a:lnTo>
                    <a:pt x="2234" y="1489"/>
                  </a:lnTo>
                  <a:cubicBezTo>
                    <a:pt x="2234" y="1480"/>
                    <a:pt x="2226" y="1472"/>
                    <a:pt x="2224" y="1463"/>
                  </a:cubicBezTo>
                  <a:lnTo>
                    <a:pt x="2224" y="1463"/>
                  </a:lnTo>
                  <a:cubicBezTo>
                    <a:pt x="2232" y="1529"/>
                    <a:pt x="2185" y="1539"/>
                    <a:pt x="2223" y="1608"/>
                  </a:cubicBezTo>
                  <a:cubicBezTo>
                    <a:pt x="2221" y="1608"/>
                    <a:pt x="2220" y="1609"/>
                    <a:pt x="2218" y="1609"/>
                  </a:cubicBezTo>
                  <a:cubicBezTo>
                    <a:pt x="2198" y="1609"/>
                    <a:pt x="2201" y="1564"/>
                    <a:pt x="2190" y="1564"/>
                  </a:cubicBezTo>
                  <a:cubicBezTo>
                    <a:pt x="2188" y="1564"/>
                    <a:pt x="2186" y="1566"/>
                    <a:pt x="2184" y="1568"/>
                  </a:cubicBezTo>
                  <a:cubicBezTo>
                    <a:pt x="2184" y="1538"/>
                    <a:pt x="2134" y="1498"/>
                    <a:pt x="2095" y="1469"/>
                  </a:cubicBezTo>
                  <a:lnTo>
                    <a:pt x="2095" y="1469"/>
                  </a:lnTo>
                  <a:cubicBezTo>
                    <a:pt x="2055" y="1528"/>
                    <a:pt x="2144" y="1528"/>
                    <a:pt x="2144" y="1597"/>
                  </a:cubicBezTo>
                  <a:lnTo>
                    <a:pt x="2084" y="1617"/>
                  </a:lnTo>
                  <a:cubicBezTo>
                    <a:pt x="2084" y="1630"/>
                    <a:pt x="2090" y="1634"/>
                    <a:pt x="2098" y="1634"/>
                  </a:cubicBezTo>
                  <a:cubicBezTo>
                    <a:pt x="2109" y="1634"/>
                    <a:pt x="2123" y="1628"/>
                    <a:pt x="2134" y="1628"/>
                  </a:cubicBezTo>
                  <a:cubicBezTo>
                    <a:pt x="2134" y="1667"/>
                    <a:pt x="2095" y="1667"/>
                    <a:pt x="2084" y="1687"/>
                  </a:cubicBezTo>
                  <a:cubicBezTo>
                    <a:pt x="2098" y="1687"/>
                    <a:pt x="2111" y="1683"/>
                    <a:pt x="2121" y="1683"/>
                  </a:cubicBezTo>
                  <a:cubicBezTo>
                    <a:pt x="2127" y="1683"/>
                    <a:pt x="2131" y="1684"/>
                    <a:pt x="2134" y="1687"/>
                  </a:cubicBezTo>
                  <a:cubicBezTo>
                    <a:pt x="2084" y="1707"/>
                    <a:pt x="2095" y="1756"/>
                    <a:pt x="2005" y="1756"/>
                  </a:cubicBezTo>
                  <a:cubicBezTo>
                    <a:pt x="2045" y="1756"/>
                    <a:pt x="2084" y="1826"/>
                    <a:pt x="2084" y="1846"/>
                  </a:cubicBezTo>
                  <a:lnTo>
                    <a:pt x="2194" y="1796"/>
                  </a:lnTo>
                  <a:cubicBezTo>
                    <a:pt x="2204" y="1697"/>
                    <a:pt x="2263" y="1647"/>
                    <a:pt x="2263" y="1528"/>
                  </a:cubicBezTo>
                  <a:lnTo>
                    <a:pt x="2293" y="1548"/>
                  </a:lnTo>
                  <a:cubicBezTo>
                    <a:pt x="2442" y="1409"/>
                    <a:pt x="2204" y="1359"/>
                    <a:pt x="2243" y="1211"/>
                  </a:cubicBezTo>
                  <a:lnTo>
                    <a:pt x="2243" y="1211"/>
                  </a:lnTo>
                  <a:cubicBezTo>
                    <a:pt x="2250" y="1213"/>
                    <a:pt x="2256" y="1214"/>
                    <a:pt x="2261" y="1214"/>
                  </a:cubicBezTo>
                  <a:cubicBezTo>
                    <a:pt x="2296" y="1214"/>
                    <a:pt x="2272" y="1165"/>
                    <a:pt x="2300" y="1165"/>
                  </a:cubicBezTo>
                  <a:cubicBezTo>
                    <a:pt x="2305" y="1165"/>
                    <a:pt x="2313" y="1167"/>
                    <a:pt x="2323" y="1171"/>
                  </a:cubicBezTo>
                  <a:cubicBezTo>
                    <a:pt x="2309" y="1197"/>
                    <a:pt x="2318" y="1206"/>
                    <a:pt x="2337" y="1206"/>
                  </a:cubicBezTo>
                  <a:cubicBezTo>
                    <a:pt x="2347" y="1206"/>
                    <a:pt x="2359" y="1204"/>
                    <a:pt x="2373" y="1201"/>
                  </a:cubicBezTo>
                  <a:cubicBezTo>
                    <a:pt x="2353" y="1171"/>
                    <a:pt x="2303" y="1141"/>
                    <a:pt x="2342" y="1092"/>
                  </a:cubicBezTo>
                  <a:lnTo>
                    <a:pt x="2342" y="1092"/>
                  </a:lnTo>
                  <a:cubicBezTo>
                    <a:pt x="2373" y="1121"/>
                    <a:pt x="2422" y="1081"/>
                    <a:pt x="2422" y="1141"/>
                  </a:cubicBezTo>
                  <a:cubicBezTo>
                    <a:pt x="2452" y="1072"/>
                    <a:pt x="2452" y="1022"/>
                    <a:pt x="2402" y="973"/>
                  </a:cubicBezTo>
                  <a:cubicBezTo>
                    <a:pt x="2353" y="823"/>
                    <a:pt x="2492" y="953"/>
                    <a:pt x="2472" y="794"/>
                  </a:cubicBezTo>
                  <a:lnTo>
                    <a:pt x="2472" y="794"/>
                  </a:lnTo>
                  <a:cubicBezTo>
                    <a:pt x="2472" y="794"/>
                    <a:pt x="2487" y="816"/>
                    <a:pt x="2491" y="816"/>
                  </a:cubicBezTo>
                  <a:cubicBezTo>
                    <a:pt x="2491" y="816"/>
                    <a:pt x="2492" y="815"/>
                    <a:pt x="2492" y="814"/>
                  </a:cubicBezTo>
                  <a:lnTo>
                    <a:pt x="2492" y="764"/>
                  </a:lnTo>
                  <a:lnTo>
                    <a:pt x="2492" y="704"/>
                  </a:lnTo>
                  <a:lnTo>
                    <a:pt x="2452" y="744"/>
                  </a:lnTo>
                  <a:lnTo>
                    <a:pt x="2412" y="576"/>
                  </a:lnTo>
                  <a:cubicBezTo>
                    <a:pt x="2399" y="542"/>
                    <a:pt x="2390" y="530"/>
                    <a:pt x="2384" y="530"/>
                  </a:cubicBezTo>
                  <a:cubicBezTo>
                    <a:pt x="2366" y="530"/>
                    <a:pt x="2363" y="617"/>
                    <a:pt x="2339" y="617"/>
                  </a:cubicBezTo>
                  <a:cubicBezTo>
                    <a:pt x="2337" y="617"/>
                    <a:pt x="2335" y="617"/>
                    <a:pt x="2333" y="616"/>
                  </a:cubicBezTo>
                  <a:lnTo>
                    <a:pt x="2333" y="616"/>
                  </a:lnTo>
                  <a:lnTo>
                    <a:pt x="2392" y="645"/>
                  </a:lnTo>
                  <a:cubicBezTo>
                    <a:pt x="2373" y="715"/>
                    <a:pt x="2422" y="784"/>
                    <a:pt x="2382" y="794"/>
                  </a:cubicBezTo>
                  <a:cubicBezTo>
                    <a:pt x="2373" y="704"/>
                    <a:pt x="2333" y="724"/>
                    <a:pt x="2313" y="685"/>
                  </a:cubicBezTo>
                  <a:lnTo>
                    <a:pt x="2313" y="685"/>
                  </a:lnTo>
                  <a:lnTo>
                    <a:pt x="2333" y="764"/>
                  </a:lnTo>
                  <a:lnTo>
                    <a:pt x="2283" y="784"/>
                  </a:lnTo>
                  <a:cubicBezTo>
                    <a:pt x="2273" y="854"/>
                    <a:pt x="2263" y="893"/>
                    <a:pt x="2303" y="943"/>
                  </a:cubicBezTo>
                  <a:cubicBezTo>
                    <a:pt x="2323" y="913"/>
                    <a:pt x="2263" y="893"/>
                    <a:pt x="2303" y="873"/>
                  </a:cubicBezTo>
                  <a:lnTo>
                    <a:pt x="2303" y="873"/>
                  </a:lnTo>
                  <a:cubicBezTo>
                    <a:pt x="2362" y="913"/>
                    <a:pt x="2362" y="993"/>
                    <a:pt x="2362" y="1062"/>
                  </a:cubicBezTo>
                  <a:cubicBezTo>
                    <a:pt x="2355" y="1062"/>
                    <a:pt x="2346" y="1075"/>
                    <a:pt x="2333" y="1075"/>
                  </a:cubicBezTo>
                  <a:cubicBezTo>
                    <a:pt x="2330" y="1075"/>
                    <a:pt x="2326" y="1074"/>
                    <a:pt x="2323" y="1072"/>
                  </a:cubicBezTo>
                  <a:cubicBezTo>
                    <a:pt x="2323" y="1062"/>
                    <a:pt x="2323" y="1052"/>
                    <a:pt x="2333" y="1052"/>
                  </a:cubicBezTo>
                  <a:cubicBezTo>
                    <a:pt x="2316" y="1046"/>
                    <a:pt x="2302" y="1034"/>
                    <a:pt x="2287" y="1034"/>
                  </a:cubicBezTo>
                  <a:cubicBezTo>
                    <a:pt x="2277" y="1034"/>
                    <a:pt x="2266" y="1041"/>
                    <a:pt x="2254" y="1062"/>
                  </a:cubicBezTo>
                  <a:cubicBezTo>
                    <a:pt x="2214" y="1032"/>
                    <a:pt x="2144" y="973"/>
                    <a:pt x="2124" y="973"/>
                  </a:cubicBezTo>
                  <a:cubicBezTo>
                    <a:pt x="2124" y="933"/>
                    <a:pt x="2124" y="883"/>
                    <a:pt x="2144" y="854"/>
                  </a:cubicBezTo>
                  <a:lnTo>
                    <a:pt x="2154" y="854"/>
                  </a:lnTo>
                  <a:cubicBezTo>
                    <a:pt x="2164" y="823"/>
                    <a:pt x="2124" y="744"/>
                    <a:pt x="2174" y="744"/>
                  </a:cubicBezTo>
                  <a:cubicBezTo>
                    <a:pt x="2167" y="730"/>
                    <a:pt x="2160" y="691"/>
                    <a:pt x="2146" y="691"/>
                  </a:cubicBezTo>
                  <a:cubicBezTo>
                    <a:pt x="2140" y="691"/>
                    <a:pt x="2133" y="698"/>
                    <a:pt x="2124" y="715"/>
                  </a:cubicBezTo>
                  <a:cubicBezTo>
                    <a:pt x="2124" y="715"/>
                    <a:pt x="2124" y="715"/>
                    <a:pt x="2124" y="715"/>
                  </a:cubicBezTo>
                  <a:cubicBezTo>
                    <a:pt x="2123" y="715"/>
                    <a:pt x="2104" y="605"/>
                    <a:pt x="2095" y="596"/>
                  </a:cubicBezTo>
                  <a:lnTo>
                    <a:pt x="2095" y="596"/>
                  </a:lnTo>
                  <a:cubicBezTo>
                    <a:pt x="2101" y="597"/>
                    <a:pt x="2107" y="598"/>
                    <a:pt x="2113" y="598"/>
                  </a:cubicBezTo>
                  <a:cubicBezTo>
                    <a:pt x="2149" y="598"/>
                    <a:pt x="2167" y="573"/>
                    <a:pt x="2184" y="556"/>
                  </a:cubicBezTo>
                  <a:cubicBezTo>
                    <a:pt x="2193" y="550"/>
                    <a:pt x="2202" y="545"/>
                    <a:pt x="2211" y="545"/>
                  </a:cubicBezTo>
                  <a:cubicBezTo>
                    <a:pt x="2229" y="545"/>
                    <a:pt x="2246" y="565"/>
                    <a:pt x="2273" y="625"/>
                  </a:cubicBezTo>
                  <a:lnTo>
                    <a:pt x="2273" y="596"/>
                  </a:lnTo>
                  <a:cubicBezTo>
                    <a:pt x="2263" y="585"/>
                    <a:pt x="2263" y="556"/>
                    <a:pt x="2254" y="516"/>
                  </a:cubicBezTo>
                  <a:lnTo>
                    <a:pt x="1652" y="52"/>
                  </a:lnTo>
                  <a:lnTo>
                    <a:pt x="1652" y="52"/>
                  </a:lnTo>
                  <a:cubicBezTo>
                    <a:pt x="1650" y="56"/>
                    <a:pt x="1641" y="60"/>
                    <a:pt x="1628" y="60"/>
                  </a:cubicBezTo>
                  <a:cubicBezTo>
                    <a:pt x="1658" y="30"/>
                    <a:pt x="1648" y="10"/>
                    <a:pt x="1608" y="0"/>
                  </a:cubicBezTo>
                  <a:close/>
                  <a:moveTo>
                    <a:pt x="1469" y="2550"/>
                  </a:moveTo>
                  <a:cubicBezTo>
                    <a:pt x="1473" y="2571"/>
                    <a:pt x="1448" y="2578"/>
                    <a:pt x="1480" y="2609"/>
                  </a:cubicBezTo>
                  <a:cubicBezTo>
                    <a:pt x="1420" y="2629"/>
                    <a:pt x="1410" y="2659"/>
                    <a:pt x="1410" y="2699"/>
                  </a:cubicBezTo>
                  <a:cubicBezTo>
                    <a:pt x="1410" y="2729"/>
                    <a:pt x="1400" y="2779"/>
                    <a:pt x="1311" y="2818"/>
                  </a:cubicBezTo>
                  <a:cubicBezTo>
                    <a:pt x="1301" y="2801"/>
                    <a:pt x="1291" y="2795"/>
                    <a:pt x="1281" y="2795"/>
                  </a:cubicBezTo>
                  <a:cubicBezTo>
                    <a:pt x="1261" y="2795"/>
                    <a:pt x="1241" y="2821"/>
                    <a:pt x="1222" y="2848"/>
                  </a:cubicBezTo>
                  <a:cubicBezTo>
                    <a:pt x="1208" y="2874"/>
                    <a:pt x="1177" y="2901"/>
                    <a:pt x="1147" y="2901"/>
                  </a:cubicBezTo>
                  <a:cubicBezTo>
                    <a:pt x="1131" y="2901"/>
                    <a:pt x="1116" y="2894"/>
                    <a:pt x="1103" y="2878"/>
                  </a:cubicBezTo>
                  <a:cubicBezTo>
                    <a:pt x="1202" y="2858"/>
                    <a:pt x="1231" y="2739"/>
                    <a:pt x="1222" y="2739"/>
                  </a:cubicBezTo>
                  <a:lnTo>
                    <a:pt x="1222" y="2739"/>
                  </a:lnTo>
                  <a:cubicBezTo>
                    <a:pt x="1172" y="2779"/>
                    <a:pt x="1083" y="2828"/>
                    <a:pt x="1023" y="2838"/>
                  </a:cubicBezTo>
                  <a:cubicBezTo>
                    <a:pt x="1083" y="2858"/>
                    <a:pt x="1092" y="2917"/>
                    <a:pt x="1072" y="2977"/>
                  </a:cubicBezTo>
                  <a:cubicBezTo>
                    <a:pt x="1202" y="2898"/>
                    <a:pt x="1420" y="2838"/>
                    <a:pt x="1519" y="2748"/>
                  </a:cubicBezTo>
                  <a:lnTo>
                    <a:pt x="1460" y="2709"/>
                  </a:lnTo>
                  <a:cubicBezTo>
                    <a:pt x="1473" y="2678"/>
                    <a:pt x="1482" y="2667"/>
                    <a:pt x="1489" y="2667"/>
                  </a:cubicBezTo>
                  <a:cubicBezTo>
                    <a:pt x="1505" y="2667"/>
                    <a:pt x="1514" y="2721"/>
                    <a:pt x="1542" y="2721"/>
                  </a:cubicBezTo>
                  <a:cubicBezTo>
                    <a:pt x="1550" y="2721"/>
                    <a:pt x="1558" y="2718"/>
                    <a:pt x="1569" y="2709"/>
                  </a:cubicBezTo>
                  <a:lnTo>
                    <a:pt x="1549" y="2640"/>
                  </a:lnTo>
                  <a:lnTo>
                    <a:pt x="1559" y="2640"/>
                  </a:lnTo>
                  <a:cubicBezTo>
                    <a:pt x="1559" y="2640"/>
                    <a:pt x="1559" y="2559"/>
                    <a:pt x="1550" y="2559"/>
                  </a:cubicBezTo>
                  <a:cubicBezTo>
                    <a:pt x="1550" y="2559"/>
                    <a:pt x="1549" y="2560"/>
                    <a:pt x="1549" y="2560"/>
                  </a:cubicBezTo>
                  <a:cubicBezTo>
                    <a:pt x="1529" y="2590"/>
                    <a:pt x="1579" y="2609"/>
                    <a:pt x="1529" y="2620"/>
                  </a:cubicBezTo>
                  <a:cubicBezTo>
                    <a:pt x="1522" y="2623"/>
                    <a:pt x="1516" y="2624"/>
                    <a:pt x="1512" y="2624"/>
                  </a:cubicBezTo>
                  <a:cubicBezTo>
                    <a:pt x="1482" y="2624"/>
                    <a:pt x="1486" y="2576"/>
                    <a:pt x="1469" y="255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2570374" y="190917"/>
              <a:ext cx="896" cy="98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cubicBezTo>
                    <a:pt x="0" y="1"/>
                    <a:pt x="10" y="1"/>
                    <a:pt x="10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2572166" y="193604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5"/>
            <p:cNvSpPr/>
            <p:nvPr/>
          </p:nvSpPr>
          <p:spPr>
            <a:xfrm>
              <a:off x="2570374" y="190021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5"/>
            <p:cNvSpPr/>
            <p:nvPr/>
          </p:nvSpPr>
          <p:spPr>
            <a:xfrm>
              <a:off x="2568582" y="186437"/>
              <a:ext cx="896" cy="1881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"/>
                    <a:pt x="10" y="11"/>
                    <a:pt x="10" y="21"/>
                  </a:cubicBezTo>
                  <a:cubicBezTo>
                    <a:pt x="10" y="1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5"/>
            <p:cNvSpPr/>
            <p:nvPr/>
          </p:nvSpPr>
          <p:spPr>
            <a:xfrm>
              <a:off x="2570374" y="190021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5"/>
            <p:cNvSpPr/>
            <p:nvPr/>
          </p:nvSpPr>
          <p:spPr>
            <a:xfrm>
              <a:off x="2571180" y="192708"/>
              <a:ext cx="1075" cy="9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2569388" y="188229"/>
              <a:ext cx="1075" cy="1881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8"/>
                    <a:pt x="1" y="7"/>
                    <a:pt x="1" y="7"/>
                  </a:cubicBezTo>
                  <a:cubicBezTo>
                    <a:pt x="2" y="7"/>
                    <a:pt x="4" y="14"/>
                    <a:pt x="11" y="21"/>
                  </a:cubicBezTo>
                  <a:lnTo>
                    <a:pt x="11" y="11"/>
                  </a:lnTo>
                  <a:cubicBezTo>
                    <a:pt x="1" y="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2571180" y="190917"/>
              <a:ext cx="90" cy="188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lnTo>
                    <a:pt x="1" y="21"/>
                  </a:ln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2570374" y="190021"/>
              <a:ext cx="896" cy="98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lnTo>
                    <a:pt x="0" y="11"/>
                  </a:lnTo>
                  <a:lnTo>
                    <a:pt x="10" y="11"/>
                  </a:lnTo>
                  <a:cubicBezTo>
                    <a:pt x="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2571180" y="191813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5"/>
            <p:cNvSpPr/>
            <p:nvPr/>
          </p:nvSpPr>
          <p:spPr>
            <a:xfrm>
              <a:off x="2567686" y="182943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2473436" y="316255"/>
              <a:ext cx="4569" cy="3673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50" y="40"/>
                  </a:moveTo>
                  <a:cubicBezTo>
                    <a:pt x="31" y="31"/>
                    <a:pt x="11" y="20"/>
                    <a:pt x="0" y="0"/>
                  </a:cubicBezTo>
                  <a:lnTo>
                    <a:pt x="0" y="0"/>
                  </a:lnTo>
                  <a:cubicBezTo>
                    <a:pt x="11" y="20"/>
                    <a:pt x="31" y="31"/>
                    <a:pt x="50" y="4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5"/>
            <p:cNvSpPr/>
            <p:nvPr/>
          </p:nvSpPr>
          <p:spPr>
            <a:xfrm>
              <a:off x="2494759" y="315269"/>
              <a:ext cx="7167" cy="1971"/>
            </a:xfrm>
            <a:custGeom>
              <a:avLst/>
              <a:gdLst/>
              <a:ahLst/>
              <a:cxnLst/>
              <a:rect l="l" t="t" r="r" b="b"/>
              <a:pathLst>
                <a:path w="80" h="22" extrusionOk="0">
                  <a:moveTo>
                    <a:pt x="43" y="0"/>
                  </a:moveTo>
                  <a:cubicBezTo>
                    <a:pt x="31" y="0"/>
                    <a:pt x="17" y="2"/>
                    <a:pt x="1" y="2"/>
                  </a:cubicBezTo>
                  <a:lnTo>
                    <a:pt x="1" y="11"/>
                  </a:lnTo>
                  <a:lnTo>
                    <a:pt x="11" y="22"/>
                  </a:lnTo>
                  <a:cubicBezTo>
                    <a:pt x="24" y="22"/>
                    <a:pt x="42" y="17"/>
                    <a:pt x="58" y="17"/>
                  </a:cubicBezTo>
                  <a:cubicBezTo>
                    <a:pt x="66" y="17"/>
                    <a:pt x="73" y="18"/>
                    <a:pt x="80" y="22"/>
                  </a:cubicBezTo>
                  <a:cubicBezTo>
                    <a:pt x="74" y="4"/>
                    <a:pt x="61" y="0"/>
                    <a:pt x="43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5"/>
            <p:cNvSpPr/>
            <p:nvPr/>
          </p:nvSpPr>
          <p:spPr>
            <a:xfrm>
              <a:off x="2567686" y="183839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2567686" y="183839"/>
              <a:ext cx="985" cy="98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cubicBezTo>
                    <a:pt x="10" y="0"/>
                    <a:pt x="10" y="10"/>
                    <a:pt x="10" y="10"/>
                  </a:cubicBezTo>
                  <a:cubicBezTo>
                    <a:pt x="1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2572972" y="195396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0"/>
                  </a:move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2572972" y="196292"/>
              <a:ext cx="985" cy="89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cubicBezTo>
                    <a:pt x="11" y="0"/>
                    <a:pt x="11" y="10"/>
                    <a:pt x="11" y="10"/>
                  </a:cubicBezTo>
                  <a:cubicBezTo>
                    <a:pt x="11" y="1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2567686" y="182943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2417442" y="292244"/>
              <a:ext cx="8959" cy="9049"/>
            </a:xfrm>
            <a:custGeom>
              <a:avLst/>
              <a:gdLst/>
              <a:ahLst/>
              <a:cxnLst/>
              <a:rect l="l" t="t" r="r" b="b"/>
              <a:pathLst>
                <a:path w="100" h="101" extrusionOk="0">
                  <a:moveTo>
                    <a:pt x="70" y="1"/>
                  </a:moveTo>
                  <a:lnTo>
                    <a:pt x="1" y="11"/>
                  </a:lnTo>
                  <a:cubicBezTo>
                    <a:pt x="70" y="11"/>
                    <a:pt x="50" y="100"/>
                    <a:pt x="100" y="100"/>
                  </a:cubicBezTo>
                  <a:cubicBezTo>
                    <a:pt x="100" y="30"/>
                    <a:pt x="50" y="50"/>
                    <a:pt x="7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2492161" y="367770"/>
              <a:ext cx="8063" cy="1881"/>
            </a:xfrm>
            <a:custGeom>
              <a:avLst/>
              <a:gdLst/>
              <a:ahLst/>
              <a:cxnLst/>
              <a:rect l="l" t="t" r="r" b="b"/>
              <a:pathLst>
                <a:path w="90" h="21" extrusionOk="0">
                  <a:moveTo>
                    <a:pt x="20" y="1"/>
                  </a:moveTo>
                  <a:lnTo>
                    <a:pt x="0" y="21"/>
                  </a:lnTo>
                  <a:lnTo>
                    <a:pt x="89" y="21"/>
                  </a:lnTo>
                  <a:cubicBezTo>
                    <a:pt x="89" y="21"/>
                    <a:pt x="69" y="11"/>
                    <a:pt x="60" y="11"/>
                  </a:cubicBezTo>
                  <a:cubicBezTo>
                    <a:pt x="40" y="1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2529431" y="348239"/>
              <a:ext cx="3673" cy="4569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0" y="1"/>
                  </a:moveTo>
                  <a:lnTo>
                    <a:pt x="1" y="51"/>
                  </a:lnTo>
                  <a:lnTo>
                    <a:pt x="10" y="5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2588113" y="279881"/>
              <a:ext cx="10751" cy="11557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120" y="0"/>
                  </a:moveTo>
                  <a:cubicBezTo>
                    <a:pt x="93" y="26"/>
                    <a:pt x="80" y="39"/>
                    <a:pt x="62" y="39"/>
                  </a:cubicBezTo>
                  <a:cubicBezTo>
                    <a:pt x="53" y="39"/>
                    <a:pt x="43" y="36"/>
                    <a:pt x="30" y="29"/>
                  </a:cubicBezTo>
                  <a:lnTo>
                    <a:pt x="30" y="29"/>
                  </a:lnTo>
                  <a:cubicBezTo>
                    <a:pt x="1" y="69"/>
                    <a:pt x="60" y="89"/>
                    <a:pt x="60" y="129"/>
                  </a:cubicBezTo>
                  <a:cubicBezTo>
                    <a:pt x="80" y="69"/>
                    <a:pt x="100" y="69"/>
                    <a:pt x="12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2600566" y="273609"/>
              <a:ext cx="3673" cy="3225"/>
            </a:xfrm>
            <a:custGeom>
              <a:avLst/>
              <a:gdLst/>
              <a:ahLst/>
              <a:cxnLst/>
              <a:rect l="l" t="t" r="r" b="b"/>
              <a:pathLst>
                <a:path w="41" h="36" extrusionOk="0">
                  <a:moveTo>
                    <a:pt x="30" y="0"/>
                  </a:moveTo>
                  <a:lnTo>
                    <a:pt x="30" y="0"/>
                  </a:lnTo>
                  <a:cubicBezTo>
                    <a:pt x="20" y="11"/>
                    <a:pt x="20" y="30"/>
                    <a:pt x="1" y="30"/>
                  </a:cubicBezTo>
                  <a:cubicBezTo>
                    <a:pt x="7" y="34"/>
                    <a:pt x="13" y="35"/>
                    <a:pt x="17" y="35"/>
                  </a:cubicBezTo>
                  <a:cubicBezTo>
                    <a:pt x="40" y="3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2590801" y="255781"/>
              <a:ext cx="5375" cy="2956"/>
            </a:xfrm>
            <a:custGeom>
              <a:avLst/>
              <a:gdLst/>
              <a:ahLst/>
              <a:cxnLst/>
              <a:rect l="l" t="t" r="r" b="b"/>
              <a:pathLst>
                <a:path w="60" h="33" extrusionOk="0">
                  <a:moveTo>
                    <a:pt x="60" y="1"/>
                  </a:moveTo>
                  <a:cubicBezTo>
                    <a:pt x="54" y="7"/>
                    <a:pt x="42" y="12"/>
                    <a:pt x="29" y="12"/>
                  </a:cubicBezTo>
                  <a:cubicBezTo>
                    <a:pt x="19" y="12"/>
                    <a:pt x="9" y="9"/>
                    <a:pt x="0" y="1"/>
                  </a:cubicBezTo>
                  <a:lnTo>
                    <a:pt x="0" y="1"/>
                  </a:lnTo>
                  <a:cubicBezTo>
                    <a:pt x="6" y="13"/>
                    <a:pt x="27" y="32"/>
                    <a:pt x="42" y="32"/>
                  </a:cubicBezTo>
                  <a:cubicBezTo>
                    <a:pt x="52" y="32"/>
                    <a:pt x="60" y="24"/>
                    <a:pt x="6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2623143" y="209910"/>
              <a:ext cx="4211" cy="4211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3" y="0"/>
                  </a:moveTo>
                  <a:cubicBezTo>
                    <a:pt x="1" y="0"/>
                    <a:pt x="1" y="2"/>
                    <a:pt x="7" y="7"/>
                  </a:cubicBezTo>
                  <a:lnTo>
                    <a:pt x="26" y="47"/>
                  </a:lnTo>
                  <a:lnTo>
                    <a:pt x="46" y="7"/>
                  </a:lnTo>
                  <a:lnTo>
                    <a:pt x="46" y="7"/>
                  </a:lnTo>
                  <a:cubicBezTo>
                    <a:pt x="45" y="9"/>
                    <a:pt x="42" y="9"/>
                    <a:pt x="40" y="9"/>
                  </a:cubicBezTo>
                  <a:cubicBezTo>
                    <a:pt x="28" y="9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2620097" y="190917"/>
              <a:ext cx="90" cy="4569"/>
            </a:xfrm>
            <a:custGeom>
              <a:avLst/>
              <a:gdLst/>
              <a:ahLst/>
              <a:cxnLst/>
              <a:rect l="l" t="t" r="r" b="b"/>
              <a:pathLst>
                <a:path w="1" h="51" extrusionOk="0">
                  <a:moveTo>
                    <a:pt x="1" y="1"/>
                  </a:moveTo>
                  <a:lnTo>
                    <a:pt x="1" y="5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5"/>
            <p:cNvSpPr/>
            <p:nvPr/>
          </p:nvSpPr>
          <p:spPr>
            <a:xfrm>
              <a:off x="2630758" y="158037"/>
              <a:ext cx="2777" cy="8959"/>
            </a:xfrm>
            <a:custGeom>
              <a:avLst/>
              <a:gdLst/>
              <a:ahLst/>
              <a:cxnLst/>
              <a:rect l="l" t="t" r="r" b="b"/>
              <a:pathLst>
                <a:path w="31" h="100" extrusionOk="0">
                  <a:moveTo>
                    <a:pt x="11" y="0"/>
                  </a:moveTo>
                  <a:lnTo>
                    <a:pt x="1" y="20"/>
                  </a:lnTo>
                  <a:lnTo>
                    <a:pt x="21" y="100"/>
                  </a:lnTo>
                  <a:lnTo>
                    <a:pt x="30" y="8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5"/>
            <p:cNvSpPr/>
            <p:nvPr/>
          </p:nvSpPr>
          <p:spPr>
            <a:xfrm>
              <a:off x="2408572" y="181151"/>
              <a:ext cx="49900" cy="75704"/>
            </a:xfrm>
            <a:custGeom>
              <a:avLst/>
              <a:gdLst/>
              <a:ahLst/>
              <a:cxnLst/>
              <a:rect l="l" t="t" r="r" b="b"/>
              <a:pathLst>
                <a:path w="557" h="845" extrusionOk="0">
                  <a:moveTo>
                    <a:pt x="456" y="462"/>
                  </a:moveTo>
                  <a:cubicBezTo>
                    <a:pt x="457" y="471"/>
                    <a:pt x="457" y="477"/>
                    <a:pt x="457" y="477"/>
                  </a:cubicBezTo>
                  <a:cubicBezTo>
                    <a:pt x="459" y="472"/>
                    <a:pt x="459" y="467"/>
                    <a:pt x="456" y="462"/>
                  </a:cubicBezTo>
                  <a:close/>
                  <a:moveTo>
                    <a:pt x="248" y="729"/>
                  </a:moveTo>
                  <a:lnTo>
                    <a:pt x="248" y="729"/>
                  </a:lnTo>
                  <a:cubicBezTo>
                    <a:pt x="247" y="733"/>
                    <a:pt x="247" y="738"/>
                    <a:pt x="248" y="745"/>
                  </a:cubicBezTo>
                  <a:lnTo>
                    <a:pt x="248" y="729"/>
                  </a:lnTo>
                  <a:close/>
                  <a:moveTo>
                    <a:pt x="437" y="0"/>
                  </a:moveTo>
                  <a:cubicBezTo>
                    <a:pt x="427" y="40"/>
                    <a:pt x="367" y="40"/>
                    <a:pt x="347" y="70"/>
                  </a:cubicBezTo>
                  <a:cubicBezTo>
                    <a:pt x="447" y="100"/>
                    <a:pt x="318" y="159"/>
                    <a:pt x="328" y="199"/>
                  </a:cubicBezTo>
                  <a:lnTo>
                    <a:pt x="318" y="238"/>
                  </a:lnTo>
                  <a:lnTo>
                    <a:pt x="308" y="249"/>
                  </a:lnTo>
                  <a:cubicBezTo>
                    <a:pt x="298" y="249"/>
                    <a:pt x="288" y="238"/>
                    <a:pt x="288" y="209"/>
                  </a:cubicBezTo>
                  <a:cubicBezTo>
                    <a:pt x="288" y="238"/>
                    <a:pt x="248" y="288"/>
                    <a:pt x="278" y="298"/>
                  </a:cubicBezTo>
                  <a:lnTo>
                    <a:pt x="228" y="397"/>
                  </a:lnTo>
                  <a:lnTo>
                    <a:pt x="208" y="397"/>
                  </a:lnTo>
                  <a:lnTo>
                    <a:pt x="219" y="408"/>
                  </a:lnTo>
                  <a:cubicBezTo>
                    <a:pt x="219" y="408"/>
                    <a:pt x="199" y="437"/>
                    <a:pt x="179" y="477"/>
                  </a:cubicBezTo>
                  <a:cubicBezTo>
                    <a:pt x="169" y="496"/>
                    <a:pt x="159" y="516"/>
                    <a:pt x="139" y="536"/>
                  </a:cubicBezTo>
                  <a:lnTo>
                    <a:pt x="109" y="596"/>
                  </a:lnTo>
                  <a:cubicBezTo>
                    <a:pt x="80" y="635"/>
                    <a:pt x="50" y="685"/>
                    <a:pt x="30" y="705"/>
                  </a:cubicBezTo>
                  <a:cubicBezTo>
                    <a:pt x="20" y="735"/>
                    <a:pt x="1" y="745"/>
                    <a:pt x="1" y="745"/>
                  </a:cubicBezTo>
                  <a:cubicBezTo>
                    <a:pt x="10" y="740"/>
                    <a:pt x="23" y="740"/>
                    <a:pt x="35" y="740"/>
                  </a:cubicBezTo>
                  <a:cubicBezTo>
                    <a:pt x="47" y="740"/>
                    <a:pt x="60" y="740"/>
                    <a:pt x="70" y="735"/>
                  </a:cubicBezTo>
                  <a:cubicBezTo>
                    <a:pt x="80" y="755"/>
                    <a:pt x="85" y="760"/>
                    <a:pt x="90" y="760"/>
                  </a:cubicBezTo>
                  <a:cubicBezTo>
                    <a:pt x="96" y="760"/>
                    <a:pt x="101" y="752"/>
                    <a:pt x="112" y="752"/>
                  </a:cubicBezTo>
                  <a:cubicBezTo>
                    <a:pt x="118" y="752"/>
                    <a:pt x="127" y="755"/>
                    <a:pt x="139" y="765"/>
                  </a:cubicBezTo>
                  <a:cubicBezTo>
                    <a:pt x="149" y="785"/>
                    <a:pt x="129" y="794"/>
                    <a:pt x="109" y="794"/>
                  </a:cubicBezTo>
                  <a:cubicBezTo>
                    <a:pt x="139" y="814"/>
                    <a:pt x="169" y="824"/>
                    <a:pt x="199" y="844"/>
                  </a:cubicBezTo>
                  <a:cubicBezTo>
                    <a:pt x="258" y="834"/>
                    <a:pt x="139" y="735"/>
                    <a:pt x="189" y="705"/>
                  </a:cubicBezTo>
                  <a:lnTo>
                    <a:pt x="189" y="705"/>
                  </a:lnTo>
                  <a:cubicBezTo>
                    <a:pt x="202" y="719"/>
                    <a:pt x="216" y="742"/>
                    <a:pt x="230" y="742"/>
                  </a:cubicBezTo>
                  <a:cubicBezTo>
                    <a:pt x="236" y="742"/>
                    <a:pt x="242" y="737"/>
                    <a:pt x="248" y="725"/>
                  </a:cubicBezTo>
                  <a:lnTo>
                    <a:pt x="248" y="729"/>
                  </a:lnTo>
                  <a:lnTo>
                    <a:pt x="248" y="729"/>
                  </a:lnTo>
                  <a:cubicBezTo>
                    <a:pt x="256" y="687"/>
                    <a:pt x="332" y="737"/>
                    <a:pt x="278" y="665"/>
                  </a:cubicBezTo>
                  <a:lnTo>
                    <a:pt x="278" y="665"/>
                  </a:lnTo>
                  <a:lnTo>
                    <a:pt x="318" y="695"/>
                  </a:lnTo>
                  <a:cubicBezTo>
                    <a:pt x="308" y="675"/>
                    <a:pt x="308" y="655"/>
                    <a:pt x="318" y="635"/>
                  </a:cubicBezTo>
                  <a:cubicBezTo>
                    <a:pt x="318" y="615"/>
                    <a:pt x="328" y="596"/>
                    <a:pt x="338" y="576"/>
                  </a:cubicBezTo>
                  <a:lnTo>
                    <a:pt x="338" y="586"/>
                  </a:lnTo>
                  <a:cubicBezTo>
                    <a:pt x="338" y="477"/>
                    <a:pt x="358" y="536"/>
                    <a:pt x="387" y="437"/>
                  </a:cubicBezTo>
                  <a:lnTo>
                    <a:pt x="417" y="507"/>
                  </a:lnTo>
                  <a:cubicBezTo>
                    <a:pt x="457" y="496"/>
                    <a:pt x="397" y="457"/>
                    <a:pt x="417" y="437"/>
                  </a:cubicBezTo>
                  <a:lnTo>
                    <a:pt x="417" y="437"/>
                  </a:lnTo>
                  <a:cubicBezTo>
                    <a:pt x="424" y="437"/>
                    <a:pt x="449" y="448"/>
                    <a:pt x="456" y="462"/>
                  </a:cubicBezTo>
                  <a:lnTo>
                    <a:pt x="456" y="462"/>
                  </a:lnTo>
                  <a:cubicBezTo>
                    <a:pt x="455" y="450"/>
                    <a:pt x="453" y="430"/>
                    <a:pt x="447" y="408"/>
                  </a:cubicBezTo>
                  <a:lnTo>
                    <a:pt x="447" y="318"/>
                  </a:lnTo>
                  <a:cubicBezTo>
                    <a:pt x="439" y="298"/>
                    <a:pt x="431" y="293"/>
                    <a:pt x="423" y="293"/>
                  </a:cubicBezTo>
                  <a:cubicBezTo>
                    <a:pt x="413" y="293"/>
                    <a:pt x="404" y="300"/>
                    <a:pt x="394" y="300"/>
                  </a:cubicBezTo>
                  <a:cubicBezTo>
                    <a:pt x="392" y="300"/>
                    <a:pt x="390" y="299"/>
                    <a:pt x="387" y="298"/>
                  </a:cubicBezTo>
                  <a:cubicBezTo>
                    <a:pt x="369" y="272"/>
                    <a:pt x="408" y="237"/>
                    <a:pt x="437" y="237"/>
                  </a:cubicBezTo>
                  <a:cubicBezTo>
                    <a:pt x="440" y="237"/>
                    <a:pt x="444" y="237"/>
                    <a:pt x="447" y="238"/>
                  </a:cubicBezTo>
                  <a:cubicBezTo>
                    <a:pt x="455" y="256"/>
                    <a:pt x="449" y="280"/>
                    <a:pt x="466" y="280"/>
                  </a:cubicBezTo>
                  <a:cubicBezTo>
                    <a:pt x="469" y="280"/>
                    <a:pt x="473" y="280"/>
                    <a:pt x="477" y="278"/>
                  </a:cubicBezTo>
                  <a:lnTo>
                    <a:pt x="427" y="199"/>
                  </a:lnTo>
                  <a:cubicBezTo>
                    <a:pt x="435" y="196"/>
                    <a:pt x="442" y="194"/>
                    <a:pt x="448" y="194"/>
                  </a:cubicBezTo>
                  <a:cubicBezTo>
                    <a:pt x="504" y="194"/>
                    <a:pt x="498" y="302"/>
                    <a:pt x="506" y="338"/>
                  </a:cubicBezTo>
                  <a:cubicBezTo>
                    <a:pt x="546" y="288"/>
                    <a:pt x="516" y="249"/>
                    <a:pt x="556" y="179"/>
                  </a:cubicBezTo>
                  <a:lnTo>
                    <a:pt x="556" y="179"/>
                  </a:lnTo>
                  <a:cubicBezTo>
                    <a:pt x="536" y="199"/>
                    <a:pt x="506" y="199"/>
                    <a:pt x="486" y="199"/>
                  </a:cubicBezTo>
                  <a:cubicBezTo>
                    <a:pt x="437" y="169"/>
                    <a:pt x="497" y="119"/>
                    <a:pt x="516" y="80"/>
                  </a:cubicBezTo>
                  <a:lnTo>
                    <a:pt x="516" y="80"/>
                  </a:lnTo>
                  <a:cubicBezTo>
                    <a:pt x="511" y="81"/>
                    <a:pt x="506" y="82"/>
                    <a:pt x="502" y="82"/>
                  </a:cubicBezTo>
                  <a:cubicBezTo>
                    <a:pt x="477" y="82"/>
                    <a:pt x="475" y="56"/>
                    <a:pt x="466" y="30"/>
                  </a:cubicBezTo>
                  <a:lnTo>
                    <a:pt x="466" y="20"/>
                  </a:lnTo>
                  <a:lnTo>
                    <a:pt x="457" y="11"/>
                  </a:lnTo>
                  <a:cubicBezTo>
                    <a:pt x="447" y="11"/>
                    <a:pt x="447" y="0"/>
                    <a:pt x="437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5"/>
            <p:cNvSpPr/>
            <p:nvPr/>
          </p:nvSpPr>
          <p:spPr>
            <a:xfrm>
              <a:off x="2407677" y="247807"/>
              <a:ext cx="985" cy="1881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0" y="10"/>
                    <a:pt x="0" y="2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2452114" y="173178"/>
              <a:ext cx="6361" cy="8959"/>
            </a:xfrm>
            <a:custGeom>
              <a:avLst/>
              <a:gdLst/>
              <a:ahLst/>
              <a:cxnLst/>
              <a:rect l="l" t="t" r="r" b="b"/>
              <a:pathLst>
                <a:path w="71" h="100" extrusionOk="0">
                  <a:moveTo>
                    <a:pt x="40" y="0"/>
                  </a:moveTo>
                  <a:lnTo>
                    <a:pt x="0" y="60"/>
                  </a:lnTo>
                  <a:cubicBezTo>
                    <a:pt x="20" y="69"/>
                    <a:pt x="30" y="89"/>
                    <a:pt x="50" y="100"/>
                  </a:cubicBezTo>
                  <a:lnTo>
                    <a:pt x="70" y="50"/>
                  </a:lnTo>
                  <a:cubicBezTo>
                    <a:pt x="40" y="50"/>
                    <a:pt x="50" y="20"/>
                    <a:pt x="4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2447724" y="177836"/>
              <a:ext cx="4479" cy="4300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9" y="0"/>
                  </a:moveTo>
                  <a:cubicBezTo>
                    <a:pt x="20" y="0"/>
                    <a:pt x="10" y="3"/>
                    <a:pt x="0" y="8"/>
                  </a:cubicBezTo>
                  <a:cubicBezTo>
                    <a:pt x="10" y="17"/>
                    <a:pt x="20" y="28"/>
                    <a:pt x="20" y="48"/>
                  </a:cubicBezTo>
                  <a:lnTo>
                    <a:pt x="49" y="8"/>
                  </a:ln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5"/>
            <p:cNvSpPr/>
            <p:nvPr/>
          </p:nvSpPr>
          <p:spPr>
            <a:xfrm>
              <a:off x="2405885" y="248703"/>
              <a:ext cx="14334" cy="17828"/>
            </a:xfrm>
            <a:custGeom>
              <a:avLst/>
              <a:gdLst/>
              <a:ahLst/>
              <a:cxnLst/>
              <a:rect l="l" t="t" r="r" b="b"/>
              <a:pathLst>
                <a:path w="160" h="199" extrusionOk="0">
                  <a:moveTo>
                    <a:pt x="70" y="0"/>
                  </a:moveTo>
                  <a:lnTo>
                    <a:pt x="70" y="40"/>
                  </a:lnTo>
                  <a:lnTo>
                    <a:pt x="60" y="20"/>
                  </a:lnTo>
                  <a:lnTo>
                    <a:pt x="40" y="50"/>
                  </a:lnTo>
                  <a:cubicBezTo>
                    <a:pt x="70" y="70"/>
                    <a:pt x="80" y="70"/>
                    <a:pt x="110" y="90"/>
                  </a:cubicBezTo>
                  <a:cubicBezTo>
                    <a:pt x="99" y="98"/>
                    <a:pt x="91" y="101"/>
                    <a:pt x="84" y="101"/>
                  </a:cubicBezTo>
                  <a:cubicBezTo>
                    <a:pt x="62" y="101"/>
                    <a:pt x="47" y="77"/>
                    <a:pt x="11" y="70"/>
                  </a:cubicBezTo>
                  <a:cubicBezTo>
                    <a:pt x="11" y="80"/>
                    <a:pt x="0" y="80"/>
                    <a:pt x="0" y="90"/>
                  </a:cubicBezTo>
                  <a:cubicBezTo>
                    <a:pt x="40" y="119"/>
                    <a:pt x="80" y="159"/>
                    <a:pt x="130" y="199"/>
                  </a:cubicBezTo>
                  <a:cubicBezTo>
                    <a:pt x="150" y="169"/>
                    <a:pt x="159" y="139"/>
                    <a:pt x="159" y="90"/>
                  </a:cubicBezTo>
                  <a:lnTo>
                    <a:pt x="159" y="90"/>
                  </a:lnTo>
                  <a:cubicBezTo>
                    <a:pt x="154" y="91"/>
                    <a:pt x="150" y="91"/>
                    <a:pt x="146" y="91"/>
                  </a:cubicBezTo>
                  <a:cubicBezTo>
                    <a:pt x="87" y="91"/>
                    <a:pt x="135" y="29"/>
                    <a:pt x="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2305185" y="-164581"/>
              <a:ext cx="17201" cy="20427"/>
            </a:xfrm>
            <a:custGeom>
              <a:avLst/>
              <a:gdLst/>
              <a:ahLst/>
              <a:cxnLst/>
              <a:rect l="l" t="t" r="r" b="b"/>
              <a:pathLst>
                <a:path w="192" h="228" extrusionOk="0">
                  <a:moveTo>
                    <a:pt x="23" y="109"/>
                  </a:moveTo>
                  <a:cubicBezTo>
                    <a:pt x="20" y="112"/>
                    <a:pt x="20" y="114"/>
                    <a:pt x="21" y="116"/>
                  </a:cubicBezTo>
                  <a:lnTo>
                    <a:pt x="21" y="116"/>
                  </a:lnTo>
                  <a:cubicBezTo>
                    <a:pt x="22" y="114"/>
                    <a:pt x="22" y="111"/>
                    <a:pt x="23" y="109"/>
                  </a:cubicBezTo>
                  <a:close/>
                  <a:moveTo>
                    <a:pt x="83" y="0"/>
                  </a:moveTo>
                  <a:lnTo>
                    <a:pt x="73" y="69"/>
                  </a:lnTo>
                  <a:lnTo>
                    <a:pt x="53" y="69"/>
                  </a:lnTo>
                  <a:cubicBezTo>
                    <a:pt x="73" y="89"/>
                    <a:pt x="53" y="119"/>
                    <a:pt x="43" y="129"/>
                  </a:cubicBezTo>
                  <a:cubicBezTo>
                    <a:pt x="36" y="122"/>
                    <a:pt x="24" y="120"/>
                    <a:pt x="21" y="116"/>
                  </a:cubicBezTo>
                  <a:lnTo>
                    <a:pt x="21" y="116"/>
                  </a:lnTo>
                  <a:cubicBezTo>
                    <a:pt x="1" y="186"/>
                    <a:pt x="123" y="151"/>
                    <a:pt x="123" y="228"/>
                  </a:cubicBezTo>
                  <a:cubicBezTo>
                    <a:pt x="123" y="228"/>
                    <a:pt x="123" y="218"/>
                    <a:pt x="132" y="208"/>
                  </a:cubicBezTo>
                  <a:cubicBezTo>
                    <a:pt x="132" y="193"/>
                    <a:pt x="148" y="184"/>
                    <a:pt x="165" y="184"/>
                  </a:cubicBezTo>
                  <a:cubicBezTo>
                    <a:pt x="171" y="184"/>
                    <a:pt x="177" y="186"/>
                    <a:pt x="182" y="188"/>
                  </a:cubicBezTo>
                  <a:cubicBezTo>
                    <a:pt x="142" y="149"/>
                    <a:pt x="192" y="159"/>
                    <a:pt x="123" y="139"/>
                  </a:cubicBezTo>
                  <a:cubicBezTo>
                    <a:pt x="103" y="119"/>
                    <a:pt x="117" y="104"/>
                    <a:pt x="135" y="104"/>
                  </a:cubicBezTo>
                  <a:cubicBezTo>
                    <a:pt x="145" y="104"/>
                    <a:pt x="155" y="109"/>
                    <a:pt x="162" y="119"/>
                  </a:cubicBezTo>
                  <a:lnTo>
                    <a:pt x="132" y="49"/>
                  </a:lnTo>
                  <a:lnTo>
                    <a:pt x="112" y="89"/>
                  </a:lnTo>
                  <a:cubicBezTo>
                    <a:pt x="53" y="69"/>
                    <a:pt x="142" y="20"/>
                    <a:pt x="83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2428103" y="-63254"/>
              <a:ext cx="985" cy="89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2287714" y="-80186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2289416" y="-136987"/>
              <a:ext cx="22307" cy="20427"/>
            </a:xfrm>
            <a:custGeom>
              <a:avLst/>
              <a:gdLst/>
              <a:ahLst/>
              <a:cxnLst/>
              <a:rect l="l" t="t" r="r" b="b"/>
              <a:pathLst>
                <a:path w="249" h="228" extrusionOk="0">
                  <a:moveTo>
                    <a:pt x="148" y="121"/>
                  </a:moveTo>
                  <a:lnTo>
                    <a:pt x="160" y="129"/>
                  </a:lnTo>
                  <a:cubicBezTo>
                    <a:pt x="149" y="129"/>
                    <a:pt x="149" y="129"/>
                    <a:pt x="140" y="138"/>
                  </a:cubicBezTo>
                  <a:lnTo>
                    <a:pt x="148" y="121"/>
                  </a:lnTo>
                  <a:close/>
                  <a:moveTo>
                    <a:pt x="17" y="1"/>
                  </a:moveTo>
                  <a:cubicBezTo>
                    <a:pt x="12" y="1"/>
                    <a:pt x="7" y="3"/>
                    <a:pt x="1" y="10"/>
                  </a:cubicBezTo>
                  <a:cubicBezTo>
                    <a:pt x="1" y="89"/>
                    <a:pt x="10" y="148"/>
                    <a:pt x="90" y="228"/>
                  </a:cubicBezTo>
                  <a:cubicBezTo>
                    <a:pt x="80" y="178"/>
                    <a:pt x="80" y="129"/>
                    <a:pt x="110" y="98"/>
                  </a:cubicBezTo>
                  <a:lnTo>
                    <a:pt x="147" y="121"/>
                  </a:lnTo>
                  <a:lnTo>
                    <a:pt x="147" y="121"/>
                  </a:lnTo>
                  <a:lnTo>
                    <a:pt x="120" y="148"/>
                  </a:lnTo>
                  <a:lnTo>
                    <a:pt x="130" y="158"/>
                  </a:lnTo>
                  <a:cubicBezTo>
                    <a:pt x="120" y="178"/>
                    <a:pt x="130" y="198"/>
                    <a:pt x="120" y="228"/>
                  </a:cubicBezTo>
                  <a:lnTo>
                    <a:pt x="169" y="148"/>
                  </a:lnTo>
                  <a:cubicBezTo>
                    <a:pt x="184" y="140"/>
                    <a:pt x="195" y="136"/>
                    <a:pt x="204" y="136"/>
                  </a:cubicBezTo>
                  <a:cubicBezTo>
                    <a:pt x="224" y="136"/>
                    <a:pt x="229" y="157"/>
                    <a:pt x="229" y="178"/>
                  </a:cubicBezTo>
                  <a:cubicBezTo>
                    <a:pt x="229" y="168"/>
                    <a:pt x="239" y="168"/>
                    <a:pt x="249" y="168"/>
                  </a:cubicBezTo>
                  <a:cubicBezTo>
                    <a:pt x="234" y="161"/>
                    <a:pt x="219" y="100"/>
                    <a:pt x="201" y="100"/>
                  </a:cubicBezTo>
                  <a:cubicBezTo>
                    <a:pt x="194" y="100"/>
                    <a:pt x="187" y="108"/>
                    <a:pt x="180" y="129"/>
                  </a:cubicBezTo>
                  <a:cubicBezTo>
                    <a:pt x="120" y="109"/>
                    <a:pt x="160" y="69"/>
                    <a:pt x="149" y="49"/>
                  </a:cubicBezTo>
                  <a:lnTo>
                    <a:pt x="149" y="49"/>
                  </a:lnTo>
                  <a:cubicBezTo>
                    <a:pt x="147" y="51"/>
                    <a:pt x="144" y="51"/>
                    <a:pt x="141" y="51"/>
                  </a:cubicBezTo>
                  <a:cubicBezTo>
                    <a:pt x="124" y="51"/>
                    <a:pt x="107" y="29"/>
                    <a:pt x="90" y="29"/>
                  </a:cubicBezTo>
                  <a:cubicBezTo>
                    <a:pt x="100" y="39"/>
                    <a:pt x="110" y="59"/>
                    <a:pt x="100" y="69"/>
                  </a:cubicBezTo>
                  <a:cubicBezTo>
                    <a:pt x="70" y="69"/>
                    <a:pt x="61" y="39"/>
                    <a:pt x="70" y="29"/>
                  </a:cubicBezTo>
                  <a:lnTo>
                    <a:pt x="70" y="29"/>
                  </a:lnTo>
                  <a:cubicBezTo>
                    <a:pt x="68" y="30"/>
                    <a:pt x="66" y="30"/>
                    <a:pt x="64" y="30"/>
                  </a:cubicBezTo>
                  <a:cubicBezTo>
                    <a:pt x="44" y="30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2421026" y="-145050"/>
              <a:ext cx="896" cy="9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2421832" y="-145050"/>
              <a:ext cx="1075" cy="896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cubicBezTo>
                    <a:pt x="1" y="10"/>
                    <a:pt x="11" y="10"/>
                    <a:pt x="11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2350786" y="-142452"/>
              <a:ext cx="3583" cy="1075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40" y="1"/>
                  </a:moveTo>
                  <a:cubicBezTo>
                    <a:pt x="20" y="11"/>
                    <a:pt x="11" y="11"/>
                    <a:pt x="0" y="11"/>
                  </a:cubicBezTo>
                  <a:cubicBezTo>
                    <a:pt x="11" y="11"/>
                    <a:pt x="30" y="11"/>
                    <a:pt x="4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2347203" y="-140660"/>
              <a:ext cx="1881" cy="90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1" y="1"/>
                  </a:moveTo>
                  <a:lnTo>
                    <a:pt x="20" y="1"/>
                  </a:lnTo>
                  <a:lnTo>
                    <a:pt x="20" y="1"/>
                  </a:ln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2421026" y="-144244"/>
              <a:ext cx="3673" cy="3673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1"/>
                  </a:moveTo>
                  <a:cubicBezTo>
                    <a:pt x="10" y="11"/>
                    <a:pt x="10" y="21"/>
                    <a:pt x="0" y="21"/>
                  </a:cubicBezTo>
                  <a:lnTo>
                    <a:pt x="20" y="41"/>
                  </a:lnTo>
                  <a:cubicBezTo>
                    <a:pt x="20" y="31"/>
                    <a:pt x="30" y="21"/>
                    <a:pt x="40" y="11"/>
                  </a:cubicBezTo>
                  <a:cubicBezTo>
                    <a:pt x="30" y="11"/>
                    <a:pt x="30" y="11"/>
                    <a:pt x="2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2419234" y="-145050"/>
              <a:ext cx="2688" cy="268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" y="0"/>
                  </a:moveTo>
                  <a:cubicBezTo>
                    <a:pt x="10" y="10"/>
                    <a:pt x="10" y="20"/>
                    <a:pt x="20" y="30"/>
                  </a:cubicBezTo>
                  <a:cubicBezTo>
                    <a:pt x="20" y="20"/>
                    <a:pt x="20" y="10"/>
                    <a:pt x="3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2288521" y="-77499"/>
              <a:ext cx="4569" cy="2777"/>
            </a:xfrm>
            <a:custGeom>
              <a:avLst/>
              <a:gdLst/>
              <a:ahLst/>
              <a:cxnLst/>
              <a:rect l="l" t="t" r="r" b="b"/>
              <a:pathLst>
                <a:path w="51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9"/>
                    <a:pt x="18" y="31"/>
                    <a:pt x="30" y="31"/>
                  </a:cubicBezTo>
                  <a:cubicBezTo>
                    <a:pt x="37" y="31"/>
                    <a:pt x="44" y="27"/>
                    <a:pt x="51" y="20"/>
                  </a:cubicBezTo>
                  <a:cubicBezTo>
                    <a:pt x="31" y="20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2268990" y="-185098"/>
              <a:ext cx="211606" cy="211612"/>
            </a:xfrm>
            <a:custGeom>
              <a:avLst/>
              <a:gdLst/>
              <a:ahLst/>
              <a:cxnLst/>
              <a:rect l="l" t="t" r="r" b="b"/>
              <a:pathLst>
                <a:path w="2362" h="2362" extrusionOk="0">
                  <a:moveTo>
                    <a:pt x="1003" y="139"/>
                  </a:moveTo>
                  <a:lnTo>
                    <a:pt x="1003" y="139"/>
                  </a:lnTo>
                  <a:cubicBezTo>
                    <a:pt x="1012" y="139"/>
                    <a:pt x="1032" y="150"/>
                    <a:pt x="1043" y="159"/>
                  </a:cubicBezTo>
                  <a:cubicBezTo>
                    <a:pt x="1032" y="159"/>
                    <a:pt x="1012" y="150"/>
                    <a:pt x="1003" y="139"/>
                  </a:cubicBezTo>
                  <a:close/>
                  <a:moveTo>
                    <a:pt x="1171" y="229"/>
                  </a:moveTo>
                  <a:cubicBezTo>
                    <a:pt x="1181" y="229"/>
                    <a:pt x="1191" y="239"/>
                    <a:pt x="1211" y="249"/>
                  </a:cubicBezTo>
                  <a:cubicBezTo>
                    <a:pt x="1201" y="249"/>
                    <a:pt x="1191" y="239"/>
                    <a:pt x="1181" y="239"/>
                  </a:cubicBezTo>
                  <a:lnTo>
                    <a:pt x="1171" y="229"/>
                  </a:lnTo>
                  <a:close/>
                  <a:moveTo>
                    <a:pt x="1221" y="249"/>
                  </a:moveTo>
                  <a:cubicBezTo>
                    <a:pt x="1221" y="258"/>
                    <a:pt x="1231" y="258"/>
                    <a:pt x="1241" y="269"/>
                  </a:cubicBezTo>
                  <a:cubicBezTo>
                    <a:pt x="1241" y="269"/>
                    <a:pt x="1251" y="269"/>
                    <a:pt x="1251" y="278"/>
                  </a:cubicBezTo>
                  <a:cubicBezTo>
                    <a:pt x="1241" y="269"/>
                    <a:pt x="1221" y="258"/>
                    <a:pt x="1211" y="258"/>
                  </a:cubicBezTo>
                  <a:lnTo>
                    <a:pt x="1221" y="249"/>
                  </a:lnTo>
                  <a:close/>
                  <a:moveTo>
                    <a:pt x="1226" y="321"/>
                  </a:moveTo>
                  <a:cubicBezTo>
                    <a:pt x="1229" y="321"/>
                    <a:pt x="1231" y="324"/>
                    <a:pt x="1231" y="328"/>
                  </a:cubicBezTo>
                  <a:lnTo>
                    <a:pt x="1251" y="328"/>
                  </a:lnTo>
                  <a:cubicBezTo>
                    <a:pt x="1251" y="338"/>
                    <a:pt x="1241" y="348"/>
                    <a:pt x="1251" y="358"/>
                  </a:cubicBezTo>
                  <a:cubicBezTo>
                    <a:pt x="1245" y="361"/>
                    <a:pt x="1240" y="362"/>
                    <a:pt x="1235" y="362"/>
                  </a:cubicBezTo>
                  <a:cubicBezTo>
                    <a:pt x="1225" y="362"/>
                    <a:pt x="1218" y="355"/>
                    <a:pt x="1211" y="348"/>
                  </a:cubicBezTo>
                  <a:cubicBezTo>
                    <a:pt x="1201" y="348"/>
                    <a:pt x="1201" y="348"/>
                    <a:pt x="1201" y="338"/>
                  </a:cubicBezTo>
                  <a:cubicBezTo>
                    <a:pt x="1213" y="326"/>
                    <a:pt x="1221" y="321"/>
                    <a:pt x="1226" y="321"/>
                  </a:cubicBezTo>
                  <a:close/>
                  <a:moveTo>
                    <a:pt x="1647" y="417"/>
                  </a:moveTo>
                  <a:cubicBezTo>
                    <a:pt x="1647" y="417"/>
                    <a:pt x="1647" y="428"/>
                    <a:pt x="1658" y="428"/>
                  </a:cubicBezTo>
                  <a:lnTo>
                    <a:pt x="1647" y="428"/>
                  </a:lnTo>
                  <a:lnTo>
                    <a:pt x="1647" y="417"/>
                  </a:lnTo>
                  <a:close/>
                  <a:moveTo>
                    <a:pt x="1747" y="408"/>
                  </a:moveTo>
                  <a:lnTo>
                    <a:pt x="1797" y="437"/>
                  </a:lnTo>
                  <a:lnTo>
                    <a:pt x="1797" y="447"/>
                  </a:lnTo>
                  <a:lnTo>
                    <a:pt x="1747" y="417"/>
                  </a:lnTo>
                  <a:lnTo>
                    <a:pt x="1747" y="408"/>
                  </a:lnTo>
                  <a:close/>
                  <a:moveTo>
                    <a:pt x="1697" y="477"/>
                  </a:moveTo>
                  <a:lnTo>
                    <a:pt x="1687" y="487"/>
                  </a:lnTo>
                  <a:cubicBezTo>
                    <a:pt x="1697" y="487"/>
                    <a:pt x="1697" y="487"/>
                    <a:pt x="1697" y="477"/>
                  </a:cubicBezTo>
                  <a:close/>
                  <a:moveTo>
                    <a:pt x="913" y="492"/>
                  </a:moveTo>
                  <a:cubicBezTo>
                    <a:pt x="913" y="497"/>
                    <a:pt x="911" y="497"/>
                    <a:pt x="904" y="497"/>
                  </a:cubicBezTo>
                  <a:cubicBezTo>
                    <a:pt x="907" y="495"/>
                    <a:pt x="910" y="494"/>
                    <a:pt x="913" y="492"/>
                  </a:cubicBezTo>
                  <a:close/>
                  <a:moveTo>
                    <a:pt x="1201" y="408"/>
                  </a:moveTo>
                  <a:cubicBezTo>
                    <a:pt x="1221" y="417"/>
                    <a:pt x="1241" y="417"/>
                    <a:pt x="1261" y="428"/>
                  </a:cubicBezTo>
                  <a:lnTo>
                    <a:pt x="1261" y="447"/>
                  </a:lnTo>
                  <a:cubicBezTo>
                    <a:pt x="1270" y="467"/>
                    <a:pt x="1270" y="477"/>
                    <a:pt x="1281" y="497"/>
                  </a:cubicBezTo>
                  <a:cubicBezTo>
                    <a:pt x="1261" y="487"/>
                    <a:pt x="1251" y="467"/>
                    <a:pt x="1241" y="457"/>
                  </a:cubicBezTo>
                  <a:cubicBezTo>
                    <a:pt x="1221" y="447"/>
                    <a:pt x="1211" y="437"/>
                    <a:pt x="1201" y="417"/>
                  </a:cubicBezTo>
                  <a:lnTo>
                    <a:pt x="1201" y="408"/>
                  </a:lnTo>
                  <a:close/>
                  <a:moveTo>
                    <a:pt x="1707" y="437"/>
                  </a:moveTo>
                  <a:lnTo>
                    <a:pt x="1737" y="457"/>
                  </a:lnTo>
                  <a:cubicBezTo>
                    <a:pt x="1737" y="477"/>
                    <a:pt x="1757" y="497"/>
                    <a:pt x="1786" y="497"/>
                  </a:cubicBezTo>
                  <a:lnTo>
                    <a:pt x="1797" y="487"/>
                  </a:lnTo>
                  <a:lnTo>
                    <a:pt x="1707" y="437"/>
                  </a:lnTo>
                  <a:close/>
                  <a:moveTo>
                    <a:pt x="1647" y="487"/>
                  </a:moveTo>
                  <a:cubicBezTo>
                    <a:pt x="1667" y="497"/>
                    <a:pt x="1687" y="507"/>
                    <a:pt x="1697" y="516"/>
                  </a:cubicBezTo>
                  <a:cubicBezTo>
                    <a:pt x="1678" y="507"/>
                    <a:pt x="1667" y="497"/>
                    <a:pt x="1647" y="487"/>
                  </a:cubicBezTo>
                  <a:close/>
                  <a:moveTo>
                    <a:pt x="655" y="547"/>
                  </a:moveTo>
                  <a:cubicBezTo>
                    <a:pt x="649" y="547"/>
                    <a:pt x="651" y="547"/>
                    <a:pt x="655" y="549"/>
                  </a:cubicBezTo>
                  <a:lnTo>
                    <a:pt x="655" y="549"/>
                  </a:lnTo>
                  <a:cubicBezTo>
                    <a:pt x="655" y="548"/>
                    <a:pt x="655" y="547"/>
                    <a:pt x="655" y="547"/>
                  </a:cubicBezTo>
                  <a:close/>
                  <a:moveTo>
                    <a:pt x="1737" y="428"/>
                  </a:moveTo>
                  <a:lnTo>
                    <a:pt x="1797" y="457"/>
                  </a:lnTo>
                  <a:cubicBezTo>
                    <a:pt x="1797" y="487"/>
                    <a:pt x="1806" y="507"/>
                    <a:pt x="1816" y="536"/>
                  </a:cubicBezTo>
                  <a:cubicBezTo>
                    <a:pt x="1816" y="543"/>
                    <a:pt x="1816" y="549"/>
                    <a:pt x="1819" y="553"/>
                  </a:cubicBezTo>
                  <a:lnTo>
                    <a:pt x="1819" y="553"/>
                  </a:lnTo>
                  <a:cubicBezTo>
                    <a:pt x="1804" y="546"/>
                    <a:pt x="1794" y="545"/>
                    <a:pt x="1777" y="536"/>
                  </a:cubicBezTo>
                  <a:cubicBezTo>
                    <a:pt x="1797" y="527"/>
                    <a:pt x="1816" y="507"/>
                    <a:pt x="1786" y="497"/>
                  </a:cubicBezTo>
                  <a:lnTo>
                    <a:pt x="1786" y="497"/>
                  </a:lnTo>
                  <a:lnTo>
                    <a:pt x="1757" y="527"/>
                  </a:lnTo>
                  <a:lnTo>
                    <a:pt x="1757" y="516"/>
                  </a:lnTo>
                  <a:lnTo>
                    <a:pt x="1747" y="507"/>
                  </a:lnTo>
                  <a:cubicBezTo>
                    <a:pt x="1747" y="507"/>
                    <a:pt x="1747" y="497"/>
                    <a:pt x="1737" y="487"/>
                  </a:cubicBezTo>
                  <a:lnTo>
                    <a:pt x="1737" y="487"/>
                  </a:lnTo>
                  <a:lnTo>
                    <a:pt x="1747" y="497"/>
                  </a:lnTo>
                  <a:lnTo>
                    <a:pt x="1737" y="467"/>
                  </a:lnTo>
                  <a:cubicBezTo>
                    <a:pt x="1737" y="477"/>
                    <a:pt x="1727" y="487"/>
                    <a:pt x="1727" y="507"/>
                  </a:cubicBezTo>
                  <a:lnTo>
                    <a:pt x="1717" y="497"/>
                  </a:lnTo>
                  <a:lnTo>
                    <a:pt x="1707" y="497"/>
                  </a:lnTo>
                  <a:cubicBezTo>
                    <a:pt x="1707" y="497"/>
                    <a:pt x="1697" y="497"/>
                    <a:pt x="1687" y="487"/>
                  </a:cubicBezTo>
                  <a:cubicBezTo>
                    <a:pt x="1678" y="477"/>
                    <a:pt x="1658" y="477"/>
                    <a:pt x="1647" y="467"/>
                  </a:cubicBezTo>
                  <a:cubicBezTo>
                    <a:pt x="1658" y="457"/>
                    <a:pt x="1667" y="457"/>
                    <a:pt x="1678" y="447"/>
                  </a:cubicBezTo>
                  <a:lnTo>
                    <a:pt x="1678" y="437"/>
                  </a:lnTo>
                  <a:lnTo>
                    <a:pt x="1678" y="428"/>
                  </a:lnTo>
                  <a:lnTo>
                    <a:pt x="1697" y="447"/>
                  </a:lnTo>
                  <a:lnTo>
                    <a:pt x="1707" y="437"/>
                  </a:lnTo>
                  <a:cubicBezTo>
                    <a:pt x="1717" y="437"/>
                    <a:pt x="1727" y="428"/>
                    <a:pt x="1737" y="428"/>
                  </a:cubicBezTo>
                  <a:close/>
                  <a:moveTo>
                    <a:pt x="655" y="549"/>
                  </a:moveTo>
                  <a:cubicBezTo>
                    <a:pt x="655" y="556"/>
                    <a:pt x="656" y="556"/>
                    <a:pt x="666" y="556"/>
                  </a:cubicBezTo>
                  <a:cubicBezTo>
                    <a:pt x="662" y="553"/>
                    <a:pt x="658" y="550"/>
                    <a:pt x="655" y="549"/>
                  </a:cubicBezTo>
                  <a:close/>
                  <a:moveTo>
                    <a:pt x="1140" y="426"/>
                  </a:moveTo>
                  <a:cubicBezTo>
                    <a:pt x="1147" y="426"/>
                    <a:pt x="1153" y="429"/>
                    <a:pt x="1162" y="437"/>
                  </a:cubicBezTo>
                  <a:cubicBezTo>
                    <a:pt x="1151" y="447"/>
                    <a:pt x="1142" y="457"/>
                    <a:pt x="1151" y="457"/>
                  </a:cubicBezTo>
                  <a:lnTo>
                    <a:pt x="1171" y="457"/>
                  </a:lnTo>
                  <a:lnTo>
                    <a:pt x="1171" y="477"/>
                  </a:lnTo>
                  <a:lnTo>
                    <a:pt x="1181" y="477"/>
                  </a:lnTo>
                  <a:lnTo>
                    <a:pt x="1181" y="457"/>
                  </a:lnTo>
                  <a:lnTo>
                    <a:pt x="1181" y="457"/>
                  </a:lnTo>
                  <a:cubicBezTo>
                    <a:pt x="1191" y="487"/>
                    <a:pt x="1201" y="516"/>
                    <a:pt x="1171" y="536"/>
                  </a:cubicBezTo>
                  <a:lnTo>
                    <a:pt x="1162" y="536"/>
                  </a:lnTo>
                  <a:cubicBezTo>
                    <a:pt x="1162" y="547"/>
                    <a:pt x="1162" y="556"/>
                    <a:pt x="1151" y="566"/>
                  </a:cubicBezTo>
                  <a:cubicBezTo>
                    <a:pt x="1142" y="566"/>
                    <a:pt x="1142" y="556"/>
                    <a:pt x="1131" y="556"/>
                  </a:cubicBezTo>
                  <a:lnTo>
                    <a:pt x="1142" y="556"/>
                  </a:lnTo>
                  <a:cubicBezTo>
                    <a:pt x="1142" y="556"/>
                    <a:pt x="1142" y="547"/>
                    <a:pt x="1131" y="536"/>
                  </a:cubicBezTo>
                  <a:lnTo>
                    <a:pt x="1122" y="547"/>
                  </a:lnTo>
                  <a:cubicBezTo>
                    <a:pt x="1112" y="527"/>
                    <a:pt x="1102" y="516"/>
                    <a:pt x="1082" y="516"/>
                  </a:cubicBezTo>
                  <a:cubicBezTo>
                    <a:pt x="1082" y="507"/>
                    <a:pt x="1092" y="487"/>
                    <a:pt x="1082" y="467"/>
                  </a:cubicBezTo>
                  <a:lnTo>
                    <a:pt x="1112" y="437"/>
                  </a:lnTo>
                  <a:cubicBezTo>
                    <a:pt x="1123" y="432"/>
                    <a:pt x="1131" y="426"/>
                    <a:pt x="1140" y="426"/>
                  </a:cubicBezTo>
                  <a:close/>
                  <a:moveTo>
                    <a:pt x="1766" y="536"/>
                  </a:moveTo>
                  <a:lnTo>
                    <a:pt x="1826" y="566"/>
                  </a:lnTo>
                  <a:lnTo>
                    <a:pt x="1826" y="576"/>
                  </a:lnTo>
                  <a:cubicBezTo>
                    <a:pt x="1806" y="566"/>
                    <a:pt x="1786" y="547"/>
                    <a:pt x="1766" y="536"/>
                  </a:cubicBezTo>
                  <a:close/>
                  <a:moveTo>
                    <a:pt x="1747" y="536"/>
                  </a:moveTo>
                  <a:cubicBezTo>
                    <a:pt x="1777" y="556"/>
                    <a:pt x="1797" y="566"/>
                    <a:pt x="1826" y="586"/>
                  </a:cubicBezTo>
                  <a:cubicBezTo>
                    <a:pt x="1797" y="576"/>
                    <a:pt x="1777" y="556"/>
                    <a:pt x="1747" y="547"/>
                  </a:cubicBezTo>
                  <a:lnTo>
                    <a:pt x="1747" y="536"/>
                  </a:lnTo>
                  <a:close/>
                  <a:moveTo>
                    <a:pt x="1846" y="487"/>
                  </a:moveTo>
                  <a:lnTo>
                    <a:pt x="2035" y="586"/>
                  </a:lnTo>
                  <a:cubicBezTo>
                    <a:pt x="2035" y="596"/>
                    <a:pt x="2035" y="606"/>
                    <a:pt x="2024" y="616"/>
                  </a:cubicBezTo>
                  <a:cubicBezTo>
                    <a:pt x="1995" y="606"/>
                    <a:pt x="2015" y="586"/>
                    <a:pt x="2005" y="576"/>
                  </a:cubicBezTo>
                  <a:cubicBezTo>
                    <a:pt x="1998" y="573"/>
                    <a:pt x="1993" y="572"/>
                    <a:pt x="1990" y="572"/>
                  </a:cubicBezTo>
                  <a:cubicBezTo>
                    <a:pt x="1970" y="572"/>
                    <a:pt x="2009" y="618"/>
                    <a:pt x="1975" y="635"/>
                  </a:cubicBezTo>
                  <a:lnTo>
                    <a:pt x="1965" y="635"/>
                  </a:lnTo>
                  <a:cubicBezTo>
                    <a:pt x="1965" y="635"/>
                    <a:pt x="1955" y="616"/>
                    <a:pt x="1955" y="606"/>
                  </a:cubicBezTo>
                  <a:lnTo>
                    <a:pt x="1936" y="566"/>
                  </a:lnTo>
                  <a:lnTo>
                    <a:pt x="1896" y="566"/>
                  </a:lnTo>
                  <a:lnTo>
                    <a:pt x="1886" y="576"/>
                  </a:lnTo>
                  <a:cubicBezTo>
                    <a:pt x="1886" y="576"/>
                    <a:pt x="1876" y="527"/>
                    <a:pt x="1846" y="487"/>
                  </a:cubicBezTo>
                  <a:close/>
                  <a:moveTo>
                    <a:pt x="568" y="683"/>
                  </a:moveTo>
                  <a:cubicBezTo>
                    <a:pt x="575" y="683"/>
                    <a:pt x="586" y="685"/>
                    <a:pt x="596" y="685"/>
                  </a:cubicBezTo>
                  <a:lnTo>
                    <a:pt x="566" y="745"/>
                  </a:lnTo>
                  <a:cubicBezTo>
                    <a:pt x="546" y="725"/>
                    <a:pt x="527" y="715"/>
                    <a:pt x="556" y="695"/>
                  </a:cubicBezTo>
                  <a:cubicBezTo>
                    <a:pt x="556" y="685"/>
                    <a:pt x="561" y="683"/>
                    <a:pt x="568" y="683"/>
                  </a:cubicBezTo>
                  <a:close/>
                  <a:moveTo>
                    <a:pt x="1836" y="457"/>
                  </a:moveTo>
                  <a:lnTo>
                    <a:pt x="2035" y="566"/>
                  </a:lnTo>
                  <a:lnTo>
                    <a:pt x="2035" y="566"/>
                  </a:lnTo>
                  <a:lnTo>
                    <a:pt x="2035" y="566"/>
                  </a:lnTo>
                  <a:lnTo>
                    <a:pt x="2233" y="675"/>
                  </a:lnTo>
                  <a:cubicBezTo>
                    <a:pt x="2223" y="695"/>
                    <a:pt x="2223" y="725"/>
                    <a:pt x="2233" y="745"/>
                  </a:cubicBezTo>
                  <a:cubicBezTo>
                    <a:pt x="2161" y="745"/>
                    <a:pt x="2244" y="663"/>
                    <a:pt x="2193" y="663"/>
                  </a:cubicBezTo>
                  <a:cubicBezTo>
                    <a:pt x="2191" y="663"/>
                    <a:pt x="2188" y="663"/>
                    <a:pt x="2184" y="664"/>
                  </a:cubicBezTo>
                  <a:lnTo>
                    <a:pt x="2184" y="664"/>
                  </a:lnTo>
                  <a:cubicBezTo>
                    <a:pt x="2187" y="662"/>
                    <a:pt x="2189" y="660"/>
                    <a:pt x="2194" y="655"/>
                  </a:cubicBezTo>
                  <a:lnTo>
                    <a:pt x="2044" y="576"/>
                  </a:lnTo>
                  <a:cubicBezTo>
                    <a:pt x="2044" y="576"/>
                    <a:pt x="2035" y="576"/>
                    <a:pt x="2035" y="566"/>
                  </a:cubicBezTo>
                  <a:lnTo>
                    <a:pt x="2035" y="576"/>
                  </a:lnTo>
                  <a:lnTo>
                    <a:pt x="1836" y="467"/>
                  </a:lnTo>
                  <a:lnTo>
                    <a:pt x="1836" y="457"/>
                  </a:lnTo>
                  <a:close/>
                  <a:moveTo>
                    <a:pt x="2044" y="705"/>
                  </a:moveTo>
                  <a:lnTo>
                    <a:pt x="2044" y="705"/>
                  </a:lnTo>
                  <a:cubicBezTo>
                    <a:pt x="2071" y="723"/>
                    <a:pt x="2097" y="732"/>
                    <a:pt x="2116" y="748"/>
                  </a:cubicBezTo>
                  <a:lnTo>
                    <a:pt x="2116" y="748"/>
                  </a:lnTo>
                  <a:cubicBezTo>
                    <a:pt x="2092" y="737"/>
                    <a:pt x="2068" y="721"/>
                    <a:pt x="2044" y="705"/>
                  </a:cubicBezTo>
                  <a:close/>
                  <a:moveTo>
                    <a:pt x="2124" y="735"/>
                  </a:moveTo>
                  <a:cubicBezTo>
                    <a:pt x="2134" y="745"/>
                    <a:pt x="2144" y="745"/>
                    <a:pt x="2154" y="755"/>
                  </a:cubicBezTo>
                  <a:cubicBezTo>
                    <a:pt x="2144" y="745"/>
                    <a:pt x="2134" y="735"/>
                    <a:pt x="2124" y="735"/>
                  </a:cubicBezTo>
                  <a:close/>
                  <a:moveTo>
                    <a:pt x="2044" y="596"/>
                  </a:moveTo>
                  <a:cubicBezTo>
                    <a:pt x="2074" y="666"/>
                    <a:pt x="2194" y="635"/>
                    <a:pt x="2183" y="725"/>
                  </a:cubicBezTo>
                  <a:lnTo>
                    <a:pt x="2154" y="755"/>
                  </a:lnTo>
                  <a:lnTo>
                    <a:pt x="2154" y="765"/>
                  </a:lnTo>
                  <a:cubicBezTo>
                    <a:pt x="2147" y="758"/>
                    <a:pt x="2141" y="756"/>
                    <a:pt x="2134" y="755"/>
                  </a:cubicBezTo>
                  <a:lnTo>
                    <a:pt x="2134" y="755"/>
                  </a:lnTo>
                  <a:lnTo>
                    <a:pt x="2144" y="765"/>
                  </a:lnTo>
                  <a:lnTo>
                    <a:pt x="2134" y="774"/>
                  </a:lnTo>
                  <a:lnTo>
                    <a:pt x="2134" y="755"/>
                  </a:lnTo>
                  <a:lnTo>
                    <a:pt x="2134" y="755"/>
                  </a:lnTo>
                  <a:cubicBezTo>
                    <a:pt x="2134" y="755"/>
                    <a:pt x="2134" y="755"/>
                    <a:pt x="2134" y="755"/>
                  </a:cubicBezTo>
                  <a:lnTo>
                    <a:pt x="2134" y="755"/>
                  </a:lnTo>
                  <a:lnTo>
                    <a:pt x="2134" y="755"/>
                  </a:lnTo>
                  <a:lnTo>
                    <a:pt x="2134" y="755"/>
                  </a:lnTo>
                  <a:lnTo>
                    <a:pt x="2134" y="755"/>
                  </a:lnTo>
                  <a:cubicBezTo>
                    <a:pt x="2131" y="755"/>
                    <a:pt x="2127" y="755"/>
                    <a:pt x="2124" y="755"/>
                  </a:cubicBezTo>
                  <a:lnTo>
                    <a:pt x="2134" y="755"/>
                  </a:lnTo>
                  <a:cubicBezTo>
                    <a:pt x="2131" y="753"/>
                    <a:pt x="2127" y="752"/>
                    <a:pt x="2124" y="751"/>
                  </a:cubicBezTo>
                  <a:lnTo>
                    <a:pt x="2124" y="751"/>
                  </a:lnTo>
                  <a:lnTo>
                    <a:pt x="2124" y="735"/>
                  </a:lnTo>
                  <a:cubicBezTo>
                    <a:pt x="2094" y="725"/>
                    <a:pt x="2074" y="705"/>
                    <a:pt x="2044" y="695"/>
                  </a:cubicBezTo>
                  <a:lnTo>
                    <a:pt x="2044" y="695"/>
                  </a:lnTo>
                  <a:cubicBezTo>
                    <a:pt x="2074" y="705"/>
                    <a:pt x="2094" y="715"/>
                    <a:pt x="2124" y="735"/>
                  </a:cubicBezTo>
                  <a:cubicBezTo>
                    <a:pt x="2124" y="725"/>
                    <a:pt x="2114" y="725"/>
                    <a:pt x="2114" y="725"/>
                  </a:cubicBezTo>
                  <a:cubicBezTo>
                    <a:pt x="2094" y="705"/>
                    <a:pt x="2074" y="695"/>
                    <a:pt x="2055" y="685"/>
                  </a:cubicBezTo>
                  <a:cubicBezTo>
                    <a:pt x="2055" y="655"/>
                    <a:pt x="2055" y="626"/>
                    <a:pt x="2044" y="596"/>
                  </a:cubicBezTo>
                  <a:close/>
                  <a:moveTo>
                    <a:pt x="516" y="755"/>
                  </a:moveTo>
                  <a:cubicBezTo>
                    <a:pt x="527" y="755"/>
                    <a:pt x="536" y="765"/>
                    <a:pt x="546" y="765"/>
                  </a:cubicBezTo>
                  <a:cubicBezTo>
                    <a:pt x="536" y="774"/>
                    <a:pt x="536" y="785"/>
                    <a:pt x="527" y="794"/>
                  </a:cubicBezTo>
                  <a:lnTo>
                    <a:pt x="546" y="794"/>
                  </a:lnTo>
                  <a:lnTo>
                    <a:pt x="546" y="805"/>
                  </a:lnTo>
                  <a:lnTo>
                    <a:pt x="507" y="814"/>
                  </a:lnTo>
                  <a:cubicBezTo>
                    <a:pt x="477" y="785"/>
                    <a:pt x="507" y="774"/>
                    <a:pt x="516" y="755"/>
                  </a:cubicBezTo>
                  <a:close/>
                  <a:moveTo>
                    <a:pt x="2134" y="774"/>
                  </a:moveTo>
                  <a:lnTo>
                    <a:pt x="2183" y="814"/>
                  </a:lnTo>
                  <a:cubicBezTo>
                    <a:pt x="2178" y="819"/>
                    <a:pt x="2173" y="822"/>
                    <a:pt x="2167" y="822"/>
                  </a:cubicBezTo>
                  <a:cubicBezTo>
                    <a:pt x="2161" y="822"/>
                    <a:pt x="2153" y="819"/>
                    <a:pt x="2144" y="814"/>
                  </a:cubicBezTo>
                  <a:cubicBezTo>
                    <a:pt x="2144" y="805"/>
                    <a:pt x="2144" y="794"/>
                    <a:pt x="2134" y="774"/>
                  </a:cubicBezTo>
                  <a:close/>
                  <a:moveTo>
                    <a:pt x="2107" y="987"/>
                  </a:moveTo>
                  <a:cubicBezTo>
                    <a:pt x="2106" y="990"/>
                    <a:pt x="2108" y="993"/>
                    <a:pt x="2114" y="993"/>
                  </a:cubicBezTo>
                  <a:cubicBezTo>
                    <a:pt x="2112" y="990"/>
                    <a:pt x="2109" y="989"/>
                    <a:pt x="2107" y="987"/>
                  </a:cubicBezTo>
                  <a:close/>
                  <a:moveTo>
                    <a:pt x="1469" y="1122"/>
                  </a:moveTo>
                  <a:lnTo>
                    <a:pt x="1449" y="1142"/>
                  </a:lnTo>
                  <a:lnTo>
                    <a:pt x="1449" y="1122"/>
                  </a:lnTo>
                  <a:close/>
                  <a:moveTo>
                    <a:pt x="358" y="1429"/>
                  </a:moveTo>
                  <a:lnTo>
                    <a:pt x="388" y="1440"/>
                  </a:lnTo>
                  <a:cubicBezTo>
                    <a:pt x="388" y="1449"/>
                    <a:pt x="388" y="1449"/>
                    <a:pt x="377" y="1459"/>
                  </a:cubicBezTo>
                  <a:lnTo>
                    <a:pt x="377" y="1469"/>
                  </a:lnTo>
                  <a:lnTo>
                    <a:pt x="348" y="1459"/>
                  </a:lnTo>
                  <a:cubicBezTo>
                    <a:pt x="348" y="1449"/>
                    <a:pt x="358" y="1440"/>
                    <a:pt x="358" y="1429"/>
                  </a:cubicBezTo>
                  <a:close/>
                  <a:moveTo>
                    <a:pt x="1826" y="1142"/>
                  </a:moveTo>
                  <a:cubicBezTo>
                    <a:pt x="1846" y="1191"/>
                    <a:pt x="1866" y="1241"/>
                    <a:pt x="1886" y="1281"/>
                  </a:cubicBezTo>
                  <a:lnTo>
                    <a:pt x="1866" y="1281"/>
                  </a:lnTo>
                  <a:cubicBezTo>
                    <a:pt x="1846" y="1320"/>
                    <a:pt x="1816" y="1350"/>
                    <a:pt x="1836" y="1400"/>
                  </a:cubicBezTo>
                  <a:cubicBezTo>
                    <a:pt x="1866" y="1390"/>
                    <a:pt x="1816" y="1350"/>
                    <a:pt x="1856" y="1350"/>
                  </a:cubicBezTo>
                  <a:cubicBezTo>
                    <a:pt x="1866" y="1360"/>
                    <a:pt x="1876" y="1370"/>
                    <a:pt x="1876" y="1390"/>
                  </a:cubicBezTo>
                  <a:cubicBezTo>
                    <a:pt x="1856" y="1409"/>
                    <a:pt x="1836" y="1459"/>
                    <a:pt x="1806" y="1479"/>
                  </a:cubicBezTo>
                  <a:lnTo>
                    <a:pt x="1797" y="1479"/>
                  </a:lnTo>
                  <a:cubicBezTo>
                    <a:pt x="1766" y="1440"/>
                    <a:pt x="1766" y="1409"/>
                    <a:pt x="1777" y="1370"/>
                  </a:cubicBezTo>
                  <a:lnTo>
                    <a:pt x="1777" y="1370"/>
                  </a:lnTo>
                  <a:cubicBezTo>
                    <a:pt x="1766" y="1390"/>
                    <a:pt x="1747" y="1420"/>
                    <a:pt x="1727" y="1449"/>
                  </a:cubicBezTo>
                  <a:cubicBezTo>
                    <a:pt x="1707" y="1420"/>
                    <a:pt x="1687" y="1390"/>
                    <a:pt x="1678" y="1380"/>
                  </a:cubicBezTo>
                  <a:cubicBezTo>
                    <a:pt x="1687" y="1370"/>
                    <a:pt x="1687" y="1360"/>
                    <a:pt x="1697" y="1350"/>
                  </a:cubicBezTo>
                  <a:cubicBezTo>
                    <a:pt x="1702" y="1355"/>
                    <a:pt x="1707" y="1358"/>
                    <a:pt x="1713" y="1358"/>
                  </a:cubicBezTo>
                  <a:cubicBezTo>
                    <a:pt x="1720" y="1358"/>
                    <a:pt x="1727" y="1355"/>
                    <a:pt x="1737" y="1350"/>
                  </a:cubicBezTo>
                  <a:cubicBezTo>
                    <a:pt x="1747" y="1350"/>
                    <a:pt x="1757" y="1350"/>
                    <a:pt x="1777" y="1360"/>
                  </a:cubicBezTo>
                  <a:cubicBezTo>
                    <a:pt x="1786" y="1340"/>
                    <a:pt x="1786" y="1310"/>
                    <a:pt x="1777" y="1290"/>
                  </a:cubicBezTo>
                  <a:cubicBezTo>
                    <a:pt x="1797" y="1241"/>
                    <a:pt x="1806" y="1191"/>
                    <a:pt x="1806" y="1142"/>
                  </a:cubicBezTo>
                  <a:close/>
                  <a:moveTo>
                    <a:pt x="348" y="1469"/>
                  </a:moveTo>
                  <a:lnTo>
                    <a:pt x="368" y="1479"/>
                  </a:lnTo>
                  <a:lnTo>
                    <a:pt x="348" y="1499"/>
                  </a:lnTo>
                  <a:lnTo>
                    <a:pt x="348" y="1469"/>
                  </a:lnTo>
                  <a:close/>
                  <a:moveTo>
                    <a:pt x="1737" y="1449"/>
                  </a:moveTo>
                  <a:lnTo>
                    <a:pt x="1777" y="1479"/>
                  </a:lnTo>
                  <a:cubicBezTo>
                    <a:pt x="1777" y="1489"/>
                    <a:pt x="1766" y="1489"/>
                    <a:pt x="1766" y="1499"/>
                  </a:cubicBezTo>
                  <a:cubicBezTo>
                    <a:pt x="1757" y="1479"/>
                    <a:pt x="1747" y="1469"/>
                    <a:pt x="1737" y="1449"/>
                  </a:cubicBezTo>
                  <a:close/>
                  <a:moveTo>
                    <a:pt x="467" y="1469"/>
                  </a:moveTo>
                  <a:lnTo>
                    <a:pt x="496" y="1479"/>
                  </a:lnTo>
                  <a:lnTo>
                    <a:pt x="496" y="1509"/>
                  </a:lnTo>
                  <a:lnTo>
                    <a:pt x="447" y="1499"/>
                  </a:lnTo>
                  <a:cubicBezTo>
                    <a:pt x="457" y="1489"/>
                    <a:pt x="457" y="1479"/>
                    <a:pt x="467" y="1469"/>
                  </a:cubicBezTo>
                  <a:close/>
                  <a:moveTo>
                    <a:pt x="864" y="1499"/>
                  </a:moveTo>
                  <a:lnTo>
                    <a:pt x="871" y="1522"/>
                  </a:lnTo>
                  <a:lnTo>
                    <a:pt x="871" y="1522"/>
                  </a:lnTo>
                  <a:cubicBezTo>
                    <a:pt x="869" y="1519"/>
                    <a:pt x="864" y="1519"/>
                    <a:pt x="864" y="1519"/>
                  </a:cubicBezTo>
                  <a:lnTo>
                    <a:pt x="854" y="1499"/>
                  </a:lnTo>
                  <a:close/>
                  <a:moveTo>
                    <a:pt x="924" y="1528"/>
                  </a:moveTo>
                  <a:lnTo>
                    <a:pt x="924" y="1548"/>
                  </a:lnTo>
                  <a:cubicBezTo>
                    <a:pt x="924" y="1539"/>
                    <a:pt x="913" y="1539"/>
                    <a:pt x="913" y="1539"/>
                  </a:cubicBezTo>
                  <a:lnTo>
                    <a:pt x="913" y="1528"/>
                  </a:lnTo>
                  <a:close/>
                  <a:moveTo>
                    <a:pt x="576" y="1509"/>
                  </a:moveTo>
                  <a:lnTo>
                    <a:pt x="646" y="1528"/>
                  </a:lnTo>
                  <a:cubicBezTo>
                    <a:pt x="635" y="1539"/>
                    <a:pt x="626" y="1548"/>
                    <a:pt x="626" y="1559"/>
                  </a:cubicBezTo>
                  <a:lnTo>
                    <a:pt x="576" y="1539"/>
                  </a:lnTo>
                  <a:cubicBezTo>
                    <a:pt x="586" y="1528"/>
                    <a:pt x="586" y="1519"/>
                    <a:pt x="576" y="1509"/>
                  </a:cubicBezTo>
                  <a:close/>
                  <a:moveTo>
                    <a:pt x="963" y="1528"/>
                  </a:moveTo>
                  <a:cubicBezTo>
                    <a:pt x="977" y="1542"/>
                    <a:pt x="996" y="1557"/>
                    <a:pt x="1006" y="1557"/>
                  </a:cubicBezTo>
                  <a:cubicBezTo>
                    <a:pt x="1010" y="1557"/>
                    <a:pt x="1012" y="1554"/>
                    <a:pt x="1012" y="1548"/>
                  </a:cubicBezTo>
                  <a:lnTo>
                    <a:pt x="1012" y="1539"/>
                  </a:lnTo>
                  <a:cubicBezTo>
                    <a:pt x="1023" y="1548"/>
                    <a:pt x="1032" y="1548"/>
                    <a:pt x="1043" y="1548"/>
                  </a:cubicBezTo>
                  <a:lnTo>
                    <a:pt x="1043" y="1559"/>
                  </a:lnTo>
                  <a:cubicBezTo>
                    <a:pt x="1032" y="1568"/>
                    <a:pt x="1032" y="1578"/>
                    <a:pt x="1012" y="1578"/>
                  </a:cubicBezTo>
                  <a:cubicBezTo>
                    <a:pt x="1003" y="1578"/>
                    <a:pt x="983" y="1568"/>
                    <a:pt x="963" y="1559"/>
                  </a:cubicBezTo>
                  <a:lnTo>
                    <a:pt x="963" y="1528"/>
                  </a:lnTo>
                  <a:close/>
                  <a:moveTo>
                    <a:pt x="338" y="1568"/>
                  </a:moveTo>
                  <a:cubicBezTo>
                    <a:pt x="328" y="1578"/>
                    <a:pt x="328" y="1578"/>
                    <a:pt x="328" y="1588"/>
                  </a:cubicBezTo>
                  <a:lnTo>
                    <a:pt x="338" y="1568"/>
                  </a:lnTo>
                  <a:close/>
                  <a:moveTo>
                    <a:pt x="586" y="1559"/>
                  </a:moveTo>
                  <a:lnTo>
                    <a:pt x="616" y="1568"/>
                  </a:lnTo>
                  <a:lnTo>
                    <a:pt x="616" y="1578"/>
                  </a:lnTo>
                  <a:lnTo>
                    <a:pt x="675" y="1598"/>
                  </a:lnTo>
                  <a:lnTo>
                    <a:pt x="675" y="1608"/>
                  </a:lnTo>
                  <a:lnTo>
                    <a:pt x="606" y="1578"/>
                  </a:lnTo>
                  <a:cubicBezTo>
                    <a:pt x="606" y="1568"/>
                    <a:pt x="596" y="1568"/>
                    <a:pt x="586" y="1559"/>
                  </a:cubicBezTo>
                  <a:close/>
                  <a:moveTo>
                    <a:pt x="437" y="1618"/>
                  </a:moveTo>
                  <a:lnTo>
                    <a:pt x="457" y="1628"/>
                  </a:lnTo>
                  <a:cubicBezTo>
                    <a:pt x="447" y="1628"/>
                    <a:pt x="447" y="1628"/>
                    <a:pt x="437" y="1618"/>
                  </a:cubicBezTo>
                  <a:close/>
                  <a:moveTo>
                    <a:pt x="1944" y="1600"/>
                  </a:moveTo>
                  <a:lnTo>
                    <a:pt x="1925" y="1628"/>
                  </a:lnTo>
                  <a:cubicBezTo>
                    <a:pt x="1933" y="1620"/>
                    <a:pt x="1941" y="1613"/>
                    <a:pt x="1944" y="1600"/>
                  </a:cubicBezTo>
                  <a:close/>
                  <a:moveTo>
                    <a:pt x="1850" y="1622"/>
                  </a:moveTo>
                  <a:lnTo>
                    <a:pt x="1850" y="1622"/>
                  </a:lnTo>
                  <a:cubicBezTo>
                    <a:pt x="1849" y="1622"/>
                    <a:pt x="1852" y="1625"/>
                    <a:pt x="1856" y="1629"/>
                  </a:cubicBezTo>
                  <a:lnTo>
                    <a:pt x="1856" y="1629"/>
                  </a:lnTo>
                  <a:lnTo>
                    <a:pt x="1856" y="1628"/>
                  </a:lnTo>
                  <a:cubicBezTo>
                    <a:pt x="1852" y="1624"/>
                    <a:pt x="1850" y="1622"/>
                    <a:pt x="1850" y="1622"/>
                  </a:cubicBezTo>
                  <a:close/>
                  <a:moveTo>
                    <a:pt x="408" y="1489"/>
                  </a:moveTo>
                  <a:lnTo>
                    <a:pt x="487" y="1519"/>
                  </a:lnTo>
                  <a:cubicBezTo>
                    <a:pt x="487" y="1528"/>
                    <a:pt x="477" y="1539"/>
                    <a:pt x="467" y="1539"/>
                  </a:cubicBezTo>
                  <a:cubicBezTo>
                    <a:pt x="496" y="1559"/>
                    <a:pt x="527" y="1548"/>
                    <a:pt x="556" y="1559"/>
                  </a:cubicBezTo>
                  <a:lnTo>
                    <a:pt x="556" y="1568"/>
                  </a:lnTo>
                  <a:lnTo>
                    <a:pt x="685" y="1628"/>
                  </a:lnTo>
                  <a:cubicBezTo>
                    <a:pt x="680" y="1633"/>
                    <a:pt x="673" y="1635"/>
                    <a:pt x="664" y="1635"/>
                  </a:cubicBezTo>
                  <a:cubicBezTo>
                    <a:pt x="655" y="1635"/>
                    <a:pt x="645" y="1633"/>
                    <a:pt x="635" y="1628"/>
                  </a:cubicBezTo>
                  <a:cubicBezTo>
                    <a:pt x="626" y="1638"/>
                    <a:pt x="626" y="1648"/>
                    <a:pt x="616" y="1658"/>
                  </a:cubicBezTo>
                  <a:lnTo>
                    <a:pt x="437" y="1578"/>
                  </a:lnTo>
                  <a:cubicBezTo>
                    <a:pt x="427" y="1559"/>
                    <a:pt x="417" y="1528"/>
                    <a:pt x="388" y="1528"/>
                  </a:cubicBezTo>
                  <a:lnTo>
                    <a:pt x="388" y="1559"/>
                  </a:lnTo>
                  <a:lnTo>
                    <a:pt x="348" y="1548"/>
                  </a:lnTo>
                  <a:lnTo>
                    <a:pt x="338" y="1539"/>
                  </a:lnTo>
                  <a:lnTo>
                    <a:pt x="348" y="1539"/>
                  </a:lnTo>
                  <a:lnTo>
                    <a:pt x="348" y="1548"/>
                  </a:lnTo>
                  <a:cubicBezTo>
                    <a:pt x="358" y="1528"/>
                    <a:pt x="388" y="1509"/>
                    <a:pt x="408" y="1489"/>
                  </a:cubicBezTo>
                  <a:close/>
                  <a:moveTo>
                    <a:pt x="1866" y="1568"/>
                  </a:moveTo>
                  <a:cubicBezTo>
                    <a:pt x="1884" y="1578"/>
                    <a:pt x="1912" y="1578"/>
                    <a:pt x="1907" y="1611"/>
                  </a:cubicBezTo>
                  <a:lnTo>
                    <a:pt x="1907" y="1611"/>
                  </a:lnTo>
                  <a:cubicBezTo>
                    <a:pt x="1906" y="1610"/>
                    <a:pt x="1906" y="1609"/>
                    <a:pt x="1905" y="1608"/>
                  </a:cubicBezTo>
                  <a:lnTo>
                    <a:pt x="1905" y="1608"/>
                  </a:lnTo>
                  <a:lnTo>
                    <a:pt x="1905" y="1618"/>
                  </a:lnTo>
                  <a:cubicBezTo>
                    <a:pt x="1906" y="1616"/>
                    <a:pt x="1907" y="1613"/>
                    <a:pt x="1907" y="1611"/>
                  </a:cubicBezTo>
                  <a:lnTo>
                    <a:pt x="1907" y="1611"/>
                  </a:lnTo>
                  <a:cubicBezTo>
                    <a:pt x="1913" y="1630"/>
                    <a:pt x="1895" y="1648"/>
                    <a:pt x="1886" y="1658"/>
                  </a:cubicBezTo>
                  <a:lnTo>
                    <a:pt x="1866" y="1658"/>
                  </a:lnTo>
                  <a:lnTo>
                    <a:pt x="1886" y="1638"/>
                  </a:lnTo>
                  <a:lnTo>
                    <a:pt x="1886" y="1638"/>
                  </a:lnTo>
                  <a:cubicBezTo>
                    <a:pt x="1883" y="1639"/>
                    <a:pt x="1881" y="1639"/>
                    <a:pt x="1879" y="1639"/>
                  </a:cubicBezTo>
                  <a:cubicBezTo>
                    <a:pt x="1871" y="1639"/>
                    <a:pt x="1862" y="1634"/>
                    <a:pt x="1856" y="1629"/>
                  </a:cubicBezTo>
                  <a:lnTo>
                    <a:pt x="1856" y="1629"/>
                  </a:lnTo>
                  <a:lnTo>
                    <a:pt x="1856" y="1658"/>
                  </a:lnTo>
                  <a:cubicBezTo>
                    <a:pt x="1826" y="1648"/>
                    <a:pt x="1836" y="1618"/>
                    <a:pt x="1816" y="1598"/>
                  </a:cubicBezTo>
                  <a:cubicBezTo>
                    <a:pt x="1816" y="1588"/>
                    <a:pt x="1816" y="1578"/>
                    <a:pt x="1826" y="1568"/>
                  </a:cubicBezTo>
                  <a:cubicBezTo>
                    <a:pt x="1831" y="1573"/>
                    <a:pt x="1839" y="1576"/>
                    <a:pt x="1846" y="1576"/>
                  </a:cubicBezTo>
                  <a:cubicBezTo>
                    <a:pt x="1854" y="1576"/>
                    <a:pt x="1861" y="1573"/>
                    <a:pt x="1866" y="1568"/>
                  </a:cubicBezTo>
                  <a:close/>
                  <a:moveTo>
                    <a:pt x="1449" y="1698"/>
                  </a:moveTo>
                  <a:cubicBezTo>
                    <a:pt x="1469" y="1698"/>
                    <a:pt x="1479" y="1707"/>
                    <a:pt x="1499" y="1727"/>
                  </a:cubicBezTo>
                  <a:lnTo>
                    <a:pt x="1489" y="1737"/>
                  </a:lnTo>
                  <a:cubicBezTo>
                    <a:pt x="1479" y="1737"/>
                    <a:pt x="1459" y="1727"/>
                    <a:pt x="1439" y="1727"/>
                  </a:cubicBezTo>
                  <a:cubicBezTo>
                    <a:pt x="1439" y="1727"/>
                    <a:pt x="1449" y="1717"/>
                    <a:pt x="1449" y="1698"/>
                  </a:cubicBezTo>
                  <a:close/>
                  <a:moveTo>
                    <a:pt x="1774" y="1598"/>
                  </a:moveTo>
                  <a:cubicBezTo>
                    <a:pt x="1779" y="1598"/>
                    <a:pt x="1786" y="1601"/>
                    <a:pt x="1797" y="1608"/>
                  </a:cubicBezTo>
                  <a:cubicBezTo>
                    <a:pt x="1777" y="1638"/>
                    <a:pt x="1797" y="1648"/>
                    <a:pt x="1826" y="1658"/>
                  </a:cubicBezTo>
                  <a:cubicBezTo>
                    <a:pt x="1816" y="1678"/>
                    <a:pt x="1816" y="1707"/>
                    <a:pt x="1816" y="1727"/>
                  </a:cubicBezTo>
                  <a:lnTo>
                    <a:pt x="1806" y="1727"/>
                  </a:lnTo>
                  <a:cubicBezTo>
                    <a:pt x="1816" y="1727"/>
                    <a:pt x="1816" y="1727"/>
                    <a:pt x="1816" y="1737"/>
                  </a:cubicBezTo>
                  <a:cubicBezTo>
                    <a:pt x="1816" y="1747"/>
                    <a:pt x="1806" y="1767"/>
                    <a:pt x="1797" y="1777"/>
                  </a:cubicBezTo>
                  <a:lnTo>
                    <a:pt x="1777" y="1747"/>
                  </a:lnTo>
                  <a:lnTo>
                    <a:pt x="1786" y="1777"/>
                  </a:lnTo>
                  <a:cubicBezTo>
                    <a:pt x="1780" y="1777"/>
                    <a:pt x="1773" y="1781"/>
                    <a:pt x="1764" y="1781"/>
                  </a:cubicBezTo>
                  <a:cubicBezTo>
                    <a:pt x="1759" y="1781"/>
                    <a:pt x="1753" y="1780"/>
                    <a:pt x="1747" y="1777"/>
                  </a:cubicBezTo>
                  <a:lnTo>
                    <a:pt x="1747" y="1786"/>
                  </a:lnTo>
                  <a:cubicBezTo>
                    <a:pt x="1744" y="1784"/>
                    <a:pt x="1741" y="1783"/>
                    <a:pt x="1738" y="1783"/>
                  </a:cubicBezTo>
                  <a:cubicBezTo>
                    <a:pt x="1731" y="1783"/>
                    <a:pt x="1724" y="1789"/>
                    <a:pt x="1717" y="1797"/>
                  </a:cubicBezTo>
                  <a:cubicBezTo>
                    <a:pt x="1697" y="1747"/>
                    <a:pt x="1678" y="1687"/>
                    <a:pt x="1717" y="1628"/>
                  </a:cubicBezTo>
                  <a:cubicBezTo>
                    <a:pt x="1728" y="1635"/>
                    <a:pt x="1735" y="1637"/>
                    <a:pt x="1740" y="1637"/>
                  </a:cubicBezTo>
                  <a:cubicBezTo>
                    <a:pt x="1761" y="1637"/>
                    <a:pt x="1753" y="1598"/>
                    <a:pt x="1774" y="1598"/>
                  </a:cubicBezTo>
                  <a:close/>
                  <a:moveTo>
                    <a:pt x="1658" y="1727"/>
                  </a:moveTo>
                  <a:cubicBezTo>
                    <a:pt x="1687" y="1747"/>
                    <a:pt x="1687" y="1786"/>
                    <a:pt x="1678" y="1806"/>
                  </a:cubicBezTo>
                  <a:lnTo>
                    <a:pt x="1667" y="1806"/>
                  </a:lnTo>
                  <a:cubicBezTo>
                    <a:pt x="1658" y="1786"/>
                    <a:pt x="1647" y="1767"/>
                    <a:pt x="1638" y="1757"/>
                  </a:cubicBezTo>
                  <a:cubicBezTo>
                    <a:pt x="1638" y="1747"/>
                    <a:pt x="1647" y="1737"/>
                    <a:pt x="1658" y="1727"/>
                  </a:cubicBezTo>
                  <a:close/>
                  <a:moveTo>
                    <a:pt x="1738" y="1804"/>
                  </a:moveTo>
                  <a:cubicBezTo>
                    <a:pt x="1745" y="1804"/>
                    <a:pt x="1752" y="1806"/>
                    <a:pt x="1757" y="1806"/>
                  </a:cubicBezTo>
                  <a:cubicBezTo>
                    <a:pt x="1757" y="1817"/>
                    <a:pt x="1757" y="1826"/>
                    <a:pt x="1766" y="1826"/>
                  </a:cubicBezTo>
                  <a:cubicBezTo>
                    <a:pt x="1757" y="1826"/>
                    <a:pt x="1737" y="1817"/>
                    <a:pt x="1727" y="1817"/>
                  </a:cubicBezTo>
                  <a:cubicBezTo>
                    <a:pt x="1727" y="1806"/>
                    <a:pt x="1732" y="1804"/>
                    <a:pt x="1738" y="1804"/>
                  </a:cubicBezTo>
                  <a:close/>
                  <a:moveTo>
                    <a:pt x="1914" y="1845"/>
                  </a:moveTo>
                  <a:cubicBezTo>
                    <a:pt x="1913" y="1845"/>
                    <a:pt x="1911" y="1845"/>
                    <a:pt x="1910" y="1845"/>
                  </a:cubicBezTo>
                  <a:lnTo>
                    <a:pt x="1910" y="1845"/>
                  </a:lnTo>
                  <a:cubicBezTo>
                    <a:pt x="1915" y="1846"/>
                    <a:pt x="1921" y="1846"/>
                    <a:pt x="1925" y="1846"/>
                  </a:cubicBezTo>
                  <a:cubicBezTo>
                    <a:pt x="1921" y="1845"/>
                    <a:pt x="1918" y="1845"/>
                    <a:pt x="1914" y="1845"/>
                  </a:cubicBezTo>
                  <a:close/>
                  <a:moveTo>
                    <a:pt x="566" y="1846"/>
                  </a:moveTo>
                  <a:cubicBezTo>
                    <a:pt x="566" y="1846"/>
                    <a:pt x="570" y="1856"/>
                    <a:pt x="575" y="1869"/>
                  </a:cubicBezTo>
                  <a:lnTo>
                    <a:pt x="575" y="1869"/>
                  </a:lnTo>
                  <a:cubicBezTo>
                    <a:pt x="573" y="1862"/>
                    <a:pt x="570" y="1854"/>
                    <a:pt x="566" y="1846"/>
                  </a:cubicBezTo>
                  <a:close/>
                  <a:moveTo>
                    <a:pt x="1667" y="1817"/>
                  </a:moveTo>
                  <a:cubicBezTo>
                    <a:pt x="1687" y="1826"/>
                    <a:pt x="1687" y="1846"/>
                    <a:pt x="1697" y="1846"/>
                  </a:cubicBezTo>
                  <a:lnTo>
                    <a:pt x="1667" y="1876"/>
                  </a:lnTo>
                  <a:cubicBezTo>
                    <a:pt x="1647" y="1856"/>
                    <a:pt x="1647" y="1826"/>
                    <a:pt x="1667" y="1817"/>
                  </a:cubicBezTo>
                  <a:close/>
                  <a:moveTo>
                    <a:pt x="1519" y="1786"/>
                  </a:moveTo>
                  <a:cubicBezTo>
                    <a:pt x="1528" y="1826"/>
                    <a:pt x="1539" y="1856"/>
                    <a:pt x="1528" y="1886"/>
                  </a:cubicBezTo>
                  <a:lnTo>
                    <a:pt x="1539" y="1876"/>
                  </a:lnTo>
                  <a:lnTo>
                    <a:pt x="1548" y="1886"/>
                  </a:lnTo>
                  <a:cubicBezTo>
                    <a:pt x="1559" y="1905"/>
                    <a:pt x="1578" y="1916"/>
                    <a:pt x="1598" y="1925"/>
                  </a:cubicBezTo>
                  <a:cubicBezTo>
                    <a:pt x="1578" y="1965"/>
                    <a:pt x="1559" y="1975"/>
                    <a:pt x="1568" y="2035"/>
                  </a:cubicBezTo>
                  <a:cubicBezTo>
                    <a:pt x="1566" y="2035"/>
                    <a:pt x="1564" y="2036"/>
                    <a:pt x="1562" y="2036"/>
                  </a:cubicBezTo>
                  <a:cubicBezTo>
                    <a:pt x="1538" y="2036"/>
                    <a:pt x="1557" y="1988"/>
                    <a:pt x="1548" y="1988"/>
                  </a:cubicBezTo>
                  <a:lnTo>
                    <a:pt x="1548" y="1988"/>
                  </a:lnTo>
                  <a:cubicBezTo>
                    <a:pt x="1546" y="1988"/>
                    <a:pt x="1543" y="1990"/>
                    <a:pt x="1539" y="1995"/>
                  </a:cubicBezTo>
                  <a:cubicBezTo>
                    <a:pt x="1548" y="1955"/>
                    <a:pt x="1519" y="1896"/>
                    <a:pt x="1489" y="1856"/>
                  </a:cubicBezTo>
                  <a:lnTo>
                    <a:pt x="1489" y="1856"/>
                  </a:lnTo>
                  <a:cubicBezTo>
                    <a:pt x="1429" y="1916"/>
                    <a:pt x="1519" y="1936"/>
                    <a:pt x="1499" y="2005"/>
                  </a:cubicBezTo>
                  <a:lnTo>
                    <a:pt x="1489" y="2005"/>
                  </a:lnTo>
                  <a:lnTo>
                    <a:pt x="1330" y="1945"/>
                  </a:lnTo>
                  <a:cubicBezTo>
                    <a:pt x="1350" y="1925"/>
                    <a:pt x="1360" y="1896"/>
                    <a:pt x="1380" y="1876"/>
                  </a:cubicBezTo>
                  <a:lnTo>
                    <a:pt x="1400" y="1896"/>
                  </a:lnTo>
                  <a:cubicBezTo>
                    <a:pt x="1429" y="1876"/>
                    <a:pt x="1429" y="1826"/>
                    <a:pt x="1459" y="1797"/>
                  </a:cubicBezTo>
                  <a:lnTo>
                    <a:pt x="1509" y="1817"/>
                  </a:lnTo>
                  <a:cubicBezTo>
                    <a:pt x="1509" y="1806"/>
                    <a:pt x="1509" y="1797"/>
                    <a:pt x="1519" y="1786"/>
                  </a:cubicBezTo>
                  <a:close/>
                  <a:moveTo>
                    <a:pt x="814" y="2025"/>
                  </a:moveTo>
                  <a:cubicBezTo>
                    <a:pt x="834" y="2025"/>
                    <a:pt x="854" y="2035"/>
                    <a:pt x="864" y="2044"/>
                  </a:cubicBezTo>
                  <a:cubicBezTo>
                    <a:pt x="854" y="2035"/>
                    <a:pt x="834" y="2035"/>
                    <a:pt x="814" y="2025"/>
                  </a:cubicBezTo>
                  <a:close/>
                  <a:moveTo>
                    <a:pt x="924" y="2064"/>
                  </a:moveTo>
                  <a:lnTo>
                    <a:pt x="924" y="2073"/>
                  </a:lnTo>
                  <a:lnTo>
                    <a:pt x="893" y="2064"/>
                  </a:lnTo>
                  <a:close/>
                  <a:moveTo>
                    <a:pt x="933" y="2075"/>
                  </a:moveTo>
                  <a:cubicBezTo>
                    <a:pt x="939" y="2075"/>
                    <a:pt x="945" y="2078"/>
                    <a:pt x="951" y="2081"/>
                  </a:cubicBezTo>
                  <a:lnTo>
                    <a:pt x="951" y="2081"/>
                  </a:lnTo>
                  <a:lnTo>
                    <a:pt x="930" y="2075"/>
                  </a:lnTo>
                  <a:close/>
                  <a:moveTo>
                    <a:pt x="289" y="1845"/>
                  </a:moveTo>
                  <a:lnTo>
                    <a:pt x="289" y="1845"/>
                  </a:lnTo>
                  <a:cubicBezTo>
                    <a:pt x="289" y="1845"/>
                    <a:pt x="289" y="1846"/>
                    <a:pt x="289" y="1846"/>
                  </a:cubicBezTo>
                  <a:lnTo>
                    <a:pt x="918" y="2099"/>
                  </a:lnTo>
                  <a:lnTo>
                    <a:pt x="289" y="1845"/>
                  </a:lnTo>
                  <a:close/>
                  <a:moveTo>
                    <a:pt x="993" y="2094"/>
                  </a:moveTo>
                  <a:cubicBezTo>
                    <a:pt x="1007" y="2094"/>
                    <a:pt x="1016" y="2099"/>
                    <a:pt x="1028" y="2106"/>
                  </a:cubicBezTo>
                  <a:lnTo>
                    <a:pt x="1028" y="2106"/>
                  </a:lnTo>
                  <a:cubicBezTo>
                    <a:pt x="1018" y="2103"/>
                    <a:pt x="1005" y="2100"/>
                    <a:pt x="993" y="2094"/>
                  </a:cubicBezTo>
                  <a:close/>
                  <a:moveTo>
                    <a:pt x="1012" y="0"/>
                  </a:moveTo>
                  <a:cubicBezTo>
                    <a:pt x="973" y="40"/>
                    <a:pt x="943" y="90"/>
                    <a:pt x="904" y="90"/>
                  </a:cubicBezTo>
                  <a:lnTo>
                    <a:pt x="904" y="80"/>
                  </a:lnTo>
                  <a:lnTo>
                    <a:pt x="904" y="80"/>
                  </a:lnTo>
                  <a:cubicBezTo>
                    <a:pt x="847" y="104"/>
                    <a:pt x="869" y="148"/>
                    <a:pt x="905" y="148"/>
                  </a:cubicBezTo>
                  <a:cubicBezTo>
                    <a:pt x="914" y="148"/>
                    <a:pt x="924" y="145"/>
                    <a:pt x="933" y="139"/>
                  </a:cubicBezTo>
                  <a:lnTo>
                    <a:pt x="933" y="139"/>
                  </a:lnTo>
                  <a:lnTo>
                    <a:pt x="904" y="199"/>
                  </a:lnTo>
                  <a:lnTo>
                    <a:pt x="893" y="189"/>
                  </a:lnTo>
                  <a:cubicBezTo>
                    <a:pt x="884" y="199"/>
                    <a:pt x="884" y="209"/>
                    <a:pt x="884" y="209"/>
                  </a:cubicBezTo>
                  <a:cubicBezTo>
                    <a:pt x="884" y="219"/>
                    <a:pt x="873" y="219"/>
                    <a:pt x="873" y="229"/>
                  </a:cubicBezTo>
                  <a:lnTo>
                    <a:pt x="884" y="229"/>
                  </a:lnTo>
                  <a:cubicBezTo>
                    <a:pt x="873" y="258"/>
                    <a:pt x="873" y="289"/>
                    <a:pt x="864" y="328"/>
                  </a:cubicBezTo>
                  <a:cubicBezTo>
                    <a:pt x="854" y="318"/>
                    <a:pt x="854" y="318"/>
                    <a:pt x="854" y="308"/>
                  </a:cubicBezTo>
                  <a:cubicBezTo>
                    <a:pt x="844" y="308"/>
                    <a:pt x="844" y="318"/>
                    <a:pt x="834" y="318"/>
                  </a:cubicBezTo>
                  <a:cubicBezTo>
                    <a:pt x="824" y="338"/>
                    <a:pt x="834" y="358"/>
                    <a:pt x="854" y="378"/>
                  </a:cubicBezTo>
                  <a:cubicBezTo>
                    <a:pt x="844" y="416"/>
                    <a:pt x="834" y="446"/>
                    <a:pt x="825" y="475"/>
                  </a:cubicBezTo>
                  <a:lnTo>
                    <a:pt x="825" y="475"/>
                  </a:lnTo>
                  <a:cubicBezTo>
                    <a:pt x="833" y="469"/>
                    <a:pt x="841" y="466"/>
                    <a:pt x="852" y="466"/>
                  </a:cubicBezTo>
                  <a:cubicBezTo>
                    <a:pt x="855" y="466"/>
                    <a:pt x="859" y="466"/>
                    <a:pt x="864" y="467"/>
                  </a:cubicBezTo>
                  <a:lnTo>
                    <a:pt x="864" y="497"/>
                  </a:lnTo>
                  <a:cubicBezTo>
                    <a:pt x="864" y="507"/>
                    <a:pt x="854" y="507"/>
                    <a:pt x="844" y="507"/>
                  </a:cubicBezTo>
                  <a:cubicBezTo>
                    <a:pt x="844" y="497"/>
                    <a:pt x="834" y="497"/>
                    <a:pt x="834" y="487"/>
                  </a:cubicBezTo>
                  <a:lnTo>
                    <a:pt x="824" y="507"/>
                  </a:lnTo>
                  <a:cubicBezTo>
                    <a:pt x="818" y="507"/>
                    <a:pt x="809" y="507"/>
                    <a:pt x="801" y="509"/>
                  </a:cubicBezTo>
                  <a:lnTo>
                    <a:pt x="801" y="509"/>
                  </a:lnTo>
                  <a:cubicBezTo>
                    <a:pt x="801" y="508"/>
                    <a:pt x="803" y="507"/>
                    <a:pt x="804" y="507"/>
                  </a:cubicBezTo>
                  <a:cubicBezTo>
                    <a:pt x="794" y="507"/>
                    <a:pt x="794" y="507"/>
                    <a:pt x="785" y="516"/>
                  </a:cubicBezTo>
                  <a:cubicBezTo>
                    <a:pt x="789" y="512"/>
                    <a:pt x="794" y="510"/>
                    <a:pt x="801" y="509"/>
                  </a:cubicBezTo>
                  <a:lnTo>
                    <a:pt x="801" y="509"/>
                  </a:lnTo>
                  <a:cubicBezTo>
                    <a:pt x="798" y="514"/>
                    <a:pt x="806" y="528"/>
                    <a:pt x="814" y="536"/>
                  </a:cubicBezTo>
                  <a:lnTo>
                    <a:pt x="794" y="556"/>
                  </a:lnTo>
                  <a:lnTo>
                    <a:pt x="804" y="566"/>
                  </a:lnTo>
                  <a:lnTo>
                    <a:pt x="794" y="566"/>
                  </a:lnTo>
                  <a:lnTo>
                    <a:pt x="794" y="556"/>
                  </a:lnTo>
                  <a:lnTo>
                    <a:pt x="785" y="556"/>
                  </a:lnTo>
                  <a:cubicBezTo>
                    <a:pt x="774" y="536"/>
                    <a:pt x="774" y="527"/>
                    <a:pt x="774" y="516"/>
                  </a:cubicBezTo>
                  <a:lnTo>
                    <a:pt x="774" y="507"/>
                  </a:lnTo>
                  <a:cubicBezTo>
                    <a:pt x="797" y="501"/>
                    <a:pt x="810" y="486"/>
                    <a:pt x="824" y="476"/>
                  </a:cubicBezTo>
                  <a:lnTo>
                    <a:pt x="824" y="476"/>
                  </a:lnTo>
                  <a:cubicBezTo>
                    <a:pt x="824" y="476"/>
                    <a:pt x="824" y="476"/>
                    <a:pt x="824" y="477"/>
                  </a:cubicBezTo>
                  <a:cubicBezTo>
                    <a:pt x="824" y="476"/>
                    <a:pt x="825" y="476"/>
                    <a:pt x="825" y="475"/>
                  </a:cubicBezTo>
                  <a:lnTo>
                    <a:pt x="825" y="475"/>
                  </a:lnTo>
                  <a:cubicBezTo>
                    <a:pt x="824" y="475"/>
                    <a:pt x="824" y="476"/>
                    <a:pt x="824" y="476"/>
                  </a:cubicBezTo>
                  <a:lnTo>
                    <a:pt x="824" y="476"/>
                  </a:lnTo>
                  <a:cubicBezTo>
                    <a:pt x="793" y="418"/>
                    <a:pt x="695" y="487"/>
                    <a:pt x="735" y="397"/>
                  </a:cubicBezTo>
                  <a:lnTo>
                    <a:pt x="735" y="397"/>
                  </a:lnTo>
                  <a:cubicBezTo>
                    <a:pt x="739" y="415"/>
                    <a:pt x="749" y="419"/>
                    <a:pt x="761" y="419"/>
                  </a:cubicBezTo>
                  <a:cubicBezTo>
                    <a:pt x="772" y="419"/>
                    <a:pt x="784" y="415"/>
                    <a:pt x="794" y="415"/>
                  </a:cubicBezTo>
                  <a:cubicBezTo>
                    <a:pt x="798" y="415"/>
                    <a:pt x="801" y="416"/>
                    <a:pt x="804" y="417"/>
                  </a:cubicBezTo>
                  <a:cubicBezTo>
                    <a:pt x="834" y="397"/>
                    <a:pt x="824" y="338"/>
                    <a:pt x="824" y="318"/>
                  </a:cubicBezTo>
                  <a:cubicBezTo>
                    <a:pt x="794" y="308"/>
                    <a:pt x="745" y="258"/>
                    <a:pt x="735" y="209"/>
                  </a:cubicBezTo>
                  <a:cubicBezTo>
                    <a:pt x="735" y="239"/>
                    <a:pt x="725" y="269"/>
                    <a:pt x="705" y="298"/>
                  </a:cubicBezTo>
                  <a:cubicBezTo>
                    <a:pt x="695" y="328"/>
                    <a:pt x="675" y="358"/>
                    <a:pt x="666" y="388"/>
                  </a:cubicBezTo>
                  <a:cubicBezTo>
                    <a:pt x="635" y="437"/>
                    <a:pt x="616" y="477"/>
                    <a:pt x="635" y="516"/>
                  </a:cubicBezTo>
                  <a:cubicBezTo>
                    <a:pt x="646" y="516"/>
                    <a:pt x="646" y="527"/>
                    <a:pt x="646" y="527"/>
                  </a:cubicBezTo>
                  <a:cubicBezTo>
                    <a:pt x="632" y="527"/>
                    <a:pt x="610" y="522"/>
                    <a:pt x="594" y="522"/>
                  </a:cubicBezTo>
                  <a:cubicBezTo>
                    <a:pt x="586" y="522"/>
                    <a:pt x="579" y="523"/>
                    <a:pt x="576" y="527"/>
                  </a:cubicBezTo>
                  <a:lnTo>
                    <a:pt x="626" y="536"/>
                  </a:lnTo>
                  <a:cubicBezTo>
                    <a:pt x="626" y="536"/>
                    <a:pt x="635" y="547"/>
                    <a:pt x="655" y="547"/>
                  </a:cubicBezTo>
                  <a:lnTo>
                    <a:pt x="666" y="547"/>
                  </a:lnTo>
                  <a:lnTo>
                    <a:pt x="666" y="556"/>
                  </a:lnTo>
                  <a:cubicBezTo>
                    <a:pt x="655" y="566"/>
                    <a:pt x="655" y="576"/>
                    <a:pt x="646" y="586"/>
                  </a:cubicBezTo>
                  <a:cubicBezTo>
                    <a:pt x="635" y="576"/>
                    <a:pt x="635" y="566"/>
                    <a:pt x="616" y="566"/>
                  </a:cubicBezTo>
                  <a:lnTo>
                    <a:pt x="635" y="586"/>
                  </a:lnTo>
                  <a:lnTo>
                    <a:pt x="635" y="596"/>
                  </a:lnTo>
                  <a:cubicBezTo>
                    <a:pt x="635" y="606"/>
                    <a:pt x="626" y="606"/>
                    <a:pt x="626" y="616"/>
                  </a:cubicBezTo>
                  <a:cubicBezTo>
                    <a:pt x="616" y="606"/>
                    <a:pt x="596" y="596"/>
                    <a:pt x="576" y="596"/>
                  </a:cubicBezTo>
                  <a:cubicBezTo>
                    <a:pt x="586" y="616"/>
                    <a:pt x="586" y="626"/>
                    <a:pt x="576" y="635"/>
                  </a:cubicBezTo>
                  <a:lnTo>
                    <a:pt x="556" y="626"/>
                  </a:lnTo>
                  <a:cubicBezTo>
                    <a:pt x="546" y="626"/>
                    <a:pt x="546" y="635"/>
                    <a:pt x="536" y="635"/>
                  </a:cubicBezTo>
                  <a:cubicBezTo>
                    <a:pt x="536" y="616"/>
                    <a:pt x="546" y="606"/>
                    <a:pt x="516" y="576"/>
                  </a:cubicBezTo>
                  <a:cubicBezTo>
                    <a:pt x="527" y="536"/>
                    <a:pt x="546" y="507"/>
                    <a:pt x="576" y="497"/>
                  </a:cubicBezTo>
                  <a:cubicBezTo>
                    <a:pt x="566" y="487"/>
                    <a:pt x="536" y="477"/>
                    <a:pt x="527" y="457"/>
                  </a:cubicBezTo>
                  <a:lnTo>
                    <a:pt x="527" y="467"/>
                  </a:lnTo>
                  <a:lnTo>
                    <a:pt x="447" y="457"/>
                  </a:lnTo>
                  <a:lnTo>
                    <a:pt x="447" y="457"/>
                  </a:lnTo>
                  <a:cubicBezTo>
                    <a:pt x="457" y="467"/>
                    <a:pt x="447" y="477"/>
                    <a:pt x="447" y="487"/>
                  </a:cubicBezTo>
                  <a:lnTo>
                    <a:pt x="358" y="408"/>
                  </a:lnTo>
                  <a:cubicBezTo>
                    <a:pt x="278" y="408"/>
                    <a:pt x="318" y="477"/>
                    <a:pt x="278" y="497"/>
                  </a:cubicBezTo>
                  <a:cubicBezTo>
                    <a:pt x="287" y="495"/>
                    <a:pt x="295" y="495"/>
                    <a:pt x="301" y="495"/>
                  </a:cubicBezTo>
                  <a:cubicBezTo>
                    <a:pt x="329" y="495"/>
                    <a:pt x="329" y="505"/>
                    <a:pt x="338" y="505"/>
                  </a:cubicBezTo>
                  <a:cubicBezTo>
                    <a:pt x="344" y="505"/>
                    <a:pt x="353" y="501"/>
                    <a:pt x="377" y="487"/>
                  </a:cubicBezTo>
                  <a:lnTo>
                    <a:pt x="447" y="536"/>
                  </a:lnTo>
                  <a:lnTo>
                    <a:pt x="408" y="586"/>
                  </a:lnTo>
                  <a:cubicBezTo>
                    <a:pt x="432" y="586"/>
                    <a:pt x="443" y="620"/>
                    <a:pt x="463" y="620"/>
                  </a:cubicBezTo>
                  <a:cubicBezTo>
                    <a:pt x="467" y="620"/>
                    <a:pt x="472" y="619"/>
                    <a:pt x="477" y="616"/>
                  </a:cubicBezTo>
                  <a:cubicBezTo>
                    <a:pt x="477" y="606"/>
                    <a:pt x="467" y="596"/>
                    <a:pt x="467" y="586"/>
                  </a:cubicBezTo>
                  <a:lnTo>
                    <a:pt x="467" y="586"/>
                  </a:lnTo>
                  <a:cubicBezTo>
                    <a:pt x="516" y="606"/>
                    <a:pt x="496" y="646"/>
                    <a:pt x="516" y="666"/>
                  </a:cubicBezTo>
                  <a:lnTo>
                    <a:pt x="516" y="675"/>
                  </a:lnTo>
                  <a:cubicBezTo>
                    <a:pt x="507" y="695"/>
                    <a:pt x="507" y="715"/>
                    <a:pt x="507" y="725"/>
                  </a:cubicBezTo>
                  <a:lnTo>
                    <a:pt x="477" y="735"/>
                  </a:lnTo>
                  <a:lnTo>
                    <a:pt x="457" y="715"/>
                  </a:lnTo>
                  <a:lnTo>
                    <a:pt x="457" y="735"/>
                  </a:lnTo>
                  <a:lnTo>
                    <a:pt x="467" y="745"/>
                  </a:lnTo>
                  <a:lnTo>
                    <a:pt x="457" y="745"/>
                  </a:lnTo>
                  <a:cubicBezTo>
                    <a:pt x="457" y="755"/>
                    <a:pt x="457" y="774"/>
                    <a:pt x="467" y="774"/>
                  </a:cubicBezTo>
                  <a:cubicBezTo>
                    <a:pt x="477" y="794"/>
                    <a:pt x="467" y="805"/>
                    <a:pt x="467" y="814"/>
                  </a:cubicBezTo>
                  <a:lnTo>
                    <a:pt x="397" y="844"/>
                  </a:lnTo>
                  <a:cubicBezTo>
                    <a:pt x="377" y="834"/>
                    <a:pt x="368" y="805"/>
                    <a:pt x="368" y="785"/>
                  </a:cubicBezTo>
                  <a:cubicBezTo>
                    <a:pt x="368" y="780"/>
                    <a:pt x="373" y="777"/>
                    <a:pt x="379" y="777"/>
                  </a:cubicBezTo>
                  <a:cubicBezTo>
                    <a:pt x="385" y="777"/>
                    <a:pt x="392" y="780"/>
                    <a:pt x="397" y="785"/>
                  </a:cubicBezTo>
                  <a:cubicBezTo>
                    <a:pt x="392" y="765"/>
                    <a:pt x="385" y="759"/>
                    <a:pt x="379" y="759"/>
                  </a:cubicBezTo>
                  <a:cubicBezTo>
                    <a:pt x="367" y="759"/>
                    <a:pt x="354" y="779"/>
                    <a:pt x="342" y="779"/>
                  </a:cubicBezTo>
                  <a:cubicBezTo>
                    <a:pt x="337" y="779"/>
                    <a:pt x="332" y="775"/>
                    <a:pt x="328" y="765"/>
                  </a:cubicBezTo>
                  <a:cubicBezTo>
                    <a:pt x="338" y="755"/>
                    <a:pt x="338" y="735"/>
                    <a:pt x="348" y="725"/>
                  </a:cubicBezTo>
                  <a:lnTo>
                    <a:pt x="348" y="725"/>
                  </a:lnTo>
                  <a:cubicBezTo>
                    <a:pt x="289" y="755"/>
                    <a:pt x="328" y="805"/>
                    <a:pt x="298" y="824"/>
                  </a:cubicBezTo>
                  <a:cubicBezTo>
                    <a:pt x="289" y="814"/>
                    <a:pt x="289" y="814"/>
                    <a:pt x="278" y="814"/>
                  </a:cubicBezTo>
                  <a:lnTo>
                    <a:pt x="278" y="824"/>
                  </a:lnTo>
                  <a:lnTo>
                    <a:pt x="258" y="824"/>
                  </a:lnTo>
                  <a:cubicBezTo>
                    <a:pt x="289" y="864"/>
                    <a:pt x="298" y="933"/>
                    <a:pt x="269" y="963"/>
                  </a:cubicBezTo>
                  <a:lnTo>
                    <a:pt x="258" y="953"/>
                  </a:lnTo>
                  <a:cubicBezTo>
                    <a:pt x="269" y="953"/>
                    <a:pt x="269" y="943"/>
                    <a:pt x="269" y="933"/>
                  </a:cubicBezTo>
                  <a:lnTo>
                    <a:pt x="269" y="933"/>
                  </a:lnTo>
                  <a:cubicBezTo>
                    <a:pt x="258" y="953"/>
                    <a:pt x="238" y="973"/>
                    <a:pt x="219" y="993"/>
                  </a:cubicBezTo>
                  <a:cubicBezTo>
                    <a:pt x="209" y="993"/>
                    <a:pt x="199" y="993"/>
                    <a:pt x="189" y="973"/>
                  </a:cubicBezTo>
                  <a:lnTo>
                    <a:pt x="189" y="973"/>
                  </a:lnTo>
                  <a:cubicBezTo>
                    <a:pt x="199" y="993"/>
                    <a:pt x="169" y="1013"/>
                    <a:pt x="169" y="1032"/>
                  </a:cubicBezTo>
                  <a:cubicBezTo>
                    <a:pt x="147" y="1047"/>
                    <a:pt x="131" y="1056"/>
                    <a:pt x="116" y="1056"/>
                  </a:cubicBezTo>
                  <a:cubicBezTo>
                    <a:pt x="110" y="1056"/>
                    <a:pt x="105" y="1055"/>
                    <a:pt x="100" y="1052"/>
                  </a:cubicBezTo>
                  <a:lnTo>
                    <a:pt x="100" y="1052"/>
                  </a:lnTo>
                  <a:cubicBezTo>
                    <a:pt x="80" y="1092"/>
                    <a:pt x="110" y="1082"/>
                    <a:pt x="80" y="1132"/>
                  </a:cubicBezTo>
                  <a:cubicBezTo>
                    <a:pt x="100" y="1162"/>
                    <a:pt x="130" y="1162"/>
                    <a:pt x="150" y="1171"/>
                  </a:cubicBezTo>
                  <a:lnTo>
                    <a:pt x="139" y="1182"/>
                  </a:lnTo>
                  <a:cubicBezTo>
                    <a:pt x="150" y="1182"/>
                    <a:pt x="159" y="1182"/>
                    <a:pt x="169" y="1191"/>
                  </a:cubicBezTo>
                  <a:cubicBezTo>
                    <a:pt x="169" y="1191"/>
                    <a:pt x="179" y="1201"/>
                    <a:pt x="179" y="1221"/>
                  </a:cubicBezTo>
                  <a:lnTo>
                    <a:pt x="199" y="1201"/>
                  </a:lnTo>
                  <a:lnTo>
                    <a:pt x="219" y="1201"/>
                  </a:lnTo>
                  <a:cubicBezTo>
                    <a:pt x="209" y="1201"/>
                    <a:pt x="209" y="1191"/>
                    <a:pt x="199" y="1182"/>
                  </a:cubicBezTo>
                  <a:lnTo>
                    <a:pt x="209" y="1171"/>
                  </a:lnTo>
                  <a:cubicBezTo>
                    <a:pt x="199" y="1162"/>
                    <a:pt x="199" y="1151"/>
                    <a:pt x="189" y="1142"/>
                  </a:cubicBezTo>
                  <a:lnTo>
                    <a:pt x="189" y="1162"/>
                  </a:lnTo>
                  <a:cubicBezTo>
                    <a:pt x="169" y="1132"/>
                    <a:pt x="150" y="1102"/>
                    <a:pt x="139" y="1102"/>
                  </a:cubicBezTo>
                  <a:lnTo>
                    <a:pt x="139" y="1102"/>
                  </a:lnTo>
                  <a:cubicBezTo>
                    <a:pt x="150" y="1112"/>
                    <a:pt x="159" y="1132"/>
                    <a:pt x="150" y="1151"/>
                  </a:cubicBezTo>
                  <a:cubicBezTo>
                    <a:pt x="139" y="1151"/>
                    <a:pt x="130" y="1151"/>
                    <a:pt x="110" y="1142"/>
                  </a:cubicBezTo>
                  <a:cubicBezTo>
                    <a:pt x="119" y="1072"/>
                    <a:pt x="179" y="1063"/>
                    <a:pt x="209" y="1043"/>
                  </a:cubicBezTo>
                  <a:cubicBezTo>
                    <a:pt x="219" y="1052"/>
                    <a:pt x="229" y="1063"/>
                    <a:pt x="219" y="1072"/>
                  </a:cubicBezTo>
                  <a:lnTo>
                    <a:pt x="199" y="1072"/>
                  </a:lnTo>
                  <a:cubicBezTo>
                    <a:pt x="209" y="1102"/>
                    <a:pt x="278" y="1132"/>
                    <a:pt x="289" y="1162"/>
                  </a:cubicBezTo>
                  <a:cubicBezTo>
                    <a:pt x="289" y="1162"/>
                    <a:pt x="278" y="1171"/>
                    <a:pt x="269" y="1171"/>
                  </a:cubicBezTo>
                  <a:lnTo>
                    <a:pt x="258" y="1162"/>
                  </a:lnTo>
                  <a:lnTo>
                    <a:pt x="258" y="1162"/>
                  </a:lnTo>
                  <a:cubicBezTo>
                    <a:pt x="289" y="1201"/>
                    <a:pt x="258" y="1201"/>
                    <a:pt x="269" y="1221"/>
                  </a:cubicBezTo>
                  <a:cubicBezTo>
                    <a:pt x="269" y="1231"/>
                    <a:pt x="269" y="1231"/>
                    <a:pt x="278" y="1231"/>
                  </a:cubicBezTo>
                  <a:lnTo>
                    <a:pt x="249" y="1231"/>
                  </a:lnTo>
                  <a:cubicBezTo>
                    <a:pt x="255" y="1257"/>
                    <a:pt x="262" y="1266"/>
                    <a:pt x="269" y="1266"/>
                  </a:cubicBezTo>
                  <a:cubicBezTo>
                    <a:pt x="272" y="1266"/>
                    <a:pt x="275" y="1264"/>
                    <a:pt x="278" y="1261"/>
                  </a:cubicBezTo>
                  <a:lnTo>
                    <a:pt x="278" y="1261"/>
                  </a:lnTo>
                  <a:cubicBezTo>
                    <a:pt x="278" y="1281"/>
                    <a:pt x="269" y="1301"/>
                    <a:pt x="269" y="1320"/>
                  </a:cubicBezTo>
                  <a:cubicBezTo>
                    <a:pt x="255" y="1313"/>
                    <a:pt x="235" y="1306"/>
                    <a:pt x="222" y="1306"/>
                  </a:cubicBezTo>
                  <a:cubicBezTo>
                    <a:pt x="216" y="1306"/>
                    <a:pt x="212" y="1307"/>
                    <a:pt x="209" y="1310"/>
                  </a:cubicBezTo>
                  <a:cubicBezTo>
                    <a:pt x="159" y="1201"/>
                    <a:pt x="119" y="1301"/>
                    <a:pt x="90" y="1182"/>
                  </a:cubicBezTo>
                  <a:cubicBezTo>
                    <a:pt x="83" y="1180"/>
                    <a:pt x="76" y="1180"/>
                    <a:pt x="69" y="1180"/>
                  </a:cubicBezTo>
                  <a:cubicBezTo>
                    <a:pt x="16" y="1180"/>
                    <a:pt x="0" y="1217"/>
                    <a:pt x="0" y="1270"/>
                  </a:cubicBezTo>
                  <a:cubicBezTo>
                    <a:pt x="8" y="1265"/>
                    <a:pt x="16" y="1263"/>
                    <a:pt x="24" y="1263"/>
                  </a:cubicBezTo>
                  <a:cubicBezTo>
                    <a:pt x="51" y="1263"/>
                    <a:pt x="82" y="1283"/>
                    <a:pt x="113" y="1283"/>
                  </a:cubicBezTo>
                  <a:cubicBezTo>
                    <a:pt x="126" y="1283"/>
                    <a:pt x="138" y="1280"/>
                    <a:pt x="150" y="1270"/>
                  </a:cubicBezTo>
                  <a:cubicBezTo>
                    <a:pt x="169" y="1330"/>
                    <a:pt x="238" y="1350"/>
                    <a:pt x="249" y="1390"/>
                  </a:cubicBezTo>
                  <a:lnTo>
                    <a:pt x="249" y="1420"/>
                  </a:lnTo>
                  <a:lnTo>
                    <a:pt x="100" y="1370"/>
                  </a:lnTo>
                  <a:cubicBezTo>
                    <a:pt x="110" y="1350"/>
                    <a:pt x="110" y="1330"/>
                    <a:pt x="119" y="1310"/>
                  </a:cubicBezTo>
                  <a:cubicBezTo>
                    <a:pt x="112" y="1306"/>
                    <a:pt x="106" y="1305"/>
                    <a:pt x="100" y="1305"/>
                  </a:cubicBezTo>
                  <a:cubicBezTo>
                    <a:pt x="76" y="1305"/>
                    <a:pt x="67" y="1336"/>
                    <a:pt x="50" y="1360"/>
                  </a:cubicBezTo>
                  <a:lnTo>
                    <a:pt x="249" y="1429"/>
                  </a:lnTo>
                  <a:cubicBezTo>
                    <a:pt x="238" y="1469"/>
                    <a:pt x="229" y="1499"/>
                    <a:pt x="229" y="1528"/>
                  </a:cubicBezTo>
                  <a:lnTo>
                    <a:pt x="338" y="1568"/>
                  </a:lnTo>
                  <a:lnTo>
                    <a:pt x="368" y="1588"/>
                  </a:lnTo>
                  <a:lnTo>
                    <a:pt x="358" y="1638"/>
                  </a:lnTo>
                  <a:cubicBezTo>
                    <a:pt x="378" y="1638"/>
                    <a:pt x="388" y="1635"/>
                    <a:pt x="397" y="1635"/>
                  </a:cubicBezTo>
                  <a:cubicBezTo>
                    <a:pt x="405" y="1635"/>
                    <a:pt x="413" y="1638"/>
                    <a:pt x="427" y="1648"/>
                  </a:cubicBezTo>
                  <a:cubicBezTo>
                    <a:pt x="411" y="1681"/>
                    <a:pt x="399" y="1688"/>
                    <a:pt x="387" y="1688"/>
                  </a:cubicBezTo>
                  <a:cubicBezTo>
                    <a:pt x="378" y="1688"/>
                    <a:pt x="369" y="1684"/>
                    <a:pt x="356" y="1684"/>
                  </a:cubicBezTo>
                  <a:cubicBezTo>
                    <a:pt x="346" y="1684"/>
                    <a:pt x="334" y="1687"/>
                    <a:pt x="318" y="1698"/>
                  </a:cubicBezTo>
                  <a:lnTo>
                    <a:pt x="278" y="1797"/>
                  </a:lnTo>
                  <a:lnTo>
                    <a:pt x="269" y="1836"/>
                  </a:lnTo>
                  <a:lnTo>
                    <a:pt x="289" y="1845"/>
                  </a:lnTo>
                  <a:lnTo>
                    <a:pt x="289" y="1845"/>
                  </a:lnTo>
                  <a:cubicBezTo>
                    <a:pt x="309" y="1816"/>
                    <a:pt x="328" y="1786"/>
                    <a:pt x="348" y="1786"/>
                  </a:cubicBezTo>
                  <a:cubicBezTo>
                    <a:pt x="348" y="1836"/>
                    <a:pt x="388" y="1846"/>
                    <a:pt x="377" y="1876"/>
                  </a:cubicBezTo>
                  <a:lnTo>
                    <a:pt x="1459" y="2313"/>
                  </a:lnTo>
                  <a:cubicBezTo>
                    <a:pt x="1459" y="2302"/>
                    <a:pt x="1469" y="2293"/>
                    <a:pt x="1489" y="2283"/>
                  </a:cubicBezTo>
                  <a:cubicBezTo>
                    <a:pt x="1469" y="2273"/>
                    <a:pt x="1439" y="2273"/>
                    <a:pt x="1429" y="2253"/>
                  </a:cubicBezTo>
                  <a:cubicBezTo>
                    <a:pt x="1429" y="2273"/>
                    <a:pt x="1429" y="2283"/>
                    <a:pt x="1420" y="2293"/>
                  </a:cubicBezTo>
                  <a:lnTo>
                    <a:pt x="427" y="1896"/>
                  </a:lnTo>
                  <a:cubicBezTo>
                    <a:pt x="447" y="1806"/>
                    <a:pt x="487" y="1737"/>
                    <a:pt x="487" y="1638"/>
                  </a:cubicBezTo>
                  <a:lnTo>
                    <a:pt x="606" y="1687"/>
                  </a:lnTo>
                  <a:cubicBezTo>
                    <a:pt x="596" y="1727"/>
                    <a:pt x="596" y="1777"/>
                    <a:pt x="616" y="1817"/>
                  </a:cubicBezTo>
                  <a:cubicBezTo>
                    <a:pt x="616" y="1800"/>
                    <a:pt x="619" y="1794"/>
                    <a:pt x="623" y="1794"/>
                  </a:cubicBezTo>
                  <a:cubicBezTo>
                    <a:pt x="633" y="1794"/>
                    <a:pt x="652" y="1819"/>
                    <a:pt x="667" y="1819"/>
                  </a:cubicBezTo>
                  <a:cubicBezTo>
                    <a:pt x="674" y="1819"/>
                    <a:pt x="681" y="1813"/>
                    <a:pt x="685" y="1797"/>
                  </a:cubicBezTo>
                  <a:lnTo>
                    <a:pt x="685" y="1797"/>
                  </a:lnTo>
                  <a:cubicBezTo>
                    <a:pt x="695" y="1826"/>
                    <a:pt x="695" y="1866"/>
                    <a:pt x="675" y="1905"/>
                  </a:cubicBezTo>
                  <a:cubicBezTo>
                    <a:pt x="675" y="1893"/>
                    <a:pt x="665" y="1890"/>
                    <a:pt x="654" y="1890"/>
                  </a:cubicBezTo>
                  <a:cubicBezTo>
                    <a:pt x="644" y="1890"/>
                    <a:pt x="634" y="1892"/>
                    <a:pt x="625" y="1892"/>
                  </a:cubicBezTo>
                  <a:cubicBezTo>
                    <a:pt x="611" y="1892"/>
                    <a:pt x="604" y="1887"/>
                    <a:pt x="626" y="1856"/>
                  </a:cubicBezTo>
                  <a:cubicBezTo>
                    <a:pt x="620" y="1855"/>
                    <a:pt x="616" y="1855"/>
                    <a:pt x="612" y="1855"/>
                  </a:cubicBezTo>
                  <a:cubicBezTo>
                    <a:pt x="577" y="1855"/>
                    <a:pt x="624" y="1899"/>
                    <a:pt x="606" y="1925"/>
                  </a:cubicBezTo>
                  <a:cubicBezTo>
                    <a:pt x="594" y="1914"/>
                    <a:pt x="582" y="1888"/>
                    <a:pt x="575" y="1869"/>
                  </a:cubicBezTo>
                  <a:lnTo>
                    <a:pt x="575" y="1869"/>
                  </a:lnTo>
                  <a:cubicBezTo>
                    <a:pt x="582" y="1897"/>
                    <a:pt x="572" y="1920"/>
                    <a:pt x="556" y="1936"/>
                  </a:cubicBezTo>
                  <a:lnTo>
                    <a:pt x="1301" y="2233"/>
                  </a:lnTo>
                  <a:cubicBezTo>
                    <a:pt x="1330" y="2203"/>
                    <a:pt x="1380" y="2183"/>
                    <a:pt x="1350" y="2163"/>
                  </a:cubicBezTo>
                  <a:cubicBezTo>
                    <a:pt x="1320" y="2104"/>
                    <a:pt x="1301" y="2044"/>
                    <a:pt x="1281" y="1975"/>
                  </a:cubicBezTo>
                  <a:cubicBezTo>
                    <a:pt x="1290" y="1975"/>
                    <a:pt x="1301" y="1975"/>
                    <a:pt x="1310" y="1965"/>
                  </a:cubicBezTo>
                  <a:lnTo>
                    <a:pt x="1578" y="2084"/>
                  </a:lnTo>
                  <a:cubicBezTo>
                    <a:pt x="1588" y="2075"/>
                    <a:pt x="1588" y="2064"/>
                    <a:pt x="1598" y="2055"/>
                  </a:cubicBezTo>
                  <a:lnTo>
                    <a:pt x="1608" y="2075"/>
                  </a:lnTo>
                  <a:lnTo>
                    <a:pt x="1628" y="2064"/>
                  </a:lnTo>
                  <a:cubicBezTo>
                    <a:pt x="1618" y="2055"/>
                    <a:pt x="1608" y="2055"/>
                    <a:pt x="1598" y="2044"/>
                  </a:cubicBezTo>
                  <a:cubicBezTo>
                    <a:pt x="1618" y="2025"/>
                    <a:pt x="1628" y="1995"/>
                    <a:pt x="1638" y="1965"/>
                  </a:cubicBezTo>
                  <a:lnTo>
                    <a:pt x="1658" y="1985"/>
                  </a:lnTo>
                  <a:cubicBezTo>
                    <a:pt x="1667" y="1985"/>
                    <a:pt x="1678" y="1975"/>
                    <a:pt x="1687" y="1965"/>
                  </a:cubicBezTo>
                  <a:cubicBezTo>
                    <a:pt x="1717" y="1975"/>
                    <a:pt x="1747" y="1985"/>
                    <a:pt x="1777" y="2005"/>
                  </a:cubicBezTo>
                  <a:cubicBezTo>
                    <a:pt x="1786" y="2005"/>
                    <a:pt x="1797" y="1995"/>
                    <a:pt x="1806" y="1975"/>
                  </a:cubicBezTo>
                  <a:cubicBezTo>
                    <a:pt x="1806" y="1955"/>
                    <a:pt x="1806" y="1925"/>
                    <a:pt x="1777" y="1916"/>
                  </a:cubicBezTo>
                  <a:cubicBezTo>
                    <a:pt x="1771" y="1918"/>
                    <a:pt x="1767" y="1918"/>
                    <a:pt x="1763" y="1918"/>
                  </a:cubicBezTo>
                  <a:cubicBezTo>
                    <a:pt x="1746" y="1918"/>
                    <a:pt x="1745" y="1902"/>
                    <a:pt x="1737" y="1886"/>
                  </a:cubicBezTo>
                  <a:lnTo>
                    <a:pt x="1737" y="1836"/>
                  </a:lnTo>
                  <a:lnTo>
                    <a:pt x="1806" y="1896"/>
                  </a:lnTo>
                  <a:lnTo>
                    <a:pt x="1806" y="1876"/>
                  </a:lnTo>
                  <a:cubicBezTo>
                    <a:pt x="1817" y="1881"/>
                    <a:pt x="1825" y="1883"/>
                    <a:pt x="1833" y="1883"/>
                  </a:cubicBezTo>
                  <a:cubicBezTo>
                    <a:pt x="1864" y="1883"/>
                    <a:pt x="1874" y="1848"/>
                    <a:pt x="1910" y="1845"/>
                  </a:cubicBezTo>
                  <a:lnTo>
                    <a:pt x="1910" y="1845"/>
                  </a:lnTo>
                  <a:cubicBezTo>
                    <a:pt x="1902" y="1844"/>
                    <a:pt x="1896" y="1842"/>
                    <a:pt x="1896" y="1836"/>
                  </a:cubicBezTo>
                  <a:lnTo>
                    <a:pt x="1925" y="1817"/>
                  </a:lnTo>
                  <a:lnTo>
                    <a:pt x="1925" y="1817"/>
                  </a:lnTo>
                  <a:cubicBezTo>
                    <a:pt x="1920" y="1819"/>
                    <a:pt x="1914" y="1821"/>
                    <a:pt x="1909" y="1821"/>
                  </a:cubicBezTo>
                  <a:cubicBezTo>
                    <a:pt x="1878" y="1821"/>
                    <a:pt x="1856" y="1774"/>
                    <a:pt x="1856" y="1757"/>
                  </a:cubicBezTo>
                  <a:cubicBezTo>
                    <a:pt x="1864" y="1748"/>
                    <a:pt x="1873" y="1725"/>
                    <a:pt x="1882" y="1725"/>
                  </a:cubicBezTo>
                  <a:cubicBezTo>
                    <a:pt x="1883" y="1725"/>
                    <a:pt x="1884" y="1726"/>
                    <a:pt x="1886" y="1727"/>
                  </a:cubicBezTo>
                  <a:lnTo>
                    <a:pt x="1896" y="1757"/>
                  </a:lnTo>
                  <a:cubicBezTo>
                    <a:pt x="1925" y="1747"/>
                    <a:pt x="1876" y="1678"/>
                    <a:pt x="1916" y="1667"/>
                  </a:cubicBezTo>
                  <a:lnTo>
                    <a:pt x="1916" y="1667"/>
                  </a:lnTo>
                  <a:cubicBezTo>
                    <a:pt x="1936" y="1678"/>
                    <a:pt x="1936" y="1687"/>
                    <a:pt x="1945" y="1698"/>
                  </a:cubicBezTo>
                  <a:cubicBezTo>
                    <a:pt x="1936" y="1667"/>
                    <a:pt x="1925" y="1658"/>
                    <a:pt x="1925" y="1628"/>
                  </a:cubicBezTo>
                  <a:lnTo>
                    <a:pt x="1925" y="1588"/>
                  </a:lnTo>
                  <a:cubicBezTo>
                    <a:pt x="1925" y="1588"/>
                    <a:pt x="1925" y="1578"/>
                    <a:pt x="1936" y="1578"/>
                  </a:cubicBezTo>
                  <a:lnTo>
                    <a:pt x="1945" y="1588"/>
                  </a:lnTo>
                  <a:cubicBezTo>
                    <a:pt x="1945" y="1593"/>
                    <a:pt x="1945" y="1597"/>
                    <a:pt x="1944" y="1600"/>
                  </a:cubicBezTo>
                  <a:lnTo>
                    <a:pt x="1944" y="1600"/>
                  </a:lnTo>
                  <a:lnTo>
                    <a:pt x="1945" y="1598"/>
                  </a:lnTo>
                  <a:lnTo>
                    <a:pt x="1975" y="1618"/>
                  </a:lnTo>
                  <a:cubicBezTo>
                    <a:pt x="1965" y="1608"/>
                    <a:pt x="1955" y="1598"/>
                    <a:pt x="1955" y="1588"/>
                  </a:cubicBezTo>
                  <a:lnTo>
                    <a:pt x="1995" y="1519"/>
                  </a:lnTo>
                  <a:lnTo>
                    <a:pt x="1995" y="1519"/>
                  </a:lnTo>
                  <a:cubicBezTo>
                    <a:pt x="1975" y="1539"/>
                    <a:pt x="1965" y="1559"/>
                    <a:pt x="1955" y="1578"/>
                  </a:cubicBezTo>
                  <a:cubicBezTo>
                    <a:pt x="1936" y="1528"/>
                    <a:pt x="1995" y="1469"/>
                    <a:pt x="2044" y="1440"/>
                  </a:cubicBezTo>
                  <a:lnTo>
                    <a:pt x="2044" y="1440"/>
                  </a:lnTo>
                  <a:cubicBezTo>
                    <a:pt x="2038" y="1440"/>
                    <a:pt x="2027" y="1444"/>
                    <a:pt x="2017" y="1444"/>
                  </a:cubicBezTo>
                  <a:cubicBezTo>
                    <a:pt x="2013" y="1444"/>
                    <a:pt x="2008" y="1443"/>
                    <a:pt x="2005" y="1440"/>
                  </a:cubicBezTo>
                  <a:cubicBezTo>
                    <a:pt x="2005" y="1413"/>
                    <a:pt x="2021" y="1401"/>
                    <a:pt x="2041" y="1401"/>
                  </a:cubicBezTo>
                  <a:cubicBezTo>
                    <a:pt x="2059" y="1401"/>
                    <a:pt x="2080" y="1411"/>
                    <a:pt x="2094" y="1429"/>
                  </a:cubicBezTo>
                  <a:cubicBezTo>
                    <a:pt x="2055" y="1370"/>
                    <a:pt x="2203" y="1320"/>
                    <a:pt x="2154" y="1241"/>
                  </a:cubicBezTo>
                  <a:lnTo>
                    <a:pt x="2044" y="1063"/>
                  </a:lnTo>
                  <a:cubicBezTo>
                    <a:pt x="2055" y="1063"/>
                    <a:pt x="2055" y="1043"/>
                    <a:pt x="2055" y="1032"/>
                  </a:cubicBezTo>
                  <a:cubicBezTo>
                    <a:pt x="2055" y="1032"/>
                    <a:pt x="2035" y="983"/>
                    <a:pt x="2005" y="943"/>
                  </a:cubicBezTo>
                  <a:cubicBezTo>
                    <a:pt x="2005" y="933"/>
                    <a:pt x="1995" y="924"/>
                    <a:pt x="1995" y="924"/>
                  </a:cubicBezTo>
                  <a:cubicBezTo>
                    <a:pt x="1995" y="913"/>
                    <a:pt x="1985" y="904"/>
                    <a:pt x="1975" y="893"/>
                  </a:cubicBezTo>
                  <a:cubicBezTo>
                    <a:pt x="1965" y="874"/>
                    <a:pt x="1955" y="864"/>
                    <a:pt x="1955" y="854"/>
                  </a:cubicBezTo>
                  <a:cubicBezTo>
                    <a:pt x="1965" y="854"/>
                    <a:pt x="1975" y="844"/>
                    <a:pt x="1975" y="834"/>
                  </a:cubicBezTo>
                  <a:cubicBezTo>
                    <a:pt x="1983" y="843"/>
                    <a:pt x="1992" y="866"/>
                    <a:pt x="1995" y="866"/>
                  </a:cubicBezTo>
                  <a:cubicBezTo>
                    <a:pt x="1995" y="866"/>
                    <a:pt x="1995" y="865"/>
                    <a:pt x="1995" y="864"/>
                  </a:cubicBezTo>
                  <a:cubicBezTo>
                    <a:pt x="2005" y="844"/>
                    <a:pt x="2015" y="824"/>
                    <a:pt x="2015" y="805"/>
                  </a:cubicBezTo>
                  <a:cubicBezTo>
                    <a:pt x="2024" y="805"/>
                    <a:pt x="2024" y="814"/>
                    <a:pt x="2035" y="814"/>
                  </a:cubicBezTo>
                  <a:cubicBezTo>
                    <a:pt x="2055" y="824"/>
                    <a:pt x="2055" y="844"/>
                    <a:pt x="2035" y="854"/>
                  </a:cubicBezTo>
                  <a:lnTo>
                    <a:pt x="2024" y="854"/>
                  </a:lnTo>
                  <a:cubicBezTo>
                    <a:pt x="2041" y="870"/>
                    <a:pt x="2064" y="886"/>
                    <a:pt x="2094" y="886"/>
                  </a:cubicBezTo>
                  <a:cubicBezTo>
                    <a:pt x="2100" y="886"/>
                    <a:pt x="2107" y="886"/>
                    <a:pt x="2114" y="884"/>
                  </a:cubicBezTo>
                  <a:lnTo>
                    <a:pt x="2114" y="884"/>
                  </a:lnTo>
                  <a:cubicBezTo>
                    <a:pt x="2104" y="893"/>
                    <a:pt x="2104" y="904"/>
                    <a:pt x="2104" y="913"/>
                  </a:cubicBezTo>
                  <a:cubicBezTo>
                    <a:pt x="2094" y="913"/>
                    <a:pt x="2084" y="913"/>
                    <a:pt x="2074" y="924"/>
                  </a:cubicBezTo>
                  <a:cubicBezTo>
                    <a:pt x="2084" y="933"/>
                    <a:pt x="2114" y="943"/>
                    <a:pt x="2104" y="963"/>
                  </a:cubicBezTo>
                  <a:cubicBezTo>
                    <a:pt x="2084" y="963"/>
                    <a:pt x="2074" y="953"/>
                    <a:pt x="2074" y="943"/>
                  </a:cubicBezTo>
                  <a:cubicBezTo>
                    <a:pt x="2064" y="924"/>
                    <a:pt x="2094" y="904"/>
                    <a:pt x="2035" y="893"/>
                  </a:cubicBezTo>
                  <a:lnTo>
                    <a:pt x="2035" y="893"/>
                  </a:lnTo>
                  <a:cubicBezTo>
                    <a:pt x="2024" y="924"/>
                    <a:pt x="2035" y="933"/>
                    <a:pt x="2044" y="953"/>
                  </a:cubicBezTo>
                  <a:cubicBezTo>
                    <a:pt x="2024" y="963"/>
                    <a:pt x="2044" y="993"/>
                    <a:pt x="2055" y="1013"/>
                  </a:cubicBezTo>
                  <a:cubicBezTo>
                    <a:pt x="2064" y="1023"/>
                    <a:pt x="2064" y="1023"/>
                    <a:pt x="2055" y="1032"/>
                  </a:cubicBezTo>
                  <a:cubicBezTo>
                    <a:pt x="2055" y="1032"/>
                    <a:pt x="2074" y="1052"/>
                    <a:pt x="2084" y="1082"/>
                  </a:cubicBezTo>
                  <a:cubicBezTo>
                    <a:pt x="2104" y="1102"/>
                    <a:pt x="2114" y="1132"/>
                    <a:pt x="2114" y="1132"/>
                  </a:cubicBezTo>
                  <a:lnTo>
                    <a:pt x="2144" y="1162"/>
                  </a:lnTo>
                  <a:lnTo>
                    <a:pt x="2134" y="1082"/>
                  </a:lnTo>
                  <a:lnTo>
                    <a:pt x="2134" y="1082"/>
                  </a:lnTo>
                  <a:cubicBezTo>
                    <a:pt x="2139" y="1088"/>
                    <a:pt x="2144" y="1089"/>
                    <a:pt x="2148" y="1089"/>
                  </a:cubicBezTo>
                  <a:cubicBezTo>
                    <a:pt x="2155" y="1089"/>
                    <a:pt x="2162" y="1085"/>
                    <a:pt x="2169" y="1085"/>
                  </a:cubicBezTo>
                  <a:cubicBezTo>
                    <a:pt x="2173" y="1085"/>
                    <a:pt x="2178" y="1086"/>
                    <a:pt x="2183" y="1092"/>
                  </a:cubicBezTo>
                  <a:cubicBezTo>
                    <a:pt x="2183" y="1092"/>
                    <a:pt x="2183" y="1063"/>
                    <a:pt x="2174" y="1063"/>
                  </a:cubicBezTo>
                  <a:lnTo>
                    <a:pt x="2163" y="1072"/>
                  </a:lnTo>
                  <a:cubicBezTo>
                    <a:pt x="2134" y="1023"/>
                    <a:pt x="2104" y="1013"/>
                    <a:pt x="2084" y="973"/>
                  </a:cubicBezTo>
                  <a:lnTo>
                    <a:pt x="2084" y="973"/>
                  </a:lnTo>
                  <a:cubicBezTo>
                    <a:pt x="2092" y="981"/>
                    <a:pt x="2099" y="982"/>
                    <a:pt x="2107" y="987"/>
                  </a:cubicBezTo>
                  <a:lnTo>
                    <a:pt x="2107" y="987"/>
                  </a:lnTo>
                  <a:cubicBezTo>
                    <a:pt x="2107" y="985"/>
                    <a:pt x="2110" y="983"/>
                    <a:pt x="2114" y="983"/>
                  </a:cubicBezTo>
                  <a:cubicBezTo>
                    <a:pt x="2144" y="993"/>
                    <a:pt x="2104" y="1013"/>
                    <a:pt x="2134" y="1023"/>
                  </a:cubicBezTo>
                  <a:cubicBezTo>
                    <a:pt x="2144" y="1013"/>
                    <a:pt x="2144" y="1013"/>
                    <a:pt x="2144" y="1003"/>
                  </a:cubicBezTo>
                  <a:cubicBezTo>
                    <a:pt x="2154" y="1023"/>
                    <a:pt x="2163" y="1043"/>
                    <a:pt x="2183" y="1052"/>
                  </a:cubicBezTo>
                  <a:cubicBezTo>
                    <a:pt x="2134" y="1013"/>
                    <a:pt x="2194" y="1023"/>
                    <a:pt x="2213" y="1013"/>
                  </a:cubicBezTo>
                  <a:cubicBezTo>
                    <a:pt x="2222" y="1030"/>
                    <a:pt x="2231" y="1064"/>
                    <a:pt x="2247" y="1064"/>
                  </a:cubicBezTo>
                  <a:cubicBezTo>
                    <a:pt x="2249" y="1064"/>
                    <a:pt x="2251" y="1064"/>
                    <a:pt x="2253" y="1063"/>
                  </a:cubicBezTo>
                  <a:cubicBezTo>
                    <a:pt x="2236" y="1046"/>
                    <a:pt x="2234" y="986"/>
                    <a:pt x="2209" y="986"/>
                  </a:cubicBezTo>
                  <a:cubicBezTo>
                    <a:pt x="2205" y="986"/>
                    <a:pt x="2200" y="988"/>
                    <a:pt x="2194" y="993"/>
                  </a:cubicBezTo>
                  <a:lnTo>
                    <a:pt x="2194" y="983"/>
                  </a:lnTo>
                  <a:cubicBezTo>
                    <a:pt x="2203" y="973"/>
                    <a:pt x="2213" y="963"/>
                    <a:pt x="2213" y="953"/>
                  </a:cubicBezTo>
                  <a:lnTo>
                    <a:pt x="2213" y="933"/>
                  </a:lnTo>
                  <a:cubicBezTo>
                    <a:pt x="2223" y="953"/>
                    <a:pt x="2253" y="963"/>
                    <a:pt x="2273" y="983"/>
                  </a:cubicBezTo>
                  <a:cubicBezTo>
                    <a:pt x="2253" y="953"/>
                    <a:pt x="2233" y="933"/>
                    <a:pt x="2213" y="913"/>
                  </a:cubicBezTo>
                  <a:lnTo>
                    <a:pt x="2213" y="904"/>
                  </a:lnTo>
                  <a:cubicBezTo>
                    <a:pt x="2263" y="893"/>
                    <a:pt x="2322" y="904"/>
                    <a:pt x="2362" y="884"/>
                  </a:cubicBezTo>
                  <a:cubicBezTo>
                    <a:pt x="2342" y="874"/>
                    <a:pt x="2332" y="864"/>
                    <a:pt x="2313" y="854"/>
                  </a:cubicBezTo>
                  <a:cubicBezTo>
                    <a:pt x="2293" y="884"/>
                    <a:pt x="2253" y="893"/>
                    <a:pt x="2213" y="893"/>
                  </a:cubicBezTo>
                  <a:cubicBezTo>
                    <a:pt x="2223" y="874"/>
                    <a:pt x="2233" y="844"/>
                    <a:pt x="2243" y="824"/>
                  </a:cubicBezTo>
                  <a:cubicBezTo>
                    <a:pt x="2273" y="834"/>
                    <a:pt x="2293" y="844"/>
                    <a:pt x="2313" y="854"/>
                  </a:cubicBezTo>
                  <a:cubicBezTo>
                    <a:pt x="2293" y="844"/>
                    <a:pt x="2273" y="824"/>
                    <a:pt x="2253" y="814"/>
                  </a:cubicBezTo>
                  <a:cubicBezTo>
                    <a:pt x="2263" y="794"/>
                    <a:pt x="2273" y="765"/>
                    <a:pt x="2282" y="745"/>
                  </a:cubicBezTo>
                  <a:cubicBezTo>
                    <a:pt x="2282" y="745"/>
                    <a:pt x="2282" y="765"/>
                    <a:pt x="2293" y="765"/>
                  </a:cubicBezTo>
                  <a:cubicBezTo>
                    <a:pt x="2302" y="745"/>
                    <a:pt x="2313" y="725"/>
                    <a:pt x="2322" y="715"/>
                  </a:cubicBezTo>
                  <a:lnTo>
                    <a:pt x="2035" y="556"/>
                  </a:lnTo>
                  <a:cubicBezTo>
                    <a:pt x="2024" y="556"/>
                    <a:pt x="2024" y="547"/>
                    <a:pt x="2024" y="547"/>
                  </a:cubicBezTo>
                  <a:lnTo>
                    <a:pt x="2024" y="556"/>
                  </a:lnTo>
                  <a:lnTo>
                    <a:pt x="1826" y="447"/>
                  </a:lnTo>
                  <a:lnTo>
                    <a:pt x="1806" y="408"/>
                  </a:lnTo>
                  <a:cubicBezTo>
                    <a:pt x="1806" y="417"/>
                    <a:pt x="1806" y="428"/>
                    <a:pt x="1797" y="428"/>
                  </a:cubicBezTo>
                  <a:lnTo>
                    <a:pt x="1757" y="408"/>
                  </a:lnTo>
                  <a:cubicBezTo>
                    <a:pt x="1766" y="388"/>
                    <a:pt x="1766" y="378"/>
                    <a:pt x="1766" y="348"/>
                  </a:cubicBezTo>
                  <a:lnTo>
                    <a:pt x="1737" y="318"/>
                  </a:lnTo>
                  <a:cubicBezTo>
                    <a:pt x="1727" y="308"/>
                    <a:pt x="1707" y="298"/>
                    <a:pt x="1707" y="298"/>
                  </a:cubicBezTo>
                  <a:cubicBezTo>
                    <a:pt x="1707" y="269"/>
                    <a:pt x="1697" y="249"/>
                    <a:pt x="1687" y="229"/>
                  </a:cubicBezTo>
                  <a:lnTo>
                    <a:pt x="1012" y="0"/>
                  </a:lnTo>
                  <a:close/>
                  <a:moveTo>
                    <a:pt x="918" y="2099"/>
                  </a:moveTo>
                  <a:lnTo>
                    <a:pt x="1568" y="2362"/>
                  </a:lnTo>
                  <a:lnTo>
                    <a:pt x="1598" y="2283"/>
                  </a:lnTo>
                  <a:cubicBezTo>
                    <a:pt x="1608" y="2253"/>
                    <a:pt x="1618" y="2223"/>
                    <a:pt x="1638" y="2194"/>
                  </a:cubicBezTo>
                  <a:cubicBezTo>
                    <a:pt x="1628" y="2144"/>
                    <a:pt x="1568" y="2183"/>
                    <a:pt x="1539" y="2124"/>
                  </a:cubicBezTo>
                  <a:cubicBezTo>
                    <a:pt x="1512" y="2168"/>
                    <a:pt x="1454" y="2205"/>
                    <a:pt x="1491" y="2240"/>
                  </a:cubicBezTo>
                  <a:lnTo>
                    <a:pt x="1491" y="2240"/>
                  </a:lnTo>
                  <a:cubicBezTo>
                    <a:pt x="1483" y="2236"/>
                    <a:pt x="1474" y="2233"/>
                    <a:pt x="1469" y="2233"/>
                  </a:cubicBezTo>
                  <a:lnTo>
                    <a:pt x="1519" y="2283"/>
                  </a:lnTo>
                  <a:lnTo>
                    <a:pt x="1539" y="2273"/>
                  </a:lnTo>
                  <a:cubicBezTo>
                    <a:pt x="1568" y="2302"/>
                    <a:pt x="1559" y="2322"/>
                    <a:pt x="1548" y="2352"/>
                  </a:cubicBezTo>
                  <a:lnTo>
                    <a:pt x="918" y="2099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2320505" y="-138869"/>
              <a:ext cx="1075" cy="9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2345411" y="-14066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2371213" y="-141467"/>
              <a:ext cx="985" cy="89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" y="10"/>
                  </a:lnTo>
                  <a:lnTo>
                    <a:pt x="10" y="10"/>
                  </a:lnTo>
                  <a:cubicBezTo>
                    <a:pt x="10" y="10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2344605" y="-140660"/>
              <a:ext cx="1792" cy="98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0" y="1"/>
                  </a:moveTo>
                  <a:lnTo>
                    <a:pt x="10" y="1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2370317" y="-140660"/>
              <a:ext cx="2777" cy="3673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0" y="1"/>
                  </a:moveTo>
                  <a:lnTo>
                    <a:pt x="0" y="40"/>
                  </a:lnTo>
                  <a:lnTo>
                    <a:pt x="31" y="40"/>
                  </a:lnTo>
                  <a:cubicBezTo>
                    <a:pt x="20" y="31"/>
                    <a:pt x="11" y="31"/>
                    <a:pt x="1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2368525" y="-144244"/>
              <a:ext cx="5465" cy="3673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40" y="1"/>
                  </a:moveTo>
                  <a:cubicBezTo>
                    <a:pt x="31" y="11"/>
                    <a:pt x="31" y="11"/>
                    <a:pt x="1" y="21"/>
                  </a:cubicBezTo>
                  <a:cubicBezTo>
                    <a:pt x="1" y="21"/>
                    <a:pt x="11" y="31"/>
                    <a:pt x="31" y="31"/>
                  </a:cubicBezTo>
                  <a:lnTo>
                    <a:pt x="31" y="21"/>
                  </a:lnTo>
                  <a:lnTo>
                    <a:pt x="40" y="41"/>
                  </a:lnTo>
                  <a:cubicBezTo>
                    <a:pt x="60" y="41"/>
                    <a:pt x="60" y="31"/>
                    <a:pt x="60" y="21"/>
                  </a:cubicBezTo>
                  <a:cubicBezTo>
                    <a:pt x="51" y="11"/>
                    <a:pt x="40" y="11"/>
                    <a:pt x="4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2338333" y="-138869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2340215" y="-167448"/>
              <a:ext cx="6540" cy="5555"/>
            </a:xfrm>
            <a:custGeom>
              <a:avLst/>
              <a:gdLst/>
              <a:ahLst/>
              <a:cxnLst/>
              <a:rect l="l" t="t" r="r" b="b"/>
              <a:pathLst>
                <a:path w="73" h="62" extrusionOk="0">
                  <a:moveTo>
                    <a:pt x="34" y="1"/>
                  </a:moveTo>
                  <a:cubicBezTo>
                    <a:pt x="30" y="1"/>
                    <a:pt x="25" y="1"/>
                    <a:pt x="19" y="2"/>
                  </a:cubicBezTo>
                  <a:cubicBezTo>
                    <a:pt x="1" y="38"/>
                    <a:pt x="24" y="50"/>
                    <a:pt x="44" y="59"/>
                  </a:cubicBezTo>
                  <a:lnTo>
                    <a:pt x="44" y="59"/>
                  </a:lnTo>
                  <a:cubicBezTo>
                    <a:pt x="9" y="40"/>
                    <a:pt x="73" y="1"/>
                    <a:pt x="34" y="1"/>
                  </a:cubicBezTo>
                  <a:close/>
                  <a:moveTo>
                    <a:pt x="44" y="59"/>
                  </a:moveTo>
                  <a:cubicBezTo>
                    <a:pt x="45" y="60"/>
                    <a:pt x="47" y="61"/>
                    <a:pt x="49" y="61"/>
                  </a:cubicBezTo>
                  <a:cubicBezTo>
                    <a:pt x="47" y="61"/>
                    <a:pt x="46" y="60"/>
                    <a:pt x="44" y="59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2411171" y="714"/>
              <a:ext cx="3673" cy="268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1" y="1"/>
                  </a:moveTo>
                  <a:lnTo>
                    <a:pt x="1" y="20"/>
                  </a:lnTo>
                  <a:lnTo>
                    <a:pt x="41" y="3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2416546" y="-4571"/>
              <a:ext cx="2777" cy="1792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1" y="0"/>
                  </a:moveTo>
                  <a:lnTo>
                    <a:pt x="31" y="0"/>
                  </a:lnTo>
                  <a:cubicBezTo>
                    <a:pt x="20" y="10"/>
                    <a:pt x="11" y="10"/>
                    <a:pt x="0" y="20"/>
                  </a:cubicBezTo>
                  <a:lnTo>
                    <a:pt x="11" y="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2414754" y="-2869"/>
              <a:ext cx="8152" cy="4838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31" y="1"/>
                  </a:moveTo>
                  <a:lnTo>
                    <a:pt x="1" y="30"/>
                  </a:lnTo>
                  <a:cubicBezTo>
                    <a:pt x="23" y="42"/>
                    <a:pt x="46" y="53"/>
                    <a:pt x="64" y="53"/>
                  </a:cubicBezTo>
                  <a:cubicBezTo>
                    <a:pt x="76" y="53"/>
                    <a:pt x="86" y="47"/>
                    <a:pt x="90" y="30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2437152" y="-17652"/>
              <a:ext cx="2598" cy="3315"/>
            </a:xfrm>
            <a:custGeom>
              <a:avLst/>
              <a:gdLst/>
              <a:ahLst/>
              <a:cxnLst/>
              <a:rect l="l" t="t" r="r" b="b"/>
              <a:pathLst>
                <a:path w="29" h="37" extrusionOk="0">
                  <a:moveTo>
                    <a:pt x="6" y="1"/>
                  </a:moveTo>
                  <a:cubicBezTo>
                    <a:pt x="1" y="1"/>
                    <a:pt x="16" y="21"/>
                    <a:pt x="9" y="36"/>
                  </a:cubicBezTo>
                  <a:cubicBezTo>
                    <a:pt x="28" y="17"/>
                    <a:pt x="28" y="17"/>
                    <a:pt x="19" y="7"/>
                  </a:cubicBezTo>
                  <a:cubicBezTo>
                    <a:pt x="12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2464567" y="-77499"/>
              <a:ext cx="2777" cy="896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0" y="0"/>
                  </a:moveTo>
                  <a:cubicBezTo>
                    <a:pt x="20" y="0"/>
                    <a:pt x="11" y="0"/>
                    <a:pt x="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1788065" y="568633"/>
              <a:ext cx="21501" cy="17918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3" y="0"/>
                  </a:moveTo>
                  <a:cubicBezTo>
                    <a:pt x="9" y="0"/>
                    <a:pt x="5" y="1"/>
                    <a:pt x="1" y="1"/>
                  </a:cubicBezTo>
                  <a:lnTo>
                    <a:pt x="30" y="61"/>
                  </a:lnTo>
                  <a:lnTo>
                    <a:pt x="11" y="71"/>
                  </a:lnTo>
                  <a:cubicBezTo>
                    <a:pt x="41" y="81"/>
                    <a:pt x="41" y="111"/>
                    <a:pt x="30" y="131"/>
                  </a:cubicBezTo>
                  <a:cubicBezTo>
                    <a:pt x="21" y="131"/>
                    <a:pt x="11" y="131"/>
                    <a:pt x="1" y="120"/>
                  </a:cubicBezTo>
                  <a:lnTo>
                    <a:pt x="1" y="120"/>
                  </a:lnTo>
                  <a:cubicBezTo>
                    <a:pt x="9" y="161"/>
                    <a:pt x="29" y="168"/>
                    <a:pt x="52" y="168"/>
                  </a:cubicBezTo>
                  <a:cubicBezTo>
                    <a:pt x="65" y="168"/>
                    <a:pt x="80" y="166"/>
                    <a:pt x="94" y="166"/>
                  </a:cubicBezTo>
                  <a:cubicBezTo>
                    <a:pt x="115" y="166"/>
                    <a:pt x="135" y="171"/>
                    <a:pt x="149" y="200"/>
                  </a:cubicBezTo>
                  <a:cubicBezTo>
                    <a:pt x="149" y="200"/>
                    <a:pt x="149" y="190"/>
                    <a:pt x="160" y="180"/>
                  </a:cubicBezTo>
                  <a:cubicBezTo>
                    <a:pt x="149" y="160"/>
                    <a:pt x="160" y="140"/>
                    <a:pt x="180" y="140"/>
                  </a:cubicBezTo>
                  <a:lnTo>
                    <a:pt x="160" y="170"/>
                  </a:lnTo>
                  <a:lnTo>
                    <a:pt x="199" y="200"/>
                  </a:lnTo>
                  <a:cubicBezTo>
                    <a:pt x="199" y="190"/>
                    <a:pt x="189" y="140"/>
                    <a:pt x="219" y="140"/>
                  </a:cubicBezTo>
                  <a:lnTo>
                    <a:pt x="239" y="170"/>
                  </a:lnTo>
                  <a:lnTo>
                    <a:pt x="209" y="71"/>
                  </a:lnTo>
                  <a:lnTo>
                    <a:pt x="180" y="131"/>
                  </a:lnTo>
                  <a:cubicBezTo>
                    <a:pt x="150" y="108"/>
                    <a:pt x="165" y="97"/>
                    <a:pt x="144" y="97"/>
                  </a:cubicBezTo>
                  <a:cubicBezTo>
                    <a:pt x="138" y="97"/>
                    <a:pt x="127" y="98"/>
                    <a:pt x="110" y="101"/>
                  </a:cubicBezTo>
                  <a:cubicBezTo>
                    <a:pt x="70" y="93"/>
                    <a:pt x="88" y="66"/>
                    <a:pt x="117" y="66"/>
                  </a:cubicBezTo>
                  <a:cubicBezTo>
                    <a:pt x="124" y="66"/>
                    <a:pt x="132" y="67"/>
                    <a:pt x="140" y="71"/>
                  </a:cubicBezTo>
                  <a:lnTo>
                    <a:pt x="110" y="41"/>
                  </a:lnTo>
                  <a:cubicBezTo>
                    <a:pt x="90" y="21"/>
                    <a:pt x="70" y="12"/>
                    <a:pt x="70" y="12"/>
                  </a:cubicBezTo>
                  <a:lnTo>
                    <a:pt x="70" y="12"/>
                  </a:lnTo>
                  <a:cubicBezTo>
                    <a:pt x="70" y="12"/>
                    <a:pt x="70" y="21"/>
                    <a:pt x="80" y="31"/>
                  </a:cubicBezTo>
                  <a:lnTo>
                    <a:pt x="80" y="51"/>
                  </a:lnTo>
                  <a:cubicBezTo>
                    <a:pt x="77" y="52"/>
                    <a:pt x="73" y="52"/>
                    <a:pt x="70" y="52"/>
                  </a:cubicBezTo>
                  <a:cubicBezTo>
                    <a:pt x="30" y="52"/>
                    <a:pt x="61" y="0"/>
                    <a:pt x="13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1780092" y="586462"/>
              <a:ext cx="30281" cy="42824"/>
            </a:xfrm>
            <a:custGeom>
              <a:avLst/>
              <a:gdLst/>
              <a:ahLst/>
              <a:cxnLst/>
              <a:rect l="l" t="t" r="r" b="b"/>
              <a:pathLst>
                <a:path w="338" h="478" extrusionOk="0">
                  <a:moveTo>
                    <a:pt x="238" y="11"/>
                  </a:moveTo>
                  <a:cubicBezTo>
                    <a:pt x="242" y="13"/>
                    <a:pt x="245" y="14"/>
                    <a:pt x="249" y="15"/>
                  </a:cubicBezTo>
                  <a:lnTo>
                    <a:pt x="249" y="15"/>
                  </a:lnTo>
                  <a:cubicBezTo>
                    <a:pt x="248" y="11"/>
                    <a:pt x="246" y="11"/>
                    <a:pt x="238" y="11"/>
                  </a:cubicBezTo>
                  <a:close/>
                  <a:moveTo>
                    <a:pt x="179" y="130"/>
                  </a:moveTo>
                  <a:lnTo>
                    <a:pt x="157" y="186"/>
                  </a:lnTo>
                  <a:lnTo>
                    <a:pt x="157" y="186"/>
                  </a:lnTo>
                  <a:cubicBezTo>
                    <a:pt x="165" y="166"/>
                    <a:pt x="174" y="147"/>
                    <a:pt x="179" y="130"/>
                  </a:cubicBezTo>
                  <a:close/>
                  <a:moveTo>
                    <a:pt x="238" y="1"/>
                  </a:moveTo>
                  <a:lnTo>
                    <a:pt x="219" y="21"/>
                  </a:lnTo>
                  <a:lnTo>
                    <a:pt x="169" y="40"/>
                  </a:lnTo>
                  <a:cubicBezTo>
                    <a:pt x="189" y="51"/>
                    <a:pt x="179" y="60"/>
                    <a:pt x="189" y="80"/>
                  </a:cubicBezTo>
                  <a:cubicBezTo>
                    <a:pt x="189" y="80"/>
                    <a:pt x="159" y="71"/>
                    <a:pt x="130" y="51"/>
                  </a:cubicBezTo>
                  <a:lnTo>
                    <a:pt x="70" y="31"/>
                  </a:lnTo>
                  <a:cubicBezTo>
                    <a:pt x="0" y="60"/>
                    <a:pt x="60" y="120"/>
                    <a:pt x="30" y="160"/>
                  </a:cubicBezTo>
                  <a:cubicBezTo>
                    <a:pt x="47" y="145"/>
                    <a:pt x="58" y="142"/>
                    <a:pt x="66" y="142"/>
                  </a:cubicBezTo>
                  <a:cubicBezTo>
                    <a:pt x="73" y="142"/>
                    <a:pt x="78" y="146"/>
                    <a:pt x="83" y="146"/>
                  </a:cubicBezTo>
                  <a:cubicBezTo>
                    <a:pt x="90" y="146"/>
                    <a:pt x="99" y="138"/>
                    <a:pt x="119" y="100"/>
                  </a:cubicBezTo>
                  <a:lnTo>
                    <a:pt x="179" y="130"/>
                  </a:lnTo>
                  <a:lnTo>
                    <a:pt x="199" y="130"/>
                  </a:lnTo>
                  <a:lnTo>
                    <a:pt x="189" y="199"/>
                  </a:lnTo>
                  <a:cubicBezTo>
                    <a:pt x="210" y="199"/>
                    <a:pt x="226" y="225"/>
                    <a:pt x="241" y="225"/>
                  </a:cubicBezTo>
                  <a:cubicBezTo>
                    <a:pt x="247" y="225"/>
                    <a:pt x="253" y="221"/>
                    <a:pt x="258" y="210"/>
                  </a:cubicBezTo>
                  <a:cubicBezTo>
                    <a:pt x="258" y="210"/>
                    <a:pt x="249" y="190"/>
                    <a:pt x="249" y="179"/>
                  </a:cubicBezTo>
                  <a:cubicBezTo>
                    <a:pt x="301" y="179"/>
                    <a:pt x="292" y="255"/>
                    <a:pt x="322" y="255"/>
                  </a:cubicBezTo>
                  <a:cubicBezTo>
                    <a:pt x="326" y="255"/>
                    <a:pt x="331" y="253"/>
                    <a:pt x="338" y="249"/>
                  </a:cubicBezTo>
                  <a:cubicBezTo>
                    <a:pt x="318" y="190"/>
                    <a:pt x="328" y="179"/>
                    <a:pt x="278" y="150"/>
                  </a:cubicBezTo>
                  <a:cubicBezTo>
                    <a:pt x="278" y="100"/>
                    <a:pt x="288" y="60"/>
                    <a:pt x="298" y="31"/>
                  </a:cubicBezTo>
                  <a:cubicBezTo>
                    <a:pt x="290" y="22"/>
                    <a:pt x="267" y="21"/>
                    <a:pt x="249" y="15"/>
                  </a:cubicBezTo>
                  <a:lnTo>
                    <a:pt x="249" y="15"/>
                  </a:lnTo>
                  <a:cubicBezTo>
                    <a:pt x="249" y="16"/>
                    <a:pt x="249" y="18"/>
                    <a:pt x="249" y="21"/>
                  </a:cubicBezTo>
                  <a:lnTo>
                    <a:pt x="229" y="21"/>
                  </a:lnTo>
                  <a:cubicBezTo>
                    <a:pt x="229" y="11"/>
                    <a:pt x="229" y="11"/>
                    <a:pt x="238" y="1"/>
                  </a:cubicBezTo>
                  <a:close/>
                  <a:moveTo>
                    <a:pt x="157" y="186"/>
                  </a:moveTo>
                  <a:lnTo>
                    <a:pt x="157" y="186"/>
                  </a:lnTo>
                  <a:cubicBezTo>
                    <a:pt x="150" y="201"/>
                    <a:pt x="144" y="216"/>
                    <a:pt x="139" y="229"/>
                  </a:cubicBezTo>
                  <a:cubicBezTo>
                    <a:pt x="119" y="219"/>
                    <a:pt x="110" y="219"/>
                    <a:pt x="100" y="219"/>
                  </a:cubicBezTo>
                  <a:cubicBezTo>
                    <a:pt x="100" y="229"/>
                    <a:pt x="119" y="239"/>
                    <a:pt x="119" y="259"/>
                  </a:cubicBezTo>
                  <a:cubicBezTo>
                    <a:pt x="130" y="259"/>
                    <a:pt x="130" y="269"/>
                    <a:pt x="130" y="269"/>
                  </a:cubicBezTo>
                  <a:cubicBezTo>
                    <a:pt x="125" y="274"/>
                    <a:pt x="122" y="274"/>
                    <a:pt x="121" y="274"/>
                  </a:cubicBezTo>
                  <a:cubicBezTo>
                    <a:pt x="119" y="274"/>
                    <a:pt x="119" y="274"/>
                    <a:pt x="119" y="279"/>
                  </a:cubicBezTo>
                  <a:lnTo>
                    <a:pt x="119" y="259"/>
                  </a:lnTo>
                  <a:lnTo>
                    <a:pt x="110" y="279"/>
                  </a:lnTo>
                  <a:cubicBezTo>
                    <a:pt x="90" y="279"/>
                    <a:pt x="80" y="249"/>
                    <a:pt x="80" y="229"/>
                  </a:cubicBezTo>
                  <a:cubicBezTo>
                    <a:pt x="73" y="238"/>
                    <a:pt x="68" y="241"/>
                    <a:pt x="62" y="241"/>
                  </a:cubicBezTo>
                  <a:cubicBezTo>
                    <a:pt x="48" y="241"/>
                    <a:pt x="37" y="222"/>
                    <a:pt x="26" y="222"/>
                  </a:cubicBezTo>
                  <a:cubicBezTo>
                    <a:pt x="21" y="222"/>
                    <a:pt x="16" y="226"/>
                    <a:pt x="11" y="239"/>
                  </a:cubicBezTo>
                  <a:cubicBezTo>
                    <a:pt x="40" y="338"/>
                    <a:pt x="70" y="408"/>
                    <a:pt x="179" y="477"/>
                  </a:cubicBezTo>
                  <a:cubicBezTo>
                    <a:pt x="150" y="417"/>
                    <a:pt x="130" y="348"/>
                    <a:pt x="150" y="298"/>
                  </a:cubicBezTo>
                  <a:lnTo>
                    <a:pt x="150" y="298"/>
                  </a:lnTo>
                  <a:lnTo>
                    <a:pt x="199" y="309"/>
                  </a:lnTo>
                  <a:cubicBezTo>
                    <a:pt x="159" y="368"/>
                    <a:pt x="199" y="398"/>
                    <a:pt x="199" y="457"/>
                  </a:cubicBezTo>
                  <a:lnTo>
                    <a:pt x="219" y="329"/>
                  </a:lnTo>
                  <a:cubicBezTo>
                    <a:pt x="233" y="307"/>
                    <a:pt x="244" y="298"/>
                    <a:pt x="252" y="298"/>
                  </a:cubicBezTo>
                  <a:cubicBezTo>
                    <a:pt x="267" y="298"/>
                    <a:pt x="276" y="323"/>
                    <a:pt x="288" y="348"/>
                  </a:cubicBezTo>
                  <a:cubicBezTo>
                    <a:pt x="288" y="338"/>
                    <a:pt x="288" y="329"/>
                    <a:pt x="298" y="318"/>
                  </a:cubicBezTo>
                  <a:cubicBezTo>
                    <a:pt x="284" y="318"/>
                    <a:pt x="252" y="262"/>
                    <a:pt x="233" y="262"/>
                  </a:cubicBezTo>
                  <a:cubicBezTo>
                    <a:pt x="224" y="262"/>
                    <a:pt x="219" y="274"/>
                    <a:pt x="219" y="309"/>
                  </a:cubicBezTo>
                  <a:cubicBezTo>
                    <a:pt x="159" y="309"/>
                    <a:pt x="179" y="239"/>
                    <a:pt x="159" y="219"/>
                  </a:cubicBezTo>
                  <a:cubicBezTo>
                    <a:pt x="159" y="229"/>
                    <a:pt x="150" y="229"/>
                    <a:pt x="139" y="229"/>
                  </a:cubicBezTo>
                  <a:lnTo>
                    <a:pt x="157" y="186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1932128" y="570515"/>
              <a:ext cx="2688" cy="10751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30"/>
                    <a:pt x="20" y="70"/>
                    <a:pt x="30" y="119"/>
                  </a:cubicBezTo>
                  <a:lnTo>
                    <a:pt x="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1958826" y="673634"/>
              <a:ext cx="896" cy="9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1926752" y="720759"/>
              <a:ext cx="985" cy="89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1772925" y="515237"/>
              <a:ext cx="210799" cy="233113"/>
            </a:xfrm>
            <a:custGeom>
              <a:avLst/>
              <a:gdLst/>
              <a:ahLst/>
              <a:cxnLst/>
              <a:rect l="l" t="t" r="r" b="b"/>
              <a:pathLst>
                <a:path w="2353" h="2602" extrusionOk="0">
                  <a:moveTo>
                    <a:pt x="596" y="290"/>
                  </a:moveTo>
                  <a:cubicBezTo>
                    <a:pt x="576" y="310"/>
                    <a:pt x="547" y="350"/>
                    <a:pt x="537" y="370"/>
                  </a:cubicBezTo>
                  <a:cubicBezTo>
                    <a:pt x="547" y="350"/>
                    <a:pt x="576" y="320"/>
                    <a:pt x="596" y="290"/>
                  </a:cubicBezTo>
                  <a:close/>
                  <a:moveTo>
                    <a:pt x="1311" y="42"/>
                  </a:moveTo>
                  <a:lnTo>
                    <a:pt x="2303" y="518"/>
                  </a:lnTo>
                  <a:cubicBezTo>
                    <a:pt x="2303" y="528"/>
                    <a:pt x="2313" y="538"/>
                    <a:pt x="2313" y="538"/>
                  </a:cubicBezTo>
                  <a:cubicBezTo>
                    <a:pt x="2306" y="545"/>
                    <a:pt x="2299" y="548"/>
                    <a:pt x="2293" y="548"/>
                  </a:cubicBezTo>
                  <a:cubicBezTo>
                    <a:pt x="2282" y="548"/>
                    <a:pt x="2273" y="537"/>
                    <a:pt x="2273" y="518"/>
                  </a:cubicBezTo>
                  <a:lnTo>
                    <a:pt x="1330" y="72"/>
                  </a:lnTo>
                  <a:cubicBezTo>
                    <a:pt x="1301" y="101"/>
                    <a:pt x="1242" y="151"/>
                    <a:pt x="1222" y="181"/>
                  </a:cubicBezTo>
                  <a:cubicBezTo>
                    <a:pt x="1210" y="199"/>
                    <a:pt x="1201" y="213"/>
                    <a:pt x="1209" y="213"/>
                  </a:cubicBezTo>
                  <a:cubicBezTo>
                    <a:pt x="1215" y="213"/>
                    <a:pt x="1227" y="207"/>
                    <a:pt x="1251" y="191"/>
                  </a:cubicBezTo>
                  <a:lnTo>
                    <a:pt x="1251" y="191"/>
                  </a:lnTo>
                  <a:cubicBezTo>
                    <a:pt x="1242" y="200"/>
                    <a:pt x="1231" y="211"/>
                    <a:pt x="1222" y="231"/>
                  </a:cubicBezTo>
                  <a:lnTo>
                    <a:pt x="1162" y="220"/>
                  </a:lnTo>
                  <a:cubicBezTo>
                    <a:pt x="1211" y="161"/>
                    <a:pt x="1271" y="101"/>
                    <a:pt x="1311" y="42"/>
                  </a:cubicBezTo>
                  <a:close/>
                  <a:moveTo>
                    <a:pt x="1261" y="498"/>
                  </a:moveTo>
                  <a:lnTo>
                    <a:pt x="1261" y="538"/>
                  </a:lnTo>
                  <a:cubicBezTo>
                    <a:pt x="1271" y="538"/>
                    <a:pt x="1281" y="538"/>
                    <a:pt x="1291" y="548"/>
                  </a:cubicBezTo>
                  <a:lnTo>
                    <a:pt x="1291" y="538"/>
                  </a:lnTo>
                  <a:cubicBezTo>
                    <a:pt x="1311" y="548"/>
                    <a:pt x="1330" y="558"/>
                    <a:pt x="1341" y="558"/>
                  </a:cubicBezTo>
                  <a:cubicBezTo>
                    <a:pt x="1350" y="548"/>
                    <a:pt x="1350" y="528"/>
                    <a:pt x="1350" y="518"/>
                  </a:cubicBezTo>
                  <a:lnTo>
                    <a:pt x="1361" y="538"/>
                  </a:lnTo>
                  <a:cubicBezTo>
                    <a:pt x="1361" y="528"/>
                    <a:pt x="1361" y="528"/>
                    <a:pt x="1370" y="528"/>
                  </a:cubicBezTo>
                  <a:lnTo>
                    <a:pt x="1370" y="518"/>
                  </a:lnTo>
                  <a:cubicBezTo>
                    <a:pt x="1350" y="508"/>
                    <a:pt x="1330" y="508"/>
                    <a:pt x="1311" y="508"/>
                  </a:cubicBezTo>
                  <a:cubicBezTo>
                    <a:pt x="1301" y="508"/>
                    <a:pt x="1281" y="498"/>
                    <a:pt x="1261" y="498"/>
                  </a:cubicBezTo>
                  <a:close/>
                  <a:moveTo>
                    <a:pt x="1441" y="601"/>
                  </a:moveTo>
                  <a:cubicBezTo>
                    <a:pt x="1447" y="604"/>
                    <a:pt x="1454" y="606"/>
                    <a:pt x="1460" y="608"/>
                  </a:cubicBezTo>
                  <a:cubicBezTo>
                    <a:pt x="1451" y="608"/>
                    <a:pt x="1443" y="608"/>
                    <a:pt x="1441" y="601"/>
                  </a:cubicBezTo>
                  <a:close/>
                  <a:moveTo>
                    <a:pt x="1281" y="439"/>
                  </a:moveTo>
                  <a:lnTo>
                    <a:pt x="1301" y="449"/>
                  </a:lnTo>
                  <a:cubicBezTo>
                    <a:pt x="1315" y="463"/>
                    <a:pt x="1324" y="477"/>
                    <a:pt x="1342" y="477"/>
                  </a:cubicBezTo>
                  <a:cubicBezTo>
                    <a:pt x="1349" y="477"/>
                    <a:pt x="1359" y="475"/>
                    <a:pt x="1370" y="469"/>
                  </a:cubicBezTo>
                  <a:cubicBezTo>
                    <a:pt x="1380" y="508"/>
                    <a:pt x="1380" y="508"/>
                    <a:pt x="1370" y="518"/>
                  </a:cubicBezTo>
                  <a:lnTo>
                    <a:pt x="1390" y="518"/>
                  </a:lnTo>
                  <a:cubicBezTo>
                    <a:pt x="1380" y="518"/>
                    <a:pt x="1380" y="528"/>
                    <a:pt x="1380" y="528"/>
                  </a:cubicBezTo>
                  <a:cubicBezTo>
                    <a:pt x="1370" y="528"/>
                    <a:pt x="1370" y="538"/>
                    <a:pt x="1361" y="538"/>
                  </a:cubicBezTo>
                  <a:cubicBezTo>
                    <a:pt x="1361" y="538"/>
                    <a:pt x="1350" y="548"/>
                    <a:pt x="1350" y="558"/>
                  </a:cubicBezTo>
                  <a:lnTo>
                    <a:pt x="1341" y="558"/>
                  </a:lnTo>
                  <a:lnTo>
                    <a:pt x="1341" y="568"/>
                  </a:lnTo>
                  <a:cubicBezTo>
                    <a:pt x="1321" y="558"/>
                    <a:pt x="1311" y="548"/>
                    <a:pt x="1291" y="548"/>
                  </a:cubicBezTo>
                  <a:cubicBezTo>
                    <a:pt x="1291" y="548"/>
                    <a:pt x="1291" y="558"/>
                    <a:pt x="1301" y="568"/>
                  </a:cubicBezTo>
                  <a:cubicBezTo>
                    <a:pt x="1301" y="577"/>
                    <a:pt x="1311" y="588"/>
                    <a:pt x="1311" y="597"/>
                  </a:cubicBezTo>
                  <a:cubicBezTo>
                    <a:pt x="1311" y="608"/>
                    <a:pt x="1301" y="617"/>
                    <a:pt x="1291" y="617"/>
                  </a:cubicBezTo>
                  <a:lnTo>
                    <a:pt x="1251" y="608"/>
                  </a:lnTo>
                  <a:cubicBezTo>
                    <a:pt x="1251" y="597"/>
                    <a:pt x="1251" y="588"/>
                    <a:pt x="1242" y="568"/>
                  </a:cubicBezTo>
                  <a:lnTo>
                    <a:pt x="1231" y="568"/>
                  </a:lnTo>
                  <a:cubicBezTo>
                    <a:pt x="1222" y="568"/>
                    <a:pt x="1211" y="558"/>
                    <a:pt x="1202" y="558"/>
                  </a:cubicBezTo>
                  <a:cubicBezTo>
                    <a:pt x="1182" y="568"/>
                    <a:pt x="1182" y="577"/>
                    <a:pt x="1182" y="588"/>
                  </a:cubicBezTo>
                  <a:lnTo>
                    <a:pt x="1162" y="588"/>
                  </a:lnTo>
                  <a:lnTo>
                    <a:pt x="1162" y="568"/>
                  </a:lnTo>
                  <a:cubicBezTo>
                    <a:pt x="1172" y="558"/>
                    <a:pt x="1172" y="548"/>
                    <a:pt x="1182" y="538"/>
                  </a:cubicBezTo>
                  <a:cubicBezTo>
                    <a:pt x="1182" y="528"/>
                    <a:pt x="1192" y="518"/>
                    <a:pt x="1192" y="508"/>
                  </a:cubicBezTo>
                  <a:cubicBezTo>
                    <a:pt x="1192" y="508"/>
                    <a:pt x="1182" y="498"/>
                    <a:pt x="1182" y="489"/>
                  </a:cubicBezTo>
                  <a:lnTo>
                    <a:pt x="1222" y="489"/>
                  </a:lnTo>
                  <a:cubicBezTo>
                    <a:pt x="1211" y="498"/>
                    <a:pt x="1202" y="498"/>
                    <a:pt x="1192" y="508"/>
                  </a:cubicBezTo>
                  <a:cubicBezTo>
                    <a:pt x="1202" y="518"/>
                    <a:pt x="1202" y="528"/>
                    <a:pt x="1211" y="538"/>
                  </a:cubicBezTo>
                  <a:lnTo>
                    <a:pt x="1261" y="538"/>
                  </a:lnTo>
                  <a:cubicBezTo>
                    <a:pt x="1231" y="538"/>
                    <a:pt x="1211" y="538"/>
                    <a:pt x="1242" y="498"/>
                  </a:cubicBezTo>
                  <a:cubicBezTo>
                    <a:pt x="1231" y="498"/>
                    <a:pt x="1222" y="498"/>
                    <a:pt x="1222" y="489"/>
                  </a:cubicBezTo>
                  <a:lnTo>
                    <a:pt x="1222" y="489"/>
                  </a:lnTo>
                  <a:cubicBezTo>
                    <a:pt x="1222" y="489"/>
                    <a:pt x="1231" y="489"/>
                    <a:pt x="1242" y="498"/>
                  </a:cubicBezTo>
                  <a:lnTo>
                    <a:pt x="1261" y="498"/>
                  </a:lnTo>
                  <a:lnTo>
                    <a:pt x="1271" y="489"/>
                  </a:lnTo>
                  <a:cubicBezTo>
                    <a:pt x="1271" y="478"/>
                    <a:pt x="1281" y="458"/>
                    <a:pt x="1281" y="439"/>
                  </a:cubicBezTo>
                  <a:close/>
                  <a:moveTo>
                    <a:pt x="1500" y="627"/>
                  </a:moveTo>
                  <a:cubicBezTo>
                    <a:pt x="1519" y="627"/>
                    <a:pt x="1529" y="637"/>
                    <a:pt x="1549" y="647"/>
                  </a:cubicBezTo>
                  <a:cubicBezTo>
                    <a:pt x="1529" y="637"/>
                    <a:pt x="1519" y="637"/>
                    <a:pt x="1500" y="627"/>
                  </a:cubicBezTo>
                  <a:close/>
                  <a:moveTo>
                    <a:pt x="1807" y="647"/>
                  </a:moveTo>
                  <a:lnTo>
                    <a:pt x="1807" y="647"/>
                  </a:lnTo>
                  <a:cubicBezTo>
                    <a:pt x="1809" y="653"/>
                    <a:pt x="1814" y="657"/>
                    <a:pt x="1819" y="660"/>
                  </a:cubicBezTo>
                  <a:lnTo>
                    <a:pt x="1819" y="660"/>
                  </a:lnTo>
                  <a:cubicBezTo>
                    <a:pt x="1811" y="652"/>
                    <a:pt x="1807" y="647"/>
                    <a:pt x="1807" y="647"/>
                  </a:cubicBezTo>
                  <a:close/>
                  <a:moveTo>
                    <a:pt x="715" y="667"/>
                  </a:moveTo>
                  <a:lnTo>
                    <a:pt x="715" y="677"/>
                  </a:lnTo>
                  <a:lnTo>
                    <a:pt x="695" y="677"/>
                  </a:lnTo>
                  <a:cubicBezTo>
                    <a:pt x="706" y="667"/>
                    <a:pt x="715" y="667"/>
                    <a:pt x="715" y="667"/>
                  </a:cubicBezTo>
                  <a:close/>
                  <a:moveTo>
                    <a:pt x="1827" y="502"/>
                  </a:moveTo>
                  <a:lnTo>
                    <a:pt x="1886" y="528"/>
                  </a:lnTo>
                  <a:cubicBezTo>
                    <a:pt x="1879" y="550"/>
                    <a:pt x="1888" y="583"/>
                    <a:pt x="1901" y="603"/>
                  </a:cubicBezTo>
                  <a:lnTo>
                    <a:pt x="1901" y="603"/>
                  </a:lnTo>
                  <a:lnTo>
                    <a:pt x="1886" y="588"/>
                  </a:lnTo>
                  <a:lnTo>
                    <a:pt x="1886" y="588"/>
                  </a:lnTo>
                  <a:cubicBezTo>
                    <a:pt x="1914" y="636"/>
                    <a:pt x="1874" y="665"/>
                    <a:pt x="1841" y="665"/>
                  </a:cubicBezTo>
                  <a:cubicBezTo>
                    <a:pt x="1833" y="665"/>
                    <a:pt x="1825" y="663"/>
                    <a:pt x="1819" y="660"/>
                  </a:cubicBezTo>
                  <a:lnTo>
                    <a:pt x="1819" y="660"/>
                  </a:lnTo>
                  <a:cubicBezTo>
                    <a:pt x="1830" y="672"/>
                    <a:pt x="1848" y="692"/>
                    <a:pt x="1866" y="716"/>
                  </a:cubicBezTo>
                  <a:lnTo>
                    <a:pt x="1827" y="697"/>
                  </a:lnTo>
                  <a:lnTo>
                    <a:pt x="1877" y="736"/>
                  </a:lnTo>
                  <a:lnTo>
                    <a:pt x="1886" y="736"/>
                  </a:lnTo>
                  <a:cubicBezTo>
                    <a:pt x="1906" y="776"/>
                    <a:pt x="1936" y="816"/>
                    <a:pt x="1946" y="826"/>
                  </a:cubicBezTo>
                  <a:lnTo>
                    <a:pt x="1936" y="826"/>
                  </a:lnTo>
                  <a:lnTo>
                    <a:pt x="1936" y="816"/>
                  </a:lnTo>
                  <a:lnTo>
                    <a:pt x="1916" y="816"/>
                  </a:lnTo>
                  <a:lnTo>
                    <a:pt x="1916" y="806"/>
                  </a:lnTo>
                  <a:lnTo>
                    <a:pt x="1906" y="806"/>
                  </a:lnTo>
                  <a:cubicBezTo>
                    <a:pt x="1906" y="796"/>
                    <a:pt x="1906" y="796"/>
                    <a:pt x="1896" y="796"/>
                  </a:cubicBezTo>
                  <a:lnTo>
                    <a:pt x="1896" y="786"/>
                  </a:lnTo>
                  <a:lnTo>
                    <a:pt x="1886" y="786"/>
                  </a:lnTo>
                  <a:lnTo>
                    <a:pt x="1886" y="776"/>
                  </a:lnTo>
                  <a:lnTo>
                    <a:pt x="1877" y="776"/>
                  </a:lnTo>
                  <a:lnTo>
                    <a:pt x="1877" y="766"/>
                  </a:lnTo>
                  <a:cubicBezTo>
                    <a:pt x="1846" y="756"/>
                    <a:pt x="1807" y="747"/>
                    <a:pt x="1767" y="727"/>
                  </a:cubicBezTo>
                  <a:cubicBezTo>
                    <a:pt x="1767" y="727"/>
                    <a:pt x="1758" y="727"/>
                    <a:pt x="1758" y="716"/>
                  </a:cubicBezTo>
                  <a:lnTo>
                    <a:pt x="1758" y="697"/>
                  </a:lnTo>
                  <a:lnTo>
                    <a:pt x="1747" y="697"/>
                  </a:lnTo>
                  <a:cubicBezTo>
                    <a:pt x="1747" y="687"/>
                    <a:pt x="1738" y="677"/>
                    <a:pt x="1738" y="677"/>
                  </a:cubicBezTo>
                  <a:lnTo>
                    <a:pt x="1747" y="657"/>
                  </a:lnTo>
                  <a:cubicBezTo>
                    <a:pt x="1747" y="667"/>
                    <a:pt x="1747" y="667"/>
                    <a:pt x="1758" y="667"/>
                  </a:cubicBezTo>
                  <a:cubicBezTo>
                    <a:pt x="1758" y="657"/>
                    <a:pt x="1747" y="657"/>
                    <a:pt x="1747" y="647"/>
                  </a:cubicBezTo>
                  <a:cubicBezTo>
                    <a:pt x="1758" y="637"/>
                    <a:pt x="1767" y="617"/>
                    <a:pt x="1767" y="597"/>
                  </a:cubicBezTo>
                  <a:lnTo>
                    <a:pt x="1777" y="617"/>
                  </a:lnTo>
                  <a:cubicBezTo>
                    <a:pt x="1777" y="608"/>
                    <a:pt x="1777" y="597"/>
                    <a:pt x="1767" y="588"/>
                  </a:cubicBezTo>
                  <a:lnTo>
                    <a:pt x="1777" y="588"/>
                  </a:lnTo>
                  <a:cubicBezTo>
                    <a:pt x="1806" y="569"/>
                    <a:pt x="1825" y="540"/>
                    <a:pt x="1827" y="502"/>
                  </a:cubicBezTo>
                  <a:close/>
                  <a:moveTo>
                    <a:pt x="1976" y="885"/>
                  </a:moveTo>
                  <a:lnTo>
                    <a:pt x="2015" y="945"/>
                  </a:lnTo>
                  <a:cubicBezTo>
                    <a:pt x="2005" y="925"/>
                    <a:pt x="1996" y="905"/>
                    <a:pt x="1976" y="885"/>
                  </a:cubicBezTo>
                  <a:close/>
                  <a:moveTo>
                    <a:pt x="1341" y="92"/>
                  </a:moveTo>
                  <a:lnTo>
                    <a:pt x="2254" y="518"/>
                  </a:lnTo>
                  <a:lnTo>
                    <a:pt x="2254" y="548"/>
                  </a:lnTo>
                  <a:cubicBezTo>
                    <a:pt x="2254" y="548"/>
                    <a:pt x="2243" y="588"/>
                    <a:pt x="2243" y="627"/>
                  </a:cubicBezTo>
                  <a:cubicBezTo>
                    <a:pt x="2234" y="667"/>
                    <a:pt x="2223" y="697"/>
                    <a:pt x="2223" y="697"/>
                  </a:cubicBezTo>
                  <a:cubicBezTo>
                    <a:pt x="2223" y="697"/>
                    <a:pt x="2243" y="707"/>
                    <a:pt x="2263" y="727"/>
                  </a:cubicBezTo>
                  <a:cubicBezTo>
                    <a:pt x="2283" y="736"/>
                    <a:pt x="2303" y="756"/>
                    <a:pt x="2303" y="756"/>
                  </a:cubicBezTo>
                  <a:cubicBezTo>
                    <a:pt x="2301" y="773"/>
                    <a:pt x="2296" y="778"/>
                    <a:pt x="2290" y="778"/>
                  </a:cubicBezTo>
                  <a:cubicBezTo>
                    <a:pt x="2280" y="778"/>
                    <a:pt x="2265" y="760"/>
                    <a:pt x="2253" y="760"/>
                  </a:cubicBezTo>
                  <a:cubicBezTo>
                    <a:pt x="2244" y="760"/>
                    <a:pt x="2237" y="770"/>
                    <a:pt x="2234" y="806"/>
                  </a:cubicBezTo>
                  <a:cubicBezTo>
                    <a:pt x="2263" y="846"/>
                    <a:pt x="2214" y="905"/>
                    <a:pt x="2234" y="925"/>
                  </a:cubicBezTo>
                  <a:cubicBezTo>
                    <a:pt x="2226" y="925"/>
                    <a:pt x="2219" y="923"/>
                    <a:pt x="2213" y="923"/>
                  </a:cubicBezTo>
                  <a:cubicBezTo>
                    <a:pt x="2204" y="923"/>
                    <a:pt x="2196" y="927"/>
                    <a:pt x="2184" y="945"/>
                  </a:cubicBezTo>
                  <a:lnTo>
                    <a:pt x="2174" y="945"/>
                  </a:lnTo>
                  <a:cubicBezTo>
                    <a:pt x="2174" y="938"/>
                    <a:pt x="2169" y="931"/>
                    <a:pt x="2159" y="931"/>
                  </a:cubicBezTo>
                  <a:cubicBezTo>
                    <a:pt x="2155" y="931"/>
                    <a:pt x="2150" y="932"/>
                    <a:pt x="2144" y="935"/>
                  </a:cubicBezTo>
                  <a:cubicBezTo>
                    <a:pt x="2135" y="925"/>
                    <a:pt x="2124" y="925"/>
                    <a:pt x="2115" y="915"/>
                  </a:cubicBezTo>
                  <a:lnTo>
                    <a:pt x="2095" y="915"/>
                  </a:lnTo>
                  <a:cubicBezTo>
                    <a:pt x="2085" y="905"/>
                    <a:pt x="2065" y="905"/>
                    <a:pt x="2055" y="895"/>
                  </a:cubicBezTo>
                  <a:lnTo>
                    <a:pt x="2045" y="885"/>
                  </a:lnTo>
                  <a:cubicBezTo>
                    <a:pt x="2035" y="885"/>
                    <a:pt x="2035" y="885"/>
                    <a:pt x="2025" y="875"/>
                  </a:cubicBezTo>
                  <a:cubicBezTo>
                    <a:pt x="2015" y="875"/>
                    <a:pt x="2005" y="866"/>
                    <a:pt x="1996" y="866"/>
                  </a:cubicBezTo>
                  <a:lnTo>
                    <a:pt x="1986" y="856"/>
                  </a:lnTo>
                  <a:lnTo>
                    <a:pt x="1986" y="856"/>
                  </a:lnTo>
                  <a:cubicBezTo>
                    <a:pt x="1986" y="855"/>
                    <a:pt x="1985" y="855"/>
                    <a:pt x="1985" y="855"/>
                  </a:cubicBezTo>
                  <a:lnTo>
                    <a:pt x="1976" y="846"/>
                  </a:lnTo>
                  <a:cubicBezTo>
                    <a:pt x="1971" y="846"/>
                    <a:pt x="1966" y="843"/>
                    <a:pt x="1961" y="841"/>
                  </a:cubicBezTo>
                  <a:lnTo>
                    <a:pt x="1961" y="841"/>
                  </a:lnTo>
                  <a:lnTo>
                    <a:pt x="1965" y="846"/>
                  </a:lnTo>
                  <a:cubicBezTo>
                    <a:pt x="1959" y="846"/>
                    <a:pt x="1957" y="841"/>
                    <a:pt x="1956" y="838"/>
                  </a:cubicBezTo>
                  <a:lnTo>
                    <a:pt x="1956" y="838"/>
                  </a:lnTo>
                  <a:cubicBezTo>
                    <a:pt x="1958" y="839"/>
                    <a:pt x="1959" y="840"/>
                    <a:pt x="1961" y="841"/>
                  </a:cubicBezTo>
                  <a:lnTo>
                    <a:pt x="1961" y="841"/>
                  </a:lnTo>
                  <a:lnTo>
                    <a:pt x="1956" y="835"/>
                  </a:lnTo>
                  <a:lnTo>
                    <a:pt x="1956" y="835"/>
                  </a:lnTo>
                  <a:cubicBezTo>
                    <a:pt x="1956" y="835"/>
                    <a:pt x="1956" y="837"/>
                    <a:pt x="1956" y="838"/>
                  </a:cubicBezTo>
                  <a:lnTo>
                    <a:pt x="1956" y="838"/>
                  </a:lnTo>
                  <a:cubicBezTo>
                    <a:pt x="1953" y="837"/>
                    <a:pt x="1949" y="835"/>
                    <a:pt x="1946" y="835"/>
                  </a:cubicBezTo>
                  <a:cubicBezTo>
                    <a:pt x="1963" y="785"/>
                    <a:pt x="1922" y="777"/>
                    <a:pt x="1916" y="733"/>
                  </a:cubicBezTo>
                  <a:lnTo>
                    <a:pt x="1916" y="733"/>
                  </a:lnTo>
                  <a:cubicBezTo>
                    <a:pt x="1920" y="743"/>
                    <a:pt x="1930" y="747"/>
                    <a:pt x="1936" y="747"/>
                  </a:cubicBezTo>
                  <a:cubicBezTo>
                    <a:pt x="1946" y="716"/>
                    <a:pt x="1946" y="677"/>
                    <a:pt x="1956" y="647"/>
                  </a:cubicBezTo>
                  <a:lnTo>
                    <a:pt x="1956" y="528"/>
                  </a:lnTo>
                  <a:lnTo>
                    <a:pt x="1758" y="429"/>
                  </a:lnTo>
                  <a:cubicBezTo>
                    <a:pt x="1738" y="379"/>
                    <a:pt x="1707" y="339"/>
                    <a:pt x="1698" y="300"/>
                  </a:cubicBezTo>
                  <a:lnTo>
                    <a:pt x="1341" y="240"/>
                  </a:lnTo>
                  <a:cubicBezTo>
                    <a:pt x="1341" y="240"/>
                    <a:pt x="1330" y="231"/>
                    <a:pt x="1321" y="231"/>
                  </a:cubicBezTo>
                  <a:cubicBezTo>
                    <a:pt x="1291" y="200"/>
                    <a:pt x="1251" y="191"/>
                    <a:pt x="1341" y="92"/>
                  </a:cubicBezTo>
                  <a:close/>
                  <a:moveTo>
                    <a:pt x="517" y="1133"/>
                  </a:moveTo>
                  <a:cubicBezTo>
                    <a:pt x="517" y="1140"/>
                    <a:pt x="519" y="1143"/>
                    <a:pt x="523" y="1145"/>
                  </a:cubicBezTo>
                  <a:lnTo>
                    <a:pt x="523" y="1145"/>
                  </a:lnTo>
                  <a:lnTo>
                    <a:pt x="517" y="1133"/>
                  </a:lnTo>
                  <a:close/>
                  <a:moveTo>
                    <a:pt x="547" y="1143"/>
                  </a:moveTo>
                  <a:cubicBezTo>
                    <a:pt x="542" y="1143"/>
                    <a:pt x="535" y="1146"/>
                    <a:pt x="528" y="1146"/>
                  </a:cubicBezTo>
                  <a:cubicBezTo>
                    <a:pt x="526" y="1146"/>
                    <a:pt x="525" y="1145"/>
                    <a:pt x="523" y="1145"/>
                  </a:cubicBezTo>
                  <a:lnTo>
                    <a:pt x="523" y="1145"/>
                  </a:lnTo>
                  <a:lnTo>
                    <a:pt x="527" y="1153"/>
                  </a:lnTo>
                  <a:lnTo>
                    <a:pt x="507" y="1193"/>
                  </a:lnTo>
                  <a:lnTo>
                    <a:pt x="537" y="1212"/>
                  </a:lnTo>
                  <a:lnTo>
                    <a:pt x="527" y="1163"/>
                  </a:lnTo>
                  <a:lnTo>
                    <a:pt x="537" y="1183"/>
                  </a:lnTo>
                  <a:lnTo>
                    <a:pt x="547" y="1143"/>
                  </a:lnTo>
                  <a:close/>
                  <a:moveTo>
                    <a:pt x="1877" y="1282"/>
                  </a:moveTo>
                  <a:cubicBezTo>
                    <a:pt x="1886" y="1314"/>
                    <a:pt x="1897" y="1345"/>
                    <a:pt x="1907" y="1375"/>
                  </a:cubicBezTo>
                  <a:lnTo>
                    <a:pt x="1907" y="1375"/>
                  </a:lnTo>
                  <a:cubicBezTo>
                    <a:pt x="1903" y="1371"/>
                    <a:pt x="1899" y="1368"/>
                    <a:pt x="1894" y="1368"/>
                  </a:cubicBezTo>
                  <a:cubicBezTo>
                    <a:pt x="1887" y="1368"/>
                    <a:pt x="1878" y="1374"/>
                    <a:pt x="1866" y="1391"/>
                  </a:cubicBezTo>
                  <a:cubicBezTo>
                    <a:pt x="1866" y="1391"/>
                    <a:pt x="1866" y="1362"/>
                    <a:pt x="1857" y="1342"/>
                  </a:cubicBezTo>
                  <a:cubicBezTo>
                    <a:pt x="1857" y="1312"/>
                    <a:pt x="1857" y="1282"/>
                    <a:pt x="1846" y="1282"/>
                  </a:cubicBezTo>
                  <a:close/>
                  <a:moveTo>
                    <a:pt x="815" y="1441"/>
                  </a:moveTo>
                  <a:lnTo>
                    <a:pt x="815" y="1451"/>
                  </a:lnTo>
                  <a:cubicBezTo>
                    <a:pt x="815" y="1451"/>
                    <a:pt x="815" y="1441"/>
                    <a:pt x="805" y="1441"/>
                  </a:cubicBezTo>
                  <a:close/>
                  <a:moveTo>
                    <a:pt x="318" y="1451"/>
                  </a:moveTo>
                  <a:cubicBezTo>
                    <a:pt x="318" y="1456"/>
                    <a:pt x="323" y="1461"/>
                    <a:pt x="330" y="1462"/>
                  </a:cubicBezTo>
                  <a:lnTo>
                    <a:pt x="330" y="1462"/>
                  </a:lnTo>
                  <a:lnTo>
                    <a:pt x="318" y="1451"/>
                  </a:lnTo>
                  <a:close/>
                  <a:moveTo>
                    <a:pt x="805" y="1382"/>
                  </a:moveTo>
                  <a:cubicBezTo>
                    <a:pt x="815" y="1382"/>
                    <a:pt x="825" y="1391"/>
                    <a:pt x="834" y="1391"/>
                  </a:cubicBezTo>
                  <a:cubicBezTo>
                    <a:pt x="854" y="1421"/>
                    <a:pt x="865" y="1451"/>
                    <a:pt x="874" y="1481"/>
                  </a:cubicBezTo>
                  <a:cubicBezTo>
                    <a:pt x="865" y="1481"/>
                    <a:pt x="854" y="1470"/>
                    <a:pt x="854" y="1470"/>
                  </a:cubicBezTo>
                  <a:lnTo>
                    <a:pt x="865" y="1470"/>
                  </a:lnTo>
                  <a:cubicBezTo>
                    <a:pt x="854" y="1470"/>
                    <a:pt x="845" y="1441"/>
                    <a:pt x="834" y="1431"/>
                  </a:cubicBezTo>
                  <a:cubicBezTo>
                    <a:pt x="834" y="1411"/>
                    <a:pt x="825" y="1391"/>
                    <a:pt x="805" y="1382"/>
                  </a:cubicBezTo>
                  <a:close/>
                  <a:moveTo>
                    <a:pt x="1608" y="1490"/>
                  </a:moveTo>
                  <a:cubicBezTo>
                    <a:pt x="1608" y="1501"/>
                    <a:pt x="1599" y="1501"/>
                    <a:pt x="1599" y="1510"/>
                  </a:cubicBezTo>
                  <a:lnTo>
                    <a:pt x="1599" y="1490"/>
                  </a:lnTo>
                  <a:close/>
                  <a:moveTo>
                    <a:pt x="302" y="1546"/>
                  </a:moveTo>
                  <a:cubicBezTo>
                    <a:pt x="308" y="1550"/>
                    <a:pt x="321" y="1552"/>
                    <a:pt x="329" y="1560"/>
                  </a:cubicBezTo>
                  <a:cubicBezTo>
                    <a:pt x="320" y="1560"/>
                    <a:pt x="311" y="1560"/>
                    <a:pt x="302" y="1546"/>
                  </a:cubicBezTo>
                  <a:close/>
                  <a:moveTo>
                    <a:pt x="2144" y="1669"/>
                  </a:moveTo>
                  <a:lnTo>
                    <a:pt x="2144" y="1669"/>
                  </a:lnTo>
                  <a:cubicBezTo>
                    <a:pt x="2147" y="1672"/>
                    <a:pt x="2150" y="1674"/>
                    <a:pt x="2151" y="1676"/>
                  </a:cubicBezTo>
                  <a:lnTo>
                    <a:pt x="2151" y="1676"/>
                  </a:lnTo>
                  <a:cubicBezTo>
                    <a:pt x="2149" y="1674"/>
                    <a:pt x="2147" y="1671"/>
                    <a:pt x="2144" y="1669"/>
                  </a:cubicBezTo>
                  <a:close/>
                  <a:moveTo>
                    <a:pt x="2151" y="1676"/>
                  </a:moveTo>
                  <a:cubicBezTo>
                    <a:pt x="2154" y="1680"/>
                    <a:pt x="2154" y="1682"/>
                    <a:pt x="2154" y="1689"/>
                  </a:cubicBezTo>
                  <a:cubicBezTo>
                    <a:pt x="2153" y="1685"/>
                    <a:pt x="2152" y="1681"/>
                    <a:pt x="2151" y="1676"/>
                  </a:cubicBezTo>
                  <a:close/>
                  <a:moveTo>
                    <a:pt x="865" y="1679"/>
                  </a:moveTo>
                  <a:lnTo>
                    <a:pt x="865" y="1679"/>
                  </a:lnTo>
                  <a:cubicBezTo>
                    <a:pt x="874" y="1689"/>
                    <a:pt x="874" y="1689"/>
                    <a:pt x="874" y="1698"/>
                  </a:cubicBezTo>
                  <a:lnTo>
                    <a:pt x="874" y="1698"/>
                  </a:lnTo>
                  <a:cubicBezTo>
                    <a:pt x="872" y="1691"/>
                    <a:pt x="869" y="1684"/>
                    <a:pt x="865" y="1679"/>
                  </a:cubicBezTo>
                  <a:close/>
                  <a:moveTo>
                    <a:pt x="854" y="1679"/>
                  </a:moveTo>
                  <a:cubicBezTo>
                    <a:pt x="854" y="1689"/>
                    <a:pt x="854" y="1699"/>
                    <a:pt x="845" y="1709"/>
                  </a:cubicBezTo>
                  <a:cubicBezTo>
                    <a:pt x="845" y="1709"/>
                    <a:pt x="834" y="1709"/>
                    <a:pt x="834" y="1699"/>
                  </a:cubicBezTo>
                  <a:lnTo>
                    <a:pt x="834" y="1709"/>
                  </a:lnTo>
                  <a:cubicBezTo>
                    <a:pt x="825" y="1699"/>
                    <a:pt x="815" y="1699"/>
                    <a:pt x="805" y="1689"/>
                  </a:cubicBezTo>
                  <a:cubicBezTo>
                    <a:pt x="825" y="1689"/>
                    <a:pt x="834" y="1689"/>
                    <a:pt x="854" y="1679"/>
                  </a:cubicBezTo>
                  <a:close/>
                  <a:moveTo>
                    <a:pt x="1921" y="1421"/>
                  </a:moveTo>
                  <a:cubicBezTo>
                    <a:pt x="1946" y="1500"/>
                    <a:pt x="1965" y="1578"/>
                    <a:pt x="1965" y="1659"/>
                  </a:cubicBezTo>
                  <a:cubicBezTo>
                    <a:pt x="1946" y="1659"/>
                    <a:pt x="1926" y="1679"/>
                    <a:pt x="1896" y="1709"/>
                  </a:cubicBezTo>
                  <a:cubicBezTo>
                    <a:pt x="1886" y="1699"/>
                    <a:pt x="1877" y="1689"/>
                    <a:pt x="1866" y="1689"/>
                  </a:cubicBezTo>
                  <a:cubicBezTo>
                    <a:pt x="1866" y="1640"/>
                    <a:pt x="1866" y="1580"/>
                    <a:pt x="1896" y="1550"/>
                  </a:cubicBezTo>
                  <a:lnTo>
                    <a:pt x="1906" y="1550"/>
                  </a:lnTo>
                  <a:cubicBezTo>
                    <a:pt x="1916" y="1511"/>
                    <a:pt x="1869" y="1426"/>
                    <a:pt x="1921" y="1421"/>
                  </a:cubicBezTo>
                  <a:close/>
                  <a:moveTo>
                    <a:pt x="874" y="1699"/>
                  </a:moveTo>
                  <a:cubicBezTo>
                    <a:pt x="876" y="1701"/>
                    <a:pt x="884" y="1710"/>
                    <a:pt x="884" y="1719"/>
                  </a:cubicBezTo>
                  <a:cubicBezTo>
                    <a:pt x="879" y="1714"/>
                    <a:pt x="877" y="1707"/>
                    <a:pt x="874" y="1699"/>
                  </a:cubicBezTo>
                  <a:close/>
                  <a:moveTo>
                    <a:pt x="2104" y="1669"/>
                  </a:moveTo>
                  <a:cubicBezTo>
                    <a:pt x="2104" y="1699"/>
                    <a:pt x="2104" y="1748"/>
                    <a:pt x="2115" y="1788"/>
                  </a:cubicBezTo>
                  <a:cubicBezTo>
                    <a:pt x="2099" y="1788"/>
                    <a:pt x="2089" y="1801"/>
                    <a:pt x="2081" y="1801"/>
                  </a:cubicBezTo>
                  <a:cubicBezTo>
                    <a:pt x="2079" y="1801"/>
                    <a:pt x="2077" y="1800"/>
                    <a:pt x="2075" y="1798"/>
                  </a:cubicBezTo>
                  <a:cubicBezTo>
                    <a:pt x="2065" y="1798"/>
                    <a:pt x="2075" y="1778"/>
                    <a:pt x="2075" y="1768"/>
                  </a:cubicBezTo>
                  <a:lnTo>
                    <a:pt x="2055" y="1768"/>
                  </a:lnTo>
                  <a:cubicBezTo>
                    <a:pt x="2065" y="1748"/>
                    <a:pt x="2085" y="1739"/>
                    <a:pt x="2095" y="1719"/>
                  </a:cubicBezTo>
                  <a:lnTo>
                    <a:pt x="2095" y="1719"/>
                  </a:lnTo>
                  <a:cubicBezTo>
                    <a:pt x="2089" y="1724"/>
                    <a:pt x="2080" y="1730"/>
                    <a:pt x="2071" y="1730"/>
                  </a:cubicBezTo>
                  <a:cubicBezTo>
                    <a:pt x="2065" y="1730"/>
                    <a:pt x="2059" y="1727"/>
                    <a:pt x="2055" y="1719"/>
                  </a:cubicBezTo>
                  <a:cubicBezTo>
                    <a:pt x="2065" y="1709"/>
                    <a:pt x="2065" y="1699"/>
                    <a:pt x="2075" y="1689"/>
                  </a:cubicBezTo>
                  <a:lnTo>
                    <a:pt x="2075" y="1679"/>
                  </a:lnTo>
                  <a:cubicBezTo>
                    <a:pt x="2085" y="1679"/>
                    <a:pt x="2095" y="1669"/>
                    <a:pt x="2104" y="1669"/>
                  </a:cubicBezTo>
                  <a:close/>
                  <a:moveTo>
                    <a:pt x="527" y="1937"/>
                  </a:moveTo>
                  <a:lnTo>
                    <a:pt x="527" y="1947"/>
                  </a:lnTo>
                  <a:lnTo>
                    <a:pt x="527" y="2046"/>
                  </a:lnTo>
                  <a:cubicBezTo>
                    <a:pt x="517" y="2046"/>
                    <a:pt x="507" y="2056"/>
                    <a:pt x="507" y="2066"/>
                  </a:cubicBezTo>
                  <a:cubicBezTo>
                    <a:pt x="497" y="2036"/>
                    <a:pt x="487" y="2006"/>
                    <a:pt x="477" y="1986"/>
                  </a:cubicBezTo>
                  <a:cubicBezTo>
                    <a:pt x="487" y="1977"/>
                    <a:pt x="487" y="1967"/>
                    <a:pt x="497" y="1957"/>
                  </a:cubicBezTo>
                  <a:cubicBezTo>
                    <a:pt x="498" y="1958"/>
                    <a:pt x="500" y="1959"/>
                    <a:pt x="501" y="1959"/>
                  </a:cubicBezTo>
                  <a:cubicBezTo>
                    <a:pt x="508" y="1959"/>
                    <a:pt x="510" y="1937"/>
                    <a:pt x="527" y="1937"/>
                  </a:cubicBezTo>
                  <a:close/>
                  <a:moveTo>
                    <a:pt x="834" y="2125"/>
                  </a:moveTo>
                  <a:lnTo>
                    <a:pt x="834" y="2136"/>
                  </a:lnTo>
                  <a:cubicBezTo>
                    <a:pt x="825" y="2125"/>
                    <a:pt x="825" y="2125"/>
                    <a:pt x="815" y="2125"/>
                  </a:cubicBezTo>
                  <a:close/>
                  <a:moveTo>
                    <a:pt x="1235" y="2112"/>
                  </a:moveTo>
                  <a:cubicBezTo>
                    <a:pt x="1268" y="2112"/>
                    <a:pt x="1285" y="2121"/>
                    <a:pt x="1271" y="2136"/>
                  </a:cubicBezTo>
                  <a:lnTo>
                    <a:pt x="1301" y="2116"/>
                  </a:lnTo>
                  <a:lnTo>
                    <a:pt x="1301" y="2116"/>
                  </a:lnTo>
                  <a:cubicBezTo>
                    <a:pt x="1301" y="2125"/>
                    <a:pt x="1291" y="2125"/>
                    <a:pt x="1301" y="2136"/>
                  </a:cubicBezTo>
                  <a:lnTo>
                    <a:pt x="1271" y="2165"/>
                  </a:lnTo>
                  <a:lnTo>
                    <a:pt x="1202" y="2175"/>
                  </a:lnTo>
                  <a:cubicBezTo>
                    <a:pt x="1202" y="2155"/>
                    <a:pt x="1192" y="2136"/>
                    <a:pt x="1192" y="2116"/>
                  </a:cubicBezTo>
                  <a:cubicBezTo>
                    <a:pt x="1208" y="2113"/>
                    <a:pt x="1222" y="2112"/>
                    <a:pt x="1235" y="2112"/>
                  </a:cubicBezTo>
                  <a:close/>
                  <a:moveTo>
                    <a:pt x="398" y="2116"/>
                  </a:moveTo>
                  <a:lnTo>
                    <a:pt x="437" y="2136"/>
                  </a:lnTo>
                  <a:cubicBezTo>
                    <a:pt x="418" y="2145"/>
                    <a:pt x="418" y="2165"/>
                    <a:pt x="428" y="2185"/>
                  </a:cubicBezTo>
                  <a:lnTo>
                    <a:pt x="329" y="2136"/>
                  </a:lnTo>
                  <a:cubicBezTo>
                    <a:pt x="329" y="2125"/>
                    <a:pt x="338" y="2125"/>
                    <a:pt x="349" y="2125"/>
                  </a:cubicBezTo>
                  <a:cubicBezTo>
                    <a:pt x="358" y="2116"/>
                    <a:pt x="378" y="2116"/>
                    <a:pt x="388" y="2116"/>
                  </a:cubicBezTo>
                  <a:close/>
                  <a:moveTo>
                    <a:pt x="1092" y="2175"/>
                  </a:moveTo>
                  <a:cubicBezTo>
                    <a:pt x="1103" y="2185"/>
                    <a:pt x="1112" y="2185"/>
                    <a:pt x="1122" y="2185"/>
                  </a:cubicBezTo>
                  <a:lnTo>
                    <a:pt x="1112" y="2185"/>
                  </a:lnTo>
                  <a:cubicBezTo>
                    <a:pt x="1103" y="2185"/>
                    <a:pt x="1092" y="2185"/>
                    <a:pt x="1092" y="2175"/>
                  </a:cubicBezTo>
                  <a:close/>
                  <a:moveTo>
                    <a:pt x="1648" y="2175"/>
                  </a:moveTo>
                  <a:cubicBezTo>
                    <a:pt x="1648" y="2185"/>
                    <a:pt x="1648" y="2185"/>
                    <a:pt x="1638" y="2195"/>
                  </a:cubicBezTo>
                  <a:lnTo>
                    <a:pt x="1638" y="2175"/>
                  </a:lnTo>
                  <a:close/>
                  <a:moveTo>
                    <a:pt x="874" y="2136"/>
                  </a:moveTo>
                  <a:cubicBezTo>
                    <a:pt x="894" y="2145"/>
                    <a:pt x="914" y="2145"/>
                    <a:pt x="934" y="2145"/>
                  </a:cubicBezTo>
                  <a:cubicBezTo>
                    <a:pt x="914" y="2145"/>
                    <a:pt x="884" y="2145"/>
                    <a:pt x="865" y="2136"/>
                  </a:cubicBezTo>
                  <a:lnTo>
                    <a:pt x="865" y="2136"/>
                  </a:lnTo>
                  <a:cubicBezTo>
                    <a:pt x="884" y="2145"/>
                    <a:pt x="904" y="2145"/>
                    <a:pt x="924" y="2155"/>
                  </a:cubicBezTo>
                  <a:cubicBezTo>
                    <a:pt x="914" y="2165"/>
                    <a:pt x="904" y="2185"/>
                    <a:pt x="904" y="2205"/>
                  </a:cubicBezTo>
                  <a:cubicBezTo>
                    <a:pt x="884" y="2185"/>
                    <a:pt x="854" y="2175"/>
                    <a:pt x="854" y="2136"/>
                  </a:cubicBezTo>
                  <a:close/>
                  <a:moveTo>
                    <a:pt x="448" y="2145"/>
                  </a:moveTo>
                  <a:lnTo>
                    <a:pt x="517" y="2175"/>
                  </a:lnTo>
                  <a:cubicBezTo>
                    <a:pt x="517" y="2195"/>
                    <a:pt x="507" y="2215"/>
                    <a:pt x="517" y="2235"/>
                  </a:cubicBezTo>
                  <a:lnTo>
                    <a:pt x="507" y="2225"/>
                  </a:lnTo>
                  <a:cubicBezTo>
                    <a:pt x="487" y="2205"/>
                    <a:pt x="457" y="2175"/>
                    <a:pt x="448" y="2145"/>
                  </a:cubicBezTo>
                  <a:close/>
                  <a:moveTo>
                    <a:pt x="854" y="2136"/>
                  </a:moveTo>
                  <a:lnTo>
                    <a:pt x="834" y="2225"/>
                  </a:lnTo>
                  <a:lnTo>
                    <a:pt x="805" y="2235"/>
                  </a:lnTo>
                  <a:lnTo>
                    <a:pt x="676" y="2165"/>
                  </a:lnTo>
                  <a:lnTo>
                    <a:pt x="854" y="2136"/>
                  </a:lnTo>
                  <a:close/>
                  <a:moveTo>
                    <a:pt x="1172" y="2205"/>
                  </a:moveTo>
                  <a:cubicBezTo>
                    <a:pt x="1172" y="2215"/>
                    <a:pt x="1172" y="2225"/>
                    <a:pt x="1182" y="2235"/>
                  </a:cubicBezTo>
                  <a:cubicBezTo>
                    <a:pt x="1152" y="2235"/>
                    <a:pt x="1122" y="2225"/>
                    <a:pt x="1103" y="2225"/>
                  </a:cubicBezTo>
                  <a:lnTo>
                    <a:pt x="1092" y="2225"/>
                  </a:lnTo>
                  <a:lnTo>
                    <a:pt x="1172" y="2205"/>
                  </a:lnTo>
                  <a:close/>
                  <a:moveTo>
                    <a:pt x="1380" y="2235"/>
                  </a:moveTo>
                  <a:cubicBezTo>
                    <a:pt x="1380" y="2244"/>
                    <a:pt x="1380" y="2244"/>
                    <a:pt x="1370" y="2244"/>
                  </a:cubicBezTo>
                  <a:lnTo>
                    <a:pt x="1370" y="2235"/>
                  </a:lnTo>
                  <a:close/>
                  <a:moveTo>
                    <a:pt x="559" y="2205"/>
                  </a:moveTo>
                  <a:cubicBezTo>
                    <a:pt x="571" y="2205"/>
                    <a:pt x="579" y="2237"/>
                    <a:pt x="587" y="2244"/>
                  </a:cubicBezTo>
                  <a:lnTo>
                    <a:pt x="636" y="2255"/>
                  </a:lnTo>
                  <a:lnTo>
                    <a:pt x="626" y="2255"/>
                  </a:lnTo>
                  <a:lnTo>
                    <a:pt x="567" y="2244"/>
                  </a:lnTo>
                  <a:cubicBezTo>
                    <a:pt x="557" y="2235"/>
                    <a:pt x="547" y="2225"/>
                    <a:pt x="547" y="2215"/>
                  </a:cubicBezTo>
                  <a:cubicBezTo>
                    <a:pt x="552" y="2208"/>
                    <a:pt x="555" y="2205"/>
                    <a:pt x="559" y="2205"/>
                  </a:cubicBezTo>
                  <a:close/>
                  <a:moveTo>
                    <a:pt x="547" y="2255"/>
                  </a:moveTo>
                  <a:lnTo>
                    <a:pt x="607" y="2264"/>
                  </a:lnTo>
                  <a:lnTo>
                    <a:pt x="576" y="2264"/>
                  </a:lnTo>
                  <a:lnTo>
                    <a:pt x="547" y="2255"/>
                  </a:lnTo>
                  <a:close/>
                  <a:moveTo>
                    <a:pt x="1242" y="2255"/>
                  </a:moveTo>
                  <a:lnTo>
                    <a:pt x="1242" y="2261"/>
                  </a:lnTo>
                  <a:lnTo>
                    <a:pt x="1242" y="2261"/>
                  </a:lnTo>
                  <a:lnTo>
                    <a:pt x="1271" y="2264"/>
                  </a:lnTo>
                  <a:lnTo>
                    <a:pt x="1271" y="2255"/>
                  </a:lnTo>
                  <a:close/>
                  <a:moveTo>
                    <a:pt x="546" y="2269"/>
                  </a:moveTo>
                  <a:lnTo>
                    <a:pt x="557" y="2275"/>
                  </a:lnTo>
                  <a:lnTo>
                    <a:pt x="547" y="2275"/>
                  </a:lnTo>
                  <a:cubicBezTo>
                    <a:pt x="547" y="2272"/>
                    <a:pt x="546" y="2270"/>
                    <a:pt x="546" y="2269"/>
                  </a:cubicBezTo>
                  <a:close/>
                  <a:moveTo>
                    <a:pt x="1251" y="2205"/>
                  </a:moveTo>
                  <a:cubicBezTo>
                    <a:pt x="1271" y="2205"/>
                    <a:pt x="1291" y="2205"/>
                    <a:pt x="1291" y="2215"/>
                  </a:cubicBezTo>
                  <a:lnTo>
                    <a:pt x="1281" y="2215"/>
                  </a:lnTo>
                  <a:lnTo>
                    <a:pt x="1291" y="2225"/>
                  </a:lnTo>
                  <a:lnTo>
                    <a:pt x="1291" y="2244"/>
                  </a:lnTo>
                  <a:cubicBezTo>
                    <a:pt x="1296" y="2250"/>
                    <a:pt x="1303" y="2250"/>
                    <a:pt x="1312" y="2250"/>
                  </a:cubicBezTo>
                  <a:cubicBezTo>
                    <a:pt x="1321" y="2250"/>
                    <a:pt x="1331" y="2250"/>
                    <a:pt x="1341" y="2255"/>
                  </a:cubicBezTo>
                  <a:cubicBezTo>
                    <a:pt x="1330" y="2244"/>
                    <a:pt x="1330" y="2235"/>
                    <a:pt x="1321" y="2225"/>
                  </a:cubicBezTo>
                  <a:cubicBezTo>
                    <a:pt x="1330" y="2225"/>
                    <a:pt x="1341" y="2235"/>
                    <a:pt x="1350" y="2235"/>
                  </a:cubicBezTo>
                  <a:cubicBezTo>
                    <a:pt x="1341" y="2225"/>
                    <a:pt x="1330" y="2225"/>
                    <a:pt x="1321" y="2225"/>
                  </a:cubicBezTo>
                  <a:lnTo>
                    <a:pt x="1350" y="2225"/>
                  </a:lnTo>
                  <a:lnTo>
                    <a:pt x="1350" y="2235"/>
                  </a:lnTo>
                  <a:cubicBezTo>
                    <a:pt x="1350" y="2244"/>
                    <a:pt x="1361" y="2244"/>
                    <a:pt x="1370" y="2255"/>
                  </a:cubicBezTo>
                  <a:cubicBezTo>
                    <a:pt x="1361" y="2255"/>
                    <a:pt x="1350" y="2264"/>
                    <a:pt x="1341" y="2275"/>
                  </a:cubicBezTo>
                  <a:cubicBezTo>
                    <a:pt x="1321" y="2264"/>
                    <a:pt x="1301" y="2264"/>
                    <a:pt x="1281" y="2255"/>
                  </a:cubicBezTo>
                  <a:lnTo>
                    <a:pt x="1281" y="2275"/>
                  </a:lnTo>
                  <a:cubicBezTo>
                    <a:pt x="1271" y="2275"/>
                    <a:pt x="1271" y="2275"/>
                    <a:pt x="1271" y="2284"/>
                  </a:cubicBezTo>
                  <a:lnTo>
                    <a:pt x="1261" y="2284"/>
                  </a:lnTo>
                  <a:lnTo>
                    <a:pt x="1261" y="2264"/>
                  </a:lnTo>
                  <a:cubicBezTo>
                    <a:pt x="1256" y="2264"/>
                    <a:pt x="1249" y="2263"/>
                    <a:pt x="1242" y="2262"/>
                  </a:cubicBezTo>
                  <a:lnTo>
                    <a:pt x="1242" y="2262"/>
                  </a:lnTo>
                  <a:lnTo>
                    <a:pt x="1242" y="2264"/>
                  </a:lnTo>
                  <a:lnTo>
                    <a:pt x="1239" y="2262"/>
                  </a:lnTo>
                  <a:lnTo>
                    <a:pt x="1239" y="2262"/>
                  </a:lnTo>
                  <a:cubicBezTo>
                    <a:pt x="1240" y="2262"/>
                    <a:pt x="1241" y="2262"/>
                    <a:pt x="1242" y="2262"/>
                  </a:cubicBezTo>
                  <a:lnTo>
                    <a:pt x="1242" y="2262"/>
                  </a:lnTo>
                  <a:lnTo>
                    <a:pt x="1242" y="2261"/>
                  </a:lnTo>
                  <a:lnTo>
                    <a:pt x="1242" y="2261"/>
                  </a:lnTo>
                  <a:lnTo>
                    <a:pt x="1237" y="2260"/>
                  </a:lnTo>
                  <a:lnTo>
                    <a:pt x="1237" y="2260"/>
                  </a:lnTo>
                  <a:lnTo>
                    <a:pt x="1239" y="2262"/>
                  </a:lnTo>
                  <a:lnTo>
                    <a:pt x="1239" y="2262"/>
                  </a:lnTo>
                  <a:cubicBezTo>
                    <a:pt x="1232" y="2261"/>
                    <a:pt x="1225" y="2259"/>
                    <a:pt x="1218" y="2258"/>
                  </a:cubicBezTo>
                  <a:lnTo>
                    <a:pt x="1218" y="2258"/>
                  </a:lnTo>
                  <a:lnTo>
                    <a:pt x="1237" y="2260"/>
                  </a:lnTo>
                  <a:lnTo>
                    <a:pt x="1237" y="2260"/>
                  </a:lnTo>
                  <a:lnTo>
                    <a:pt x="1231" y="2255"/>
                  </a:lnTo>
                  <a:cubicBezTo>
                    <a:pt x="1222" y="2244"/>
                    <a:pt x="1202" y="2244"/>
                    <a:pt x="1192" y="2244"/>
                  </a:cubicBezTo>
                  <a:cubicBezTo>
                    <a:pt x="1195" y="2241"/>
                    <a:pt x="1198" y="2240"/>
                    <a:pt x="1202" y="2240"/>
                  </a:cubicBezTo>
                  <a:cubicBezTo>
                    <a:pt x="1209" y="2240"/>
                    <a:pt x="1218" y="2244"/>
                    <a:pt x="1231" y="2244"/>
                  </a:cubicBezTo>
                  <a:lnTo>
                    <a:pt x="1211" y="2205"/>
                  </a:lnTo>
                  <a:cubicBezTo>
                    <a:pt x="1231" y="2205"/>
                    <a:pt x="1242" y="2215"/>
                    <a:pt x="1261" y="2215"/>
                  </a:cubicBezTo>
                  <a:cubicBezTo>
                    <a:pt x="1261" y="2205"/>
                    <a:pt x="1261" y="2205"/>
                    <a:pt x="1251" y="2205"/>
                  </a:cubicBezTo>
                  <a:close/>
                  <a:moveTo>
                    <a:pt x="1400" y="2244"/>
                  </a:moveTo>
                  <a:cubicBezTo>
                    <a:pt x="1420" y="2244"/>
                    <a:pt x="1430" y="2244"/>
                    <a:pt x="1450" y="2255"/>
                  </a:cubicBezTo>
                  <a:cubicBezTo>
                    <a:pt x="1443" y="2268"/>
                    <a:pt x="1432" y="2277"/>
                    <a:pt x="1422" y="2278"/>
                  </a:cubicBezTo>
                  <a:lnTo>
                    <a:pt x="1422" y="2278"/>
                  </a:lnTo>
                  <a:cubicBezTo>
                    <a:pt x="1418" y="2276"/>
                    <a:pt x="1414" y="2275"/>
                    <a:pt x="1410" y="2275"/>
                  </a:cubicBezTo>
                  <a:cubicBezTo>
                    <a:pt x="1413" y="2277"/>
                    <a:pt x="1416" y="2278"/>
                    <a:pt x="1420" y="2278"/>
                  </a:cubicBezTo>
                  <a:cubicBezTo>
                    <a:pt x="1421" y="2278"/>
                    <a:pt x="1421" y="2278"/>
                    <a:pt x="1422" y="2278"/>
                  </a:cubicBezTo>
                  <a:lnTo>
                    <a:pt x="1422" y="2278"/>
                  </a:lnTo>
                  <a:cubicBezTo>
                    <a:pt x="1428" y="2281"/>
                    <a:pt x="1434" y="2284"/>
                    <a:pt x="1440" y="2284"/>
                  </a:cubicBezTo>
                  <a:lnTo>
                    <a:pt x="1390" y="2284"/>
                  </a:lnTo>
                  <a:cubicBezTo>
                    <a:pt x="1390" y="2264"/>
                    <a:pt x="1400" y="2255"/>
                    <a:pt x="1400" y="2244"/>
                  </a:cubicBezTo>
                  <a:close/>
                  <a:moveTo>
                    <a:pt x="865" y="2264"/>
                  </a:moveTo>
                  <a:lnTo>
                    <a:pt x="1231" y="2334"/>
                  </a:lnTo>
                  <a:cubicBezTo>
                    <a:pt x="1231" y="2344"/>
                    <a:pt x="1222" y="2344"/>
                    <a:pt x="1222" y="2344"/>
                  </a:cubicBezTo>
                  <a:cubicBezTo>
                    <a:pt x="1211" y="2354"/>
                    <a:pt x="1202" y="2354"/>
                    <a:pt x="1202" y="2354"/>
                  </a:cubicBezTo>
                  <a:lnTo>
                    <a:pt x="944" y="2304"/>
                  </a:lnTo>
                  <a:lnTo>
                    <a:pt x="865" y="2264"/>
                  </a:lnTo>
                  <a:close/>
                  <a:moveTo>
                    <a:pt x="964" y="2314"/>
                  </a:moveTo>
                  <a:lnTo>
                    <a:pt x="1182" y="2363"/>
                  </a:lnTo>
                  <a:lnTo>
                    <a:pt x="984" y="2324"/>
                  </a:lnTo>
                  <a:lnTo>
                    <a:pt x="973" y="2324"/>
                  </a:lnTo>
                  <a:lnTo>
                    <a:pt x="1182" y="2363"/>
                  </a:lnTo>
                  <a:lnTo>
                    <a:pt x="1182" y="2363"/>
                  </a:lnTo>
                  <a:lnTo>
                    <a:pt x="964" y="2324"/>
                  </a:lnTo>
                  <a:lnTo>
                    <a:pt x="964" y="2314"/>
                  </a:lnTo>
                  <a:close/>
                  <a:moveTo>
                    <a:pt x="1866" y="2383"/>
                  </a:moveTo>
                  <a:cubicBezTo>
                    <a:pt x="1866" y="2383"/>
                    <a:pt x="1866" y="2383"/>
                    <a:pt x="1866" y="2383"/>
                  </a:cubicBezTo>
                  <a:cubicBezTo>
                    <a:pt x="1866" y="2383"/>
                    <a:pt x="1866" y="2383"/>
                    <a:pt x="1866" y="2383"/>
                  </a:cubicBezTo>
                  <a:close/>
                  <a:moveTo>
                    <a:pt x="1003" y="2334"/>
                  </a:moveTo>
                  <a:lnTo>
                    <a:pt x="1162" y="2374"/>
                  </a:lnTo>
                  <a:cubicBezTo>
                    <a:pt x="1142" y="2374"/>
                    <a:pt x="1132" y="2383"/>
                    <a:pt x="1112" y="2394"/>
                  </a:cubicBezTo>
                  <a:lnTo>
                    <a:pt x="1003" y="2334"/>
                  </a:lnTo>
                  <a:close/>
                  <a:moveTo>
                    <a:pt x="1361" y="2363"/>
                  </a:moveTo>
                  <a:lnTo>
                    <a:pt x="1489" y="2383"/>
                  </a:lnTo>
                  <a:lnTo>
                    <a:pt x="1469" y="2403"/>
                  </a:lnTo>
                  <a:lnTo>
                    <a:pt x="1350" y="2383"/>
                  </a:lnTo>
                  <a:cubicBezTo>
                    <a:pt x="1350" y="2374"/>
                    <a:pt x="1361" y="2363"/>
                    <a:pt x="1361" y="2363"/>
                  </a:cubicBezTo>
                  <a:close/>
                  <a:moveTo>
                    <a:pt x="1822" y="2484"/>
                  </a:moveTo>
                  <a:lnTo>
                    <a:pt x="1906" y="2502"/>
                  </a:lnTo>
                  <a:cubicBezTo>
                    <a:pt x="1906" y="2502"/>
                    <a:pt x="1906" y="2501"/>
                    <a:pt x="1906" y="2500"/>
                  </a:cubicBezTo>
                  <a:lnTo>
                    <a:pt x="1906" y="2500"/>
                  </a:lnTo>
                  <a:lnTo>
                    <a:pt x="1916" y="2502"/>
                  </a:lnTo>
                  <a:cubicBezTo>
                    <a:pt x="1911" y="2498"/>
                    <a:pt x="1909" y="2495"/>
                    <a:pt x="1907" y="2495"/>
                  </a:cubicBezTo>
                  <a:cubicBezTo>
                    <a:pt x="1906" y="2495"/>
                    <a:pt x="1906" y="2497"/>
                    <a:pt x="1906" y="2500"/>
                  </a:cubicBezTo>
                  <a:lnTo>
                    <a:pt x="1906" y="2500"/>
                  </a:lnTo>
                  <a:lnTo>
                    <a:pt x="1822" y="2484"/>
                  </a:lnTo>
                  <a:close/>
                  <a:moveTo>
                    <a:pt x="1956" y="2145"/>
                  </a:moveTo>
                  <a:cubicBezTo>
                    <a:pt x="2012" y="2145"/>
                    <a:pt x="1989" y="2266"/>
                    <a:pt x="2018" y="2266"/>
                  </a:cubicBezTo>
                  <a:cubicBezTo>
                    <a:pt x="2020" y="2266"/>
                    <a:pt x="2022" y="2266"/>
                    <a:pt x="2025" y="2264"/>
                  </a:cubicBezTo>
                  <a:lnTo>
                    <a:pt x="2025" y="2264"/>
                  </a:lnTo>
                  <a:lnTo>
                    <a:pt x="1965" y="2383"/>
                  </a:lnTo>
                  <a:cubicBezTo>
                    <a:pt x="1965" y="2363"/>
                    <a:pt x="1956" y="2354"/>
                    <a:pt x="1946" y="2344"/>
                  </a:cubicBezTo>
                  <a:lnTo>
                    <a:pt x="1946" y="2344"/>
                  </a:lnTo>
                  <a:cubicBezTo>
                    <a:pt x="1956" y="2423"/>
                    <a:pt x="1916" y="2453"/>
                    <a:pt x="1926" y="2513"/>
                  </a:cubicBezTo>
                  <a:lnTo>
                    <a:pt x="1658" y="2453"/>
                  </a:lnTo>
                  <a:lnTo>
                    <a:pt x="1668" y="2453"/>
                  </a:lnTo>
                  <a:lnTo>
                    <a:pt x="1822" y="2484"/>
                  </a:lnTo>
                  <a:lnTo>
                    <a:pt x="1638" y="2443"/>
                  </a:lnTo>
                  <a:lnTo>
                    <a:pt x="1896" y="2493"/>
                  </a:lnTo>
                  <a:cubicBezTo>
                    <a:pt x="1896" y="2453"/>
                    <a:pt x="1846" y="2403"/>
                    <a:pt x="1817" y="2374"/>
                  </a:cubicBezTo>
                  <a:lnTo>
                    <a:pt x="1817" y="2374"/>
                  </a:lnTo>
                  <a:cubicBezTo>
                    <a:pt x="1787" y="2433"/>
                    <a:pt x="1817" y="2453"/>
                    <a:pt x="1837" y="2473"/>
                  </a:cubicBezTo>
                  <a:lnTo>
                    <a:pt x="1648" y="2443"/>
                  </a:lnTo>
                  <a:lnTo>
                    <a:pt x="1668" y="2423"/>
                  </a:lnTo>
                  <a:lnTo>
                    <a:pt x="1678" y="2423"/>
                  </a:lnTo>
                  <a:lnTo>
                    <a:pt x="1678" y="2413"/>
                  </a:lnTo>
                  <a:lnTo>
                    <a:pt x="1718" y="2383"/>
                  </a:lnTo>
                  <a:lnTo>
                    <a:pt x="1718" y="2383"/>
                  </a:lnTo>
                  <a:cubicBezTo>
                    <a:pt x="1698" y="2394"/>
                    <a:pt x="1688" y="2394"/>
                    <a:pt x="1688" y="2394"/>
                  </a:cubicBezTo>
                  <a:lnTo>
                    <a:pt x="1698" y="2363"/>
                  </a:lnTo>
                  <a:lnTo>
                    <a:pt x="1718" y="2383"/>
                  </a:lnTo>
                  <a:lnTo>
                    <a:pt x="1707" y="2304"/>
                  </a:lnTo>
                  <a:cubicBezTo>
                    <a:pt x="1707" y="2334"/>
                    <a:pt x="1688" y="2374"/>
                    <a:pt x="1668" y="2383"/>
                  </a:cubicBezTo>
                  <a:cubicBezTo>
                    <a:pt x="1668" y="2363"/>
                    <a:pt x="1678" y="2324"/>
                    <a:pt x="1698" y="2294"/>
                  </a:cubicBezTo>
                  <a:cubicBezTo>
                    <a:pt x="1707" y="2304"/>
                    <a:pt x="1707" y="2304"/>
                    <a:pt x="1718" y="2304"/>
                  </a:cubicBezTo>
                  <a:cubicBezTo>
                    <a:pt x="1707" y="2304"/>
                    <a:pt x="1707" y="2294"/>
                    <a:pt x="1698" y="2294"/>
                  </a:cubicBezTo>
                  <a:lnTo>
                    <a:pt x="1718" y="2294"/>
                  </a:lnTo>
                  <a:lnTo>
                    <a:pt x="1718" y="2284"/>
                  </a:lnTo>
                  <a:lnTo>
                    <a:pt x="1727" y="2304"/>
                  </a:lnTo>
                  <a:lnTo>
                    <a:pt x="1747" y="2304"/>
                  </a:lnTo>
                  <a:lnTo>
                    <a:pt x="1747" y="2275"/>
                  </a:lnTo>
                  <a:lnTo>
                    <a:pt x="1747" y="2235"/>
                  </a:lnTo>
                  <a:cubicBezTo>
                    <a:pt x="1752" y="2230"/>
                    <a:pt x="1757" y="2227"/>
                    <a:pt x="1761" y="2227"/>
                  </a:cubicBezTo>
                  <a:cubicBezTo>
                    <a:pt x="1765" y="2227"/>
                    <a:pt x="1767" y="2230"/>
                    <a:pt x="1767" y="2235"/>
                  </a:cubicBezTo>
                  <a:lnTo>
                    <a:pt x="1747" y="2275"/>
                  </a:lnTo>
                  <a:cubicBezTo>
                    <a:pt x="1767" y="2264"/>
                    <a:pt x="1777" y="2244"/>
                    <a:pt x="1787" y="2215"/>
                  </a:cubicBezTo>
                  <a:lnTo>
                    <a:pt x="1797" y="2225"/>
                  </a:lnTo>
                  <a:lnTo>
                    <a:pt x="1787" y="2225"/>
                  </a:lnTo>
                  <a:cubicBezTo>
                    <a:pt x="1827" y="2264"/>
                    <a:pt x="1866" y="2334"/>
                    <a:pt x="1866" y="2383"/>
                  </a:cubicBezTo>
                  <a:cubicBezTo>
                    <a:pt x="1946" y="2244"/>
                    <a:pt x="1896" y="2275"/>
                    <a:pt x="1956" y="2145"/>
                  </a:cubicBezTo>
                  <a:close/>
                  <a:moveTo>
                    <a:pt x="1260" y="0"/>
                  </a:moveTo>
                  <a:cubicBezTo>
                    <a:pt x="1258" y="0"/>
                    <a:pt x="1255" y="1"/>
                    <a:pt x="1251" y="2"/>
                  </a:cubicBezTo>
                  <a:cubicBezTo>
                    <a:pt x="1162" y="72"/>
                    <a:pt x="1103" y="141"/>
                    <a:pt x="1053" y="200"/>
                  </a:cubicBezTo>
                  <a:lnTo>
                    <a:pt x="944" y="181"/>
                  </a:lnTo>
                  <a:cubicBezTo>
                    <a:pt x="934" y="200"/>
                    <a:pt x="914" y="211"/>
                    <a:pt x="904" y="220"/>
                  </a:cubicBezTo>
                  <a:lnTo>
                    <a:pt x="904" y="211"/>
                  </a:lnTo>
                  <a:cubicBezTo>
                    <a:pt x="857" y="251"/>
                    <a:pt x="869" y="283"/>
                    <a:pt x="898" y="283"/>
                  </a:cubicBezTo>
                  <a:cubicBezTo>
                    <a:pt x="911" y="283"/>
                    <a:pt x="928" y="276"/>
                    <a:pt x="944" y="260"/>
                  </a:cubicBezTo>
                  <a:lnTo>
                    <a:pt x="944" y="260"/>
                  </a:lnTo>
                  <a:cubicBezTo>
                    <a:pt x="944" y="260"/>
                    <a:pt x="934" y="280"/>
                    <a:pt x="934" y="310"/>
                  </a:cubicBezTo>
                  <a:cubicBezTo>
                    <a:pt x="924" y="330"/>
                    <a:pt x="924" y="350"/>
                    <a:pt x="924" y="350"/>
                  </a:cubicBezTo>
                  <a:lnTo>
                    <a:pt x="904" y="339"/>
                  </a:lnTo>
                  <a:lnTo>
                    <a:pt x="904" y="379"/>
                  </a:lnTo>
                  <a:cubicBezTo>
                    <a:pt x="894" y="419"/>
                    <a:pt x="904" y="458"/>
                    <a:pt x="904" y="498"/>
                  </a:cubicBezTo>
                  <a:lnTo>
                    <a:pt x="834" y="478"/>
                  </a:lnTo>
                  <a:cubicBezTo>
                    <a:pt x="825" y="489"/>
                    <a:pt x="825" y="498"/>
                    <a:pt x="815" y="508"/>
                  </a:cubicBezTo>
                  <a:cubicBezTo>
                    <a:pt x="785" y="498"/>
                    <a:pt x="755" y="478"/>
                    <a:pt x="745" y="449"/>
                  </a:cubicBezTo>
                  <a:lnTo>
                    <a:pt x="745" y="449"/>
                  </a:lnTo>
                  <a:cubicBezTo>
                    <a:pt x="755" y="478"/>
                    <a:pt x="745" y="518"/>
                    <a:pt x="735" y="568"/>
                  </a:cubicBezTo>
                  <a:lnTo>
                    <a:pt x="726" y="558"/>
                  </a:lnTo>
                  <a:cubicBezTo>
                    <a:pt x="706" y="608"/>
                    <a:pt x="666" y="687"/>
                    <a:pt x="636" y="736"/>
                  </a:cubicBezTo>
                  <a:cubicBezTo>
                    <a:pt x="639" y="740"/>
                    <a:pt x="643" y="741"/>
                    <a:pt x="647" y="741"/>
                  </a:cubicBezTo>
                  <a:cubicBezTo>
                    <a:pt x="660" y="741"/>
                    <a:pt x="675" y="727"/>
                    <a:pt x="685" y="727"/>
                  </a:cubicBezTo>
                  <a:cubicBezTo>
                    <a:pt x="690" y="727"/>
                    <a:pt x="693" y="729"/>
                    <a:pt x="695" y="736"/>
                  </a:cubicBezTo>
                  <a:cubicBezTo>
                    <a:pt x="686" y="776"/>
                    <a:pt x="666" y="826"/>
                    <a:pt x="666" y="866"/>
                  </a:cubicBezTo>
                  <a:lnTo>
                    <a:pt x="715" y="855"/>
                  </a:lnTo>
                  <a:lnTo>
                    <a:pt x="715" y="875"/>
                  </a:lnTo>
                  <a:cubicBezTo>
                    <a:pt x="695" y="875"/>
                    <a:pt x="666" y="875"/>
                    <a:pt x="666" y="895"/>
                  </a:cubicBezTo>
                  <a:lnTo>
                    <a:pt x="686" y="905"/>
                  </a:lnTo>
                  <a:lnTo>
                    <a:pt x="686" y="905"/>
                  </a:lnTo>
                  <a:lnTo>
                    <a:pt x="686" y="905"/>
                  </a:lnTo>
                  <a:lnTo>
                    <a:pt x="726" y="915"/>
                  </a:lnTo>
                  <a:lnTo>
                    <a:pt x="715" y="925"/>
                  </a:lnTo>
                  <a:lnTo>
                    <a:pt x="726" y="925"/>
                  </a:lnTo>
                  <a:lnTo>
                    <a:pt x="726" y="985"/>
                  </a:lnTo>
                  <a:lnTo>
                    <a:pt x="715" y="974"/>
                  </a:lnTo>
                  <a:lnTo>
                    <a:pt x="715" y="985"/>
                  </a:lnTo>
                  <a:cubicBezTo>
                    <a:pt x="715" y="994"/>
                    <a:pt x="715" y="1005"/>
                    <a:pt x="706" y="1014"/>
                  </a:cubicBezTo>
                  <a:cubicBezTo>
                    <a:pt x="686" y="974"/>
                    <a:pt x="666" y="945"/>
                    <a:pt x="686" y="905"/>
                  </a:cubicBezTo>
                  <a:lnTo>
                    <a:pt x="686" y="905"/>
                  </a:lnTo>
                  <a:lnTo>
                    <a:pt x="646" y="965"/>
                  </a:lnTo>
                  <a:cubicBezTo>
                    <a:pt x="626" y="905"/>
                    <a:pt x="706" y="786"/>
                    <a:pt x="626" y="776"/>
                  </a:cubicBezTo>
                  <a:cubicBezTo>
                    <a:pt x="616" y="875"/>
                    <a:pt x="587" y="1005"/>
                    <a:pt x="607" y="1104"/>
                  </a:cubicBezTo>
                  <a:cubicBezTo>
                    <a:pt x="547" y="1113"/>
                    <a:pt x="557" y="1163"/>
                    <a:pt x="537" y="1212"/>
                  </a:cubicBezTo>
                  <a:cubicBezTo>
                    <a:pt x="527" y="1223"/>
                    <a:pt x="517" y="1232"/>
                    <a:pt x="517" y="1243"/>
                  </a:cubicBezTo>
                  <a:lnTo>
                    <a:pt x="468" y="1243"/>
                  </a:lnTo>
                  <a:cubicBezTo>
                    <a:pt x="468" y="1243"/>
                    <a:pt x="457" y="1243"/>
                    <a:pt x="457" y="1232"/>
                  </a:cubicBezTo>
                  <a:lnTo>
                    <a:pt x="468" y="1212"/>
                  </a:lnTo>
                  <a:lnTo>
                    <a:pt x="468" y="1212"/>
                  </a:lnTo>
                  <a:cubicBezTo>
                    <a:pt x="457" y="1223"/>
                    <a:pt x="457" y="1232"/>
                    <a:pt x="448" y="1243"/>
                  </a:cubicBezTo>
                  <a:cubicBezTo>
                    <a:pt x="408" y="1212"/>
                    <a:pt x="468" y="1163"/>
                    <a:pt x="408" y="1133"/>
                  </a:cubicBezTo>
                  <a:lnTo>
                    <a:pt x="381" y="1178"/>
                  </a:lnTo>
                  <a:lnTo>
                    <a:pt x="381" y="1178"/>
                  </a:lnTo>
                  <a:cubicBezTo>
                    <a:pt x="380" y="1177"/>
                    <a:pt x="379" y="1175"/>
                    <a:pt x="378" y="1173"/>
                  </a:cubicBezTo>
                  <a:lnTo>
                    <a:pt x="378" y="1183"/>
                  </a:lnTo>
                  <a:lnTo>
                    <a:pt x="381" y="1178"/>
                  </a:lnTo>
                  <a:lnTo>
                    <a:pt x="381" y="1178"/>
                  </a:lnTo>
                  <a:cubicBezTo>
                    <a:pt x="390" y="1196"/>
                    <a:pt x="399" y="1212"/>
                    <a:pt x="408" y="1212"/>
                  </a:cubicBezTo>
                  <a:cubicBezTo>
                    <a:pt x="448" y="1282"/>
                    <a:pt x="378" y="1332"/>
                    <a:pt x="349" y="1342"/>
                  </a:cubicBezTo>
                  <a:cubicBezTo>
                    <a:pt x="345" y="1356"/>
                    <a:pt x="335" y="1360"/>
                    <a:pt x="323" y="1360"/>
                  </a:cubicBezTo>
                  <a:cubicBezTo>
                    <a:pt x="304" y="1360"/>
                    <a:pt x="279" y="1350"/>
                    <a:pt x="260" y="1350"/>
                  </a:cubicBezTo>
                  <a:cubicBezTo>
                    <a:pt x="256" y="1350"/>
                    <a:pt x="253" y="1350"/>
                    <a:pt x="249" y="1351"/>
                  </a:cubicBezTo>
                  <a:cubicBezTo>
                    <a:pt x="269" y="1401"/>
                    <a:pt x="329" y="1391"/>
                    <a:pt x="349" y="1451"/>
                  </a:cubicBezTo>
                  <a:cubicBezTo>
                    <a:pt x="344" y="1459"/>
                    <a:pt x="338" y="1462"/>
                    <a:pt x="332" y="1462"/>
                  </a:cubicBezTo>
                  <a:cubicBezTo>
                    <a:pt x="332" y="1462"/>
                    <a:pt x="331" y="1462"/>
                    <a:pt x="330" y="1462"/>
                  </a:cubicBezTo>
                  <a:lnTo>
                    <a:pt x="330" y="1462"/>
                  </a:lnTo>
                  <a:lnTo>
                    <a:pt x="349" y="1481"/>
                  </a:lnTo>
                  <a:lnTo>
                    <a:pt x="318" y="1490"/>
                  </a:lnTo>
                  <a:cubicBezTo>
                    <a:pt x="299" y="1510"/>
                    <a:pt x="299" y="1520"/>
                    <a:pt x="299" y="1530"/>
                  </a:cubicBezTo>
                  <a:cubicBezTo>
                    <a:pt x="289" y="1520"/>
                    <a:pt x="289" y="1510"/>
                    <a:pt x="289" y="1510"/>
                  </a:cubicBezTo>
                  <a:cubicBezTo>
                    <a:pt x="279" y="1550"/>
                    <a:pt x="269" y="1609"/>
                    <a:pt x="259" y="1669"/>
                  </a:cubicBezTo>
                  <a:lnTo>
                    <a:pt x="259" y="1699"/>
                  </a:lnTo>
                  <a:cubicBezTo>
                    <a:pt x="235" y="1715"/>
                    <a:pt x="218" y="1731"/>
                    <a:pt x="201" y="1731"/>
                  </a:cubicBezTo>
                  <a:cubicBezTo>
                    <a:pt x="197" y="1731"/>
                    <a:pt x="194" y="1730"/>
                    <a:pt x="190" y="1728"/>
                  </a:cubicBezTo>
                  <a:lnTo>
                    <a:pt x="190" y="1728"/>
                  </a:lnTo>
                  <a:cubicBezTo>
                    <a:pt x="180" y="1748"/>
                    <a:pt x="170" y="1759"/>
                    <a:pt x="199" y="1788"/>
                  </a:cubicBezTo>
                  <a:cubicBezTo>
                    <a:pt x="210" y="1778"/>
                    <a:pt x="219" y="1748"/>
                    <a:pt x="239" y="1748"/>
                  </a:cubicBezTo>
                  <a:lnTo>
                    <a:pt x="210" y="1778"/>
                  </a:lnTo>
                  <a:cubicBezTo>
                    <a:pt x="210" y="1798"/>
                    <a:pt x="210" y="1808"/>
                    <a:pt x="219" y="1818"/>
                  </a:cubicBezTo>
                  <a:cubicBezTo>
                    <a:pt x="210" y="1828"/>
                    <a:pt x="190" y="1828"/>
                    <a:pt x="180" y="1847"/>
                  </a:cubicBezTo>
                  <a:cubicBezTo>
                    <a:pt x="180" y="1839"/>
                    <a:pt x="172" y="1806"/>
                    <a:pt x="163" y="1806"/>
                  </a:cubicBezTo>
                  <a:cubicBezTo>
                    <a:pt x="162" y="1806"/>
                    <a:pt x="161" y="1807"/>
                    <a:pt x="160" y="1808"/>
                  </a:cubicBezTo>
                  <a:cubicBezTo>
                    <a:pt x="150" y="1847"/>
                    <a:pt x="110" y="1897"/>
                    <a:pt x="91" y="1937"/>
                  </a:cubicBezTo>
                  <a:cubicBezTo>
                    <a:pt x="60" y="1977"/>
                    <a:pt x="21" y="2026"/>
                    <a:pt x="1" y="2066"/>
                  </a:cubicBezTo>
                  <a:cubicBezTo>
                    <a:pt x="21" y="2056"/>
                    <a:pt x="11" y="2026"/>
                    <a:pt x="60" y="2026"/>
                  </a:cubicBezTo>
                  <a:cubicBezTo>
                    <a:pt x="71" y="2056"/>
                    <a:pt x="51" y="2056"/>
                    <a:pt x="41" y="2076"/>
                  </a:cubicBezTo>
                  <a:cubicBezTo>
                    <a:pt x="47" y="2084"/>
                    <a:pt x="51" y="2087"/>
                    <a:pt x="56" y="2087"/>
                  </a:cubicBezTo>
                  <a:cubicBezTo>
                    <a:pt x="73" y="2087"/>
                    <a:pt x="81" y="2036"/>
                    <a:pt x="120" y="2036"/>
                  </a:cubicBezTo>
                  <a:cubicBezTo>
                    <a:pt x="120" y="2036"/>
                    <a:pt x="120" y="2056"/>
                    <a:pt x="110" y="2086"/>
                  </a:cubicBezTo>
                  <a:lnTo>
                    <a:pt x="91" y="2125"/>
                  </a:lnTo>
                  <a:lnTo>
                    <a:pt x="150" y="2145"/>
                  </a:lnTo>
                  <a:cubicBezTo>
                    <a:pt x="150" y="2145"/>
                    <a:pt x="130" y="2195"/>
                    <a:pt x="100" y="2235"/>
                  </a:cubicBezTo>
                  <a:cubicBezTo>
                    <a:pt x="80" y="2244"/>
                    <a:pt x="60" y="2264"/>
                    <a:pt x="51" y="2264"/>
                  </a:cubicBezTo>
                  <a:cubicBezTo>
                    <a:pt x="41" y="2275"/>
                    <a:pt x="31" y="2275"/>
                    <a:pt x="31" y="2275"/>
                  </a:cubicBezTo>
                  <a:cubicBezTo>
                    <a:pt x="52" y="2287"/>
                    <a:pt x="71" y="2293"/>
                    <a:pt x="89" y="2293"/>
                  </a:cubicBezTo>
                  <a:cubicBezTo>
                    <a:pt x="139" y="2293"/>
                    <a:pt x="175" y="2249"/>
                    <a:pt x="190" y="2205"/>
                  </a:cubicBezTo>
                  <a:cubicBezTo>
                    <a:pt x="210" y="2185"/>
                    <a:pt x="219" y="2155"/>
                    <a:pt x="239" y="2136"/>
                  </a:cubicBezTo>
                  <a:cubicBezTo>
                    <a:pt x="239" y="2145"/>
                    <a:pt x="249" y="2145"/>
                    <a:pt x="259" y="2145"/>
                  </a:cubicBezTo>
                  <a:cubicBezTo>
                    <a:pt x="269" y="2116"/>
                    <a:pt x="279" y="2116"/>
                    <a:pt x="289" y="2116"/>
                  </a:cubicBezTo>
                  <a:cubicBezTo>
                    <a:pt x="299" y="2136"/>
                    <a:pt x="309" y="2155"/>
                    <a:pt x="318" y="2165"/>
                  </a:cubicBezTo>
                  <a:lnTo>
                    <a:pt x="318" y="2145"/>
                  </a:lnTo>
                  <a:lnTo>
                    <a:pt x="437" y="2215"/>
                  </a:lnTo>
                  <a:cubicBezTo>
                    <a:pt x="457" y="2244"/>
                    <a:pt x="477" y="2275"/>
                    <a:pt x="487" y="2304"/>
                  </a:cubicBezTo>
                  <a:lnTo>
                    <a:pt x="507" y="2314"/>
                  </a:lnTo>
                  <a:lnTo>
                    <a:pt x="607" y="2294"/>
                  </a:lnTo>
                  <a:lnTo>
                    <a:pt x="1182" y="2602"/>
                  </a:lnTo>
                  <a:cubicBezTo>
                    <a:pt x="1198" y="2585"/>
                    <a:pt x="1220" y="2569"/>
                    <a:pt x="1197" y="2569"/>
                  </a:cubicBezTo>
                  <a:cubicBezTo>
                    <a:pt x="1191" y="2569"/>
                    <a:pt x="1183" y="2570"/>
                    <a:pt x="1172" y="2572"/>
                  </a:cubicBezTo>
                  <a:lnTo>
                    <a:pt x="626" y="2294"/>
                  </a:lnTo>
                  <a:lnTo>
                    <a:pt x="706" y="2284"/>
                  </a:lnTo>
                  <a:lnTo>
                    <a:pt x="715" y="2284"/>
                  </a:lnTo>
                  <a:lnTo>
                    <a:pt x="1152" y="2513"/>
                  </a:lnTo>
                  <a:cubicBezTo>
                    <a:pt x="1192" y="2482"/>
                    <a:pt x="1242" y="2453"/>
                    <a:pt x="1291" y="2433"/>
                  </a:cubicBezTo>
                  <a:lnTo>
                    <a:pt x="1291" y="2433"/>
                  </a:lnTo>
                  <a:cubicBezTo>
                    <a:pt x="1301" y="2473"/>
                    <a:pt x="1182" y="2513"/>
                    <a:pt x="1281" y="2513"/>
                  </a:cubicBezTo>
                  <a:cubicBezTo>
                    <a:pt x="1311" y="2473"/>
                    <a:pt x="1341" y="2453"/>
                    <a:pt x="1350" y="2443"/>
                  </a:cubicBezTo>
                  <a:cubicBezTo>
                    <a:pt x="1361" y="2433"/>
                    <a:pt x="1350" y="2423"/>
                    <a:pt x="1330" y="2403"/>
                  </a:cubicBezTo>
                  <a:lnTo>
                    <a:pt x="1330" y="2403"/>
                  </a:lnTo>
                  <a:lnTo>
                    <a:pt x="1460" y="2423"/>
                  </a:lnTo>
                  <a:cubicBezTo>
                    <a:pt x="1450" y="2433"/>
                    <a:pt x="1440" y="2443"/>
                    <a:pt x="1440" y="2453"/>
                  </a:cubicBezTo>
                  <a:cubicBezTo>
                    <a:pt x="1430" y="2473"/>
                    <a:pt x="1430" y="2482"/>
                    <a:pt x="1420" y="2502"/>
                  </a:cubicBezTo>
                  <a:cubicBezTo>
                    <a:pt x="1410" y="2513"/>
                    <a:pt x="1410" y="2533"/>
                    <a:pt x="1380" y="2552"/>
                  </a:cubicBezTo>
                  <a:cubicBezTo>
                    <a:pt x="1386" y="2564"/>
                    <a:pt x="1395" y="2569"/>
                    <a:pt x="1408" y="2569"/>
                  </a:cubicBezTo>
                  <a:cubicBezTo>
                    <a:pt x="1417" y="2569"/>
                    <a:pt x="1427" y="2566"/>
                    <a:pt x="1440" y="2562"/>
                  </a:cubicBezTo>
                  <a:cubicBezTo>
                    <a:pt x="1460" y="2562"/>
                    <a:pt x="1489" y="2542"/>
                    <a:pt x="1519" y="2522"/>
                  </a:cubicBezTo>
                  <a:cubicBezTo>
                    <a:pt x="1549" y="2513"/>
                    <a:pt x="1579" y="2493"/>
                    <a:pt x="1608" y="2473"/>
                  </a:cubicBezTo>
                  <a:cubicBezTo>
                    <a:pt x="1619" y="2463"/>
                    <a:pt x="1628" y="2463"/>
                    <a:pt x="1638" y="2463"/>
                  </a:cubicBezTo>
                  <a:lnTo>
                    <a:pt x="1976" y="2522"/>
                  </a:lnTo>
                  <a:cubicBezTo>
                    <a:pt x="1985" y="2493"/>
                    <a:pt x="1985" y="2463"/>
                    <a:pt x="1996" y="2433"/>
                  </a:cubicBezTo>
                  <a:lnTo>
                    <a:pt x="2015" y="2443"/>
                  </a:lnTo>
                  <a:cubicBezTo>
                    <a:pt x="2184" y="2235"/>
                    <a:pt x="1936" y="2205"/>
                    <a:pt x="1985" y="2006"/>
                  </a:cubicBezTo>
                  <a:lnTo>
                    <a:pt x="1985" y="2006"/>
                  </a:lnTo>
                  <a:cubicBezTo>
                    <a:pt x="1988" y="2007"/>
                    <a:pt x="1991" y="2007"/>
                    <a:pt x="1994" y="2007"/>
                  </a:cubicBezTo>
                  <a:cubicBezTo>
                    <a:pt x="2045" y="2007"/>
                    <a:pt x="2007" y="1924"/>
                    <a:pt x="2050" y="1924"/>
                  </a:cubicBezTo>
                  <a:cubicBezTo>
                    <a:pt x="2054" y="1924"/>
                    <a:pt x="2059" y="1925"/>
                    <a:pt x="2065" y="1927"/>
                  </a:cubicBezTo>
                  <a:cubicBezTo>
                    <a:pt x="2051" y="1969"/>
                    <a:pt x="2062" y="1982"/>
                    <a:pt x="2084" y="1982"/>
                  </a:cubicBezTo>
                  <a:cubicBezTo>
                    <a:pt x="2093" y="1982"/>
                    <a:pt x="2103" y="1980"/>
                    <a:pt x="2115" y="1977"/>
                  </a:cubicBezTo>
                  <a:cubicBezTo>
                    <a:pt x="2095" y="1927"/>
                    <a:pt x="2055" y="1897"/>
                    <a:pt x="2085" y="1828"/>
                  </a:cubicBezTo>
                  <a:lnTo>
                    <a:pt x="2085" y="1828"/>
                  </a:lnTo>
                  <a:cubicBezTo>
                    <a:pt x="2097" y="1840"/>
                    <a:pt x="2109" y="1843"/>
                    <a:pt x="2121" y="1843"/>
                  </a:cubicBezTo>
                  <a:cubicBezTo>
                    <a:pt x="2129" y="1843"/>
                    <a:pt x="2137" y="1841"/>
                    <a:pt x="2144" y="1841"/>
                  </a:cubicBezTo>
                  <a:cubicBezTo>
                    <a:pt x="2156" y="1841"/>
                    <a:pt x="2164" y="1847"/>
                    <a:pt x="2164" y="1878"/>
                  </a:cubicBezTo>
                  <a:cubicBezTo>
                    <a:pt x="2202" y="1792"/>
                    <a:pt x="2204" y="1733"/>
                    <a:pt x="2151" y="1676"/>
                  </a:cubicBezTo>
                  <a:lnTo>
                    <a:pt x="2151" y="1676"/>
                  </a:lnTo>
                  <a:cubicBezTo>
                    <a:pt x="2141" y="1598"/>
                    <a:pt x="2291" y="1496"/>
                    <a:pt x="2254" y="1401"/>
                  </a:cubicBezTo>
                  <a:lnTo>
                    <a:pt x="2135" y="1163"/>
                  </a:lnTo>
                  <a:cubicBezTo>
                    <a:pt x="2135" y="1153"/>
                    <a:pt x="2124" y="1133"/>
                    <a:pt x="2115" y="1113"/>
                  </a:cubicBezTo>
                  <a:cubicBezTo>
                    <a:pt x="2124" y="1104"/>
                    <a:pt x="2124" y="1084"/>
                    <a:pt x="2124" y="1064"/>
                  </a:cubicBezTo>
                  <a:lnTo>
                    <a:pt x="2055" y="1014"/>
                  </a:lnTo>
                  <a:cubicBezTo>
                    <a:pt x="2035" y="974"/>
                    <a:pt x="2015" y="945"/>
                    <a:pt x="2015" y="945"/>
                  </a:cubicBezTo>
                  <a:lnTo>
                    <a:pt x="2015" y="945"/>
                  </a:lnTo>
                  <a:cubicBezTo>
                    <a:pt x="2015" y="955"/>
                    <a:pt x="2025" y="974"/>
                    <a:pt x="2025" y="985"/>
                  </a:cubicBezTo>
                  <a:lnTo>
                    <a:pt x="1956" y="935"/>
                  </a:lnTo>
                  <a:lnTo>
                    <a:pt x="1946" y="905"/>
                  </a:lnTo>
                  <a:cubicBezTo>
                    <a:pt x="1965" y="905"/>
                    <a:pt x="1976" y="885"/>
                    <a:pt x="1976" y="885"/>
                  </a:cubicBezTo>
                  <a:cubicBezTo>
                    <a:pt x="1985" y="885"/>
                    <a:pt x="1996" y="885"/>
                    <a:pt x="2015" y="895"/>
                  </a:cubicBezTo>
                  <a:cubicBezTo>
                    <a:pt x="2045" y="905"/>
                    <a:pt x="2055" y="905"/>
                    <a:pt x="2035" y="915"/>
                  </a:cubicBezTo>
                  <a:lnTo>
                    <a:pt x="2025" y="915"/>
                  </a:lnTo>
                  <a:cubicBezTo>
                    <a:pt x="2045" y="925"/>
                    <a:pt x="2085" y="935"/>
                    <a:pt x="2124" y="935"/>
                  </a:cubicBezTo>
                  <a:cubicBezTo>
                    <a:pt x="2115" y="945"/>
                    <a:pt x="2104" y="945"/>
                    <a:pt x="2124" y="965"/>
                  </a:cubicBezTo>
                  <a:cubicBezTo>
                    <a:pt x="2124" y="955"/>
                    <a:pt x="2135" y="945"/>
                    <a:pt x="2135" y="945"/>
                  </a:cubicBezTo>
                  <a:lnTo>
                    <a:pt x="2135" y="945"/>
                  </a:lnTo>
                  <a:cubicBezTo>
                    <a:pt x="2115" y="1031"/>
                    <a:pt x="2189" y="1025"/>
                    <a:pt x="2212" y="1042"/>
                  </a:cubicBezTo>
                  <a:lnTo>
                    <a:pt x="2212" y="1042"/>
                  </a:lnTo>
                  <a:cubicBezTo>
                    <a:pt x="2214" y="1039"/>
                    <a:pt x="2219" y="1034"/>
                    <a:pt x="2223" y="1024"/>
                  </a:cubicBezTo>
                  <a:cubicBezTo>
                    <a:pt x="2234" y="1034"/>
                    <a:pt x="2234" y="1044"/>
                    <a:pt x="2234" y="1054"/>
                  </a:cubicBezTo>
                  <a:lnTo>
                    <a:pt x="2214" y="1054"/>
                  </a:lnTo>
                  <a:cubicBezTo>
                    <a:pt x="2209" y="1049"/>
                    <a:pt x="2209" y="1047"/>
                    <a:pt x="2211" y="1043"/>
                  </a:cubicBezTo>
                  <a:lnTo>
                    <a:pt x="2211" y="1043"/>
                  </a:lnTo>
                  <a:cubicBezTo>
                    <a:pt x="2212" y="1043"/>
                    <a:pt x="2213" y="1044"/>
                    <a:pt x="2214" y="1044"/>
                  </a:cubicBezTo>
                  <a:cubicBezTo>
                    <a:pt x="2213" y="1044"/>
                    <a:pt x="2212" y="1043"/>
                    <a:pt x="2212" y="1042"/>
                  </a:cubicBezTo>
                  <a:lnTo>
                    <a:pt x="2212" y="1042"/>
                  </a:lnTo>
                  <a:cubicBezTo>
                    <a:pt x="2211" y="1043"/>
                    <a:pt x="2211" y="1043"/>
                    <a:pt x="2211" y="1043"/>
                  </a:cubicBezTo>
                  <a:lnTo>
                    <a:pt x="2211" y="1043"/>
                  </a:lnTo>
                  <a:cubicBezTo>
                    <a:pt x="2163" y="1024"/>
                    <a:pt x="2134" y="1023"/>
                    <a:pt x="2095" y="974"/>
                  </a:cubicBezTo>
                  <a:lnTo>
                    <a:pt x="2095" y="974"/>
                  </a:lnTo>
                  <a:cubicBezTo>
                    <a:pt x="2045" y="994"/>
                    <a:pt x="2085" y="1024"/>
                    <a:pt x="2115" y="1044"/>
                  </a:cubicBezTo>
                  <a:cubicBezTo>
                    <a:pt x="2115" y="1054"/>
                    <a:pt x="2115" y="1054"/>
                    <a:pt x="2124" y="1064"/>
                  </a:cubicBezTo>
                  <a:lnTo>
                    <a:pt x="2164" y="1104"/>
                  </a:lnTo>
                  <a:cubicBezTo>
                    <a:pt x="2184" y="1124"/>
                    <a:pt x="2214" y="1143"/>
                    <a:pt x="2214" y="1143"/>
                  </a:cubicBezTo>
                  <a:lnTo>
                    <a:pt x="2254" y="1163"/>
                  </a:lnTo>
                  <a:lnTo>
                    <a:pt x="2214" y="1074"/>
                  </a:lnTo>
                  <a:lnTo>
                    <a:pt x="2214" y="1074"/>
                  </a:lnTo>
                  <a:cubicBezTo>
                    <a:pt x="2217" y="1077"/>
                    <a:pt x="2219" y="1078"/>
                    <a:pt x="2221" y="1078"/>
                  </a:cubicBezTo>
                  <a:cubicBezTo>
                    <a:pt x="2225" y="1078"/>
                    <a:pt x="2227" y="1074"/>
                    <a:pt x="2234" y="1074"/>
                  </a:cubicBezTo>
                  <a:lnTo>
                    <a:pt x="2243" y="1074"/>
                  </a:lnTo>
                  <a:lnTo>
                    <a:pt x="2243" y="1064"/>
                  </a:lnTo>
                  <a:cubicBezTo>
                    <a:pt x="2254" y="1064"/>
                    <a:pt x="2254" y="1073"/>
                    <a:pt x="2254" y="1074"/>
                  </a:cubicBezTo>
                  <a:lnTo>
                    <a:pt x="2254" y="1074"/>
                  </a:lnTo>
                  <a:cubicBezTo>
                    <a:pt x="2254" y="1073"/>
                    <a:pt x="2254" y="1064"/>
                    <a:pt x="2243" y="1054"/>
                  </a:cubicBezTo>
                  <a:lnTo>
                    <a:pt x="2243" y="1024"/>
                  </a:lnTo>
                  <a:cubicBezTo>
                    <a:pt x="2247" y="1032"/>
                    <a:pt x="2251" y="1035"/>
                    <a:pt x="2255" y="1035"/>
                  </a:cubicBezTo>
                  <a:cubicBezTo>
                    <a:pt x="2262" y="1035"/>
                    <a:pt x="2271" y="1026"/>
                    <a:pt x="2283" y="1014"/>
                  </a:cubicBezTo>
                  <a:cubicBezTo>
                    <a:pt x="2293" y="1024"/>
                    <a:pt x="2303" y="1024"/>
                    <a:pt x="2303" y="1024"/>
                  </a:cubicBezTo>
                  <a:cubicBezTo>
                    <a:pt x="2303" y="1014"/>
                    <a:pt x="2293" y="1014"/>
                    <a:pt x="2293" y="1005"/>
                  </a:cubicBezTo>
                  <a:cubicBezTo>
                    <a:pt x="2303" y="994"/>
                    <a:pt x="2323" y="965"/>
                    <a:pt x="2323" y="945"/>
                  </a:cubicBezTo>
                  <a:cubicBezTo>
                    <a:pt x="2303" y="855"/>
                    <a:pt x="2353" y="727"/>
                    <a:pt x="2353" y="518"/>
                  </a:cubicBezTo>
                  <a:lnTo>
                    <a:pt x="1281" y="2"/>
                  </a:lnTo>
                  <a:lnTo>
                    <a:pt x="1242" y="42"/>
                  </a:lnTo>
                  <a:cubicBezTo>
                    <a:pt x="1250" y="24"/>
                    <a:pt x="1274" y="0"/>
                    <a:pt x="126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1957840" y="595331"/>
              <a:ext cx="1881" cy="1075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" y="1"/>
                  </a:moveTo>
                  <a:cubicBezTo>
                    <a:pt x="1" y="1"/>
                    <a:pt x="11" y="11"/>
                    <a:pt x="21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1956049" y="594525"/>
              <a:ext cx="1881" cy="89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cubicBezTo>
                    <a:pt x="1" y="0"/>
                    <a:pt x="1" y="10"/>
                    <a:pt x="11" y="10"/>
                  </a:cubicBezTo>
                  <a:lnTo>
                    <a:pt x="21" y="10"/>
                  </a:lnTo>
                  <a:cubicBezTo>
                    <a:pt x="11" y="1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1851227" y="667452"/>
              <a:ext cx="90" cy="89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1959632" y="596317"/>
              <a:ext cx="1881" cy="89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lnTo>
                    <a:pt x="11" y="10"/>
                  </a:lnTo>
                  <a:lnTo>
                    <a:pt x="20" y="10"/>
                  </a:lnTo>
                  <a:cubicBezTo>
                    <a:pt x="11" y="1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1940997" y="583953"/>
              <a:ext cx="985" cy="1792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cubicBezTo>
                    <a:pt x="1" y="9"/>
                    <a:pt x="10" y="9"/>
                    <a:pt x="10" y="1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1941893" y="584670"/>
              <a:ext cx="90" cy="1075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1944581" y="588254"/>
              <a:ext cx="896" cy="9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1914299" y="574009"/>
              <a:ext cx="4569" cy="1881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1" y="1"/>
                  </a:moveTo>
                  <a:cubicBezTo>
                    <a:pt x="21" y="11"/>
                    <a:pt x="30" y="11"/>
                    <a:pt x="50" y="21"/>
                  </a:cubicBezTo>
                  <a:cubicBezTo>
                    <a:pt x="30" y="1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1931232" y="580280"/>
              <a:ext cx="9855" cy="3673"/>
            </a:xfrm>
            <a:custGeom>
              <a:avLst/>
              <a:gdLst/>
              <a:ahLst/>
              <a:cxnLst/>
              <a:rect l="l" t="t" r="r" b="b"/>
              <a:pathLst>
                <a:path w="110" h="41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21"/>
                    <a:pt x="70" y="30"/>
                    <a:pt x="110" y="40"/>
                  </a:cubicBezTo>
                  <a:cubicBezTo>
                    <a:pt x="70" y="30"/>
                    <a:pt x="30" y="10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1882315" y="563347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1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1881419" y="563347"/>
              <a:ext cx="3673" cy="2777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0" y="1"/>
                  </a:moveTo>
                  <a:cubicBezTo>
                    <a:pt x="11" y="11"/>
                    <a:pt x="20" y="21"/>
                    <a:pt x="20" y="31"/>
                  </a:cubicBezTo>
                  <a:cubicBezTo>
                    <a:pt x="31" y="31"/>
                    <a:pt x="40" y="31"/>
                    <a:pt x="40" y="21"/>
                  </a:cubicBezTo>
                  <a:cubicBezTo>
                    <a:pt x="40" y="11"/>
                    <a:pt x="31" y="11"/>
                    <a:pt x="31" y="1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1940997" y="583864"/>
              <a:ext cx="1881" cy="188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0"/>
                    <a:pt x="10" y="20"/>
                    <a:pt x="10" y="20"/>
                  </a:cubicBezTo>
                  <a:lnTo>
                    <a:pt x="20" y="20"/>
                  </a:lnTo>
                  <a:cubicBezTo>
                    <a:pt x="10" y="2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1907221" y="571410"/>
              <a:ext cx="4479" cy="1881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1" y="0"/>
                  </a:moveTo>
                  <a:cubicBezTo>
                    <a:pt x="20" y="10"/>
                    <a:pt x="30" y="10"/>
                    <a:pt x="50" y="20"/>
                  </a:cubicBezTo>
                  <a:cubicBezTo>
                    <a:pt x="30" y="1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1881419" y="563347"/>
              <a:ext cx="4569" cy="90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0" y="1"/>
                  </a:moveTo>
                  <a:lnTo>
                    <a:pt x="5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1881419" y="563347"/>
              <a:ext cx="4569" cy="90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0" y="1"/>
                  </a:moveTo>
                  <a:lnTo>
                    <a:pt x="5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1942789" y="585655"/>
              <a:ext cx="896" cy="1881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10" y="10"/>
                    <a:pt x="10" y="10"/>
                    <a:pt x="0" y="1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ubicBezTo>
                    <a:pt x="10" y="10"/>
                    <a:pt x="10" y="10"/>
                    <a:pt x="10" y="2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1885899" y="713592"/>
              <a:ext cx="2688" cy="90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30" y="1"/>
                  </a:moveTo>
                  <a:lnTo>
                    <a:pt x="3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1883211" y="716279"/>
              <a:ext cx="1881" cy="98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cubicBezTo>
                    <a:pt x="20" y="1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1941893" y="585655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1885003" y="715384"/>
              <a:ext cx="985" cy="98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0" y="1"/>
                  </a:moveTo>
                  <a:lnTo>
                    <a:pt x="0" y="10"/>
                  </a:lnTo>
                  <a:cubicBezTo>
                    <a:pt x="10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1952554" y="592733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1886705" y="716279"/>
              <a:ext cx="1881" cy="98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1" y="0"/>
                  </a:moveTo>
                  <a:cubicBezTo>
                    <a:pt x="11" y="0"/>
                    <a:pt x="11" y="11"/>
                    <a:pt x="1" y="11"/>
                  </a:cubicBezTo>
                  <a:lnTo>
                    <a:pt x="11" y="11"/>
                  </a:lnTo>
                  <a:cubicBezTo>
                    <a:pt x="21" y="11"/>
                    <a:pt x="21" y="11"/>
                    <a:pt x="2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1885899" y="713592"/>
              <a:ext cx="1881" cy="188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cubicBezTo>
                    <a:pt x="10" y="11"/>
                    <a:pt x="20" y="11"/>
                    <a:pt x="2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1883211" y="563347"/>
              <a:ext cx="2777" cy="9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1885899" y="718071"/>
              <a:ext cx="1881" cy="98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0"/>
                  </a:moveTo>
                  <a:cubicBezTo>
                    <a:pt x="10" y="11"/>
                    <a:pt x="10" y="11"/>
                    <a:pt x="20" y="1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1943595" y="58744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1943595" y="587447"/>
              <a:ext cx="1881" cy="89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cubicBezTo>
                    <a:pt x="6" y="0"/>
                    <a:pt x="9" y="0"/>
                    <a:pt x="11" y="1"/>
                  </a:cubicBezTo>
                  <a:lnTo>
                    <a:pt x="11" y="1"/>
                  </a:lnTo>
                  <a:cubicBezTo>
                    <a:pt x="11" y="1"/>
                    <a:pt x="11" y="0"/>
                    <a:pt x="11" y="0"/>
                  </a:cubicBezTo>
                  <a:close/>
                  <a:moveTo>
                    <a:pt x="11" y="1"/>
                  </a:moveTo>
                  <a:cubicBezTo>
                    <a:pt x="12" y="4"/>
                    <a:pt x="13" y="10"/>
                    <a:pt x="21" y="10"/>
                  </a:cubicBezTo>
                  <a:cubicBezTo>
                    <a:pt x="16" y="5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1812972" y="618983"/>
              <a:ext cx="5465" cy="4659"/>
            </a:xfrm>
            <a:custGeom>
              <a:avLst/>
              <a:gdLst/>
              <a:ahLst/>
              <a:cxnLst/>
              <a:rect l="l" t="t" r="r" b="b"/>
              <a:pathLst>
                <a:path w="61" h="52" extrusionOk="0">
                  <a:moveTo>
                    <a:pt x="17" y="1"/>
                  </a:moveTo>
                  <a:cubicBezTo>
                    <a:pt x="13" y="1"/>
                    <a:pt x="7" y="2"/>
                    <a:pt x="1" y="5"/>
                  </a:cubicBezTo>
                  <a:cubicBezTo>
                    <a:pt x="4" y="5"/>
                    <a:pt x="7" y="4"/>
                    <a:pt x="9" y="4"/>
                  </a:cubicBezTo>
                  <a:cubicBezTo>
                    <a:pt x="40" y="4"/>
                    <a:pt x="29" y="52"/>
                    <a:pt x="46" y="52"/>
                  </a:cubicBezTo>
                  <a:cubicBezTo>
                    <a:pt x="50" y="52"/>
                    <a:pt x="54" y="50"/>
                    <a:pt x="60" y="45"/>
                  </a:cubicBezTo>
                  <a:cubicBezTo>
                    <a:pt x="44" y="36"/>
                    <a:pt x="41" y="1"/>
                    <a:pt x="17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1845493" y="548923"/>
              <a:ext cx="5465" cy="5734"/>
            </a:xfrm>
            <a:custGeom>
              <a:avLst/>
              <a:gdLst/>
              <a:ahLst/>
              <a:cxnLst/>
              <a:rect l="l" t="t" r="r" b="b"/>
              <a:pathLst>
                <a:path w="61" h="64" extrusionOk="0">
                  <a:moveTo>
                    <a:pt x="43" y="0"/>
                  </a:moveTo>
                  <a:cubicBezTo>
                    <a:pt x="38" y="0"/>
                    <a:pt x="30" y="4"/>
                    <a:pt x="15" y="13"/>
                  </a:cubicBezTo>
                  <a:cubicBezTo>
                    <a:pt x="0" y="58"/>
                    <a:pt x="18" y="63"/>
                    <a:pt x="37" y="63"/>
                  </a:cubicBezTo>
                  <a:cubicBezTo>
                    <a:pt x="39" y="63"/>
                    <a:pt x="42" y="63"/>
                    <a:pt x="44" y="63"/>
                  </a:cubicBezTo>
                  <a:lnTo>
                    <a:pt x="44" y="63"/>
                  </a:lnTo>
                  <a:cubicBezTo>
                    <a:pt x="16" y="59"/>
                    <a:pt x="61" y="0"/>
                    <a:pt x="43" y="0"/>
                  </a:cubicBezTo>
                  <a:close/>
                  <a:moveTo>
                    <a:pt x="55" y="63"/>
                  </a:moveTo>
                  <a:cubicBezTo>
                    <a:pt x="51" y="63"/>
                    <a:pt x="48" y="63"/>
                    <a:pt x="44" y="63"/>
                  </a:cubicBezTo>
                  <a:lnTo>
                    <a:pt x="44" y="63"/>
                  </a:lnTo>
                  <a:cubicBezTo>
                    <a:pt x="45" y="63"/>
                    <a:pt x="46" y="63"/>
                    <a:pt x="47" y="63"/>
                  </a:cubicBezTo>
                  <a:cubicBezTo>
                    <a:pt x="49" y="63"/>
                    <a:pt x="52" y="63"/>
                    <a:pt x="55" y="63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1962589" y="687162"/>
              <a:ext cx="3404" cy="4300"/>
            </a:xfrm>
            <a:custGeom>
              <a:avLst/>
              <a:gdLst/>
              <a:ahLst/>
              <a:cxnLst/>
              <a:rect l="l" t="t" r="r" b="b"/>
              <a:pathLst>
                <a:path w="38" h="48" extrusionOk="0">
                  <a:moveTo>
                    <a:pt x="2" y="1"/>
                  </a:moveTo>
                  <a:cubicBezTo>
                    <a:pt x="1" y="1"/>
                    <a:pt x="2" y="3"/>
                    <a:pt x="7" y="8"/>
                  </a:cubicBezTo>
                  <a:lnTo>
                    <a:pt x="18" y="48"/>
                  </a:lnTo>
                  <a:lnTo>
                    <a:pt x="37" y="8"/>
                  </a:lnTo>
                  <a:lnTo>
                    <a:pt x="37" y="8"/>
                  </a:lnTo>
                  <a:cubicBezTo>
                    <a:pt x="36" y="9"/>
                    <a:pt x="34" y="10"/>
                    <a:pt x="31" y="10"/>
                  </a:cubicBezTo>
                  <a:cubicBezTo>
                    <a:pt x="21" y="10"/>
                    <a:pt x="5" y="1"/>
                    <a:pt x="2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1944581" y="656701"/>
              <a:ext cx="896" cy="5465"/>
            </a:xfrm>
            <a:custGeom>
              <a:avLst/>
              <a:gdLst/>
              <a:ahLst/>
              <a:cxnLst/>
              <a:rect l="l" t="t" r="r" b="b"/>
              <a:pathLst>
                <a:path w="10" h="61" extrusionOk="0">
                  <a:moveTo>
                    <a:pt x="10" y="1"/>
                  </a:moveTo>
                  <a:lnTo>
                    <a:pt x="0" y="61"/>
                  </a:lnTo>
                  <a:lnTo>
                    <a:pt x="10" y="6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1805984" y="566931"/>
              <a:ext cx="9765" cy="12005"/>
            </a:xfrm>
            <a:custGeom>
              <a:avLst/>
              <a:gdLst/>
              <a:ahLst/>
              <a:cxnLst/>
              <a:rect l="l" t="t" r="r" b="b"/>
              <a:pathLst>
                <a:path w="109" h="134" extrusionOk="0">
                  <a:moveTo>
                    <a:pt x="9" y="0"/>
                  </a:moveTo>
                  <a:cubicBezTo>
                    <a:pt x="1" y="51"/>
                    <a:pt x="42" y="73"/>
                    <a:pt x="79" y="73"/>
                  </a:cubicBezTo>
                  <a:cubicBezTo>
                    <a:pt x="86" y="73"/>
                    <a:pt x="92" y="72"/>
                    <a:pt x="99" y="70"/>
                  </a:cubicBezTo>
                  <a:lnTo>
                    <a:pt x="99" y="70"/>
                  </a:lnTo>
                  <a:cubicBezTo>
                    <a:pt x="95" y="93"/>
                    <a:pt x="84" y="97"/>
                    <a:pt x="73" y="97"/>
                  </a:cubicBezTo>
                  <a:cubicBezTo>
                    <a:pt x="68" y="97"/>
                    <a:pt x="62" y="96"/>
                    <a:pt x="58" y="96"/>
                  </a:cubicBezTo>
                  <a:cubicBezTo>
                    <a:pt x="49" y="96"/>
                    <a:pt x="46" y="101"/>
                    <a:pt x="59" y="130"/>
                  </a:cubicBezTo>
                  <a:cubicBezTo>
                    <a:pt x="64" y="132"/>
                    <a:pt x="68" y="133"/>
                    <a:pt x="72" y="133"/>
                  </a:cubicBezTo>
                  <a:cubicBezTo>
                    <a:pt x="101" y="133"/>
                    <a:pt x="108" y="77"/>
                    <a:pt x="108" y="6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1905430" y="740827"/>
              <a:ext cx="8959" cy="7526"/>
            </a:xfrm>
            <a:custGeom>
              <a:avLst/>
              <a:gdLst/>
              <a:ahLst/>
              <a:cxnLst/>
              <a:rect l="l" t="t" r="r" b="b"/>
              <a:pathLst>
                <a:path w="100" h="84" extrusionOk="0">
                  <a:moveTo>
                    <a:pt x="89" y="1"/>
                  </a:moveTo>
                  <a:cubicBezTo>
                    <a:pt x="64" y="1"/>
                    <a:pt x="44" y="58"/>
                    <a:pt x="1" y="84"/>
                  </a:cubicBezTo>
                  <a:cubicBezTo>
                    <a:pt x="60" y="54"/>
                    <a:pt x="70" y="34"/>
                    <a:pt x="100" y="4"/>
                  </a:cubicBezTo>
                  <a:cubicBezTo>
                    <a:pt x="96" y="2"/>
                    <a:pt x="93" y="1"/>
                    <a:pt x="89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1810284" y="557882"/>
              <a:ext cx="2777" cy="3763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22" y="1"/>
                  </a:moveTo>
                  <a:cubicBezTo>
                    <a:pt x="1" y="1"/>
                    <a:pt x="1" y="33"/>
                    <a:pt x="1" y="42"/>
                  </a:cubicBezTo>
                  <a:cubicBezTo>
                    <a:pt x="11" y="32"/>
                    <a:pt x="20" y="22"/>
                    <a:pt x="31" y="2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1770326" y="645144"/>
              <a:ext cx="2688" cy="98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30" y="1"/>
                  </a:moveTo>
                  <a:lnTo>
                    <a:pt x="1" y="11"/>
                  </a:lnTo>
                  <a:cubicBezTo>
                    <a:pt x="10" y="11"/>
                    <a:pt x="20" y="11"/>
                    <a:pt x="3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1789857" y="713592"/>
              <a:ext cx="10751" cy="9855"/>
            </a:xfrm>
            <a:custGeom>
              <a:avLst/>
              <a:gdLst/>
              <a:ahLst/>
              <a:cxnLst/>
              <a:rect l="l" t="t" r="r" b="b"/>
              <a:pathLst>
                <a:path w="120" h="11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10" y="30"/>
                    <a:pt x="41" y="41"/>
                    <a:pt x="30" y="80"/>
                  </a:cubicBezTo>
                  <a:lnTo>
                    <a:pt x="30" y="70"/>
                  </a:lnTo>
                  <a:lnTo>
                    <a:pt x="1" y="110"/>
                  </a:lnTo>
                  <a:cubicBezTo>
                    <a:pt x="41" y="90"/>
                    <a:pt x="120" y="41"/>
                    <a:pt x="12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1658338" y="244313"/>
              <a:ext cx="16932" cy="18724"/>
            </a:xfrm>
            <a:custGeom>
              <a:avLst/>
              <a:gdLst/>
              <a:ahLst/>
              <a:cxnLst/>
              <a:rect l="l" t="t" r="r" b="b"/>
              <a:pathLst>
                <a:path w="189" h="209" extrusionOk="0">
                  <a:moveTo>
                    <a:pt x="69" y="0"/>
                  </a:moveTo>
                  <a:lnTo>
                    <a:pt x="69" y="20"/>
                  </a:lnTo>
                  <a:lnTo>
                    <a:pt x="69" y="49"/>
                  </a:lnTo>
                  <a:lnTo>
                    <a:pt x="50" y="49"/>
                  </a:lnTo>
                  <a:cubicBezTo>
                    <a:pt x="69" y="60"/>
                    <a:pt x="60" y="89"/>
                    <a:pt x="50" y="99"/>
                  </a:cubicBezTo>
                  <a:cubicBezTo>
                    <a:pt x="40" y="89"/>
                    <a:pt x="20" y="89"/>
                    <a:pt x="20" y="80"/>
                  </a:cubicBezTo>
                  <a:lnTo>
                    <a:pt x="20" y="80"/>
                  </a:lnTo>
                  <a:cubicBezTo>
                    <a:pt x="0" y="149"/>
                    <a:pt x="119" y="129"/>
                    <a:pt x="119" y="208"/>
                  </a:cubicBezTo>
                  <a:cubicBezTo>
                    <a:pt x="119" y="199"/>
                    <a:pt x="119" y="188"/>
                    <a:pt x="129" y="188"/>
                  </a:cubicBezTo>
                  <a:cubicBezTo>
                    <a:pt x="129" y="174"/>
                    <a:pt x="145" y="165"/>
                    <a:pt x="162" y="165"/>
                  </a:cubicBezTo>
                  <a:cubicBezTo>
                    <a:pt x="168" y="165"/>
                    <a:pt x="174" y="166"/>
                    <a:pt x="179" y="168"/>
                  </a:cubicBezTo>
                  <a:cubicBezTo>
                    <a:pt x="149" y="119"/>
                    <a:pt x="189" y="129"/>
                    <a:pt x="119" y="109"/>
                  </a:cubicBezTo>
                  <a:cubicBezTo>
                    <a:pt x="102" y="92"/>
                    <a:pt x="111" y="81"/>
                    <a:pt x="128" y="81"/>
                  </a:cubicBezTo>
                  <a:cubicBezTo>
                    <a:pt x="140" y="81"/>
                    <a:pt x="156" y="87"/>
                    <a:pt x="169" y="99"/>
                  </a:cubicBezTo>
                  <a:lnTo>
                    <a:pt x="129" y="30"/>
                  </a:lnTo>
                  <a:lnTo>
                    <a:pt x="119" y="60"/>
                  </a:lnTo>
                  <a:cubicBezTo>
                    <a:pt x="60" y="49"/>
                    <a:pt x="139" y="10"/>
                    <a:pt x="6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1804998" y="328708"/>
              <a:ext cx="4569" cy="5375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0" y="11"/>
                  </a:lnTo>
                  <a:lnTo>
                    <a:pt x="50" y="60"/>
                  </a:lnTo>
                  <a:lnTo>
                    <a:pt x="50" y="50"/>
                  </a:lnTo>
                  <a:cubicBezTo>
                    <a:pt x="40" y="31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1801415" y="324318"/>
              <a:ext cx="4569" cy="448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0" y="0"/>
                  </a:moveTo>
                  <a:cubicBezTo>
                    <a:pt x="11" y="10"/>
                    <a:pt x="31" y="30"/>
                    <a:pt x="40" y="49"/>
                  </a:cubicBezTo>
                  <a:lnTo>
                    <a:pt x="50" y="40"/>
                  </a:lnTo>
                  <a:cubicBezTo>
                    <a:pt x="40" y="20"/>
                    <a:pt x="20" y="10"/>
                    <a:pt x="1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5"/>
            <p:cNvSpPr/>
            <p:nvPr/>
          </p:nvSpPr>
          <p:spPr>
            <a:xfrm>
              <a:off x="1652066" y="287765"/>
              <a:ext cx="985" cy="3673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1" y="1"/>
                  </a:moveTo>
                  <a:cubicBezTo>
                    <a:pt x="1" y="11"/>
                    <a:pt x="1" y="31"/>
                    <a:pt x="1" y="4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5"/>
            <p:cNvSpPr/>
            <p:nvPr/>
          </p:nvSpPr>
          <p:spPr>
            <a:xfrm>
              <a:off x="1612109" y="327812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5"/>
            <p:cNvSpPr/>
            <p:nvPr/>
          </p:nvSpPr>
          <p:spPr>
            <a:xfrm>
              <a:off x="1652066" y="291348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1706358" y="441593"/>
              <a:ext cx="2688" cy="1881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0" y="21"/>
                  </a:moveTo>
                  <a:cubicBezTo>
                    <a:pt x="10" y="10"/>
                    <a:pt x="20" y="1"/>
                    <a:pt x="30" y="1"/>
                  </a:cubicBezTo>
                  <a:cubicBezTo>
                    <a:pt x="20" y="1"/>
                    <a:pt x="10" y="10"/>
                    <a:pt x="0" y="2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1782780" y="368755"/>
              <a:ext cx="896" cy="3584"/>
            </a:xfrm>
            <a:custGeom>
              <a:avLst/>
              <a:gdLst/>
              <a:ahLst/>
              <a:cxnLst/>
              <a:rect l="l" t="t" r="r" b="b"/>
              <a:pathLst>
                <a:path w="10" h="40" extrusionOk="0">
                  <a:moveTo>
                    <a:pt x="10" y="0"/>
                  </a:moveTo>
                  <a:lnTo>
                    <a:pt x="10" y="0"/>
                  </a:lnTo>
                  <a:cubicBezTo>
                    <a:pt x="0" y="20"/>
                    <a:pt x="0" y="30"/>
                    <a:pt x="0" y="4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5"/>
            <p:cNvSpPr/>
            <p:nvPr/>
          </p:nvSpPr>
          <p:spPr>
            <a:xfrm>
              <a:off x="1682259" y="267427"/>
              <a:ext cx="1881" cy="717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" y="0"/>
                  </a:moveTo>
                  <a:cubicBezTo>
                    <a:pt x="6" y="5"/>
                    <a:pt x="9" y="7"/>
                    <a:pt x="11" y="7"/>
                  </a:cubicBezTo>
                  <a:cubicBezTo>
                    <a:pt x="14" y="7"/>
                    <a:pt x="16" y="5"/>
                    <a:pt x="2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1637015" y="263754"/>
              <a:ext cx="19799" cy="24100"/>
            </a:xfrm>
            <a:custGeom>
              <a:avLst/>
              <a:gdLst/>
              <a:ahLst/>
              <a:cxnLst/>
              <a:rect l="l" t="t" r="r" b="b"/>
              <a:pathLst>
                <a:path w="221" h="269" extrusionOk="0">
                  <a:moveTo>
                    <a:pt x="153" y="162"/>
                  </a:moveTo>
                  <a:lnTo>
                    <a:pt x="153" y="162"/>
                  </a:lnTo>
                  <a:cubicBezTo>
                    <a:pt x="154" y="165"/>
                    <a:pt x="156" y="167"/>
                    <a:pt x="158" y="170"/>
                  </a:cubicBezTo>
                  <a:lnTo>
                    <a:pt x="158" y="170"/>
                  </a:lnTo>
                  <a:cubicBezTo>
                    <a:pt x="158" y="170"/>
                    <a:pt x="159" y="170"/>
                    <a:pt x="159" y="170"/>
                  </a:cubicBezTo>
                  <a:lnTo>
                    <a:pt x="153" y="162"/>
                  </a:lnTo>
                  <a:close/>
                  <a:moveTo>
                    <a:pt x="49" y="0"/>
                  </a:moveTo>
                  <a:cubicBezTo>
                    <a:pt x="46" y="0"/>
                    <a:pt x="43" y="1"/>
                    <a:pt x="40" y="1"/>
                  </a:cubicBezTo>
                  <a:cubicBezTo>
                    <a:pt x="20" y="81"/>
                    <a:pt x="0" y="150"/>
                    <a:pt x="40" y="259"/>
                  </a:cubicBezTo>
                  <a:cubicBezTo>
                    <a:pt x="60" y="200"/>
                    <a:pt x="80" y="140"/>
                    <a:pt x="119" y="121"/>
                  </a:cubicBezTo>
                  <a:lnTo>
                    <a:pt x="153" y="162"/>
                  </a:lnTo>
                  <a:lnTo>
                    <a:pt x="153" y="162"/>
                  </a:lnTo>
                  <a:cubicBezTo>
                    <a:pt x="137" y="131"/>
                    <a:pt x="179" y="106"/>
                    <a:pt x="179" y="81"/>
                  </a:cubicBezTo>
                  <a:lnTo>
                    <a:pt x="179" y="81"/>
                  </a:lnTo>
                  <a:cubicBezTo>
                    <a:pt x="177" y="82"/>
                    <a:pt x="175" y="82"/>
                    <a:pt x="173" y="82"/>
                  </a:cubicBezTo>
                  <a:cubicBezTo>
                    <a:pt x="157" y="82"/>
                    <a:pt x="146" y="51"/>
                    <a:pt x="119" y="51"/>
                  </a:cubicBezTo>
                  <a:cubicBezTo>
                    <a:pt x="129" y="61"/>
                    <a:pt x="139" y="81"/>
                    <a:pt x="119" y="101"/>
                  </a:cubicBezTo>
                  <a:cubicBezTo>
                    <a:pt x="89" y="90"/>
                    <a:pt x="89" y="51"/>
                    <a:pt x="109" y="41"/>
                  </a:cubicBezTo>
                  <a:lnTo>
                    <a:pt x="109" y="41"/>
                  </a:lnTo>
                  <a:cubicBezTo>
                    <a:pt x="106" y="42"/>
                    <a:pt x="103" y="42"/>
                    <a:pt x="101" y="42"/>
                  </a:cubicBezTo>
                  <a:cubicBezTo>
                    <a:pt x="73" y="42"/>
                    <a:pt x="76" y="0"/>
                    <a:pt x="49" y="0"/>
                  </a:cubicBezTo>
                  <a:close/>
                  <a:moveTo>
                    <a:pt x="200" y="153"/>
                  </a:moveTo>
                  <a:cubicBezTo>
                    <a:pt x="193" y="153"/>
                    <a:pt x="183" y="161"/>
                    <a:pt x="169" y="180"/>
                  </a:cubicBezTo>
                  <a:cubicBezTo>
                    <a:pt x="164" y="177"/>
                    <a:pt x="161" y="173"/>
                    <a:pt x="158" y="170"/>
                  </a:cubicBezTo>
                  <a:lnTo>
                    <a:pt x="158" y="170"/>
                  </a:lnTo>
                  <a:cubicBezTo>
                    <a:pt x="89" y="181"/>
                    <a:pt x="99" y="229"/>
                    <a:pt x="69" y="269"/>
                  </a:cubicBezTo>
                  <a:lnTo>
                    <a:pt x="159" y="190"/>
                  </a:lnTo>
                  <a:cubicBezTo>
                    <a:pt x="170" y="186"/>
                    <a:pt x="179" y="184"/>
                    <a:pt x="185" y="184"/>
                  </a:cubicBezTo>
                  <a:cubicBezTo>
                    <a:pt x="215" y="184"/>
                    <a:pt x="206" y="217"/>
                    <a:pt x="199" y="249"/>
                  </a:cubicBezTo>
                  <a:cubicBezTo>
                    <a:pt x="205" y="242"/>
                    <a:pt x="207" y="235"/>
                    <a:pt x="212" y="235"/>
                  </a:cubicBezTo>
                  <a:cubicBezTo>
                    <a:pt x="213" y="235"/>
                    <a:pt x="215" y="237"/>
                    <a:pt x="219" y="240"/>
                  </a:cubicBezTo>
                  <a:cubicBezTo>
                    <a:pt x="211" y="225"/>
                    <a:pt x="220" y="153"/>
                    <a:pt x="200" y="153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1763249" y="402710"/>
              <a:ext cx="896" cy="717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9" y="1"/>
                  </a:moveTo>
                  <a:cubicBezTo>
                    <a:pt x="7" y="1"/>
                    <a:pt x="5" y="3"/>
                    <a:pt x="0" y="8"/>
                  </a:cubicBezTo>
                  <a:lnTo>
                    <a:pt x="10" y="8"/>
                  </a:lnTo>
                  <a:cubicBezTo>
                    <a:pt x="10" y="3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1580931" y="227649"/>
              <a:ext cx="248964" cy="228275"/>
            </a:xfrm>
            <a:custGeom>
              <a:avLst/>
              <a:gdLst/>
              <a:ahLst/>
              <a:cxnLst/>
              <a:rect l="l" t="t" r="r" b="b"/>
              <a:pathLst>
                <a:path w="2779" h="2548" extrusionOk="0">
                  <a:moveTo>
                    <a:pt x="1747" y="226"/>
                  </a:moveTo>
                  <a:lnTo>
                    <a:pt x="1738" y="235"/>
                  </a:lnTo>
                  <a:lnTo>
                    <a:pt x="1727" y="235"/>
                  </a:lnTo>
                  <a:cubicBezTo>
                    <a:pt x="1738" y="226"/>
                    <a:pt x="1738" y="226"/>
                    <a:pt x="1747" y="226"/>
                  </a:cubicBezTo>
                  <a:close/>
                  <a:moveTo>
                    <a:pt x="1112" y="285"/>
                  </a:moveTo>
                  <a:lnTo>
                    <a:pt x="1162" y="305"/>
                  </a:lnTo>
                  <a:cubicBezTo>
                    <a:pt x="1142" y="295"/>
                    <a:pt x="1142" y="295"/>
                    <a:pt x="1112" y="285"/>
                  </a:cubicBezTo>
                  <a:close/>
                  <a:moveTo>
                    <a:pt x="1191" y="311"/>
                  </a:moveTo>
                  <a:cubicBezTo>
                    <a:pt x="1188" y="311"/>
                    <a:pt x="1188" y="312"/>
                    <a:pt x="1191" y="315"/>
                  </a:cubicBezTo>
                  <a:cubicBezTo>
                    <a:pt x="1202" y="315"/>
                    <a:pt x="1211" y="325"/>
                    <a:pt x="1222" y="325"/>
                  </a:cubicBezTo>
                  <a:cubicBezTo>
                    <a:pt x="1222" y="315"/>
                    <a:pt x="1211" y="315"/>
                    <a:pt x="1202" y="315"/>
                  </a:cubicBezTo>
                  <a:lnTo>
                    <a:pt x="1222" y="315"/>
                  </a:lnTo>
                  <a:cubicBezTo>
                    <a:pt x="1208" y="315"/>
                    <a:pt x="1195" y="311"/>
                    <a:pt x="1191" y="311"/>
                  </a:cubicBezTo>
                  <a:close/>
                  <a:moveTo>
                    <a:pt x="1152" y="305"/>
                  </a:moveTo>
                  <a:lnTo>
                    <a:pt x="1202" y="345"/>
                  </a:lnTo>
                  <a:cubicBezTo>
                    <a:pt x="1211" y="335"/>
                    <a:pt x="1162" y="315"/>
                    <a:pt x="1191" y="315"/>
                  </a:cubicBezTo>
                  <a:cubicBezTo>
                    <a:pt x="1182" y="305"/>
                    <a:pt x="1172" y="305"/>
                    <a:pt x="1162" y="305"/>
                  </a:cubicBezTo>
                  <a:close/>
                  <a:moveTo>
                    <a:pt x="2198" y="453"/>
                  </a:moveTo>
                  <a:lnTo>
                    <a:pt x="2194" y="464"/>
                  </a:lnTo>
                  <a:cubicBezTo>
                    <a:pt x="2196" y="460"/>
                    <a:pt x="2197" y="456"/>
                    <a:pt x="2198" y="453"/>
                  </a:cubicBezTo>
                  <a:close/>
                  <a:moveTo>
                    <a:pt x="1727" y="464"/>
                  </a:moveTo>
                  <a:cubicBezTo>
                    <a:pt x="1738" y="474"/>
                    <a:pt x="1747" y="474"/>
                    <a:pt x="1747" y="484"/>
                  </a:cubicBezTo>
                  <a:lnTo>
                    <a:pt x="1747" y="493"/>
                  </a:lnTo>
                  <a:cubicBezTo>
                    <a:pt x="1727" y="493"/>
                    <a:pt x="1718" y="484"/>
                    <a:pt x="1718" y="474"/>
                  </a:cubicBezTo>
                  <a:cubicBezTo>
                    <a:pt x="1718" y="464"/>
                    <a:pt x="1727" y="464"/>
                    <a:pt x="1727" y="464"/>
                  </a:cubicBezTo>
                  <a:close/>
                  <a:moveTo>
                    <a:pt x="964" y="484"/>
                  </a:moveTo>
                  <a:cubicBezTo>
                    <a:pt x="953" y="493"/>
                    <a:pt x="953" y="504"/>
                    <a:pt x="953" y="504"/>
                  </a:cubicBezTo>
                  <a:lnTo>
                    <a:pt x="953" y="513"/>
                  </a:lnTo>
                  <a:cubicBezTo>
                    <a:pt x="944" y="513"/>
                    <a:pt x="944" y="513"/>
                    <a:pt x="944" y="524"/>
                  </a:cubicBezTo>
                  <a:lnTo>
                    <a:pt x="933" y="513"/>
                  </a:lnTo>
                  <a:cubicBezTo>
                    <a:pt x="944" y="493"/>
                    <a:pt x="953" y="493"/>
                    <a:pt x="964" y="484"/>
                  </a:cubicBezTo>
                  <a:close/>
                  <a:moveTo>
                    <a:pt x="1003" y="573"/>
                  </a:moveTo>
                  <a:lnTo>
                    <a:pt x="1013" y="583"/>
                  </a:lnTo>
                  <a:cubicBezTo>
                    <a:pt x="1003" y="583"/>
                    <a:pt x="1003" y="583"/>
                    <a:pt x="1003" y="573"/>
                  </a:cubicBezTo>
                  <a:close/>
                  <a:moveTo>
                    <a:pt x="1576" y="559"/>
                  </a:moveTo>
                  <a:cubicBezTo>
                    <a:pt x="1583" y="559"/>
                    <a:pt x="1588" y="569"/>
                    <a:pt x="1588" y="583"/>
                  </a:cubicBezTo>
                  <a:cubicBezTo>
                    <a:pt x="1599" y="583"/>
                    <a:pt x="1608" y="573"/>
                    <a:pt x="1608" y="573"/>
                  </a:cubicBezTo>
                  <a:lnTo>
                    <a:pt x="1608" y="593"/>
                  </a:lnTo>
                  <a:cubicBezTo>
                    <a:pt x="1599" y="593"/>
                    <a:pt x="1599" y="583"/>
                    <a:pt x="1588" y="583"/>
                  </a:cubicBezTo>
                  <a:lnTo>
                    <a:pt x="1568" y="563"/>
                  </a:lnTo>
                  <a:cubicBezTo>
                    <a:pt x="1571" y="560"/>
                    <a:pt x="1574" y="559"/>
                    <a:pt x="1576" y="559"/>
                  </a:cubicBezTo>
                  <a:close/>
                  <a:moveTo>
                    <a:pt x="1797" y="553"/>
                  </a:moveTo>
                  <a:cubicBezTo>
                    <a:pt x="1787" y="573"/>
                    <a:pt x="1787" y="583"/>
                    <a:pt x="1777" y="593"/>
                  </a:cubicBezTo>
                  <a:cubicBezTo>
                    <a:pt x="1767" y="573"/>
                    <a:pt x="1757" y="583"/>
                    <a:pt x="1747" y="563"/>
                  </a:cubicBezTo>
                  <a:cubicBezTo>
                    <a:pt x="1767" y="563"/>
                    <a:pt x="1777" y="553"/>
                    <a:pt x="1797" y="553"/>
                  </a:cubicBezTo>
                  <a:close/>
                  <a:moveTo>
                    <a:pt x="1568" y="603"/>
                  </a:moveTo>
                  <a:cubicBezTo>
                    <a:pt x="1568" y="612"/>
                    <a:pt x="1579" y="612"/>
                    <a:pt x="1579" y="623"/>
                  </a:cubicBezTo>
                  <a:cubicBezTo>
                    <a:pt x="1568" y="612"/>
                    <a:pt x="1568" y="612"/>
                    <a:pt x="1568" y="603"/>
                  </a:cubicBezTo>
                  <a:close/>
                  <a:moveTo>
                    <a:pt x="2164" y="543"/>
                  </a:moveTo>
                  <a:lnTo>
                    <a:pt x="2243" y="632"/>
                  </a:lnTo>
                  <a:lnTo>
                    <a:pt x="2164" y="553"/>
                  </a:lnTo>
                  <a:lnTo>
                    <a:pt x="2164" y="543"/>
                  </a:lnTo>
                  <a:close/>
                  <a:moveTo>
                    <a:pt x="2283" y="632"/>
                  </a:moveTo>
                  <a:cubicBezTo>
                    <a:pt x="2283" y="632"/>
                    <a:pt x="2283" y="632"/>
                    <a:pt x="2283" y="632"/>
                  </a:cubicBezTo>
                  <a:lnTo>
                    <a:pt x="2283" y="632"/>
                  </a:lnTo>
                  <a:close/>
                  <a:moveTo>
                    <a:pt x="1142" y="612"/>
                  </a:moveTo>
                  <a:lnTo>
                    <a:pt x="1142" y="643"/>
                  </a:lnTo>
                  <a:cubicBezTo>
                    <a:pt x="1132" y="632"/>
                    <a:pt x="1132" y="623"/>
                    <a:pt x="1122" y="612"/>
                  </a:cubicBezTo>
                  <a:close/>
                  <a:moveTo>
                    <a:pt x="2154" y="672"/>
                  </a:moveTo>
                  <a:lnTo>
                    <a:pt x="2154" y="682"/>
                  </a:lnTo>
                  <a:lnTo>
                    <a:pt x="2144" y="672"/>
                  </a:lnTo>
                  <a:close/>
                  <a:moveTo>
                    <a:pt x="2184" y="672"/>
                  </a:moveTo>
                  <a:lnTo>
                    <a:pt x="2184" y="692"/>
                  </a:lnTo>
                  <a:cubicBezTo>
                    <a:pt x="2194" y="692"/>
                    <a:pt x="2194" y="702"/>
                    <a:pt x="2194" y="702"/>
                  </a:cubicBezTo>
                  <a:cubicBezTo>
                    <a:pt x="2194" y="702"/>
                    <a:pt x="2194" y="712"/>
                    <a:pt x="2184" y="712"/>
                  </a:cubicBezTo>
                  <a:lnTo>
                    <a:pt x="2174" y="702"/>
                  </a:lnTo>
                  <a:lnTo>
                    <a:pt x="2184" y="702"/>
                  </a:lnTo>
                  <a:lnTo>
                    <a:pt x="2184" y="692"/>
                  </a:lnTo>
                  <a:cubicBezTo>
                    <a:pt x="2174" y="682"/>
                    <a:pt x="2174" y="682"/>
                    <a:pt x="2174" y="672"/>
                  </a:cubicBezTo>
                  <a:close/>
                  <a:moveTo>
                    <a:pt x="884" y="712"/>
                  </a:moveTo>
                  <a:lnTo>
                    <a:pt x="884" y="712"/>
                  </a:lnTo>
                  <a:cubicBezTo>
                    <a:pt x="884" y="712"/>
                    <a:pt x="884" y="712"/>
                    <a:pt x="884" y="712"/>
                  </a:cubicBezTo>
                  <a:close/>
                  <a:moveTo>
                    <a:pt x="2223" y="712"/>
                  </a:moveTo>
                  <a:lnTo>
                    <a:pt x="2234" y="732"/>
                  </a:lnTo>
                  <a:lnTo>
                    <a:pt x="2223" y="742"/>
                  </a:lnTo>
                  <a:lnTo>
                    <a:pt x="2253" y="771"/>
                  </a:lnTo>
                  <a:lnTo>
                    <a:pt x="2243" y="771"/>
                  </a:lnTo>
                  <a:lnTo>
                    <a:pt x="2214" y="742"/>
                  </a:lnTo>
                  <a:cubicBezTo>
                    <a:pt x="2223" y="742"/>
                    <a:pt x="2223" y="732"/>
                    <a:pt x="2223" y="732"/>
                  </a:cubicBezTo>
                  <a:lnTo>
                    <a:pt x="2214" y="722"/>
                  </a:lnTo>
                  <a:lnTo>
                    <a:pt x="2223" y="712"/>
                  </a:lnTo>
                  <a:close/>
                  <a:moveTo>
                    <a:pt x="1098" y="739"/>
                  </a:moveTo>
                  <a:cubicBezTo>
                    <a:pt x="1104" y="739"/>
                    <a:pt x="1109" y="742"/>
                    <a:pt x="1112" y="751"/>
                  </a:cubicBezTo>
                  <a:cubicBezTo>
                    <a:pt x="1103" y="762"/>
                    <a:pt x="1092" y="782"/>
                    <a:pt x="1072" y="801"/>
                  </a:cubicBezTo>
                  <a:lnTo>
                    <a:pt x="1053" y="811"/>
                  </a:lnTo>
                  <a:cubicBezTo>
                    <a:pt x="1053" y="801"/>
                    <a:pt x="1043" y="801"/>
                    <a:pt x="1033" y="801"/>
                  </a:cubicBezTo>
                  <a:cubicBezTo>
                    <a:pt x="1033" y="801"/>
                    <a:pt x="1033" y="791"/>
                    <a:pt x="1023" y="791"/>
                  </a:cubicBezTo>
                  <a:lnTo>
                    <a:pt x="1023" y="771"/>
                  </a:lnTo>
                  <a:cubicBezTo>
                    <a:pt x="1033" y="762"/>
                    <a:pt x="1033" y="751"/>
                    <a:pt x="1043" y="742"/>
                  </a:cubicBezTo>
                  <a:cubicBezTo>
                    <a:pt x="1043" y="751"/>
                    <a:pt x="1053" y="762"/>
                    <a:pt x="1053" y="762"/>
                  </a:cubicBezTo>
                  <a:cubicBezTo>
                    <a:pt x="1066" y="755"/>
                    <a:pt x="1084" y="739"/>
                    <a:pt x="1098" y="739"/>
                  </a:cubicBezTo>
                  <a:close/>
                  <a:moveTo>
                    <a:pt x="2492" y="841"/>
                  </a:moveTo>
                  <a:lnTo>
                    <a:pt x="2481" y="851"/>
                  </a:lnTo>
                  <a:lnTo>
                    <a:pt x="2481" y="861"/>
                  </a:lnTo>
                  <a:lnTo>
                    <a:pt x="2492" y="851"/>
                  </a:lnTo>
                  <a:lnTo>
                    <a:pt x="2492" y="841"/>
                  </a:lnTo>
                  <a:close/>
                  <a:moveTo>
                    <a:pt x="527" y="870"/>
                  </a:moveTo>
                  <a:lnTo>
                    <a:pt x="517" y="881"/>
                  </a:lnTo>
                  <a:cubicBezTo>
                    <a:pt x="527" y="881"/>
                    <a:pt x="527" y="870"/>
                    <a:pt x="527" y="870"/>
                  </a:cubicBezTo>
                  <a:close/>
                  <a:moveTo>
                    <a:pt x="2481" y="870"/>
                  </a:moveTo>
                  <a:lnTo>
                    <a:pt x="2670" y="1069"/>
                  </a:lnTo>
                  <a:cubicBezTo>
                    <a:pt x="2670" y="1069"/>
                    <a:pt x="2660" y="1059"/>
                    <a:pt x="2650" y="1059"/>
                  </a:cubicBezTo>
                  <a:lnTo>
                    <a:pt x="2650" y="1049"/>
                  </a:lnTo>
                  <a:lnTo>
                    <a:pt x="2481" y="881"/>
                  </a:lnTo>
                  <a:lnTo>
                    <a:pt x="2481" y="870"/>
                  </a:lnTo>
                  <a:close/>
                  <a:moveTo>
                    <a:pt x="289" y="1128"/>
                  </a:moveTo>
                  <a:cubicBezTo>
                    <a:pt x="289" y="1130"/>
                    <a:pt x="289" y="1132"/>
                    <a:pt x="290" y="1133"/>
                  </a:cubicBezTo>
                  <a:lnTo>
                    <a:pt x="290" y="1133"/>
                  </a:lnTo>
                  <a:cubicBezTo>
                    <a:pt x="290" y="1132"/>
                    <a:pt x="289" y="1130"/>
                    <a:pt x="289" y="1128"/>
                  </a:cubicBezTo>
                  <a:close/>
                  <a:moveTo>
                    <a:pt x="448" y="940"/>
                  </a:moveTo>
                  <a:lnTo>
                    <a:pt x="448" y="980"/>
                  </a:lnTo>
                  <a:lnTo>
                    <a:pt x="408" y="980"/>
                  </a:lnTo>
                  <a:cubicBezTo>
                    <a:pt x="428" y="1029"/>
                    <a:pt x="418" y="1119"/>
                    <a:pt x="348" y="1139"/>
                  </a:cubicBezTo>
                  <a:cubicBezTo>
                    <a:pt x="348" y="1128"/>
                    <a:pt x="348" y="1128"/>
                    <a:pt x="338" y="1128"/>
                  </a:cubicBezTo>
                  <a:cubicBezTo>
                    <a:pt x="348" y="1128"/>
                    <a:pt x="348" y="1119"/>
                    <a:pt x="348" y="1119"/>
                  </a:cubicBezTo>
                  <a:lnTo>
                    <a:pt x="348" y="1079"/>
                  </a:lnTo>
                  <a:lnTo>
                    <a:pt x="318" y="1139"/>
                  </a:lnTo>
                  <a:cubicBezTo>
                    <a:pt x="318" y="1089"/>
                    <a:pt x="298" y="1089"/>
                    <a:pt x="269" y="1049"/>
                  </a:cubicBezTo>
                  <a:cubicBezTo>
                    <a:pt x="318" y="960"/>
                    <a:pt x="398" y="970"/>
                    <a:pt x="448" y="940"/>
                  </a:cubicBezTo>
                  <a:close/>
                  <a:moveTo>
                    <a:pt x="257" y="1195"/>
                  </a:moveTo>
                  <a:cubicBezTo>
                    <a:pt x="257" y="1196"/>
                    <a:pt x="258" y="1197"/>
                    <a:pt x="259" y="1198"/>
                  </a:cubicBezTo>
                  <a:cubicBezTo>
                    <a:pt x="258" y="1197"/>
                    <a:pt x="257" y="1196"/>
                    <a:pt x="257" y="1195"/>
                  </a:cubicBezTo>
                  <a:close/>
                  <a:moveTo>
                    <a:pt x="2506" y="1046"/>
                  </a:moveTo>
                  <a:cubicBezTo>
                    <a:pt x="2515" y="1046"/>
                    <a:pt x="2523" y="1052"/>
                    <a:pt x="2531" y="1069"/>
                  </a:cubicBezTo>
                  <a:cubicBezTo>
                    <a:pt x="2551" y="1079"/>
                    <a:pt x="2551" y="1099"/>
                    <a:pt x="2531" y="1119"/>
                  </a:cubicBezTo>
                  <a:cubicBezTo>
                    <a:pt x="2521" y="1119"/>
                    <a:pt x="2521" y="1109"/>
                    <a:pt x="2511" y="1109"/>
                  </a:cubicBezTo>
                  <a:cubicBezTo>
                    <a:pt x="2529" y="1126"/>
                    <a:pt x="2553" y="1150"/>
                    <a:pt x="2591" y="1150"/>
                  </a:cubicBezTo>
                  <a:cubicBezTo>
                    <a:pt x="2597" y="1150"/>
                    <a:pt x="2604" y="1150"/>
                    <a:pt x="2611" y="1148"/>
                  </a:cubicBezTo>
                  <a:lnTo>
                    <a:pt x="2611" y="1148"/>
                  </a:lnTo>
                  <a:cubicBezTo>
                    <a:pt x="2580" y="1168"/>
                    <a:pt x="2571" y="1168"/>
                    <a:pt x="2580" y="1208"/>
                  </a:cubicBezTo>
                  <a:lnTo>
                    <a:pt x="2600" y="1178"/>
                  </a:lnTo>
                  <a:lnTo>
                    <a:pt x="2600" y="1178"/>
                  </a:lnTo>
                  <a:cubicBezTo>
                    <a:pt x="2600" y="1198"/>
                    <a:pt x="2591" y="1208"/>
                    <a:pt x="2591" y="1228"/>
                  </a:cubicBezTo>
                  <a:lnTo>
                    <a:pt x="2551" y="1188"/>
                  </a:lnTo>
                  <a:cubicBezTo>
                    <a:pt x="2541" y="1198"/>
                    <a:pt x="2541" y="1208"/>
                    <a:pt x="2531" y="1208"/>
                  </a:cubicBezTo>
                  <a:lnTo>
                    <a:pt x="2531" y="1198"/>
                  </a:lnTo>
                  <a:cubicBezTo>
                    <a:pt x="2511" y="1198"/>
                    <a:pt x="2481" y="1218"/>
                    <a:pt x="2461" y="1238"/>
                  </a:cubicBezTo>
                  <a:lnTo>
                    <a:pt x="2461" y="1228"/>
                  </a:lnTo>
                  <a:lnTo>
                    <a:pt x="2461" y="1218"/>
                  </a:lnTo>
                  <a:cubicBezTo>
                    <a:pt x="2472" y="1208"/>
                    <a:pt x="2472" y="1198"/>
                    <a:pt x="2452" y="1198"/>
                  </a:cubicBezTo>
                  <a:lnTo>
                    <a:pt x="2452" y="1188"/>
                  </a:lnTo>
                  <a:cubicBezTo>
                    <a:pt x="2472" y="1178"/>
                    <a:pt x="2481" y="1159"/>
                    <a:pt x="2501" y="1139"/>
                  </a:cubicBezTo>
                  <a:lnTo>
                    <a:pt x="2442" y="1079"/>
                  </a:lnTo>
                  <a:lnTo>
                    <a:pt x="2461" y="1079"/>
                  </a:lnTo>
                  <a:lnTo>
                    <a:pt x="2452" y="1069"/>
                  </a:lnTo>
                  <a:lnTo>
                    <a:pt x="2461" y="1069"/>
                  </a:lnTo>
                  <a:cubicBezTo>
                    <a:pt x="2472" y="1069"/>
                    <a:pt x="2472" y="1079"/>
                    <a:pt x="2472" y="1079"/>
                  </a:cubicBezTo>
                  <a:lnTo>
                    <a:pt x="2481" y="1079"/>
                  </a:lnTo>
                  <a:lnTo>
                    <a:pt x="2472" y="1069"/>
                  </a:lnTo>
                  <a:cubicBezTo>
                    <a:pt x="2483" y="1057"/>
                    <a:pt x="2495" y="1046"/>
                    <a:pt x="2506" y="1046"/>
                  </a:cubicBezTo>
                  <a:close/>
                  <a:moveTo>
                    <a:pt x="834" y="1049"/>
                  </a:moveTo>
                  <a:lnTo>
                    <a:pt x="845" y="1059"/>
                  </a:lnTo>
                  <a:lnTo>
                    <a:pt x="845" y="1079"/>
                  </a:lnTo>
                  <a:lnTo>
                    <a:pt x="854" y="1069"/>
                  </a:lnTo>
                  <a:lnTo>
                    <a:pt x="854" y="1079"/>
                  </a:lnTo>
                  <a:lnTo>
                    <a:pt x="845" y="1079"/>
                  </a:lnTo>
                  <a:cubicBezTo>
                    <a:pt x="845" y="1089"/>
                    <a:pt x="834" y="1099"/>
                    <a:pt x="834" y="1119"/>
                  </a:cubicBezTo>
                  <a:cubicBezTo>
                    <a:pt x="845" y="1109"/>
                    <a:pt x="845" y="1099"/>
                    <a:pt x="845" y="1089"/>
                  </a:cubicBezTo>
                  <a:cubicBezTo>
                    <a:pt x="854" y="1128"/>
                    <a:pt x="854" y="1178"/>
                    <a:pt x="854" y="1218"/>
                  </a:cubicBezTo>
                  <a:cubicBezTo>
                    <a:pt x="845" y="1208"/>
                    <a:pt x="834" y="1208"/>
                    <a:pt x="825" y="1208"/>
                  </a:cubicBezTo>
                  <a:cubicBezTo>
                    <a:pt x="814" y="1218"/>
                    <a:pt x="825" y="1247"/>
                    <a:pt x="825" y="1267"/>
                  </a:cubicBezTo>
                  <a:cubicBezTo>
                    <a:pt x="825" y="1247"/>
                    <a:pt x="845" y="1238"/>
                    <a:pt x="864" y="1228"/>
                  </a:cubicBezTo>
                  <a:cubicBezTo>
                    <a:pt x="864" y="1238"/>
                    <a:pt x="864" y="1247"/>
                    <a:pt x="874" y="1258"/>
                  </a:cubicBezTo>
                  <a:lnTo>
                    <a:pt x="874" y="1267"/>
                  </a:lnTo>
                  <a:lnTo>
                    <a:pt x="874" y="1287"/>
                  </a:lnTo>
                  <a:lnTo>
                    <a:pt x="854" y="1287"/>
                  </a:lnTo>
                  <a:cubicBezTo>
                    <a:pt x="845" y="1278"/>
                    <a:pt x="864" y="1267"/>
                    <a:pt x="874" y="1267"/>
                  </a:cubicBezTo>
                  <a:cubicBezTo>
                    <a:pt x="867" y="1261"/>
                    <a:pt x="862" y="1258"/>
                    <a:pt x="858" y="1258"/>
                  </a:cubicBezTo>
                  <a:cubicBezTo>
                    <a:pt x="843" y="1258"/>
                    <a:pt x="838" y="1287"/>
                    <a:pt x="814" y="1287"/>
                  </a:cubicBezTo>
                  <a:cubicBezTo>
                    <a:pt x="814" y="1278"/>
                    <a:pt x="814" y="1278"/>
                    <a:pt x="824" y="1268"/>
                  </a:cubicBezTo>
                  <a:lnTo>
                    <a:pt x="824" y="1268"/>
                  </a:lnTo>
                  <a:cubicBezTo>
                    <a:pt x="814" y="1278"/>
                    <a:pt x="805" y="1287"/>
                    <a:pt x="785" y="1297"/>
                  </a:cubicBezTo>
                  <a:lnTo>
                    <a:pt x="775" y="1238"/>
                  </a:lnTo>
                  <a:lnTo>
                    <a:pt x="785" y="1267"/>
                  </a:lnTo>
                  <a:lnTo>
                    <a:pt x="805" y="1188"/>
                  </a:lnTo>
                  <a:cubicBezTo>
                    <a:pt x="805" y="1159"/>
                    <a:pt x="814" y="1139"/>
                    <a:pt x="814" y="1119"/>
                  </a:cubicBezTo>
                  <a:cubicBezTo>
                    <a:pt x="825" y="1109"/>
                    <a:pt x="825" y="1089"/>
                    <a:pt x="825" y="1069"/>
                  </a:cubicBezTo>
                  <a:lnTo>
                    <a:pt x="834" y="1059"/>
                  </a:lnTo>
                  <a:lnTo>
                    <a:pt x="834" y="1049"/>
                  </a:lnTo>
                  <a:close/>
                  <a:moveTo>
                    <a:pt x="2303" y="1466"/>
                  </a:moveTo>
                  <a:lnTo>
                    <a:pt x="2313" y="1476"/>
                  </a:lnTo>
                  <a:lnTo>
                    <a:pt x="2303" y="1476"/>
                  </a:lnTo>
                  <a:lnTo>
                    <a:pt x="2303" y="1466"/>
                  </a:lnTo>
                  <a:close/>
                  <a:moveTo>
                    <a:pt x="1579" y="1476"/>
                  </a:moveTo>
                  <a:cubicBezTo>
                    <a:pt x="1579" y="1486"/>
                    <a:pt x="1568" y="1486"/>
                    <a:pt x="1568" y="1486"/>
                  </a:cubicBezTo>
                  <a:lnTo>
                    <a:pt x="1579" y="1476"/>
                  </a:lnTo>
                  <a:close/>
                  <a:moveTo>
                    <a:pt x="2173" y="1481"/>
                  </a:moveTo>
                  <a:cubicBezTo>
                    <a:pt x="2172" y="1481"/>
                    <a:pt x="2172" y="1481"/>
                    <a:pt x="2171" y="1481"/>
                  </a:cubicBezTo>
                  <a:cubicBezTo>
                    <a:pt x="2169" y="1481"/>
                    <a:pt x="2169" y="1481"/>
                    <a:pt x="2174" y="1486"/>
                  </a:cubicBezTo>
                  <a:cubicBezTo>
                    <a:pt x="2174" y="1484"/>
                    <a:pt x="2174" y="1483"/>
                    <a:pt x="2173" y="1481"/>
                  </a:cubicBezTo>
                  <a:close/>
                  <a:moveTo>
                    <a:pt x="21" y="1466"/>
                  </a:moveTo>
                  <a:cubicBezTo>
                    <a:pt x="1" y="1466"/>
                    <a:pt x="1" y="1486"/>
                    <a:pt x="11" y="1505"/>
                  </a:cubicBezTo>
                  <a:lnTo>
                    <a:pt x="22" y="1512"/>
                  </a:lnTo>
                  <a:lnTo>
                    <a:pt x="22" y="1512"/>
                  </a:lnTo>
                  <a:cubicBezTo>
                    <a:pt x="31" y="1495"/>
                    <a:pt x="30" y="1484"/>
                    <a:pt x="21" y="1466"/>
                  </a:cubicBezTo>
                  <a:close/>
                  <a:moveTo>
                    <a:pt x="1817" y="1456"/>
                  </a:moveTo>
                  <a:cubicBezTo>
                    <a:pt x="1787" y="1476"/>
                    <a:pt x="1757" y="1505"/>
                    <a:pt x="1738" y="1525"/>
                  </a:cubicBezTo>
                  <a:cubicBezTo>
                    <a:pt x="1732" y="1509"/>
                    <a:pt x="1726" y="1495"/>
                    <a:pt x="1717" y="1495"/>
                  </a:cubicBezTo>
                  <a:cubicBezTo>
                    <a:pt x="1710" y="1495"/>
                    <a:pt x="1701" y="1504"/>
                    <a:pt x="1688" y="1525"/>
                  </a:cubicBezTo>
                  <a:lnTo>
                    <a:pt x="1688" y="1516"/>
                  </a:lnTo>
                  <a:cubicBezTo>
                    <a:pt x="1698" y="1496"/>
                    <a:pt x="1707" y="1486"/>
                    <a:pt x="1727" y="1476"/>
                  </a:cubicBezTo>
                  <a:cubicBezTo>
                    <a:pt x="1727" y="1466"/>
                    <a:pt x="1738" y="1466"/>
                    <a:pt x="1738" y="1466"/>
                  </a:cubicBezTo>
                  <a:cubicBezTo>
                    <a:pt x="1767" y="1456"/>
                    <a:pt x="1787" y="1456"/>
                    <a:pt x="1817" y="1456"/>
                  </a:cubicBezTo>
                  <a:close/>
                  <a:moveTo>
                    <a:pt x="1599" y="1496"/>
                  </a:moveTo>
                  <a:cubicBezTo>
                    <a:pt x="1628" y="1505"/>
                    <a:pt x="1648" y="1505"/>
                    <a:pt x="1618" y="1536"/>
                  </a:cubicBezTo>
                  <a:cubicBezTo>
                    <a:pt x="1608" y="1525"/>
                    <a:pt x="1608" y="1505"/>
                    <a:pt x="1599" y="1496"/>
                  </a:cubicBezTo>
                  <a:close/>
                  <a:moveTo>
                    <a:pt x="22" y="1512"/>
                  </a:moveTo>
                  <a:lnTo>
                    <a:pt x="22" y="1512"/>
                  </a:lnTo>
                  <a:cubicBezTo>
                    <a:pt x="22" y="1513"/>
                    <a:pt x="21" y="1515"/>
                    <a:pt x="21" y="1516"/>
                  </a:cubicBezTo>
                  <a:lnTo>
                    <a:pt x="110" y="1567"/>
                  </a:lnTo>
                  <a:lnTo>
                    <a:pt x="22" y="1512"/>
                  </a:lnTo>
                  <a:close/>
                  <a:moveTo>
                    <a:pt x="1668" y="1466"/>
                  </a:moveTo>
                  <a:lnTo>
                    <a:pt x="1668" y="1516"/>
                  </a:lnTo>
                  <a:cubicBezTo>
                    <a:pt x="1638" y="1525"/>
                    <a:pt x="1638" y="1545"/>
                    <a:pt x="1628" y="1575"/>
                  </a:cubicBezTo>
                  <a:cubicBezTo>
                    <a:pt x="1628" y="1565"/>
                    <a:pt x="1628" y="1555"/>
                    <a:pt x="1618" y="1555"/>
                  </a:cubicBezTo>
                  <a:cubicBezTo>
                    <a:pt x="1648" y="1555"/>
                    <a:pt x="1638" y="1496"/>
                    <a:pt x="1668" y="1466"/>
                  </a:cubicBezTo>
                  <a:close/>
                  <a:moveTo>
                    <a:pt x="1588" y="1536"/>
                  </a:moveTo>
                  <a:cubicBezTo>
                    <a:pt x="1599" y="1545"/>
                    <a:pt x="1599" y="1555"/>
                    <a:pt x="1588" y="1555"/>
                  </a:cubicBezTo>
                  <a:cubicBezTo>
                    <a:pt x="1579" y="1565"/>
                    <a:pt x="1579" y="1575"/>
                    <a:pt x="1568" y="1585"/>
                  </a:cubicBezTo>
                  <a:lnTo>
                    <a:pt x="1568" y="1555"/>
                  </a:lnTo>
                  <a:lnTo>
                    <a:pt x="1588" y="1536"/>
                  </a:lnTo>
                  <a:close/>
                  <a:moveTo>
                    <a:pt x="1588" y="1575"/>
                  </a:moveTo>
                  <a:lnTo>
                    <a:pt x="1599" y="1585"/>
                  </a:lnTo>
                  <a:cubicBezTo>
                    <a:pt x="1599" y="1595"/>
                    <a:pt x="1608" y="1595"/>
                    <a:pt x="1618" y="1605"/>
                  </a:cubicBezTo>
                  <a:lnTo>
                    <a:pt x="1599" y="1615"/>
                  </a:lnTo>
                  <a:lnTo>
                    <a:pt x="1599" y="1585"/>
                  </a:lnTo>
                  <a:cubicBezTo>
                    <a:pt x="1599" y="1595"/>
                    <a:pt x="1588" y="1595"/>
                    <a:pt x="1588" y="1605"/>
                  </a:cubicBezTo>
                  <a:lnTo>
                    <a:pt x="1588" y="1575"/>
                  </a:lnTo>
                  <a:close/>
                  <a:moveTo>
                    <a:pt x="547" y="1585"/>
                  </a:moveTo>
                  <a:cubicBezTo>
                    <a:pt x="567" y="1605"/>
                    <a:pt x="596" y="1615"/>
                    <a:pt x="616" y="1624"/>
                  </a:cubicBezTo>
                  <a:cubicBezTo>
                    <a:pt x="616" y="1635"/>
                    <a:pt x="606" y="1635"/>
                    <a:pt x="606" y="1635"/>
                  </a:cubicBezTo>
                  <a:lnTo>
                    <a:pt x="606" y="1644"/>
                  </a:lnTo>
                  <a:cubicBezTo>
                    <a:pt x="576" y="1624"/>
                    <a:pt x="556" y="1615"/>
                    <a:pt x="537" y="1605"/>
                  </a:cubicBezTo>
                  <a:cubicBezTo>
                    <a:pt x="537" y="1595"/>
                    <a:pt x="547" y="1595"/>
                    <a:pt x="547" y="1585"/>
                  </a:cubicBezTo>
                  <a:close/>
                  <a:moveTo>
                    <a:pt x="1341" y="1635"/>
                  </a:moveTo>
                  <a:lnTo>
                    <a:pt x="1350" y="1644"/>
                  </a:lnTo>
                  <a:cubicBezTo>
                    <a:pt x="1341" y="1644"/>
                    <a:pt x="1341" y="1655"/>
                    <a:pt x="1330" y="1655"/>
                  </a:cubicBezTo>
                  <a:lnTo>
                    <a:pt x="1321" y="1655"/>
                  </a:lnTo>
                  <a:lnTo>
                    <a:pt x="1310" y="1644"/>
                  </a:lnTo>
                  <a:cubicBezTo>
                    <a:pt x="1310" y="1644"/>
                    <a:pt x="1321" y="1635"/>
                    <a:pt x="1330" y="1635"/>
                  </a:cubicBezTo>
                  <a:close/>
                  <a:moveTo>
                    <a:pt x="179" y="1277"/>
                  </a:moveTo>
                  <a:cubicBezTo>
                    <a:pt x="149" y="1277"/>
                    <a:pt x="123" y="1346"/>
                    <a:pt x="90" y="1386"/>
                  </a:cubicBezTo>
                  <a:cubicBezTo>
                    <a:pt x="100" y="1436"/>
                    <a:pt x="80" y="1476"/>
                    <a:pt x="71" y="1525"/>
                  </a:cubicBezTo>
                  <a:lnTo>
                    <a:pt x="318" y="1664"/>
                  </a:lnTo>
                  <a:lnTo>
                    <a:pt x="80" y="1525"/>
                  </a:lnTo>
                  <a:cubicBezTo>
                    <a:pt x="80" y="1516"/>
                    <a:pt x="90" y="1505"/>
                    <a:pt x="100" y="1486"/>
                  </a:cubicBezTo>
                  <a:cubicBezTo>
                    <a:pt x="104" y="1510"/>
                    <a:pt x="107" y="1517"/>
                    <a:pt x="112" y="1517"/>
                  </a:cubicBezTo>
                  <a:cubicBezTo>
                    <a:pt x="118" y="1517"/>
                    <a:pt x="126" y="1502"/>
                    <a:pt x="139" y="1502"/>
                  </a:cubicBezTo>
                  <a:cubicBezTo>
                    <a:pt x="142" y="1502"/>
                    <a:pt x="146" y="1503"/>
                    <a:pt x="150" y="1505"/>
                  </a:cubicBezTo>
                  <a:cubicBezTo>
                    <a:pt x="130" y="1476"/>
                    <a:pt x="160" y="1357"/>
                    <a:pt x="199" y="1287"/>
                  </a:cubicBezTo>
                  <a:cubicBezTo>
                    <a:pt x="192" y="1280"/>
                    <a:pt x="186" y="1277"/>
                    <a:pt x="179" y="1277"/>
                  </a:cubicBezTo>
                  <a:close/>
                  <a:moveTo>
                    <a:pt x="1251" y="1684"/>
                  </a:moveTo>
                  <a:cubicBezTo>
                    <a:pt x="1261" y="1684"/>
                    <a:pt x="1261" y="1694"/>
                    <a:pt x="1261" y="1694"/>
                  </a:cubicBezTo>
                  <a:lnTo>
                    <a:pt x="1251" y="1704"/>
                  </a:lnTo>
                  <a:lnTo>
                    <a:pt x="1251" y="1684"/>
                  </a:lnTo>
                  <a:close/>
                  <a:moveTo>
                    <a:pt x="437" y="1664"/>
                  </a:moveTo>
                  <a:lnTo>
                    <a:pt x="646" y="1783"/>
                  </a:lnTo>
                  <a:lnTo>
                    <a:pt x="646" y="1813"/>
                  </a:lnTo>
                  <a:lnTo>
                    <a:pt x="428" y="1684"/>
                  </a:lnTo>
                  <a:cubicBezTo>
                    <a:pt x="428" y="1674"/>
                    <a:pt x="437" y="1674"/>
                    <a:pt x="437" y="1664"/>
                  </a:cubicBezTo>
                  <a:close/>
                  <a:moveTo>
                    <a:pt x="715" y="1843"/>
                  </a:moveTo>
                  <a:lnTo>
                    <a:pt x="715" y="1853"/>
                  </a:lnTo>
                  <a:lnTo>
                    <a:pt x="706" y="1843"/>
                  </a:lnTo>
                  <a:close/>
                  <a:moveTo>
                    <a:pt x="428" y="1694"/>
                  </a:moveTo>
                  <a:lnTo>
                    <a:pt x="646" y="1823"/>
                  </a:lnTo>
                  <a:cubicBezTo>
                    <a:pt x="646" y="1843"/>
                    <a:pt x="656" y="1853"/>
                    <a:pt x="656" y="1863"/>
                  </a:cubicBezTo>
                  <a:lnTo>
                    <a:pt x="656" y="1882"/>
                  </a:lnTo>
                  <a:lnTo>
                    <a:pt x="437" y="1754"/>
                  </a:lnTo>
                  <a:cubicBezTo>
                    <a:pt x="437" y="1744"/>
                    <a:pt x="428" y="1744"/>
                    <a:pt x="428" y="1734"/>
                  </a:cubicBezTo>
                  <a:lnTo>
                    <a:pt x="428" y="1734"/>
                  </a:lnTo>
                  <a:lnTo>
                    <a:pt x="428" y="1734"/>
                  </a:lnTo>
                  <a:lnTo>
                    <a:pt x="428" y="1704"/>
                  </a:lnTo>
                  <a:lnTo>
                    <a:pt x="428" y="1694"/>
                  </a:lnTo>
                  <a:close/>
                  <a:moveTo>
                    <a:pt x="686" y="1853"/>
                  </a:moveTo>
                  <a:lnTo>
                    <a:pt x="725" y="1873"/>
                  </a:lnTo>
                  <a:cubicBezTo>
                    <a:pt x="725" y="1882"/>
                    <a:pt x="735" y="1893"/>
                    <a:pt x="745" y="1902"/>
                  </a:cubicBezTo>
                  <a:lnTo>
                    <a:pt x="904" y="2002"/>
                  </a:lnTo>
                  <a:lnTo>
                    <a:pt x="675" y="1873"/>
                  </a:lnTo>
                  <a:cubicBezTo>
                    <a:pt x="675" y="1863"/>
                    <a:pt x="686" y="1853"/>
                    <a:pt x="686" y="1853"/>
                  </a:cubicBezTo>
                  <a:close/>
                  <a:moveTo>
                    <a:pt x="675" y="1882"/>
                  </a:moveTo>
                  <a:lnTo>
                    <a:pt x="914" y="2012"/>
                  </a:lnTo>
                  <a:lnTo>
                    <a:pt x="924" y="2012"/>
                  </a:lnTo>
                  <a:lnTo>
                    <a:pt x="964" y="2032"/>
                  </a:lnTo>
                  <a:lnTo>
                    <a:pt x="944" y="2052"/>
                  </a:lnTo>
                  <a:lnTo>
                    <a:pt x="675" y="1893"/>
                  </a:lnTo>
                  <a:lnTo>
                    <a:pt x="675" y="1882"/>
                  </a:lnTo>
                  <a:close/>
                  <a:moveTo>
                    <a:pt x="1360" y="2041"/>
                  </a:moveTo>
                  <a:cubicBezTo>
                    <a:pt x="1370" y="2052"/>
                    <a:pt x="1370" y="2052"/>
                    <a:pt x="1370" y="2061"/>
                  </a:cubicBezTo>
                  <a:cubicBezTo>
                    <a:pt x="1360" y="2071"/>
                    <a:pt x="1350" y="2071"/>
                    <a:pt x="1341" y="2071"/>
                  </a:cubicBezTo>
                  <a:cubicBezTo>
                    <a:pt x="1350" y="2071"/>
                    <a:pt x="1360" y="2061"/>
                    <a:pt x="1360" y="2041"/>
                  </a:cubicBezTo>
                  <a:close/>
                  <a:moveTo>
                    <a:pt x="1301" y="2111"/>
                  </a:moveTo>
                  <a:lnTo>
                    <a:pt x="1321" y="2131"/>
                  </a:lnTo>
                  <a:lnTo>
                    <a:pt x="1321" y="2121"/>
                  </a:lnTo>
                  <a:cubicBezTo>
                    <a:pt x="1310" y="2121"/>
                    <a:pt x="1310" y="2111"/>
                    <a:pt x="1301" y="2111"/>
                  </a:cubicBezTo>
                  <a:close/>
                  <a:moveTo>
                    <a:pt x="1310" y="2101"/>
                  </a:moveTo>
                  <a:cubicBezTo>
                    <a:pt x="1310" y="2111"/>
                    <a:pt x="1310" y="2111"/>
                    <a:pt x="1321" y="2121"/>
                  </a:cubicBezTo>
                  <a:cubicBezTo>
                    <a:pt x="1341" y="2151"/>
                    <a:pt x="1370" y="2171"/>
                    <a:pt x="1390" y="2190"/>
                  </a:cubicBezTo>
                  <a:lnTo>
                    <a:pt x="1370" y="2190"/>
                  </a:lnTo>
                  <a:cubicBezTo>
                    <a:pt x="1370" y="2200"/>
                    <a:pt x="1360" y="2210"/>
                    <a:pt x="1360" y="2220"/>
                  </a:cubicBezTo>
                  <a:lnTo>
                    <a:pt x="1271" y="2130"/>
                  </a:lnTo>
                  <a:lnTo>
                    <a:pt x="1271" y="2121"/>
                  </a:lnTo>
                  <a:cubicBezTo>
                    <a:pt x="1281" y="2121"/>
                    <a:pt x="1291" y="2111"/>
                    <a:pt x="1301" y="2111"/>
                  </a:cubicBezTo>
                  <a:cubicBezTo>
                    <a:pt x="1310" y="2111"/>
                    <a:pt x="1310" y="2101"/>
                    <a:pt x="1310" y="2101"/>
                  </a:cubicBezTo>
                  <a:close/>
                  <a:moveTo>
                    <a:pt x="362" y="1743"/>
                  </a:moveTo>
                  <a:cubicBezTo>
                    <a:pt x="371" y="1743"/>
                    <a:pt x="382" y="1768"/>
                    <a:pt x="388" y="1794"/>
                  </a:cubicBezTo>
                  <a:cubicBezTo>
                    <a:pt x="394" y="1819"/>
                    <a:pt x="401" y="1844"/>
                    <a:pt x="404" y="1844"/>
                  </a:cubicBezTo>
                  <a:cubicBezTo>
                    <a:pt x="407" y="1844"/>
                    <a:pt x="408" y="1835"/>
                    <a:pt x="408" y="1813"/>
                  </a:cubicBezTo>
                  <a:cubicBezTo>
                    <a:pt x="418" y="1882"/>
                    <a:pt x="468" y="1942"/>
                    <a:pt x="507" y="1972"/>
                  </a:cubicBezTo>
                  <a:lnTo>
                    <a:pt x="1211" y="2389"/>
                  </a:lnTo>
                  <a:lnTo>
                    <a:pt x="1241" y="2329"/>
                  </a:lnTo>
                  <a:lnTo>
                    <a:pt x="1241" y="2329"/>
                  </a:lnTo>
                  <a:cubicBezTo>
                    <a:pt x="1222" y="2339"/>
                    <a:pt x="1211" y="2339"/>
                    <a:pt x="1202" y="2339"/>
                  </a:cubicBezTo>
                  <a:lnTo>
                    <a:pt x="556" y="1962"/>
                  </a:lnTo>
                  <a:cubicBezTo>
                    <a:pt x="537" y="1882"/>
                    <a:pt x="517" y="1863"/>
                    <a:pt x="487" y="1843"/>
                  </a:cubicBezTo>
                  <a:cubicBezTo>
                    <a:pt x="477" y="1823"/>
                    <a:pt x="448" y="1803"/>
                    <a:pt x="437" y="1763"/>
                  </a:cubicBezTo>
                  <a:lnTo>
                    <a:pt x="437" y="1763"/>
                  </a:lnTo>
                  <a:lnTo>
                    <a:pt x="656" y="1893"/>
                  </a:lnTo>
                  <a:cubicBezTo>
                    <a:pt x="666" y="1902"/>
                    <a:pt x="666" y="1922"/>
                    <a:pt x="666" y="1922"/>
                  </a:cubicBezTo>
                  <a:lnTo>
                    <a:pt x="636" y="1893"/>
                  </a:lnTo>
                  <a:lnTo>
                    <a:pt x="656" y="1932"/>
                  </a:lnTo>
                  <a:lnTo>
                    <a:pt x="1182" y="2240"/>
                  </a:lnTo>
                  <a:cubicBezTo>
                    <a:pt x="1202" y="2230"/>
                    <a:pt x="1231" y="2210"/>
                    <a:pt x="1261" y="2200"/>
                  </a:cubicBezTo>
                  <a:lnTo>
                    <a:pt x="1261" y="2200"/>
                  </a:lnTo>
                  <a:cubicBezTo>
                    <a:pt x="1231" y="2210"/>
                    <a:pt x="1202" y="2220"/>
                    <a:pt x="1172" y="2220"/>
                  </a:cubicBezTo>
                  <a:lnTo>
                    <a:pt x="675" y="1922"/>
                  </a:lnTo>
                  <a:lnTo>
                    <a:pt x="675" y="1902"/>
                  </a:lnTo>
                  <a:lnTo>
                    <a:pt x="953" y="2061"/>
                  </a:lnTo>
                  <a:cubicBezTo>
                    <a:pt x="953" y="2052"/>
                    <a:pt x="964" y="2041"/>
                    <a:pt x="964" y="2041"/>
                  </a:cubicBezTo>
                  <a:lnTo>
                    <a:pt x="1162" y="2151"/>
                  </a:lnTo>
                  <a:cubicBezTo>
                    <a:pt x="1191" y="2140"/>
                    <a:pt x="1231" y="2131"/>
                    <a:pt x="1261" y="2131"/>
                  </a:cubicBezTo>
                  <a:lnTo>
                    <a:pt x="1400" y="2259"/>
                  </a:lnTo>
                  <a:cubicBezTo>
                    <a:pt x="1370" y="2309"/>
                    <a:pt x="1321" y="2359"/>
                    <a:pt x="1271" y="2379"/>
                  </a:cubicBezTo>
                  <a:cubicBezTo>
                    <a:pt x="1380" y="2359"/>
                    <a:pt x="1430" y="2339"/>
                    <a:pt x="1460" y="2329"/>
                  </a:cubicBezTo>
                  <a:lnTo>
                    <a:pt x="1469" y="2339"/>
                  </a:lnTo>
                  <a:cubicBezTo>
                    <a:pt x="1480" y="2339"/>
                    <a:pt x="1480" y="2329"/>
                    <a:pt x="1480" y="2329"/>
                  </a:cubicBezTo>
                  <a:cubicBezTo>
                    <a:pt x="1476" y="2325"/>
                    <a:pt x="1472" y="2323"/>
                    <a:pt x="1469" y="2322"/>
                  </a:cubicBezTo>
                  <a:lnTo>
                    <a:pt x="1469" y="2322"/>
                  </a:lnTo>
                  <a:cubicBezTo>
                    <a:pt x="1476" y="2318"/>
                    <a:pt x="1483" y="2316"/>
                    <a:pt x="1489" y="2309"/>
                  </a:cubicBezTo>
                  <a:cubicBezTo>
                    <a:pt x="1489" y="2309"/>
                    <a:pt x="1499" y="2309"/>
                    <a:pt x="1499" y="2299"/>
                  </a:cubicBezTo>
                  <a:cubicBezTo>
                    <a:pt x="1539" y="2290"/>
                    <a:pt x="1568" y="2270"/>
                    <a:pt x="1648" y="2230"/>
                  </a:cubicBezTo>
                  <a:lnTo>
                    <a:pt x="1648" y="2230"/>
                  </a:lnTo>
                  <a:cubicBezTo>
                    <a:pt x="1668" y="2250"/>
                    <a:pt x="1638" y="2290"/>
                    <a:pt x="1608" y="2319"/>
                  </a:cubicBezTo>
                  <a:cubicBezTo>
                    <a:pt x="1579" y="2349"/>
                    <a:pt x="1539" y="2379"/>
                    <a:pt x="1568" y="2389"/>
                  </a:cubicBezTo>
                  <a:cubicBezTo>
                    <a:pt x="1568" y="2389"/>
                    <a:pt x="1559" y="2389"/>
                    <a:pt x="1539" y="2398"/>
                  </a:cubicBezTo>
                  <a:cubicBezTo>
                    <a:pt x="1519" y="2409"/>
                    <a:pt x="1489" y="2409"/>
                    <a:pt x="1469" y="2418"/>
                  </a:cubicBezTo>
                  <a:cubicBezTo>
                    <a:pt x="1410" y="2438"/>
                    <a:pt x="1350" y="2448"/>
                    <a:pt x="1350" y="2448"/>
                  </a:cubicBezTo>
                  <a:cubicBezTo>
                    <a:pt x="1390" y="2429"/>
                    <a:pt x="1390" y="2418"/>
                    <a:pt x="1400" y="2409"/>
                  </a:cubicBezTo>
                  <a:lnTo>
                    <a:pt x="1400" y="2409"/>
                  </a:lnTo>
                  <a:cubicBezTo>
                    <a:pt x="1341" y="2448"/>
                    <a:pt x="1281" y="2458"/>
                    <a:pt x="1222" y="2478"/>
                  </a:cubicBezTo>
                  <a:lnTo>
                    <a:pt x="428" y="2002"/>
                  </a:lnTo>
                  <a:cubicBezTo>
                    <a:pt x="408" y="1922"/>
                    <a:pt x="398" y="1863"/>
                    <a:pt x="348" y="1774"/>
                  </a:cubicBezTo>
                  <a:cubicBezTo>
                    <a:pt x="352" y="1752"/>
                    <a:pt x="357" y="1743"/>
                    <a:pt x="362" y="1743"/>
                  </a:cubicBezTo>
                  <a:close/>
                  <a:moveTo>
                    <a:pt x="1523" y="1"/>
                  </a:moveTo>
                  <a:cubicBezTo>
                    <a:pt x="1513" y="1"/>
                    <a:pt x="1501" y="3"/>
                    <a:pt x="1489" y="8"/>
                  </a:cubicBezTo>
                  <a:lnTo>
                    <a:pt x="1449" y="77"/>
                  </a:lnTo>
                  <a:cubicBezTo>
                    <a:pt x="1370" y="107"/>
                    <a:pt x="1310" y="196"/>
                    <a:pt x="1261" y="196"/>
                  </a:cubicBezTo>
                  <a:lnTo>
                    <a:pt x="1261" y="186"/>
                  </a:lnTo>
                  <a:cubicBezTo>
                    <a:pt x="1195" y="211"/>
                    <a:pt x="1218" y="263"/>
                    <a:pt x="1256" y="263"/>
                  </a:cubicBezTo>
                  <a:cubicBezTo>
                    <a:pt x="1264" y="263"/>
                    <a:pt x="1273" y="260"/>
                    <a:pt x="1281" y="255"/>
                  </a:cubicBezTo>
                  <a:lnTo>
                    <a:pt x="1281" y="255"/>
                  </a:lnTo>
                  <a:cubicBezTo>
                    <a:pt x="1281" y="255"/>
                    <a:pt x="1271" y="266"/>
                    <a:pt x="1261" y="285"/>
                  </a:cubicBezTo>
                  <a:lnTo>
                    <a:pt x="1241" y="325"/>
                  </a:lnTo>
                  <a:lnTo>
                    <a:pt x="1231" y="315"/>
                  </a:lnTo>
                  <a:lnTo>
                    <a:pt x="1222" y="325"/>
                  </a:lnTo>
                  <a:cubicBezTo>
                    <a:pt x="1182" y="394"/>
                    <a:pt x="1172" y="473"/>
                    <a:pt x="1133" y="552"/>
                  </a:cubicBezTo>
                  <a:lnTo>
                    <a:pt x="1133" y="552"/>
                  </a:lnTo>
                  <a:cubicBezTo>
                    <a:pt x="1142" y="531"/>
                    <a:pt x="1142" y="493"/>
                    <a:pt x="1152" y="474"/>
                  </a:cubicBezTo>
                  <a:cubicBezTo>
                    <a:pt x="1142" y="474"/>
                    <a:pt x="1132" y="484"/>
                    <a:pt x="1122" y="484"/>
                  </a:cubicBezTo>
                  <a:cubicBezTo>
                    <a:pt x="1132" y="474"/>
                    <a:pt x="1132" y="454"/>
                    <a:pt x="1132" y="444"/>
                  </a:cubicBezTo>
                  <a:lnTo>
                    <a:pt x="1122" y="444"/>
                  </a:lnTo>
                  <a:cubicBezTo>
                    <a:pt x="1122" y="424"/>
                    <a:pt x="1132" y="394"/>
                    <a:pt x="1142" y="394"/>
                  </a:cubicBezTo>
                  <a:cubicBezTo>
                    <a:pt x="1152" y="394"/>
                    <a:pt x="1152" y="404"/>
                    <a:pt x="1152" y="414"/>
                  </a:cubicBezTo>
                  <a:cubicBezTo>
                    <a:pt x="1162" y="394"/>
                    <a:pt x="1172" y="365"/>
                    <a:pt x="1162" y="345"/>
                  </a:cubicBezTo>
                  <a:cubicBezTo>
                    <a:pt x="1172" y="325"/>
                    <a:pt x="1182" y="315"/>
                    <a:pt x="1142" y="315"/>
                  </a:cubicBezTo>
                  <a:cubicBezTo>
                    <a:pt x="1112" y="354"/>
                    <a:pt x="1132" y="365"/>
                    <a:pt x="1152" y="374"/>
                  </a:cubicBezTo>
                  <a:lnTo>
                    <a:pt x="1152" y="385"/>
                  </a:lnTo>
                  <a:cubicBezTo>
                    <a:pt x="1132" y="385"/>
                    <a:pt x="1122" y="345"/>
                    <a:pt x="1092" y="345"/>
                  </a:cubicBezTo>
                  <a:cubicBezTo>
                    <a:pt x="1092" y="365"/>
                    <a:pt x="1083" y="374"/>
                    <a:pt x="1072" y="385"/>
                  </a:cubicBezTo>
                  <a:cubicBezTo>
                    <a:pt x="1063" y="365"/>
                    <a:pt x="1053" y="345"/>
                    <a:pt x="1053" y="335"/>
                  </a:cubicBezTo>
                  <a:cubicBezTo>
                    <a:pt x="1053" y="345"/>
                    <a:pt x="1043" y="365"/>
                    <a:pt x="1033" y="385"/>
                  </a:cubicBezTo>
                  <a:cubicBezTo>
                    <a:pt x="1023" y="394"/>
                    <a:pt x="1013" y="404"/>
                    <a:pt x="993" y="414"/>
                  </a:cubicBezTo>
                  <a:cubicBezTo>
                    <a:pt x="983" y="404"/>
                    <a:pt x="983" y="404"/>
                    <a:pt x="983" y="394"/>
                  </a:cubicBezTo>
                  <a:cubicBezTo>
                    <a:pt x="973" y="394"/>
                    <a:pt x="973" y="394"/>
                    <a:pt x="973" y="404"/>
                  </a:cubicBezTo>
                  <a:lnTo>
                    <a:pt x="933" y="385"/>
                  </a:lnTo>
                  <a:lnTo>
                    <a:pt x="924" y="385"/>
                  </a:lnTo>
                  <a:lnTo>
                    <a:pt x="894" y="374"/>
                  </a:lnTo>
                  <a:lnTo>
                    <a:pt x="894" y="374"/>
                  </a:lnTo>
                  <a:cubicBezTo>
                    <a:pt x="914" y="385"/>
                    <a:pt x="894" y="394"/>
                    <a:pt x="894" y="414"/>
                  </a:cubicBezTo>
                  <a:cubicBezTo>
                    <a:pt x="894" y="404"/>
                    <a:pt x="825" y="315"/>
                    <a:pt x="825" y="315"/>
                  </a:cubicBezTo>
                  <a:cubicBezTo>
                    <a:pt x="819" y="314"/>
                    <a:pt x="814" y="314"/>
                    <a:pt x="809" y="314"/>
                  </a:cubicBezTo>
                  <a:cubicBezTo>
                    <a:pt x="748" y="314"/>
                    <a:pt x="762" y="365"/>
                    <a:pt x="725" y="374"/>
                  </a:cubicBezTo>
                  <a:cubicBezTo>
                    <a:pt x="780" y="381"/>
                    <a:pt x="769" y="397"/>
                    <a:pt x="782" y="397"/>
                  </a:cubicBezTo>
                  <a:cubicBezTo>
                    <a:pt x="788" y="397"/>
                    <a:pt x="800" y="394"/>
                    <a:pt x="825" y="385"/>
                  </a:cubicBezTo>
                  <a:cubicBezTo>
                    <a:pt x="825" y="385"/>
                    <a:pt x="834" y="404"/>
                    <a:pt x="854" y="414"/>
                  </a:cubicBezTo>
                  <a:lnTo>
                    <a:pt x="874" y="454"/>
                  </a:lnTo>
                  <a:lnTo>
                    <a:pt x="834" y="493"/>
                  </a:lnTo>
                  <a:cubicBezTo>
                    <a:pt x="852" y="503"/>
                    <a:pt x="854" y="545"/>
                    <a:pt x="877" y="545"/>
                  </a:cubicBezTo>
                  <a:cubicBezTo>
                    <a:pt x="879" y="545"/>
                    <a:pt x="882" y="544"/>
                    <a:pt x="884" y="543"/>
                  </a:cubicBezTo>
                  <a:cubicBezTo>
                    <a:pt x="884" y="533"/>
                    <a:pt x="884" y="524"/>
                    <a:pt x="894" y="513"/>
                  </a:cubicBezTo>
                  <a:cubicBezTo>
                    <a:pt x="914" y="533"/>
                    <a:pt x="914" y="553"/>
                    <a:pt x="904" y="573"/>
                  </a:cubicBezTo>
                  <a:cubicBezTo>
                    <a:pt x="904" y="593"/>
                    <a:pt x="894" y="603"/>
                    <a:pt x="894" y="612"/>
                  </a:cubicBezTo>
                  <a:lnTo>
                    <a:pt x="884" y="632"/>
                  </a:lnTo>
                  <a:cubicBezTo>
                    <a:pt x="884" y="652"/>
                    <a:pt x="894" y="672"/>
                    <a:pt x="914" y="692"/>
                  </a:cubicBezTo>
                  <a:cubicBezTo>
                    <a:pt x="904" y="702"/>
                    <a:pt x="894" y="712"/>
                    <a:pt x="894" y="722"/>
                  </a:cubicBezTo>
                  <a:cubicBezTo>
                    <a:pt x="884" y="722"/>
                    <a:pt x="884" y="722"/>
                    <a:pt x="884" y="712"/>
                  </a:cubicBezTo>
                  <a:lnTo>
                    <a:pt x="884" y="722"/>
                  </a:lnTo>
                  <a:cubicBezTo>
                    <a:pt x="874" y="742"/>
                    <a:pt x="854" y="762"/>
                    <a:pt x="845" y="782"/>
                  </a:cubicBezTo>
                  <a:cubicBezTo>
                    <a:pt x="845" y="762"/>
                    <a:pt x="834" y="742"/>
                    <a:pt x="845" y="732"/>
                  </a:cubicBezTo>
                  <a:lnTo>
                    <a:pt x="874" y="702"/>
                  </a:lnTo>
                  <a:cubicBezTo>
                    <a:pt x="874" y="702"/>
                    <a:pt x="884" y="702"/>
                    <a:pt x="884" y="692"/>
                  </a:cubicBezTo>
                  <a:lnTo>
                    <a:pt x="874" y="692"/>
                  </a:lnTo>
                  <a:cubicBezTo>
                    <a:pt x="874" y="682"/>
                    <a:pt x="874" y="682"/>
                    <a:pt x="864" y="672"/>
                  </a:cubicBezTo>
                  <a:lnTo>
                    <a:pt x="845" y="672"/>
                  </a:lnTo>
                  <a:cubicBezTo>
                    <a:pt x="854" y="652"/>
                    <a:pt x="874" y="643"/>
                    <a:pt x="884" y="632"/>
                  </a:cubicBezTo>
                  <a:lnTo>
                    <a:pt x="864" y="612"/>
                  </a:lnTo>
                  <a:cubicBezTo>
                    <a:pt x="854" y="632"/>
                    <a:pt x="845" y="652"/>
                    <a:pt x="834" y="682"/>
                  </a:cubicBezTo>
                  <a:lnTo>
                    <a:pt x="814" y="682"/>
                  </a:lnTo>
                  <a:lnTo>
                    <a:pt x="814" y="672"/>
                  </a:lnTo>
                  <a:cubicBezTo>
                    <a:pt x="805" y="692"/>
                    <a:pt x="805" y="702"/>
                    <a:pt x="814" y="712"/>
                  </a:cubicBezTo>
                  <a:cubicBezTo>
                    <a:pt x="805" y="722"/>
                    <a:pt x="805" y="722"/>
                    <a:pt x="795" y="722"/>
                  </a:cubicBezTo>
                  <a:cubicBezTo>
                    <a:pt x="795" y="732"/>
                    <a:pt x="795" y="742"/>
                    <a:pt x="805" y="751"/>
                  </a:cubicBezTo>
                  <a:cubicBezTo>
                    <a:pt x="785" y="771"/>
                    <a:pt x="755" y="782"/>
                    <a:pt x="735" y="782"/>
                  </a:cubicBezTo>
                  <a:cubicBezTo>
                    <a:pt x="735" y="771"/>
                    <a:pt x="725" y="751"/>
                    <a:pt x="735" y="742"/>
                  </a:cubicBezTo>
                  <a:lnTo>
                    <a:pt x="735" y="742"/>
                  </a:lnTo>
                  <a:cubicBezTo>
                    <a:pt x="725" y="751"/>
                    <a:pt x="715" y="762"/>
                    <a:pt x="706" y="782"/>
                  </a:cubicBezTo>
                  <a:cubicBezTo>
                    <a:pt x="695" y="771"/>
                    <a:pt x="686" y="771"/>
                    <a:pt x="686" y="771"/>
                  </a:cubicBezTo>
                  <a:cubicBezTo>
                    <a:pt x="682" y="774"/>
                    <a:pt x="678" y="775"/>
                    <a:pt x="675" y="775"/>
                  </a:cubicBezTo>
                  <a:cubicBezTo>
                    <a:pt x="651" y="775"/>
                    <a:pt x="632" y="721"/>
                    <a:pt x="606" y="712"/>
                  </a:cubicBezTo>
                  <a:lnTo>
                    <a:pt x="606" y="712"/>
                  </a:lnTo>
                  <a:cubicBezTo>
                    <a:pt x="587" y="762"/>
                    <a:pt x="636" y="791"/>
                    <a:pt x="616" y="841"/>
                  </a:cubicBezTo>
                  <a:cubicBezTo>
                    <a:pt x="612" y="843"/>
                    <a:pt x="609" y="844"/>
                    <a:pt x="607" y="844"/>
                  </a:cubicBezTo>
                  <a:cubicBezTo>
                    <a:pt x="596" y="844"/>
                    <a:pt x="596" y="829"/>
                    <a:pt x="596" y="821"/>
                  </a:cubicBezTo>
                  <a:lnTo>
                    <a:pt x="596" y="870"/>
                  </a:lnTo>
                  <a:cubicBezTo>
                    <a:pt x="595" y="870"/>
                    <a:pt x="594" y="869"/>
                    <a:pt x="593" y="869"/>
                  </a:cubicBezTo>
                  <a:cubicBezTo>
                    <a:pt x="582" y="869"/>
                    <a:pt x="552" y="895"/>
                    <a:pt x="533" y="895"/>
                  </a:cubicBezTo>
                  <a:cubicBezTo>
                    <a:pt x="525" y="895"/>
                    <a:pt x="519" y="891"/>
                    <a:pt x="517" y="881"/>
                  </a:cubicBezTo>
                  <a:lnTo>
                    <a:pt x="517" y="870"/>
                  </a:lnTo>
                  <a:cubicBezTo>
                    <a:pt x="527" y="861"/>
                    <a:pt x="527" y="851"/>
                    <a:pt x="537" y="841"/>
                  </a:cubicBezTo>
                  <a:lnTo>
                    <a:pt x="537" y="841"/>
                  </a:lnTo>
                  <a:cubicBezTo>
                    <a:pt x="479" y="874"/>
                    <a:pt x="386" y="949"/>
                    <a:pt x="328" y="949"/>
                  </a:cubicBezTo>
                  <a:cubicBezTo>
                    <a:pt x="316" y="949"/>
                    <a:pt x="307" y="947"/>
                    <a:pt x="298" y="940"/>
                  </a:cubicBezTo>
                  <a:cubicBezTo>
                    <a:pt x="269" y="980"/>
                    <a:pt x="298" y="980"/>
                    <a:pt x="239" y="1039"/>
                  </a:cubicBezTo>
                  <a:cubicBezTo>
                    <a:pt x="259" y="1089"/>
                    <a:pt x="309" y="1079"/>
                    <a:pt x="298" y="1148"/>
                  </a:cubicBezTo>
                  <a:cubicBezTo>
                    <a:pt x="298" y="1140"/>
                    <a:pt x="292" y="1139"/>
                    <a:pt x="290" y="1133"/>
                  </a:cubicBezTo>
                  <a:lnTo>
                    <a:pt x="290" y="1133"/>
                  </a:lnTo>
                  <a:cubicBezTo>
                    <a:pt x="293" y="1167"/>
                    <a:pt x="244" y="1169"/>
                    <a:pt x="257" y="1195"/>
                  </a:cubicBezTo>
                  <a:lnTo>
                    <a:pt x="257" y="1195"/>
                  </a:lnTo>
                  <a:cubicBezTo>
                    <a:pt x="254" y="1184"/>
                    <a:pt x="271" y="1168"/>
                    <a:pt x="289" y="1168"/>
                  </a:cubicBezTo>
                  <a:cubicBezTo>
                    <a:pt x="289" y="1198"/>
                    <a:pt x="309" y="1218"/>
                    <a:pt x="289" y="1238"/>
                  </a:cubicBezTo>
                  <a:cubicBezTo>
                    <a:pt x="279" y="1238"/>
                    <a:pt x="279" y="1228"/>
                    <a:pt x="279" y="1228"/>
                  </a:cubicBezTo>
                  <a:lnTo>
                    <a:pt x="279" y="1228"/>
                  </a:lnTo>
                  <a:cubicBezTo>
                    <a:pt x="279" y="1258"/>
                    <a:pt x="309" y="1287"/>
                    <a:pt x="329" y="1317"/>
                  </a:cubicBezTo>
                  <a:cubicBezTo>
                    <a:pt x="315" y="1310"/>
                    <a:pt x="305" y="1303"/>
                    <a:pt x="298" y="1303"/>
                  </a:cubicBezTo>
                  <a:cubicBezTo>
                    <a:pt x="295" y="1303"/>
                    <a:pt x="292" y="1304"/>
                    <a:pt x="289" y="1307"/>
                  </a:cubicBezTo>
                  <a:cubicBezTo>
                    <a:pt x="289" y="1148"/>
                    <a:pt x="199" y="1267"/>
                    <a:pt x="229" y="1099"/>
                  </a:cubicBezTo>
                  <a:cubicBezTo>
                    <a:pt x="216" y="1093"/>
                    <a:pt x="203" y="1090"/>
                    <a:pt x="191" y="1090"/>
                  </a:cubicBezTo>
                  <a:cubicBezTo>
                    <a:pt x="144" y="1090"/>
                    <a:pt x="114" y="1136"/>
                    <a:pt x="90" y="1208"/>
                  </a:cubicBezTo>
                  <a:cubicBezTo>
                    <a:pt x="99" y="1202"/>
                    <a:pt x="107" y="1200"/>
                    <a:pt x="115" y="1200"/>
                  </a:cubicBezTo>
                  <a:cubicBezTo>
                    <a:pt x="148" y="1200"/>
                    <a:pt x="171" y="1250"/>
                    <a:pt x="212" y="1250"/>
                  </a:cubicBezTo>
                  <a:cubicBezTo>
                    <a:pt x="223" y="1250"/>
                    <a:pt x="235" y="1247"/>
                    <a:pt x="249" y="1238"/>
                  </a:cubicBezTo>
                  <a:lnTo>
                    <a:pt x="249" y="1238"/>
                  </a:lnTo>
                  <a:cubicBezTo>
                    <a:pt x="239" y="1307"/>
                    <a:pt x="269" y="1347"/>
                    <a:pt x="279" y="1386"/>
                  </a:cubicBezTo>
                  <a:cubicBezTo>
                    <a:pt x="298" y="1426"/>
                    <a:pt x="309" y="1456"/>
                    <a:pt x="259" y="1516"/>
                  </a:cubicBezTo>
                  <a:lnTo>
                    <a:pt x="249" y="1516"/>
                  </a:lnTo>
                  <a:lnTo>
                    <a:pt x="279" y="1565"/>
                  </a:lnTo>
                  <a:lnTo>
                    <a:pt x="318" y="1595"/>
                  </a:lnTo>
                  <a:lnTo>
                    <a:pt x="318" y="1615"/>
                  </a:lnTo>
                  <a:lnTo>
                    <a:pt x="210" y="1555"/>
                  </a:lnTo>
                  <a:cubicBezTo>
                    <a:pt x="210" y="1525"/>
                    <a:pt x="210" y="1505"/>
                    <a:pt x="199" y="1486"/>
                  </a:cubicBezTo>
                  <a:cubicBezTo>
                    <a:pt x="179" y="1505"/>
                    <a:pt x="170" y="1525"/>
                    <a:pt x="160" y="1545"/>
                  </a:cubicBezTo>
                  <a:lnTo>
                    <a:pt x="318" y="1635"/>
                  </a:lnTo>
                  <a:lnTo>
                    <a:pt x="318" y="1664"/>
                  </a:lnTo>
                  <a:lnTo>
                    <a:pt x="318" y="1684"/>
                  </a:lnTo>
                  <a:lnTo>
                    <a:pt x="110" y="1567"/>
                  </a:lnTo>
                  <a:lnTo>
                    <a:pt x="318" y="1694"/>
                  </a:lnTo>
                  <a:cubicBezTo>
                    <a:pt x="318" y="1794"/>
                    <a:pt x="329" y="1902"/>
                    <a:pt x="378" y="2012"/>
                  </a:cubicBezTo>
                  <a:lnTo>
                    <a:pt x="1241" y="2528"/>
                  </a:lnTo>
                  <a:cubicBezTo>
                    <a:pt x="1251" y="2528"/>
                    <a:pt x="1271" y="2517"/>
                    <a:pt x="1291" y="2508"/>
                  </a:cubicBezTo>
                  <a:lnTo>
                    <a:pt x="1291" y="2508"/>
                  </a:lnTo>
                  <a:lnTo>
                    <a:pt x="1281" y="2548"/>
                  </a:lnTo>
                  <a:cubicBezTo>
                    <a:pt x="1420" y="2537"/>
                    <a:pt x="1489" y="2498"/>
                    <a:pt x="1549" y="2468"/>
                  </a:cubicBezTo>
                  <a:cubicBezTo>
                    <a:pt x="1599" y="2429"/>
                    <a:pt x="1618" y="2398"/>
                    <a:pt x="1638" y="2359"/>
                  </a:cubicBezTo>
                  <a:cubicBezTo>
                    <a:pt x="1678" y="2279"/>
                    <a:pt x="1698" y="2190"/>
                    <a:pt x="1797" y="2111"/>
                  </a:cubicBezTo>
                  <a:cubicBezTo>
                    <a:pt x="1808" y="2122"/>
                    <a:pt x="1818" y="2126"/>
                    <a:pt x="1827" y="2126"/>
                  </a:cubicBezTo>
                  <a:cubicBezTo>
                    <a:pt x="1859" y="2126"/>
                    <a:pt x="1881" y="2076"/>
                    <a:pt x="1905" y="2076"/>
                  </a:cubicBezTo>
                  <a:cubicBezTo>
                    <a:pt x="1911" y="2076"/>
                    <a:pt x="1918" y="2080"/>
                    <a:pt x="1926" y="2091"/>
                  </a:cubicBezTo>
                  <a:cubicBezTo>
                    <a:pt x="1857" y="2140"/>
                    <a:pt x="1886" y="2151"/>
                    <a:pt x="1926" y="2160"/>
                  </a:cubicBezTo>
                  <a:cubicBezTo>
                    <a:pt x="1945" y="2111"/>
                    <a:pt x="1936" y="2052"/>
                    <a:pt x="2015" y="2021"/>
                  </a:cubicBezTo>
                  <a:cubicBezTo>
                    <a:pt x="2015" y="2061"/>
                    <a:pt x="2084" y="2041"/>
                    <a:pt x="2045" y="2101"/>
                  </a:cubicBezTo>
                  <a:cubicBezTo>
                    <a:pt x="2134" y="2041"/>
                    <a:pt x="2164" y="1992"/>
                    <a:pt x="2154" y="1902"/>
                  </a:cubicBezTo>
                  <a:cubicBezTo>
                    <a:pt x="2176" y="1843"/>
                    <a:pt x="2196" y="1831"/>
                    <a:pt x="2215" y="1831"/>
                  </a:cubicBezTo>
                  <a:cubicBezTo>
                    <a:pt x="2230" y="1831"/>
                    <a:pt x="2245" y="1838"/>
                    <a:pt x="2261" y="1838"/>
                  </a:cubicBezTo>
                  <a:cubicBezTo>
                    <a:pt x="2282" y="1838"/>
                    <a:pt x="2305" y="1826"/>
                    <a:pt x="2333" y="1774"/>
                  </a:cubicBezTo>
                  <a:lnTo>
                    <a:pt x="2333" y="1813"/>
                  </a:lnTo>
                  <a:lnTo>
                    <a:pt x="2392" y="1734"/>
                  </a:lnTo>
                  <a:lnTo>
                    <a:pt x="2342" y="1734"/>
                  </a:lnTo>
                  <a:lnTo>
                    <a:pt x="2373" y="1615"/>
                  </a:lnTo>
                  <a:cubicBezTo>
                    <a:pt x="2376" y="1586"/>
                    <a:pt x="2370" y="1578"/>
                    <a:pt x="2361" y="1578"/>
                  </a:cubicBezTo>
                  <a:cubicBezTo>
                    <a:pt x="2349" y="1578"/>
                    <a:pt x="2330" y="1592"/>
                    <a:pt x="2316" y="1592"/>
                  </a:cubicBezTo>
                  <a:cubicBezTo>
                    <a:pt x="2311" y="1592"/>
                    <a:pt x="2306" y="1590"/>
                    <a:pt x="2303" y="1585"/>
                  </a:cubicBezTo>
                  <a:lnTo>
                    <a:pt x="2303" y="1585"/>
                  </a:lnTo>
                  <a:lnTo>
                    <a:pt x="2333" y="1635"/>
                  </a:lnTo>
                  <a:cubicBezTo>
                    <a:pt x="2297" y="1661"/>
                    <a:pt x="2294" y="1727"/>
                    <a:pt x="2265" y="1727"/>
                  </a:cubicBezTo>
                  <a:cubicBezTo>
                    <a:pt x="2262" y="1727"/>
                    <a:pt x="2258" y="1726"/>
                    <a:pt x="2253" y="1724"/>
                  </a:cubicBezTo>
                  <a:cubicBezTo>
                    <a:pt x="2293" y="1664"/>
                    <a:pt x="2253" y="1644"/>
                    <a:pt x="2253" y="1615"/>
                  </a:cubicBezTo>
                  <a:lnTo>
                    <a:pt x="2223" y="1684"/>
                  </a:lnTo>
                  <a:lnTo>
                    <a:pt x="2174" y="1674"/>
                  </a:lnTo>
                  <a:cubicBezTo>
                    <a:pt x="2134" y="1724"/>
                    <a:pt x="2084" y="1763"/>
                    <a:pt x="2095" y="1823"/>
                  </a:cubicBezTo>
                  <a:cubicBezTo>
                    <a:pt x="2124" y="1813"/>
                    <a:pt x="2095" y="1763"/>
                    <a:pt x="2134" y="1763"/>
                  </a:cubicBezTo>
                  <a:cubicBezTo>
                    <a:pt x="2164" y="1833"/>
                    <a:pt x="2104" y="1902"/>
                    <a:pt x="2055" y="1992"/>
                  </a:cubicBezTo>
                  <a:cubicBezTo>
                    <a:pt x="2053" y="1990"/>
                    <a:pt x="2049" y="1989"/>
                    <a:pt x="2045" y="1989"/>
                  </a:cubicBezTo>
                  <a:cubicBezTo>
                    <a:pt x="2039" y="1989"/>
                    <a:pt x="2031" y="1991"/>
                    <a:pt x="2025" y="1991"/>
                  </a:cubicBezTo>
                  <a:cubicBezTo>
                    <a:pt x="2019" y="1991"/>
                    <a:pt x="2015" y="1989"/>
                    <a:pt x="2015" y="1982"/>
                  </a:cubicBezTo>
                  <a:cubicBezTo>
                    <a:pt x="2015" y="1972"/>
                    <a:pt x="2025" y="1962"/>
                    <a:pt x="2035" y="1962"/>
                  </a:cubicBezTo>
                  <a:cubicBezTo>
                    <a:pt x="2014" y="1948"/>
                    <a:pt x="2022" y="1921"/>
                    <a:pt x="2003" y="1921"/>
                  </a:cubicBezTo>
                  <a:cubicBezTo>
                    <a:pt x="1995" y="1921"/>
                    <a:pt x="1981" y="1927"/>
                    <a:pt x="1956" y="1942"/>
                  </a:cubicBezTo>
                  <a:cubicBezTo>
                    <a:pt x="1956" y="1922"/>
                    <a:pt x="1945" y="1893"/>
                    <a:pt x="1945" y="1873"/>
                  </a:cubicBezTo>
                  <a:cubicBezTo>
                    <a:pt x="1995" y="1843"/>
                    <a:pt x="2065" y="1823"/>
                    <a:pt x="2065" y="1754"/>
                  </a:cubicBezTo>
                  <a:lnTo>
                    <a:pt x="2065" y="1595"/>
                  </a:lnTo>
                  <a:cubicBezTo>
                    <a:pt x="2072" y="1581"/>
                    <a:pt x="2085" y="1571"/>
                    <a:pt x="2099" y="1571"/>
                  </a:cubicBezTo>
                  <a:cubicBezTo>
                    <a:pt x="2104" y="1571"/>
                    <a:pt x="2109" y="1572"/>
                    <a:pt x="2115" y="1575"/>
                  </a:cubicBezTo>
                  <a:cubicBezTo>
                    <a:pt x="2115" y="1552"/>
                    <a:pt x="2132" y="1512"/>
                    <a:pt x="2113" y="1512"/>
                  </a:cubicBezTo>
                  <a:cubicBezTo>
                    <a:pt x="2108" y="1512"/>
                    <a:pt x="2098" y="1516"/>
                    <a:pt x="2084" y="1525"/>
                  </a:cubicBezTo>
                  <a:lnTo>
                    <a:pt x="2104" y="1476"/>
                  </a:lnTo>
                  <a:cubicBezTo>
                    <a:pt x="2115" y="1466"/>
                    <a:pt x="2124" y="1446"/>
                    <a:pt x="2134" y="1436"/>
                  </a:cubicBezTo>
                  <a:cubicBezTo>
                    <a:pt x="2151" y="1453"/>
                    <a:pt x="2168" y="1470"/>
                    <a:pt x="2173" y="1481"/>
                  </a:cubicBezTo>
                  <a:lnTo>
                    <a:pt x="2173" y="1481"/>
                  </a:lnTo>
                  <a:cubicBezTo>
                    <a:pt x="2176" y="1481"/>
                    <a:pt x="2180" y="1480"/>
                    <a:pt x="2184" y="1476"/>
                  </a:cubicBezTo>
                  <a:lnTo>
                    <a:pt x="2184" y="1476"/>
                  </a:lnTo>
                  <a:cubicBezTo>
                    <a:pt x="2203" y="1496"/>
                    <a:pt x="2154" y="1505"/>
                    <a:pt x="2184" y="1525"/>
                  </a:cubicBezTo>
                  <a:cubicBezTo>
                    <a:pt x="2194" y="1516"/>
                    <a:pt x="2203" y="1505"/>
                    <a:pt x="2203" y="1496"/>
                  </a:cubicBezTo>
                  <a:cubicBezTo>
                    <a:pt x="2203" y="1507"/>
                    <a:pt x="2214" y="1512"/>
                    <a:pt x="2226" y="1512"/>
                  </a:cubicBezTo>
                  <a:cubicBezTo>
                    <a:pt x="2235" y="1512"/>
                    <a:pt x="2245" y="1510"/>
                    <a:pt x="2253" y="1505"/>
                  </a:cubicBezTo>
                  <a:lnTo>
                    <a:pt x="2253" y="1545"/>
                  </a:lnTo>
                  <a:lnTo>
                    <a:pt x="2273" y="1505"/>
                  </a:lnTo>
                  <a:cubicBezTo>
                    <a:pt x="2283" y="1505"/>
                    <a:pt x="2283" y="1496"/>
                    <a:pt x="2293" y="1496"/>
                  </a:cubicBezTo>
                  <a:cubicBezTo>
                    <a:pt x="2303" y="1512"/>
                    <a:pt x="2314" y="1519"/>
                    <a:pt x="2325" y="1519"/>
                  </a:cubicBezTo>
                  <a:cubicBezTo>
                    <a:pt x="2348" y="1519"/>
                    <a:pt x="2372" y="1492"/>
                    <a:pt x="2392" y="1466"/>
                  </a:cubicBezTo>
                  <a:lnTo>
                    <a:pt x="2362" y="1426"/>
                  </a:lnTo>
                  <a:cubicBezTo>
                    <a:pt x="2422" y="1406"/>
                    <a:pt x="2472" y="1406"/>
                    <a:pt x="2492" y="1347"/>
                  </a:cubicBezTo>
                  <a:lnTo>
                    <a:pt x="2521" y="1466"/>
                  </a:lnTo>
                  <a:lnTo>
                    <a:pt x="2551" y="1505"/>
                  </a:lnTo>
                  <a:lnTo>
                    <a:pt x="2561" y="1397"/>
                  </a:lnTo>
                  <a:cubicBezTo>
                    <a:pt x="2567" y="1406"/>
                    <a:pt x="2573" y="1408"/>
                    <a:pt x="2579" y="1408"/>
                  </a:cubicBezTo>
                  <a:cubicBezTo>
                    <a:pt x="2586" y="1408"/>
                    <a:pt x="2593" y="1404"/>
                    <a:pt x="2598" y="1404"/>
                  </a:cubicBezTo>
                  <a:cubicBezTo>
                    <a:pt x="2603" y="1404"/>
                    <a:pt x="2607" y="1407"/>
                    <a:pt x="2611" y="1417"/>
                  </a:cubicBezTo>
                  <a:cubicBezTo>
                    <a:pt x="2611" y="1406"/>
                    <a:pt x="2620" y="1377"/>
                    <a:pt x="2611" y="1377"/>
                  </a:cubicBezTo>
                  <a:lnTo>
                    <a:pt x="2600" y="1397"/>
                  </a:lnTo>
                  <a:cubicBezTo>
                    <a:pt x="2580" y="1337"/>
                    <a:pt x="2561" y="1327"/>
                    <a:pt x="2541" y="1297"/>
                  </a:cubicBezTo>
                  <a:cubicBezTo>
                    <a:pt x="2561" y="1287"/>
                    <a:pt x="2580" y="1278"/>
                    <a:pt x="2591" y="1267"/>
                  </a:cubicBezTo>
                  <a:cubicBezTo>
                    <a:pt x="2591" y="1307"/>
                    <a:pt x="2611" y="1347"/>
                    <a:pt x="2620" y="1357"/>
                  </a:cubicBezTo>
                  <a:cubicBezTo>
                    <a:pt x="2591" y="1307"/>
                    <a:pt x="2650" y="1317"/>
                    <a:pt x="2680" y="1297"/>
                  </a:cubicBezTo>
                  <a:cubicBezTo>
                    <a:pt x="2680" y="1321"/>
                    <a:pt x="2680" y="1365"/>
                    <a:pt x="2690" y="1365"/>
                  </a:cubicBezTo>
                  <a:cubicBezTo>
                    <a:pt x="2693" y="1365"/>
                    <a:pt x="2696" y="1363"/>
                    <a:pt x="2700" y="1357"/>
                  </a:cubicBezTo>
                  <a:cubicBezTo>
                    <a:pt x="2692" y="1340"/>
                    <a:pt x="2711" y="1268"/>
                    <a:pt x="2683" y="1268"/>
                  </a:cubicBezTo>
                  <a:cubicBezTo>
                    <a:pt x="2677" y="1268"/>
                    <a:pt x="2670" y="1271"/>
                    <a:pt x="2660" y="1278"/>
                  </a:cubicBezTo>
                  <a:cubicBezTo>
                    <a:pt x="2660" y="1247"/>
                    <a:pt x="2660" y="1198"/>
                    <a:pt x="2690" y="1178"/>
                  </a:cubicBezTo>
                  <a:cubicBezTo>
                    <a:pt x="2700" y="1228"/>
                    <a:pt x="2730" y="1218"/>
                    <a:pt x="2750" y="1258"/>
                  </a:cubicBezTo>
                  <a:cubicBezTo>
                    <a:pt x="2739" y="1208"/>
                    <a:pt x="2710" y="1188"/>
                    <a:pt x="2700" y="1168"/>
                  </a:cubicBezTo>
                  <a:cubicBezTo>
                    <a:pt x="2719" y="1159"/>
                    <a:pt x="2759" y="1148"/>
                    <a:pt x="2779" y="1148"/>
                  </a:cubicBezTo>
                  <a:lnTo>
                    <a:pt x="2492" y="851"/>
                  </a:lnTo>
                  <a:lnTo>
                    <a:pt x="2769" y="1139"/>
                  </a:lnTo>
                  <a:cubicBezTo>
                    <a:pt x="2755" y="1145"/>
                    <a:pt x="2741" y="1153"/>
                    <a:pt x="2724" y="1153"/>
                  </a:cubicBezTo>
                  <a:cubicBezTo>
                    <a:pt x="2716" y="1153"/>
                    <a:pt x="2708" y="1151"/>
                    <a:pt x="2700" y="1148"/>
                  </a:cubicBezTo>
                  <a:cubicBezTo>
                    <a:pt x="2700" y="1128"/>
                    <a:pt x="2710" y="1119"/>
                    <a:pt x="2710" y="1099"/>
                  </a:cubicBezTo>
                  <a:lnTo>
                    <a:pt x="2481" y="861"/>
                  </a:lnTo>
                  <a:lnTo>
                    <a:pt x="2253" y="632"/>
                  </a:lnTo>
                  <a:lnTo>
                    <a:pt x="2253" y="623"/>
                  </a:lnTo>
                  <a:lnTo>
                    <a:pt x="2164" y="533"/>
                  </a:lnTo>
                  <a:cubicBezTo>
                    <a:pt x="2174" y="474"/>
                    <a:pt x="2154" y="434"/>
                    <a:pt x="2154" y="394"/>
                  </a:cubicBezTo>
                  <a:lnTo>
                    <a:pt x="1945" y="196"/>
                  </a:lnTo>
                  <a:cubicBezTo>
                    <a:pt x="1936" y="206"/>
                    <a:pt x="1916" y="216"/>
                    <a:pt x="1886" y="216"/>
                  </a:cubicBezTo>
                  <a:cubicBezTo>
                    <a:pt x="1896" y="186"/>
                    <a:pt x="1906" y="156"/>
                    <a:pt x="1926" y="136"/>
                  </a:cubicBezTo>
                  <a:lnTo>
                    <a:pt x="2203" y="414"/>
                  </a:lnTo>
                  <a:cubicBezTo>
                    <a:pt x="2203" y="422"/>
                    <a:pt x="2203" y="437"/>
                    <a:pt x="2198" y="453"/>
                  </a:cubicBezTo>
                  <a:lnTo>
                    <a:pt x="2198" y="453"/>
                  </a:lnTo>
                  <a:lnTo>
                    <a:pt x="2214" y="414"/>
                  </a:lnTo>
                  <a:lnTo>
                    <a:pt x="1926" y="127"/>
                  </a:lnTo>
                  <a:lnTo>
                    <a:pt x="1886" y="146"/>
                  </a:lnTo>
                  <a:cubicBezTo>
                    <a:pt x="1886" y="136"/>
                    <a:pt x="1906" y="116"/>
                    <a:pt x="1916" y="107"/>
                  </a:cubicBezTo>
                  <a:lnTo>
                    <a:pt x="2234" y="424"/>
                  </a:lnTo>
                  <a:cubicBezTo>
                    <a:pt x="2234" y="493"/>
                    <a:pt x="2203" y="583"/>
                    <a:pt x="2263" y="583"/>
                  </a:cubicBezTo>
                  <a:lnTo>
                    <a:pt x="2273" y="593"/>
                  </a:lnTo>
                  <a:cubicBezTo>
                    <a:pt x="2273" y="612"/>
                    <a:pt x="2283" y="632"/>
                    <a:pt x="2283" y="632"/>
                  </a:cubicBezTo>
                  <a:lnTo>
                    <a:pt x="2283" y="603"/>
                  </a:lnTo>
                  <a:cubicBezTo>
                    <a:pt x="2283" y="603"/>
                    <a:pt x="2273" y="583"/>
                    <a:pt x="2263" y="573"/>
                  </a:cubicBezTo>
                  <a:cubicBezTo>
                    <a:pt x="2273" y="533"/>
                    <a:pt x="2273" y="484"/>
                    <a:pt x="2273" y="434"/>
                  </a:cubicBezTo>
                  <a:lnTo>
                    <a:pt x="1906" y="67"/>
                  </a:lnTo>
                  <a:cubicBezTo>
                    <a:pt x="1866" y="96"/>
                    <a:pt x="1826" y="127"/>
                    <a:pt x="1797" y="156"/>
                  </a:cubicBezTo>
                  <a:lnTo>
                    <a:pt x="1767" y="127"/>
                  </a:lnTo>
                  <a:lnTo>
                    <a:pt x="1747" y="107"/>
                  </a:lnTo>
                  <a:lnTo>
                    <a:pt x="1707" y="77"/>
                  </a:lnTo>
                  <a:cubicBezTo>
                    <a:pt x="1688" y="87"/>
                    <a:pt x="1668" y="87"/>
                    <a:pt x="1648" y="96"/>
                  </a:cubicBezTo>
                  <a:cubicBezTo>
                    <a:pt x="1614" y="63"/>
                    <a:pt x="1581" y="1"/>
                    <a:pt x="152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1776508" y="290542"/>
              <a:ext cx="90" cy="89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5"/>
            <p:cNvSpPr/>
            <p:nvPr/>
          </p:nvSpPr>
          <p:spPr>
            <a:xfrm>
              <a:off x="1779196" y="294036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1776508" y="289557"/>
              <a:ext cx="985" cy="1075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" y="1"/>
                  </a:moveTo>
                  <a:cubicBezTo>
                    <a:pt x="1" y="11"/>
                    <a:pt x="11" y="11"/>
                    <a:pt x="11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1700983" y="209552"/>
              <a:ext cx="35656" cy="21412"/>
            </a:xfrm>
            <a:custGeom>
              <a:avLst/>
              <a:gdLst/>
              <a:ahLst/>
              <a:cxnLst/>
              <a:rect l="l" t="t" r="r" b="b"/>
              <a:pathLst>
                <a:path w="398" h="239" extrusionOk="0">
                  <a:moveTo>
                    <a:pt x="398" y="1"/>
                  </a:moveTo>
                  <a:cubicBezTo>
                    <a:pt x="397" y="1"/>
                    <a:pt x="278" y="51"/>
                    <a:pt x="179" y="110"/>
                  </a:cubicBezTo>
                  <a:cubicBezTo>
                    <a:pt x="80" y="179"/>
                    <a:pt x="1" y="239"/>
                    <a:pt x="1" y="239"/>
                  </a:cubicBezTo>
                  <a:cubicBezTo>
                    <a:pt x="100" y="170"/>
                    <a:pt x="189" y="100"/>
                    <a:pt x="398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1628952" y="299412"/>
              <a:ext cx="3673" cy="5375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40" y="0"/>
                  </a:moveTo>
                  <a:lnTo>
                    <a:pt x="1" y="20"/>
                  </a:lnTo>
                  <a:lnTo>
                    <a:pt x="11" y="6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1756081" y="416776"/>
              <a:ext cx="3673" cy="5375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17" y="0"/>
                  </a:moveTo>
                  <a:cubicBezTo>
                    <a:pt x="15" y="0"/>
                    <a:pt x="13" y="3"/>
                    <a:pt x="10" y="10"/>
                  </a:cubicBezTo>
                  <a:lnTo>
                    <a:pt x="1" y="60"/>
                  </a:lnTo>
                  <a:lnTo>
                    <a:pt x="40" y="29"/>
                  </a:lnTo>
                  <a:cubicBezTo>
                    <a:pt x="33" y="29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1766743" y="393661"/>
              <a:ext cx="3673" cy="4480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30" y="0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5"/>
            <p:cNvSpPr/>
            <p:nvPr/>
          </p:nvSpPr>
          <p:spPr>
            <a:xfrm>
              <a:off x="1794337" y="375833"/>
              <a:ext cx="1792" cy="4480"/>
            </a:xfrm>
            <a:custGeom>
              <a:avLst/>
              <a:gdLst/>
              <a:ahLst/>
              <a:cxnLst/>
              <a:rect l="l" t="t" r="r" b="b"/>
              <a:pathLst>
                <a:path w="20" h="50" extrusionOk="0">
                  <a:moveTo>
                    <a:pt x="10" y="1"/>
                  </a:moveTo>
                  <a:lnTo>
                    <a:pt x="0" y="50"/>
                  </a:lnTo>
                  <a:lnTo>
                    <a:pt x="10" y="5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5"/>
            <p:cNvSpPr/>
            <p:nvPr/>
          </p:nvSpPr>
          <p:spPr>
            <a:xfrm>
              <a:off x="1740941" y="212239"/>
              <a:ext cx="1075" cy="98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"/>
                  </a:moveTo>
                  <a:cubicBezTo>
                    <a:pt x="1" y="11"/>
                    <a:pt x="1" y="11"/>
                    <a:pt x="11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1740941" y="206953"/>
              <a:ext cx="70326" cy="79198"/>
            </a:xfrm>
            <a:custGeom>
              <a:avLst/>
              <a:gdLst/>
              <a:ahLst/>
              <a:cxnLst/>
              <a:rect l="l" t="t" r="r" b="b"/>
              <a:pathLst>
                <a:path w="785" h="884" extrusionOk="0">
                  <a:moveTo>
                    <a:pt x="31" y="0"/>
                  </a:moveTo>
                  <a:lnTo>
                    <a:pt x="1" y="10"/>
                  </a:lnTo>
                  <a:lnTo>
                    <a:pt x="11" y="60"/>
                  </a:lnTo>
                  <a:cubicBezTo>
                    <a:pt x="11" y="60"/>
                    <a:pt x="21" y="40"/>
                    <a:pt x="40" y="30"/>
                  </a:cubicBezTo>
                  <a:lnTo>
                    <a:pt x="755" y="755"/>
                  </a:lnTo>
                  <a:cubicBezTo>
                    <a:pt x="755" y="774"/>
                    <a:pt x="755" y="794"/>
                    <a:pt x="735" y="804"/>
                  </a:cubicBezTo>
                  <a:lnTo>
                    <a:pt x="715" y="764"/>
                  </a:lnTo>
                  <a:lnTo>
                    <a:pt x="715" y="764"/>
                  </a:lnTo>
                  <a:cubicBezTo>
                    <a:pt x="715" y="764"/>
                    <a:pt x="725" y="794"/>
                    <a:pt x="725" y="824"/>
                  </a:cubicBezTo>
                  <a:lnTo>
                    <a:pt x="745" y="883"/>
                  </a:lnTo>
                  <a:cubicBezTo>
                    <a:pt x="755" y="843"/>
                    <a:pt x="775" y="804"/>
                    <a:pt x="785" y="764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1797831" y="283285"/>
              <a:ext cx="10303" cy="14424"/>
            </a:xfrm>
            <a:custGeom>
              <a:avLst/>
              <a:gdLst/>
              <a:ahLst/>
              <a:cxnLst/>
              <a:rect l="l" t="t" r="r" b="b"/>
              <a:pathLst>
                <a:path w="115" h="161" extrusionOk="0">
                  <a:moveTo>
                    <a:pt x="45" y="1"/>
                  </a:moveTo>
                  <a:cubicBezTo>
                    <a:pt x="10" y="1"/>
                    <a:pt x="1" y="82"/>
                    <a:pt x="1" y="101"/>
                  </a:cubicBezTo>
                  <a:lnTo>
                    <a:pt x="100" y="161"/>
                  </a:lnTo>
                  <a:cubicBezTo>
                    <a:pt x="114" y="96"/>
                    <a:pt x="88" y="68"/>
                    <a:pt x="57" y="68"/>
                  </a:cubicBezTo>
                  <a:cubicBezTo>
                    <a:pt x="45" y="68"/>
                    <a:pt x="32" y="73"/>
                    <a:pt x="21" y="81"/>
                  </a:cubicBezTo>
                  <a:cubicBezTo>
                    <a:pt x="21" y="11"/>
                    <a:pt x="90" y="71"/>
                    <a:pt x="51" y="2"/>
                  </a:cubicBezTo>
                  <a:cubicBezTo>
                    <a:pt x="49" y="1"/>
                    <a:pt x="47" y="1"/>
                    <a:pt x="45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1930336" y="-101509"/>
              <a:ext cx="17828" cy="18724"/>
            </a:xfrm>
            <a:custGeom>
              <a:avLst/>
              <a:gdLst/>
              <a:ahLst/>
              <a:cxnLst/>
              <a:rect l="l" t="t" r="r" b="b"/>
              <a:pathLst>
                <a:path w="199" h="209" extrusionOk="0">
                  <a:moveTo>
                    <a:pt x="100" y="0"/>
                  </a:moveTo>
                  <a:lnTo>
                    <a:pt x="80" y="60"/>
                  </a:lnTo>
                  <a:lnTo>
                    <a:pt x="70" y="50"/>
                  </a:lnTo>
                  <a:lnTo>
                    <a:pt x="70" y="50"/>
                  </a:lnTo>
                  <a:cubicBezTo>
                    <a:pt x="80" y="70"/>
                    <a:pt x="60" y="99"/>
                    <a:pt x="50" y="99"/>
                  </a:cubicBezTo>
                  <a:cubicBezTo>
                    <a:pt x="40" y="99"/>
                    <a:pt x="30" y="90"/>
                    <a:pt x="30" y="80"/>
                  </a:cubicBezTo>
                  <a:lnTo>
                    <a:pt x="30" y="80"/>
                  </a:lnTo>
                  <a:cubicBezTo>
                    <a:pt x="1" y="158"/>
                    <a:pt x="126" y="139"/>
                    <a:pt x="120" y="207"/>
                  </a:cubicBezTo>
                  <a:lnTo>
                    <a:pt x="120" y="207"/>
                  </a:lnTo>
                  <a:cubicBezTo>
                    <a:pt x="120" y="204"/>
                    <a:pt x="122" y="199"/>
                    <a:pt x="129" y="199"/>
                  </a:cubicBezTo>
                  <a:cubicBezTo>
                    <a:pt x="129" y="184"/>
                    <a:pt x="150" y="175"/>
                    <a:pt x="166" y="175"/>
                  </a:cubicBezTo>
                  <a:cubicBezTo>
                    <a:pt x="172" y="175"/>
                    <a:pt x="176" y="176"/>
                    <a:pt x="179" y="179"/>
                  </a:cubicBezTo>
                  <a:cubicBezTo>
                    <a:pt x="149" y="139"/>
                    <a:pt x="199" y="149"/>
                    <a:pt x="129" y="119"/>
                  </a:cubicBezTo>
                  <a:cubicBezTo>
                    <a:pt x="114" y="105"/>
                    <a:pt x="119" y="97"/>
                    <a:pt x="130" y="97"/>
                  </a:cubicBezTo>
                  <a:cubicBezTo>
                    <a:pt x="142" y="97"/>
                    <a:pt x="159" y="105"/>
                    <a:pt x="169" y="119"/>
                  </a:cubicBezTo>
                  <a:cubicBezTo>
                    <a:pt x="169" y="119"/>
                    <a:pt x="169" y="99"/>
                    <a:pt x="159" y="80"/>
                  </a:cubicBezTo>
                  <a:cubicBezTo>
                    <a:pt x="159" y="60"/>
                    <a:pt x="149" y="50"/>
                    <a:pt x="149" y="50"/>
                  </a:cubicBezTo>
                  <a:lnTo>
                    <a:pt x="129" y="80"/>
                  </a:lnTo>
                  <a:cubicBezTo>
                    <a:pt x="70" y="50"/>
                    <a:pt x="159" y="30"/>
                    <a:pt x="100" y="0"/>
                  </a:cubicBezTo>
                  <a:close/>
                  <a:moveTo>
                    <a:pt x="120" y="207"/>
                  </a:moveTo>
                  <a:cubicBezTo>
                    <a:pt x="120" y="208"/>
                    <a:pt x="120" y="209"/>
                    <a:pt x="120" y="209"/>
                  </a:cubicBezTo>
                  <a:cubicBezTo>
                    <a:pt x="120" y="208"/>
                    <a:pt x="120" y="207"/>
                    <a:pt x="120" y="207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1906326" y="-23296"/>
              <a:ext cx="985" cy="98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0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1953450" y="-55280"/>
              <a:ext cx="90" cy="2777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0"/>
                  </a:moveTo>
                  <a:lnTo>
                    <a:pt x="0" y="3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1940101" y="-50800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1913403" y="-79738"/>
              <a:ext cx="20605" cy="20068"/>
            </a:xfrm>
            <a:custGeom>
              <a:avLst/>
              <a:gdLst/>
              <a:ahLst/>
              <a:cxnLst/>
              <a:rect l="l" t="t" r="r" b="b"/>
              <a:pathLst>
                <a:path w="230" h="224" extrusionOk="0">
                  <a:moveTo>
                    <a:pt x="142" y="130"/>
                  </a:moveTo>
                  <a:cubicBezTo>
                    <a:pt x="144" y="132"/>
                    <a:pt x="145" y="133"/>
                    <a:pt x="147" y="135"/>
                  </a:cubicBezTo>
                  <a:lnTo>
                    <a:pt x="147" y="135"/>
                  </a:lnTo>
                  <a:cubicBezTo>
                    <a:pt x="148" y="135"/>
                    <a:pt x="149" y="134"/>
                    <a:pt x="150" y="134"/>
                  </a:cubicBezTo>
                  <a:lnTo>
                    <a:pt x="142" y="130"/>
                  </a:lnTo>
                  <a:close/>
                  <a:moveTo>
                    <a:pt x="17" y="1"/>
                  </a:moveTo>
                  <a:cubicBezTo>
                    <a:pt x="13" y="1"/>
                    <a:pt x="7" y="2"/>
                    <a:pt x="1" y="6"/>
                  </a:cubicBezTo>
                  <a:cubicBezTo>
                    <a:pt x="1" y="75"/>
                    <a:pt x="1" y="134"/>
                    <a:pt x="60" y="224"/>
                  </a:cubicBezTo>
                  <a:cubicBezTo>
                    <a:pt x="60" y="174"/>
                    <a:pt x="70" y="125"/>
                    <a:pt x="100" y="105"/>
                  </a:cubicBezTo>
                  <a:lnTo>
                    <a:pt x="142" y="130"/>
                  </a:lnTo>
                  <a:lnTo>
                    <a:pt x="142" y="130"/>
                  </a:lnTo>
                  <a:cubicBezTo>
                    <a:pt x="125" y="105"/>
                    <a:pt x="158" y="80"/>
                    <a:pt x="150" y="55"/>
                  </a:cubicBezTo>
                  <a:lnTo>
                    <a:pt x="150" y="55"/>
                  </a:lnTo>
                  <a:cubicBezTo>
                    <a:pt x="147" y="56"/>
                    <a:pt x="144" y="57"/>
                    <a:pt x="141" y="57"/>
                  </a:cubicBezTo>
                  <a:cubicBezTo>
                    <a:pt x="124" y="57"/>
                    <a:pt x="107" y="35"/>
                    <a:pt x="90" y="35"/>
                  </a:cubicBezTo>
                  <a:cubicBezTo>
                    <a:pt x="90" y="45"/>
                    <a:pt x="110" y="65"/>
                    <a:pt x="100" y="75"/>
                  </a:cubicBezTo>
                  <a:cubicBezTo>
                    <a:pt x="70" y="75"/>
                    <a:pt x="60" y="45"/>
                    <a:pt x="70" y="25"/>
                  </a:cubicBezTo>
                  <a:lnTo>
                    <a:pt x="70" y="25"/>
                  </a:lnTo>
                  <a:cubicBezTo>
                    <a:pt x="67" y="26"/>
                    <a:pt x="64" y="27"/>
                    <a:pt x="61" y="27"/>
                  </a:cubicBezTo>
                  <a:cubicBezTo>
                    <a:pt x="37" y="27"/>
                    <a:pt x="36" y="1"/>
                    <a:pt x="17" y="1"/>
                  </a:cubicBezTo>
                  <a:close/>
                  <a:moveTo>
                    <a:pt x="185" y="120"/>
                  </a:moveTo>
                  <a:cubicBezTo>
                    <a:pt x="178" y="120"/>
                    <a:pt x="170" y="127"/>
                    <a:pt x="159" y="144"/>
                  </a:cubicBezTo>
                  <a:cubicBezTo>
                    <a:pt x="154" y="141"/>
                    <a:pt x="150" y="138"/>
                    <a:pt x="147" y="135"/>
                  </a:cubicBezTo>
                  <a:lnTo>
                    <a:pt x="147" y="135"/>
                  </a:lnTo>
                  <a:cubicBezTo>
                    <a:pt x="91" y="155"/>
                    <a:pt x="110" y="194"/>
                    <a:pt x="90" y="224"/>
                  </a:cubicBezTo>
                  <a:lnTo>
                    <a:pt x="150" y="154"/>
                  </a:lnTo>
                  <a:cubicBezTo>
                    <a:pt x="163" y="150"/>
                    <a:pt x="173" y="148"/>
                    <a:pt x="182" y="148"/>
                  </a:cubicBezTo>
                  <a:cubicBezTo>
                    <a:pt x="209" y="148"/>
                    <a:pt x="209" y="171"/>
                    <a:pt x="209" y="194"/>
                  </a:cubicBezTo>
                  <a:cubicBezTo>
                    <a:pt x="209" y="194"/>
                    <a:pt x="219" y="184"/>
                    <a:pt x="229" y="184"/>
                  </a:cubicBezTo>
                  <a:cubicBezTo>
                    <a:pt x="214" y="177"/>
                    <a:pt x="205" y="120"/>
                    <a:pt x="185" y="12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1956049" y="-79290"/>
              <a:ext cx="1075" cy="44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4" y="1"/>
                    <a:pt x="1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1993408" y="-117546"/>
              <a:ext cx="985" cy="98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11"/>
                    <a:pt x="1" y="1"/>
                    <a:pt x="1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1991616" y="-115754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1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1986330" y="-128207"/>
              <a:ext cx="7167" cy="12543"/>
            </a:xfrm>
            <a:custGeom>
              <a:avLst/>
              <a:gdLst/>
              <a:ahLst/>
              <a:cxnLst/>
              <a:rect l="l" t="t" r="r" b="b"/>
              <a:pathLst>
                <a:path w="80" h="140" extrusionOk="0">
                  <a:moveTo>
                    <a:pt x="30" y="0"/>
                  </a:moveTo>
                  <a:cubicBezTo>
                    <a:pt x="11" y="40"/>
                    <a:pt x="0" y="80"/>
                    <a:pt x="20" y="120"/>
                  </a:cubicBezTo>
                  <a:cubicBezTo>
                    <a:pt x="30" y="130"/>
                    <a:pt x="40" y="130"/>
                    <a:pt x="60" y="139"/>
                  </a:cubicBezTo>
                  <a:lnTo>
                    <a:pt x="50" y="130"/>
                  </a:lnTo>
                  <a:lnTo>
                    <a:pt x="80" y="130"/>
                  </a:lnTo>
                  <a:cubicBezTo>
                    <a:pt x="70" y="120"/>
                    <a:pt x="60" y="120"/>
                    <a:pt x="50" y="120"/>
                  </a:cubicBezTo>
                  <a:cubicBezTo>
                    <a:pt x="50" y="100"/>
                    <a:pt x="50" y="90"/>
                    <a:pt x="30" y="80"/>
                  </a:cubicBezTo>
                  <a:lnTo>
                    <a:pt x="8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1993408" y="-11665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2033455" y="-98015"/>
              <a:ext cx="6271" cy="2777"/>
            </a:xfrm>
            <a:custGeom>
              <a:avLst/>
              <a:gdLst/>
              <a:ahLst/>
              <a:cxnLst/>
              <a:rect l="l" t="t" r="r" b="b"/>
              <a:pathLst>
                <a:path w="70" h="31" extrusionOk="0">
                  <a:moveTo>
                    <a:pt x="0" y="1"/>
                  </a:moveTo>
                  <a:cubicBezTo>
                    <a:pt x="20" y="11"/>
                    <a:pt x="50" y="21"/>
                    <a:pt x="70" y="31"/>
                  </a:cubicBezTo>
                  <a:lnTo>
                    <a:pt x="70" y="21"/>
                  </a:lnTo>
                  <a:cubicBezTo>
                    <a:pt x="50" y="11"/>
                    <a:pt x="20" y="11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5"/>
            <p:cNvSpPr/>
            <p:nvPr/>
          </p:nvSpPr>
          <p:spPr>
            <a:xfrm>
              <a:off x="1993408" y="-11665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1886616" y="-128207"/>
              <a:ext cx="213577" cy="218779"/>
            </a:xfrm>
            <a:custGeom>
              <a:avLst/>
              <a:gdLst/>
              <a:ahLst/>
              <a:cxnLst/>
              <a:rect l="l" t="t" r="r" b="b"/>
              <a:pathLst>
                <a:path w="2384" h="2442" extrusionOk="0">
                  <a:moveTo>
                    <a:pt x="1322" y="50"/>
                  </a:moveTo>
                  <a:lnTo>
                    <a:pt x="1322" y="50"/>
                  </a:lnTo>
                  <a:cubicBezTo>
                    <a:pt x="1321" y="53"/>
                    <a:pt x="1320" y="56"/>
                    <a:pt x="1320" y="58"/>
                  </a:cubicBezTo>
                  <a:lnTo>
                    <a:pt x="1320" y="58"/>
                  </a:lnTo>
                  <a:cubicBezTo>
                    <a:pt x="1321" y="56"/>
                    <a:pt x="1321" y="53"/>
                    <a:pt x="1322" y="50"/>
                  </a:cubicBezTo>
                  <a:close/>
                  <a:moveTo>
                    <a:pt x="1292" y="0"/>
                  </a:moveTo>
                  <a:lnTo>
                    <a:pt x="1292" y="20"/>
                  </a:lnTo>
                  <a:cubicBezTo>
                    <a:pt x="1292" y="12"/>
                    <a:pt x="1292" y="11"/>
                    <a:pt x="1299" y="3"/>
                  </a:cubicBezTo>
                  <a:lnTo>
                    <a:pt x="1299" y="3"/>
                  </a:lnTo>
                  <a:lnTo>
                    <a:pt x="1654" y="145"/>
                  </a:lnTo>
                  <a:lnTo>
                    <a:pt x="1302" y="0"/>
                  </a:lnTo>
                  <a:cubicBezTo>
                    <a:pt x="1301" y="2"/>
                    <a:pt x="1300" y="3"/>
                    <a:pt x="1299" y="3"/>
                  </a:cubicBezTo>
                  <a:lnTo>
                    <a:pt x="1299" y="3"/>
                  </a:lnTo>
                  <a:lnTo>
                    <a:pt x="1292" y="0"/>
                  </a:lnTo>
                  <a:close/>
                  <a:moveTo>
                    <a:pt x="1421" y="209"/>
                  </a:moveTo>
                  <a:cubicBezTo>
                    <a:pt x="1431" y="219"/>
                    <a:pt x="1451" y="219"/>
                    <a:pt x="1461" y="219"/>
                  </a:cubicBezTo>
                  <a:lnTo>
                    <a:pt x="1451" y="229"/>
                  </a:lnTo>
                  <a:cubicBezTo>
                    <a:pt x="1441" y="229"/>
                    <a:pt x="1431" y="229"/>
                    <a:pt x="1421" y="219"/>
                  </a:cubicBezTo>
                  <a:lnTo>
                    <a:pt x="1421" y="209"/>
                  </a:lnTo>
                  <a:close/>
                  <a:moveTo>
                    <a:pt x="1200" y="196"/>
                  </a:moveTo>
                  <a:cubicBezTo>
                    <a:pt x="1213" y="196"/>
                    <a:pt x="1236" y="211"/>
                    <a:pt x="1252" y="219"/>
                  </a:cubicBezTo>
                  <a:cubicBezTo>
                    <a:pt x="1252" y="229"/>
                    <a:pt x="1243" y="229"/>
                    <a:pt x="1243" y="239"/>
                  </a:cubicBezTo>
                  <a:cubicBezTo>
                    <a:pt x="1223" y="219"/>
                    <a:pt x="1203" y="209"/>
                    <a:pt x="1193" y="199"/>
                  </a:cubicBezTo>
                  <a:cubicBezTo>
                    <a:pt x="1194" y="197"/>
                    <a:pt x="1197" y="196"/>
                    <a:pt x="1200" y="196"/>
                  </a:cubicBezTo>
                  <a:close/>
                  <a:moveTo>
                    <a:pt x="1470" y="229"/>
                  </a:moveTo>
                  <a:cubicBezTo>
                    <a:pt x="1481" y="229"/>
                    <a:pt x="1481" y="239"/>
                    <a:pt x="1490" y="239"/>
                  </a:cubicBezTo>
                  <a:lnTo>
                    <a:pt x="1490" y="249"/>
                  </a:lnTo>
                  <a:cubicBezTo>
                    <a:pt x="1481" y="239"/>
                    <a:pt x="1481" y="239"/>
                    <a:pt x="1470" y="239"/>
                  </a:cubicBezTo>
                  <a:lnTo>
                    <a:pt x="1470" y="229"/>
                  </a:lnTo>
                  <a:close/>
                  <a:moveTo>
                    <a:pt x="1431" y="249"/>
                  </a:moveTo>
                  <a:cubicBezTo>
                    <a:pt x="1441" y="249"/>
                    <a:pt x="1451" y="249"/>
                    <a:pt x="1461" y="258"/>
                  </a:cubicBezTo>
                  <a:lnTo>
                    <a:pt x="1441" y="258"/>
                  </a:lnTo>
                  <a:cubicBezTo>
                    <a:pt x="1441" y="258"/>
                    <a:pt x="1441" y="249"/>
                    <a:pt x="1431" y="249"/>
                  </a:cubicBezTo>
                  <a:close/>
                  <a:moveTo>
                    <a:pt x="1550" y="269"/>
                  </a:moveTo>
                  <a:lnTo>
                    <a:pt x="1550" y="269"/>
                  </a:lnTo>
                  <a:cubicBezTo>
                    <a:pt x="1589" y="278"/>
                    <a:pt x="1609" y="289"/>
                    <a:pt x="1609" y="289"/>
                  </a:cubicBezTo>
                  <a:cubicBezTo>
                    <a:pt x="1589" y="289"/>
                    <a:pt x="1570" y="278"/>
                    <a:pt x="1550" y="269"/>
                  </a:cubicBezTo>
                  <a:close/>
                  <a:moveTo>
                    <a:pt x="1649" y="278"/>
                  </a:moveTo>
                  <a:lnTo>
                    <a:pt x="1649" y="289"/>
                  </a:lnTo>
                  <a:lnTo>
                    <a:pt x="1639" y="278"/>
                  </a:lnTo>
                  <a:close/>
                  <a:moveTo>
                    <a:pt x="1620" y="289"/>
                  </a:moveTo>
                  <a:cubicBezTo>
                    <a:pt x="1629" y="298"/>
                    <a:pt x="1639" y="298"/>
                    <a:pt x="1649" y="298"/>
                  </a:cubicBezTo>
                  <a:lnTo>
                    <a:pt x="1649" y="308"/>
                  </a:lnTo>
                  <a:cubicBezTo>
                    <a:pt x="1639" y="308"/>
                    <a:pt x="1620" y="298"/>
                    <a:pt x="1609" y="298"/>
                  </a:cubicBezTo>
                  <a:lnTo>
                    <a:pt x="1620" y="289"/>
                  </a:lnTo>
                  <a:close/>
                  <a:moveTo>
                    <a:pt x="1689" y="257"/>
                  </a:moveTo>
                  <a:cubicBezTo>
                    <a:pt x="1709" y="257"/>
                    <a:pt x="1710" y="283"/>
                    <a:pt x="1719" y="318"/>
                  </a:cubicBezTo>
                  <a:cubicBezTo>
                    <a:pt x="1709" y="308"/>
                    <a:pt x="1699" y="308"/>
                    <a:pt x="1679" y="298"/>
                  </a:cubicBezTo>
                  <a:lnTo>
                    <a:pt x="1679" y="258"/>
                  </a:lnTo>
                  <a:cubicBezTo>
                    <a:pt x="1683" y="257"/>
                    <a:pt x="1686" y="257"/>
                    <a:pt x="1689" y="257"/>
                  </a:cubicBezTo>
                  <a:close/>
                  <a:moveTo>
                    <a:pt x="1679" y="308"/>
                  </a:moveTo>
                  <a:cubicBezTo>
                    <a:pt x="1699" y="318"/>
                    <a:pt x="1709" y="328"/>
                    <a:pt x="1728" y="328"/>
                  </a:cubicBezTo>
                  <a:cubicBezTo>
                    <a:pt x="1728" y="338"/>
                    <a:pt x="1739" y="338"/>
                    <a:pt x="1739" y="348"/>
                  </a:cubicBezTo>
                  <a:cubicBezTo>
                    <a:pt x="1719" y="338"/>
                    <a:pt x="1699" y="328"/>
                    <a:pt x="1669" y="318"/>
                  </a:cubicBezTo>
                  <a:cubicBezTo>
                    <a:pt x="1679" y="318"/>
                    <a:pt x="1679" y="318"/>
                    <a:pt x="1679" y="308"/>
                  </a:cubicBezTo>
                  <a:close/>
                  <a:moveTo>
                    <a:pt x="1897" y="397"/>
                  </a:moveTo>
                  <a:cubicBezTo>
                    <a:pt x="1907" y="397"/>
                    <a:pt x="1907" y="408"/>
                    <a:pt x="1917" y="408"/>
                  </a:cubicBezTo>
                  <a:cubicBezTo>
                    <a:pt x="1917" y="408"/>
                    <a:pt x="1907" y="408"/>
                    <a:pt x="1907" y="417"/>
                  </a:cubicBezTo>
                  <a:cubicBezTo>
                    <a:pt x="1897" y="408"/>
                    <a:pt x="1887" y="408"/>
                    <a:pt x="1867" y="397"/>
                  </a:cubicBezTo>
                  <a:close/>
                  <a:moveTo>
                    <a:pt x="1530" y="278"/>
                  </a:moveTo>
                  <a:lnTo>
                    <a:pt x="1739" y="368"/>
                  </a:lnTo>
                  <a:lnTo>
                    <a:pt x="1739" y="378"/>
                  </a:lnTo>
                  <a:cubicBezTo>
                    <a:pt x="1728" y="378"/>
                    <a:pt x="1719" y="378"/>
                    <a:pt x="1709" y="368"/>
                  </a:cubicBezTo>
                  <a:cubicBezTo>
                    <a:pt x="1709" y="378"/>
                    <a:pt x="1709" y="388"/>
                    <a:pt x="1699" y="397"/>
                  </a:cubicBezTo>
                  <a:lnTo>
                    <a:pt x="1689" y="408"/>
                  </a:lnTo>
                  <a:lnTo>
                    <a:pt x="1679" y="408"/>
                  </a:lnTo>
                  <a:cubicBezTo>
                    <a:pt x="1689" y="388"/>
                    <a:pt x="1689" y="378"/>
                    <a:pt x="1689" y="358"/>
                  </a:cubicBezTo>
                  <a:lnTo>
                    <a:pt x="1689" y="358"/>
                  </a:lnTo>
                  <a:cubicBezTo>
                    <a:pt x="1679" y="368"/>
                    <a:pt x="1659" y="378"/>
                    <a:pt x="1659" y="397"/>
                  </a:cubicBezTo>
                  <a:cubicBezTo>
                    <a:pt x="1649" y="397"/>
                    <a:pt x="1649" y="408"/>
                    <a:pt x="1639" y="417"/>
                  </a:cubicBezTo>
                  <a:lnTo>
                    <a:pt x="1639" y="437"/>
                  </a:lnTo>
                  <a:cubicBezTo>
                    <a:pt x="1628" y="437"/>
                    <a:pt x="1600" y="424"/>
                    <a:pt x="1584" y="424"/>
                  </a:cubicBezTo>
                  <a:cubicBezTo>
                    <a:pt x="1572" y="424"/>
                    <a:pt x="1567" y="431"/>
                    <a:pt x="1580" y="457"/>
                  </a:cubicBezTo>
                  <a:cubicBezTo>
                    <a:pt x="1570" y="457"/>
                    <a:pt x="1560" y="447"/>
                    <a:pt x="1560" y="447"/>
                  </a:cubicBezTo>
                  <a:cubicBezTo>
                    <a:pt x="1560" y="447"/>
                    <a:pt x="1550" y="437"/>
                    <a:pt x="1540" y="437"/>
                  </a:cubicBezTo>
                  <a:cubicBezTo>
                    <a:pt x="1540" y="417"/>
                    <a:pt x="1560" y="397"/>
                    <a:pt x="1580" y="388"/>
                  </a:cubicBezTo>
                  <a:lnTo>
                    <a:pt x="1580" y="378"/>
                  </a:lnTo>
                  <a:lnTo>
                    <a:pt x="1589" y="378"/>
                  </a:lnTo>
                  <a:cubicBezTo>
                    <a:pt x="1600" y="397"/>
                    <a:pt x="1629" y="388"/>
                    <a:pt x="1649" y="397"/>
                  </a:cubicBezTo>
                  <a:cubicBezTo>
                    <a:pt x="1639" y="358"/>
                    <a:pt x="1600" y="358"/>
                    <a:pt x="1580" y="358"/>
                  </a:cubicBezTo>
                  <a:lnTo>
                    <a:pt x="1570" y="358"/>
                  </a:lnTo>
                  <a:lnTo>
                    <a:pt x="1570" y="368"/>
                  </a:lnTo>
                  <a:cubicBezTo>
                    <a:pt x="1560" y="368"/>
                    <a:pt x="1560" y="368"/>
                    <a:pt x="1550" y="378"/>
                  </a:cubicBezTo>
                  <a:lnTo>
                    <a:pt x="1540" y="338"/>
                  </a:lnTo>
                  <a:cubicBezTo>
                    <a:pt x="1550" y="335"/>
                    <a:pt x="1560" y="334"/>
                    <a:pt x="1570" y="334"/>
                  </a:cubicBezTo>
                  <a:cubicBezTo>
                    <a:pt x="1591" y="334"/>
                    <a:pt x="1613" y="338"/>
                    <a:pt x="1639" y="338"/>
                  </a:cubicBezTo>
                  <a:cubicBezTo>
                    <a:pt x="1600" y="328"/>
                    <a:pt x="1560" y="308"/>
                    <a:pt x="1530" y="298"/>
                  </a:cubicBezTo>
                  <a:lnTo>
                    <a:pt x="1530" y="278"/>
                  </a:lnTo>
                  <a:close/>
                  <a:moveTo>
                    <a:pt x="2125" y="516"/>
                  </a:moveTo>
                  <a:cubicBezTo>
                    <a:pt x="2136" y="527"/>
                    <a:pt x="2136" y="527"/>
                    <a:pt x="2145" y="527"/>
                  </a:cubicBezTo>
                  <a:lnTo>
                    <a:pt x="2125" y="527"/>
                  </a:lnTo>
                  <a:cubicBezTo>
                    <a:pt x="2145" y="536"/>
                    <a:pt x="2155" y="547"/>
                    <a:pt x="2175" y="566"/>
                  </a:cubicBezTo>
                  <a:lnTo>
                    <a:pt x="2116" y="536"/>
                  </a:lnTo>
                  <a:cubicBezTo>
                    <a:pt x="2116" y="536"/>
                    <a:pt x="2116" y="527"/>
                    <a:pt x="2125" y="527"/>
                  </a:cubicBezTo>
                  <a:lnTo>
                    <a:pt x="2125" y="516"/>
                  </a:lnTo>
                  <a:close/>
                  <a:moveTo>
                    <a:pt x="1601" y="476"/>
                  </a:moveTo>
                  <a:cubicBezTo>
                    <a:pt x="1615" y="476"/>
                    <a:pt x="1628" y="479"/>
                    <a:pt x="1639" y="487"/>
                  </a:cubicBezTo>
                  <a:lnTo>
                    <a:pt x="1639" y="497"/>
                  </a:lnTo>
                  <a:lnTo>
                    <a:pt x="1609" y="487"/>
                  </a:lnTo>
                  <a:cubicBezTo>
                    <a:pt x="1609" y="516"/>
                    <a:pt x="1600" y="566"/>
                    <a:pt x="1580" y="606"/>
                  </a:cubicBezTo>
                  <a:cubicBezTo>
                    <a:pt x="1560" y="596"/>
                    <a:pt x="1550" y="586"/>
                    <a:pt x="1530" y="586"/>
                  </a:cubicBezTo>
                  <a:cubicBezTo>
                    <a:pt x="1520" y="547"/>
                    <a:pt x="1550" y="516"/>
                    <a:pt x="1540" y="497"/>
                  </a:cubicBezTo>
                  <a:cubicBezTo>
                    <a:pt x="1558" y="484"/>
                    <a:pt x="1580" y="476"/>
                    <a:pt x="1601" y="476"/>
                  </a:cubicBezTo>
                  <a:close/>
                  <a:moveTo>
                    <a:pt x="1609" y="626"/>
                  </a:moveTo>
                  <a:lnTo>
                    <a:pt x="1609" y="626"/>
                  </a:lnTo>
                  <a:cubicBezTo>
                    <a:pt x="1609" y="631"/>
                    <a:pt x="1612" y="633"/>
                    <a:pt x="1616" y="636"/>
                  </a:cubicBezTo>
                  <a:lnTo>
                    <a:pt x="1616" y="636"/>
                  </a:lnTo>
                  <a:cubicBezTo>
                    <a:pt x="1614" y="633"/>
                    <a:pt x="1612" y="629"/>
                    <a:pt x="1609" y="626"/>
                  </a:cubicBezTo>
                  <a:close/>
                  <a:moveTo>
                    <a:pt x="1570" y="616"/>
                  </a:moveTo>
                  <a:cubicBezTo>
                    <a:pt x="1580" y="616"/>
                    <a:pt x="1580" y="626"/>
                    <a:pt x="1580" y="635"/>
                  </a:cubicBezTo>
                  <a:cubicBezTo>
                    <a:pt x="1580" y="635"/>
                    <a:pt x="1580" y="626"/>
                    <a:pt x="1570" y="626"/>
                  </a:cubicBezTo>
                  <a:lnTo>
                    <a:pt x="1570" y="685"/>
                  </a:lnTo>
                  <a:cubicBezTo>
                    <a:pt x="1570" y="685"/>
                    <a:pt x="1560" y="675"/>
                    <a:pt x="1560" y="655"/>
                  </a:cubicBezTo>
                  <a:lnTo>
                    <a:pt x="1560" y="685"/>
                  </a:lnTo>
                  <a:cubicBezTo>
                    <a:pt x="1552" y="685"/>
                    <a:pt x="1546" y="684"/>
                    <a:pt x="1541" y="684"/>
                  </a:cubicBezTo>
                  <a:cubicBezTo>
                    <a:pt x="1534" y="684"/>
                    <a:pt x="1530" y="687"/>
                    <a:pt x="1530" y="705"/>
                  </a:cubicBezTo>
                  <a:lnTo>
                    <a:pt x="1510" y="666"/>
                  </a:lnTo>
                  <a:cubicBezTo>
                    <a:pt x="1507" y="662"/>
                    <a:pt x="1505" y="661"/>
                    <a:pt x="1503" y="661"/>
                  </a:cubicBezTo>
                  <a:cubicBezTo>
                    <a:pt x="1499" y="661"/>
                    <a:pt x="1497" y="666"/>
                    <a:pt x="1490" y="666"/>
                  </a:cubicBezTo>
                  <a:lnTo>
                    <a:pt x="1501" y="635"/>
                  </a:lnTo>
                  <a:cubicBezTo>
                    <a:pt x="1520" y="626"/>
                    <a:pt x="1520" y="616"/>
                    <a:pt x="1570" y="616"/>
                  </a:cubicBezTo>
                  <a:close/>
                  <a:moveTo>
                    <a:pt x="1649" y="556"/>
                  </a:moveTo>
                  <a:cubicBezTo>
                    <a:pt x="1649" y="586"/>
                    <a:pt x="1649" y="606"/>
                    <a:pt x="1639" y="626"/>
                  </a:cubicBezTo>
                  <a:lnTo>
                    <a:pt x="1629" y="635"/>
                  </a:lnTo>
                  <a:lnTo>
                    <a:pt x="1629" y="646"/>
                  </a:lnTo>
                  <a:cubicBezTo>
                    <a:pt x="1625" y="641"/>
                    <a:pt x="1620" y="638"/>
                    <a:pt x="1616" y="636"/>
                  </a:cubicBezTo>
                  <a:lnTo>
                    <a:pt x="1616" y="636"/>
                  </a:lnTo>
                  <a:cubicBezTo>
                    <a:pt x="1635" y="662"/>
                    <a:pt x="1655" y="688"/>
                    <a:pt x="1620" y="705"/>
                  </a:cubicBezTo>
                  <a:cubicBezTo>
                    <a:pt x="1620" y="675"/>
                    <a:pt x="1620" y="655"/>
                    <a:pt x="1600" y="646"/>
                  </a:cubicBezTo>
                  <a:cubicBezTo>
                    <a:pt x="1600" y="635"/>
                    <a:pt x="1609" y="635"/>
                    <a:pt x="1609" y="626"/>
                  </a:cubicBezTo>
                  <a:cubicBezTo>
                    <a:pt x="1620" y="616"/>
                    <a:pt x="1620" y="606"/>
                    <a:pt x="1620" y="596"/>
                  </a:cubicBezTo>
                  <a:cubicBezTo>
                    <a:pt x="1620" y="596"/>
                    <a:pt x="1629" y="596"/>
                    <a:pt x="1629" y="606"/>
                  </a:cubicBezTo>
                  <a:cubicBezTo>
                    <a:pt x="1639" y="586"/>
                    <a:pt x="1639" y="576"/>
                    <a:pt x="1620" y="566"/>
                  </a:cubicBezTo>
                  <a:cubicBezTo>
                    <a:pt x="1620" y="556"/>
                    <a:pt x="1629" y="556"/>
                    <a:pt x="1649" y="556"/>
                  </a:cubicBezTo>
                  <a:close/>
                  <a:moveTo>
                    <a:pt x="1292" y="675"/>
                  </a:moveTo>
                  <a:cubicBezTo>
                    <a:pt x="1292" y="675"/>
                    <a:pt x="1292" y="675"/>
                    <a:pt x="1292" y="675"/>
                  </a:cubicBezTo>
                  <a:lnTo>
                    <a:pt x="1292" y="675"/>
                  </a:lnTo>
                  <a:lnTo>
                    <a:pt x="1302" y="685"/>
                  </a:lnTo>
                  <a:lnTo>
                    <a:pt x="1302" y="695"/>
                  </a:lnTo>
                  <a:cubicBezTo>
                    <a:pt x="1302" y="685"/>
                    <a:pt x="1292" y="685"/>
                    <a:pt x="1292" y="675"/>
                  </a:cubicBezTo>
                  <a:cubicBezTo>
                    <a:pt x="1292" y="695"/>
                    <a:pt x="1292" y="705"/>
                    <a:pt x="1282" y="715"/>
                  </a:cubicBezTo>
                  <a:lnTo>
                    <a:pt x="1272" y="715"/>
                  </a:lnTo>
                  <a:cubicBezTo>
                    <a:pt x="1282" y="705"/>
                    <a:pt x="1262" y="675"/>
                    <a:pt x="1282" y="675"/>
                  </a:cubicBezTo>
                  <a:close/>
                  <a:moveTo>
                    <a:pt x="1481" y="715"/>
                  </a:moveTo>
                  <a:cubicBezTo>
                    <a:pt x="1501" y="735"/>
                    <a:pt x="1530" y="735"/>
                    <a:pt x="1510" y="765"/>
                  </a:cubicBezTo>
                  <a:cubicBezTo>
                    <a:pt x="1490" y="755"/>
                    <a:pt x="1490" y="755"/>
                    <a:pt x="1481" y="755"/>
                  </a:cubicBezTo>
                  <a:lnTo>
                    <a:pt x="1481" y="715"/>
                  </a:lnTo>
                  <a:close/>
                  <a:moveTo>
                    <a:pt x="1193" y="874"/>
                  </a:moveTo>
                  <a:cubicBezTo>
                    <a:pt x="1193" y="874"/>
                    <a:pt x="1203" y="874"/>
                    <a:pt x="1203" y="884"/>
                  </a:cubicBezTo>
                  <a:lnTo>
                    <a:pt x="1193" y="884"/>
                  </a:lnTo>
                  <a:lnTo>
                    <a:pt x="1193" y="874"/>
                  </a:lnTo>
                  <a:close/>
                  <a:moveTo>
                    <a:pt x="895" y="864"/>
                  </a:moveTo>
                  <a:cubicBezTo>
                    <a:pt x="895" y="874"/>
                    <a:pt x="905" y="874"/>
                    <a:pt x="905" y="874"/>
                  </a:cubicBezTo>
                  <a:cubicBezTo>
                    <a:pt x="905" y="874"/>
                    <a:pt x="905" y="884"/>
                    <a:pt x="895" y="893"/>
                  </a:cubicBezTo>
                  <a:lnTo>
                    <a:pt x="885" y="893"/>
                  </a:lnTo>
                  <a:cubicBezTo>
                    <a:pt x="895" y="884"/>
                    <a:pt x="895" y="874"/>
                    <a:pt x="895" y="864"/>
                  </a:cubicBezTo>
                  <a:close/>
                  <a:moveTo>
                    <a:pt x="350" y="904"/>
                  </a:moveTo>
                  <a:cubicBezTo>
                    <a:pt x="350" y="906"/>
                    <a:pt x="350" y="909"/>
                    <a:pt x="351" y="911"/>
                  </a:cubicBezTo>
                  <a:lnTo>
                    <a:pt x="351" y="911"/>
                  </a:lnTo>
                  <a:lnTo>
                    <a:pt x="350" y="904"/>
                  </a:lnTo>
                  <a:close/>
                  <a:moveTo>
                    <a:pt x="1272" y="755"/>
                  </a:moveTo>
                  <a:cubicBezTo>
                    <a:pt x="1272" y="774"/>
                    <a:pt x="1272" y="785"/>
                    <a:pt x="1292" y="794"/>
                  </a:cubicBezTo>
                  <a:cubicBezTo>
                    <a:pt x="1302" y="785"/>
                    <a:pt x="1331" y="765"/>
                    <a:pt x="1362" y="765"/>
                  </a:cubicBezTo>
                  <a:cubicBezTo>
                    <a:pt x="1391" y="805"/>
                    <a:pt x="1421" y="854"/>
                    <a:pt x="1441" y="874"/>
                  </a:cubicBezTo>
                  <a:cubicBezTo>
                    <a:pt x="1431" y="884"/>
                    <a:pt x="1431" y="884"/>
                    <a:pt x="1431" y="893"/>
                  </a:cubicBezTo>
                  <a:lnTo>
                    <a:pt x="1441" y="893"/>
                  </a:lnTo>
                  <a:cubicBezTo>
                    <a:pt x="1441" y="904"/>
                    <a:pt x="1431" y="913"/>
                    <a:pt x="1431" y="924"/>
                  </a:cubicBezTo>
                  <a:cubicBezTo>
                    <a:pt x="1421" y="933"/>
                    <a:pt x="1411" y="933"/>
                    <a:pt x="1401" y="933"/>
                  </a:cubicBezTo>
                  <a:cubicBezTo>
                    <a:pt x="1430" y="860"/>
                    <a:pt x="1411" y="836"/>
                    <a:pt x="1364" y="836"/>
                  </a:cubicBezTo>
                  <a:cubicBezTo>
                    <a:pt x="1347" y="836"/>
                    <a:pt x="1326" y="839"/>
                    <a:pt x="1302" y="844"/>
                  </a:cubicBezTo>
                  <a:cubicBezTo>
                    <a:pt x="1292" y="824"/>
                    <a:pt x="1262" y="814"/>
                    <a:pt x="1243" y="805"/>
                  </a:cubicBezTo>
                  <a:cubicBezTo>
                    <a:pt x="1252" y="785"/>
                    <a:pt x="1262" y="765"/>
                    <a:pt x="1272" y="755"/>
                  </a:cubicBezTo>
                  <a:close/>
                  <a:moveTo>
                    <a:pt x="657" y="893"/>
                  </a:moveTo>
                  <a:lnTo>
                    <a:pt x="686" y="913"/>
                  </a:lnTo>
                  <a:lnTo>
                    <a:pt x="686" y="913"/>
                  </a:lnTo>
                  <a:cubicBezTo>
                    <a:pt x="679" y="922"/>
                    <a:pt x="673" y="933"/>
                    <a:pt x="667" y="943"/>
                  </a:cubicBezTo>
                  <a:lnTo>
                    <a:pt x="707" y="973"/>
                  </a:lnTo>
                  <a:cubicBezTo>
                    <a:pt x="687" y="983"/>
                    <a:pt x="677" y="993"/>
                    <a:pt x="657" y="1003"/>
                  </a:cubicBezTo>
                  <a:cubicBezTo>
                    <a:pt x="657" y="953"/>
                    <a:pt x="608" y="913"/>
                    <a:pt x="657" y="893"/>
                  </a:cubicBezTo>
                  <a:close/>
                  <a:moveTo>
                    <a:pt x="1371" y="1023"/>
                  </a:moveTo>
                  <a:cubicBezTo>
                    <a:pt x="1371" y="1032"/>
                    <a:pt x="1381" y="1043"/>
                    <a:pt x="1381" y="1063"/>
                  </a:cubicBezTo>
                  <a:lnTo>
                    <a:pt x="1371" y="1052"/>
                  </a:lnTo>
                  <a:lnTo>
                    <a:pt x="1362" y="1082"/>
                  </a:lnTo>
                  <a:lnTo>
                    <a:pt x="1351" y="1092"/>
                  </a:lnTo>
                  <a:cubicBezTo>
                    <a:pt x="1351" y="1082"/>
                    <a:pt x="1342" y="1072"/>
                    <a:pt x="1331" y="1072"/>
                  </a:cubicBezTo>
                  <a:cubicBezTo>
                    <a:pt x="1342" y="1063"/>
                    <a:pt x="1351" y="1043"/>
                    <a:pt x="1351" y="1032"/>
                  </a:cubicBezTo>
                  <a:cubicBezTo>
                    <a:pt x="1362" y="1032"/>
                    <a:pt x="1362" y="1032"/>
                    <a:pt x="1371" y="1023"/>
                  </a:cubicBezTo>
                  <a:close/>
                  <a:moveTo>
                    <a:pt x="637" y="1082"/>
                  </a:moveTo>
                  <a:cubicBezTo>
                    <a:pt x="637" y="1092"/>
                    <a:pt x="647" y="1102"/>
                    <a:pt x="657" y="1112"/>
                  </a:cubicBezTo>
                  <a:lnTo>
                    <a:pt x="657" y="1142"/>
                  </a:lnTo>
                  <a:cubicBezTo>
                    <a:pt x="657" y="1122"/>
                    <a:pt x="637" y="1112"/>
                    <a:pt x="627" y="1092"/>
                  </a:cubicBezTo>
                  <a:lnTo>
                    <a:pt x="637" y="1082"/>
                  </a:lnTo>
                  <a:close/>
                  <a:moveTo>
                    <a:pt x="647" y="1162"/>
                  </a:moveTo>
                  <a:cubicBezTo>
                    <a:pt x="647" y="1171"/>
                    <a:pt x="637" y="1182"/>
                    <a:pt x="637" y="1191"/>
                  </a:cubicBezTo>
                  <a:cubicBezTo>
                    <a:pt x="637" y="1182"/>
                    <a:pt x="627" y="1182"/>
                    <a:pt x="627" y="1182"/>
                  </a:cubicBezTo>
                  <a:cubicBezTo>
                    <a:pt x="637" y="1171"/>
                    <a:pt x="647" y="1171"/>
                    <a:pt x="647" y="1162"/>
                  </a:cubicBezTo>
                  <a:close/>
                  <a:moveTo>
                    <a:pt x="696" y="1211"/>
                  </a:moveTo>
                  <a:lnTo>
                    <a:pt x="716" y="1231"/>
                  </a:lnTo>
                  <a:lnTo>
                    <a:pt x="707" y="1231"/>
                  </a:lnTo>
                  <a:cubicBezTo>
                    <a:pt x="716" y="1231"/>
                    <a:pt x="716" y="1241"/>
                    <a:pt x="727" y="1251"/>
                  </a:cubicBezTo>
                  <a:cubicBezTo>
                    <a:pt x="707" y="1251"/>
                    <a:pt x="687" y="1241"/>
                    <a:pt x="696" y="1211"/>
                  </a:cubicBezTo>
                  <a:close/>
                  <a:moveTo>
                    <a:pt x="1223" y="1270"/>
                  </a:moveTo>
                  <a:lnTo>
                    <a:pt x="1223" y="1281"/>
                  </a:lnTo>
                  <a:lnTo>
                    <a:pt x="1212" y="1270"/>
                  </a:lnTo>
                  <a:close/>
                  <a:moveTo>
                    <a:pt x="458" y="1330"/>
                  </a:moveTo>
                  <a:lnTo>
                    <a:pt x="458" y="1330"/>
                  </a:lnTo>
                  <a:cubicBezTo>
                    <a:pt x="478" y="1340"/>
                    <a:pt x="489" y="1350"/>
                    <a:pt x="498" y="1350"/>
                  </a:cubicBezTo>
                  <a:cubicBezTo>
                    <a:pt x="498" y="1370"/>
                    <a:pt x="508" y="1380"/>
                    <a:pt x="508" y="1390"/>
                  </a:cubicBezTo>
                  <a:cubicBezTo>
                    <a:pt x="498" y="1390"/>
                    <a:pt x="469" y="1360"/>
                    <a:pt x="469" y="1360"/>
                  </a:cubicBezTo>
                  <a:cubicBezTo>
                    <a:pt x="469" y="1350"/>
                    <a:pt x="458" y="1340"/>
                    <a:pt x="458" y="1330"/>
                  </a:cubicBezTo>
                  <a:close/>
                  <a:moveTo>
                    <a:pt x="558" y="1390"/>
                  </a:moveTo>
                  <a:cubicBezTo>
                    <a:pt x="568" y="1390"/>
                    <a:pt x="577" y="1390"/>
                    <a:pt x="577" y="1400"/>
                  </a:cubicBezTo>
                  <a:cubicBezTo>
                    <a:pt x="568" y="1409"/>
                    <a:pt x="558" y="1420"/>
                    <a:pt x="548" y="1420"/>
                  </a:cubicBezTo>
                  <a:cubicBezTo>
                    <a:pt x="558" y="1420"/>
                    <a:pt x="568" y="1429"/>
                    <a:pt x="568" y="1440"/>
                  </a:cubicBezTo>
                  <a:cubicBezTo>
                    <a:pt x="568" y="1440"/>
                    <a:pt x="548" y="1429"/>
                    <a:pt x="538" y="1420"/>
                  </a:cubicBezTo>
                  <a:cubicBezTo>
                    <a:pt x="538" y="1409"/>
                    <a:pt x="548" y="1390"/>
                    <a:pt x="558" y="1390"/>
                  </a:cubicBezTo>
                  <a:close/>
                  <a:moveTo>
                    <a:pt x="627" y="1528"/>
                  </a:moveTo>
                  <a:cubicBezTo>
                    <a:pt x="627" y="1539"/>
                    <a:pt x="627" y="1548"/>
                    <a:pt x="617" y="1548"/>
                  </a:cubicBezTo>
                  <a:lnTo>
                    <a:pt x="617" y="1528"/>
                  </a:lnTo>
                  <a:close/>
                  <a:moveTo>
                    <a:pt x="583" y="1544"/>
                  </a:moveTo>
                  <a:cubicBezTo>
                    <a:pt x="591" y="1544"/>
                    <a:pt x="602" y="1553"/>
                    <a:pt x="608" y="1559"/>
                  </a:cubicBezTo>
                  <a:cubicBezTo>
                    <a:pt x="597" y="1568"/>
                    <a:pt x="588" y="1568"/>
                    <a:pt x="577" y="1568"/>
                  </a:cubicBezTo>
                  <a:cubicBezTo>
                    <a:pt x="573" y="1550"/>
                    <a:pt x="577" y="1544"/>
                    <a:pt x="583" y="1544"/>
                  </a:cubicBezTo>
                  <a:close/>
                  <a:moveTo>
                    <a:pt x="568" y="1539"/>
                  </a:moveTo>
                  <a:cubicBezTo>
                    <a:pt x="568" y="1548"/>
                    <a:pt x="568" y="1568"/>
                    <a:pt x="577" y="1578"/>
                  </a:cubicBezTo>
                  <a:lnTo>
                    <a:pt x="558" y="1578"/>
                  </a:lnTo>
                  <a:cubicBezTo>
                    <a:pt x="558" y="1568"/>
                    <a:pt x="558" y="1559"/>
                    <a:pt x="568" y="1539"/>
                  </a:cubicBezTo>
                  <a:close/>
                  <a:moveTo>
                    <a:pt x="1262" y="1618"/>
                  </a:moveTo>
                  <a:cubicBezTo>
                    <a:pt x="1262" y="1628"/>
                    <a:pt x="1252" y="1638"/>
                    <a:pt x="1252" y="1638"/>
                  </a:cubicBezTo>
                  <a:lnTo>
                    <a:pt x="1243" y="1638"/>
                  </a:lnTo>
                  <a:cubicBezTo>
                    <a:pt x="1243" y="1628"/>
                    <a:pt x="1252" y="1628"/>
                    <a:pt x="1252" y="1618"/>
                  </a:cubicBezTo>
                  <a:close/>
                  <a:moveTo>
                    <a:pt x="1312" y="1588"/>
                  </a:moveTo>
                  <a:lnTo>
                    <a:pt x="1322" y="1648"/>
                  </a:lnTo>
                  <a:cubicBezTo>
                    <a:pt x="1312" y="1638"/>
                    <a:pt x="1302" y="1628"/>
                    <a:pt x="1292" y="1628"/>
                  </a:cubicBezTo>
                  <a:lnTo>
                    <a:pt x="1292" y="1618"/>
                  </a:lnTo>
                  <a:lnTo>
                    <a:pt x="1312" y="1588"/>
                  </a:lnTo>
                  <a:close/>
                  <a:moveTo>
                    <a:pt x="667" y="1548"/>
                  </a:moveTo>
                  <a:lnTo>
                    <a:pt x="677" y="1568"/>
                  </a:lnTo>
                  <a:cubicBezTo>
                    <a:pt x="667" y="1578"/>
                    <a:pt x="677" y="1588"/>
                    <a:pt x="687" y="1598"/>
                  </a:cubicBezTo>
                  <a:cubicBezTo>
                    <a:pt x="687" y="1618"/>
                    <a:pt x="687" y="1658"/>
                    <a:pt x="696" y="1678"/>
                  </a:cubicBezTo>
                  <a:cubicBezTo>
                    <a:pt x="692" y="1692"/>
                    <a:pt x="684" y="1697"/>
                    <a:pt x="677" y="1697"/>
                  </a:cubicBezTo>
                  <a:cubicBezTo>
                    <a:pt x="669" y="1697"/>
                    <a:pt x="662" y="1692"/>
                    <a:pt x="657" y="1687"/>
                  </a:cubicBezTo>
                  <a:lnTo>
                    <a:pt x="677" y="1687"/>
                  </a:lnTo>
                  <a:cubicBezTo>
                    <a:pt x="667" y="1687"/>
                    <a:pt x="647" y="1667"/>
                    <a:pt x="637" y="1658"/>
                  </a:cubicBezTo>
                  <a:cubicBezTo>
                    <a:pt x="647" y="1658"/>
                    <a:pt x="647" y="1648"/>
                    <a:pt x="657" y="1648"/>
                  </a:cubicBezTo>
                  <a:cubicBezTo>
                    <a:pt x="588" y="1618"/>
                    <a:pt x="627" y="1588"/>
                    <a:pt x="657" y="1548"/>
                  </a:cubicBezTo>
                  <a:close/>
                  <a:moveTo>
                    <a:pt x="1282" y="1737"/>
                  </a:moveTo>
                  <a:cubicBezTo>
                    <a:pt x="1292" y="1737"/>
                    <a:pt x="1302" y="1737"/>
                    <a:pt x="1312" y="1747"/>
                  </a:cubicBezTo>
                  <a:lnTo>
                    <a:pt x="1302" y="1747"/>
                  </a:lnTo>
                  <a:cubicBezTo>
                    <a:pt x="1292" y="1747"/>
                    <a:pt x="1292" y="1737"/>
                    <a:pt x="1282" y="1737"/>
                  </a:cubicBezTo>
                  <a:close/>
                  <a:moveTo>
                    <a:pt x="637" y="1667"/>
                  </a:moveTo>
                  <a:cubicBezTo>
                    <a:pt x="627" y="1678"/>
                    <a:pt x="627" y="1687"/>
                    <a:pt x="627" y="1698"/>
                  </a:cubicBezTo>
                  <a:cubicBezTo>
                    <a:pt x="627" y="1687"/>
                    <a:pt x="637" y="1687"/>
                    <a:pt x="647" y="1687"/>
                  </a:cubicBezTo>
                  <a:cubicBezTo>
                    <a:pt x="637" y="1717"/>
                    <a:pt x="637" y="1747"/>
                    <a:pt x="647" y="1777"/>
                  </a:cubicBezTo>
                  <a:cubicBezTo>
                    <a:pt x="637" y="1777"/>
                    <a:pt x="617" y="1786"/>
                    <a:pt x="608" y="1786"/>
                  </a:cubicBezTo>
                  <a:lnTo>
                    <a:pt x="608" y="1757"/>
                  </a:lnTo>
                  <a:cubicBezTo>
                    <a:pt x="608" y="1727"/>
                    <a:pt x="617" y="1707"/>
                    <a:pt x="627" y="1698"/>
                  </a:cubicBezTo>
                  <a:lnTo>
                    <a:pt x="627" y="1698"/>
                  </a:lnTo>
                  <a:cubicBezTo>
                    <a:pt x="622" y="1702"/>
                    <a:pt x="617" y="1705"/>
                    <a:pt x="612" y="1705"/>
                  </a:cubicBezTo>
                  <a:cubicBezTo>
                    <a:pt x="607" y="1705"/>
                    <a:pt x="602" y="1702"/>
                    <a:pt x="597" y="1698"/>
                  </a:cubicBezTo>
                  <a:lnTo>
                    <a:pt x="597" y="1687"/>
                  </a:lnTo>
                  <a:cubicBezTo>
                    <a:pt x="608" y="1678"/>
                    <a:pt x="627" y="1667"/>
                    <a:pt x="637" y="1667"/>
                  </a:cubicBezTo>
                  <a:close/>
                  <a:moveTo>
                    <a:pt x="1331" y="31"/>
                  </a:moveTo>
                  <a:lnTo>
                    <a:pt x="1351" y="70"/>
                  </a:lnTo>
                  <a:cubicBezTo>
                    <a:pt x="1349" y="76"/>
                    <a:pt x="1344" y="79"/>
                    <a:pt x="1339" y="79"/>
                  </a:cubicBezTo>
                  <a:cubicBezTo>
                    <a:pt x="1330" y="79"/>
                    <a:pt x="1319" y="69"/>
                    <a:pt x="1320" y="58"/>
                  </a:cubicBezTo>
                  <a:lnTo>
                    <a:pt x="1320" y="58"/>
                  </a:lnTo>
                  <a:cubicBezTo>
                    <a:pt x="1311" y="89"/>
                    <a:pt x="1304" y="81"/>
                    <a:pt x="1331" y="100"/>
                  </a:cubicBezTo>
                  <a:cubicBezTo>
                    <a:pt x="1312" y="130"/>
                    <a:pt x="1302" y="139"/>
                    <a:pt x="1292" y="139"/>
                  </a:cubicBezTo>
                  <a:cubicBezTo>
                    <a:pt x="1282" y="139"/>
                    <a:pt x="1272" y="139"/>
                    <a:pt x="1272" y="130"/>
                  </a:cubicBezTo>
                  <a:lnTo>
                    <a:pt x="1262" y="130"/>
                  </a:lnTo>
                  <a:cubicBezTo>
                    <a:pt x="1248" y="123"/>
                    <a:pt x="1239" y="116"/>
                    <a:pt x="1224" y="116"/>
                  </a:cubicBezTo>
                  <a:cubicBezTo>
                    <a:pt x="1218" y="116"/>
                    <a:pt x="1211" y="117"/>
                    <a:pt x="1203" y="120"/>
                  </a:cubicBezTo>
                  <a:cubicBezTo>
                    <a:pt x="1212" y="130"/>
                    <a:pt x="1232" y="130"/>
                    <a:pt x="1243" y="139"/>
                  </a:cubicBezTo>
                  <a:lnTo>
                    <a:pt x="1232" y="150"/>
                  </a:lnTo>
                  <a:cubicBezTo>
                    <a:pt x="1223" y="139"/>
                    <a:pt x="1203" y="130"/>
                    <a:pt x="1193" y="130"/>
                  </a:cubicBezTo>
                  <a:cubicBezTo>
                    <a:pt x="1183" y="130"/>
                    <a:pt x="1183" y="139"/>
                    <a:pt x="1173" y="139"/>
                  </a:cubicBezTo>
                  <a:cubicBezTo>
                    <a:pt x="1193" y="150"/>
                    <a:pt x="1203" y="150"/>
                    <a:pt x="1212" y="159"/>
                  </a:cubicBezTo>
                  <a:cubicBezTo>
                    <a:pt x="1203" y="159"/>
                    <a:pt x="1183" y="150"/>
                    <a:pt x="1173" y="150"/>
                  </a:cubicBezTo>
                  <a:cubicBezTo>
                    <a:pt x="1163" y="139"/>
                    <a:pt x="1143" y="139"/>
                    <a:pt x="1133" y="130"/>
                  </a:cubicBezTo>
                  <a:lnTo>
                    <a:pt x="1133" y="130"/>
                  </a:lnTo>
                  <a:cubicBezTo>
                    <a:pt x="1143" y="159"/>
                    <a:pt x="1163" y="189"/>
                    <a:pt x="1183" y="209"/>
                  </a:cubicBezTo>
                  <a:lnTo>
                    <a:pt x="1163" y="249"/>
                  </a:lnTo>
                  <a:cubicBezTo>
                    <a:pt x="1153" y="239"/>
                    <a:pt x="1143" y="239"/>
                    <a:pt x="1153" y="219"/>
                  </a:cubicBezTo>
                  <a:lnTo>
                    <a:pt x="1153" y="219"/>
                  </a:lnTo>
                  <a:cubicBezTo>
                    <a:pt x="1136" y="230"/>
                    <a:pt x="1108" y="235"/>
                    <a:pt x="1086" y="235"/>
                  </a:cubicBezTo>
                  <a:cubicBezTo>
                    <a:pt x="1070" y="235"/>
                    <a:pt x="1058" y="233"/>
                    <a:pt x="1054" y="229"/>
                  </a:cubicBezTo>
                  <a:lnTo>
                    <a:pt x="1054" y="229"/>
                  </a:lnTo>
                  <a:cubicBezTo>
                    <a:pt x="1064" y="258"/>
                    <a:pt x="1124" y="239"/>
                    <a:pt x="1153" y="258"/>
                  </a:cubicBezTo>
                  <a:lnTo>
                    <a:pt x="1143" y="269"/>
                  </a:lnTo>
                  <a:lnTo>
                    <a:pt x="1124" y="258"/>
                  </a:lnTo>
                  <a:lnTo>
                    <a:pt x="1143" y="308"/>
                  </a:lnTo>
                  <a:cubicBezTo>
                    <a:pt x="1143" y="289"/>
                    <a:pt x="1153" y="269"/>
                    <a:pt x="1173" y="269"/>
                  </a:cubicBezTo>
                  <a:lnTo>
                    <a:pt x="1173" y="289"/>
                  </a:lnTo>
                  <a:cubicBezTo>
                    <a:pt x="1183" y="278"/>
                    <a:pt x="1193" y="278"/>
                    <a:pt x="1193" y="269"/>
                  </a:cubicBezTo>
                  <a:cubicBezTo>
                    <a:pt x="1203" y="278"/>
                    <a:pt x="1203" y="278"/>
                    <a:pt x="1212" y="278"/>
                  </a:cubicBezTo>
                  <a:lnTo>
                    <a:pt x="1212" y="308"/>
                  </a:lnTo>
                  <a:cubicBezTo>
                    <a:pt x="1163" y="318"/>
                    <a:pt x="1124" y="348"/>
                    <a:pt x="1084" y="348"/>
                  </a:cubicBezTo>
                  <a:cubicBezTo>
                    <a:pt x="1074" y="348"/>
                    <a:pt x="1074" y="348"/>
                    <a:pt x="1064" y="338"/>
                  </a:cubicBezTo>
                  <a:lnTo>
                    <a:pt x="1074" y="338"/>
                  </a:lnTo>
                  <a:cubicBezTo>
                    <a:pt x="1024" y="298"/>
                    <a:pt x="985" y="249"/>
                    <a:pt x="985" y="229"/>
                  </a:cubicBezTo>
                  <a:cubicBezTo>
                    <a:pt x="925" y="289"/>
                    <a:pt x="965" y="289"/>
                    <a:pt x="915" y="348"/>
                  </a:cubicBezTo>
                  <a:cubicBezTo>
                    <a:pt x="855" y="328"/>
                    <a:pt x="885" y="258"/>
                    <a:pt x="846" y="258"/>
                  </a:cubicBezTo>
                  <a:lnTo>
                    <a:pt x="895" y="209"/>
                  </a:lnTo>
                  <a:cubicBezTo>
                    <a:pt x="895" y="219"/>
                    <a:pt x="905" y="229"/>
                    <a:pt x="915" y="229"/>
                  </a:cubicBezTo>
                  <a:cubicBezTo>
                    <a:pt x="895" y="179"/>
                    <a:pt x="945" y="179"/>
                    <a:pt x="895" y="130"/>
                  </a:cubicBezTo>
                  <a:cubicBezTo>
                    <a:pt x="898" y="129"/>
                    <a:pt x="900" y="128"/>
                    <a:pt x="903" y="128"/>
                  </a:cubicBezTo>
                  <a:cubicBezTo>
                    <a:pt x="923" y="128"/>
                    <a:pt x="926" y="161"/>
                    <a:pt x="940" y="161"/>
                  </a:cubicBezTo>
                  <a:cubicBezTo>
                    <a:pt x="941" y="161"/>
                    <a:pt x="943" y="160"/>
                    <a:pt x="945" y="159"/>
                  </a:cubicBezTo>
                  <a:cubicBezTo>
                    <a:pt x="945" y="179"/>
                    <a:pt x="994" y="219"/>
                    <a:pt x="1034" y="239"/>
                  </a:cubicBezTo>
                  <a:cubicBezTo>
                    <a:pt x="1074" y="199"/>
                    <a:pt x="974" y="189"/>
                    <a:pt x="965" y="139"/>
                  </a:cubicBezTo>
                  <a:lnTo>
                    <a:pt x="1024" y="139"/>
                  </a:lnTo>
                  <a:cubicBezTo>
                    <a:pt x="1024" y="130"/>
                    <a:pt x="1017" y="127"/>
                    <a:pt x="1007" y="127"/>
                  </a:cubicBezTo>
                  <a:cubicBezTo>
                    <a:pt x="997" y="127"/>
                    <a:pt x="984" y="130"/>
                    <a:pt x="974" y="130"/>
                  </a:cubicBezTo>
                  <a:cubicBezTo>
                    <a:pt x="974" y="100"/>
                    <a:pt x="1004" y="110"/>
                    <a:pt x="1014" y="100"/>
                  </a:cubicBezTo>
                  <a:cubicBezTo>
                    <a:pt x="994" y="100"/>
                    <a:pt x="985" y="100"/>
                    <a:pt x="965" y="90"/>
                  </a:cubicBezTo>
                  <a:cubicBezTo>
                    <a:pt x="994" y="90"/>
                    <a:pt x="994" y="80"/>
                    <a:pt x="1024" y="80"/>
                  </a:cubicBezTo>
                  <a:lnTo>
                    <a:pt x="1014" y="80"/>
                  </a:lnTo>
                  <a:cubicBezTo>
                    <a:pt x="985" y="80"/>
                    <a:pt x="954" y="70"/>
                    <a:pt x="925" y="60"/>
                  </a:cubicBezTo>
                  <a:cubicBezTo>
                    <a:pt x="915" y="60"/>
                    <a:pt x="895" y="50"/>
                    <a:pt x="885" y="50"/>
                  </a:cubicBezTo>
                  <a:lnTo>
                    <a:pt x="885" y="60"/>
                  </a:lnTo>
                  <a:cubicBezTo>
                    <a:pt x="885" y="70"/>
                    <a:pt x="875" y="80"/>
                    <a:pt x="875" y="90"/>
                  </a:cubicBezTo>
                  <a:cubicBezTo>
                    <a:pt x="866" y="110"/>
                    <a:pt x="855" y="130"/>
                    <a:pt x="866" y="179"/>
                  </a:cubicBezTo>
                  <a:lnTo>
                    <a:pt x="835" y="159"/>
                  </a:lnTo>
                  <a:lnTo>
                    <a:pt x="835" y="159"/>
                  </a:lnTo>
                  <a:cubicBezTo>
                    <a:pt x="707" y="239"/>
                    <a:pt x="935" y="318"/>
                    <a:pt x="885" y="428"/>
                  </a:cubicBezTo>
                  <a:cubicBezTo>
                    <a:pt x="875" y="423"/>
                    <a:pt x="868" y="421"/>
                    <a:pt x="862" y="421"/>
                  </a:cubicBezTo>
                  <a:cubicBezTo>
                    <a:pt x="836" y="421"/>
                    <a:pt x="855" y="463"/>
                    <a:pt x="829" y="463"/>
                  </a:cubicBezTo>
                  <a:cubicBezTo>
                    <a:pt x="824" y="463"/>
                    <a:pt x="816" y="461"/>
                    <a:pt x="806" y="457"/>
                  </a:cubicBezTo>
                  <a:cubicBezTo>
                    <a:pt x="826" y="417"/>
                    <a:pt x="796" y="417"/>
                    <a:pt x="756" y="408"/>
                  </a:cubicBezTo>
                  <a:lnTo>
                    <a:pt x="756" y="408"/>
                  </a:lnTo>
                  <a:cubicBezTo>
                    <a:pt x="776" y="447"/>
                    <a:pt x="816" y="477"/>
                    <a:pt x="776" y="507"/>
                  </a:cubicBezTo>
                  <a:cubicBezTo>
                    <a:pt x="746" y="477"/>
                    <a:pt x="696" y="497"/>
                    <a:pt x="707" y="457"/>
                  </a:cubicBezTo>
                  <a:lnTo>
                    <a:pt x="707" y="457"/>
                  </a:lnTo>
                  <a:cubicBezTo>
                    <a:pt x="667" y="507"/>
                    <a:pt x="657" y="536"/>
                    <a:pt x="707" y="596"/>
                  </a:cubicBezTo>
                  <a:cubicBezTo>
                    <a:pt x="714" y="642"/>
                    <a:pt x="703" y="651"/>
                    <a:pt x="686" y="651"/>
                  </a:cubicBezTo>
                  <a:cubicBezTo>
                    <a:pt x="675" y="651"/>
                    <a:pt x="661" y="647"/>
                    <a:pt x="649" y="647"/>
                  </a:cubicBezTo>
                  <a:cubicBezTo>
                    <a:pt x="632" y="647"/>
                    <a:pt x="617" y="655"/>
                    <a:pt x="617" y="695"/>
                  </a:cubicBezTo>
                  <a:lnTo>
                    <a:pt x="597" y="685"/>
                  </a:lnTo>
                  <a:cubicBezTo>
                    <a:pt x="597" y="655"/>
                    <a:pt x="608" y="646"/>
                    <a:pt x="577" y="616"/>
                  </a:cubicBezTo>
                  <a:cubicBezTo>
                    <a:pt x="597" y="576"/>
                    <a:pt x="617" y="556"/>
                    <a:pt x="647" y="547"/>
                  </a:cubicBezTo>
                  <a:cubicBezTo>
                    <a:pt x="637" y="536"/>
                    <a:pt x="608" y="527"/>
                    <a:pt x="608" y="507"/>
                  </a:cubicBezTo>
                  <a:lnTo>
                    <a:pt x="608" y="516"/>
                  </a:lnTo>
                  <a:lnTo>
                    <a:pt x="528" y="487"/>
                  </a:lnTo>
                  <a:lnTo>
                    <a:pt x="528" y="487"/>
                  </a:lnTo>
                  <a:cubicBezTo>
                    <a:pt x="538" y="507"/>
                    <a:pt x="528" y="516"/>
                    <a:pt x="528" y="527"/>
                  </a:cubicBezTo>
                  <a:cubicBezTo>
                    <a:pt x="528" y="527"/>
                    <a:pt x="508" y="507"/>
                    <a:pt x="489" y="477"/>
                  </a:cubicBezTo>
                  <a:lnTo>
                    <a:pt x="449" y="437"/>
                  </a:lnTo>
                  <a:cubicBezTo>
                    <a:pt x="444" y="436"/>
                    <a:pt x="439" y="436"/>
                    <a:pt x="435" y="436"/>
                  </a:cubicBezTo>
                  <a:cubicBezTo>
                    <a:pt x="372" y="436"/>
                    <a:pt x="387" y="497"/>
                    <a:pt x="350" y="507"/>
                  </a:cubicBezTo>
                  <a:cubicBezTo>
                    <a:pt x="403" y="507"/>
                    <a:pt x="398" y="520"/>
                    <a:pt x="413" y="520"/>
                  </a:cubicBezTo>
                  <a:cubicBezTo>
                    <a:pt x="420" y="520"/>
                    <a:pt x="432" y="517"/>
                    <a:pt x="458" y="507"/>
                  </a:cubicBezTo>
                  <a:lnTo>
                    <a:pt x="518" y="566"/>
                  </a:lnTo>
                  <a:lnTo>
                    <a:pt x="478" y="606"/>
                  </a:lnTo>
                  <a:cubicBezTo>
                    <a:pt x="496" y="615"/>
                    <a:pt x="506" y="647"/>
                    <a:pt x="529" y="647"/>
                  </a:cubicBezTo>
                  <a:cubicBezTo>
                    <a:pt x="532" y="647"/>
                    <a:pt x="535" y="647"/>
                    <a:pt x="538" y="646"/>
                  </a:cubicBezTo>
                  <a:cubicBezTo>
                    <a:pt x="538" y="635"/>
                    <a:pt x="528" y="626"/>
                    <a:pt x="538" y="616"/>
                  </a:cubicBezTo>
                  <a:cubicBezTo>
                    <a:pt x="588" y="646"/>
                    <a:pt x="548" y="685"/>
                    <a:pt x="588" y="695"/>
                  </a:cubicBezTo>
                  <a:lnTo>
                    <a:pt x="577" y="745"/>
                  </a:lnTo>
                  <a:lnTo>
                    <a:pt x="617" y="735"/>
                  </a:lnTo>
                  <a:lnTo>
                    <a:pt x="637" y="824"/>
                  </a:lnTo>
                  <a:cubicBezTo>
                    <a:pt x="644" y="846"/>
                    <a:pt x="652" y="852"/>
                    <a:pt x="661" y="852"/>
                  </a:cubicBezTo>
                  <a:cubicBezTo>
                    <a:pt x="673" y="852"/>
                    <a:pt x="686" y="840"/>
                    <a:pt x="697" y="840"/>
                  </a:cubicBezTo>
                  <a:cubicBezTo>
                    <a:pt x="700" y="840"/>
                    <a:pt x="704" y="841"/>
                    <a:pt x="707" y="844"/>
                  </a:cubicBezTo>
                  <a:lnTo>
                    <a:pt x="667" y="805"/>
                  </a:lnTo>
                  <a:cubicBezTo>
                    <a:pt x="685" y="786"/>
                    <a:pt x="670" y="734"/>
                    <a:pt x="691" y="734"/>
                  </a:cubicBezTo>
                  <a:cubicBezTo>
                    <a:pt x="692" y="734"/>
                    <a:pt x="694" y="734"/>
                    <a:pt x="696" y="735"/>
                  </a:cubicBezTo>
                  <a:cubicBezTo>
                    <a:pt x="687" y="785"/>
                    <a:pt x="736" y="785"/>
                    <a:pt x="746" y="814"/>
                  </a:cubicBezTo>
                  <a:lnTo>
                    <a:pt x="746" y="755"/>
                  </a:lnTo>
                  <a:lnTo>
                    <a:pt x="786" y="765"/>
                  </a:lnTo>
                  <a:lnTo>
                    <a:pt x="826" y="805"/>
                  </a:lnTo>
                  <a:lnTo>
                    <a:pt x="786" y="755"/>
                  </a:lnTo>
                  <a:cubicBezTo>
                    <a:pt x="806" y="715"/>
                    <a:pt x="826" y="685"/>
                    <a:pt x="796" y="646"/>
                  </a:cubicBezTo>
                  <a:lnTo>
                    <a:pt x="796" y="646"/>
                  </a:lnTo>
                  <a:cubicBezTo>
                    <a:pt x="776" y="655"/>
                    <a:pt x="826" y="685"/>
                    <a:pt x="786" y="695"/>
                  </a:cubicBezTo>
                  <a:cubicBezTo>
                    <a:pt x="736" y="646"/>
                    <a:pt x="746" y="586"/>
                    <a:pt x="746" y="527"/>
                  </a:cubicBezTo>
                  <a:lnTo>
                    <a:pt x="746" y="527"/>
                  </a:lnTo>
                  <a:cubicBezTo>
                    <a:pt x="751" y="529"/>
                    <a:pt x="755" y="529"/>
                    <a:pt x="758" y="529"/>
                  </a:cubicBezTo>
                  <a:cubicBezTo>
                    <a:pt x="765" y="529"/>
                    <a:pt x="770" y="527"/>
                    <a:pt x="775" y="527"/>
                  </a:cubicBezTo>
                  <a:cubicBezTo>
                    <a:pt x="779" y="527"/>
                    <a:pt x="782" y="529"/>
                    <a:pt x="786" y="536"/>
                  </a:cubicBezTo>
                  <a:cubicBezTo>
                    <a:pt x="796" y="536"/>
                    <a:pt x="786" y="547"/>
                    <a:pt x="786" y="547"/>
                  </a:cubicBezTo>
                  <a:cubicBezTo>
                    <a:pt x="806" y="553"/>
                    <a:pt x="813" y="573"/>
                    <a:pt x="827" y="573"/>
                  </a:cubicBezTo>
                  <a:cubicBezTo>
                    <a:pt x="834" y="573"/>
                    <a:pt x="842" y="569"/>
                    <a:pt x="855" y="556"/>
                  </a:cubicBezTo>
                  <a:cubicBezTo>
                    <a:pt x="855" y="556"/>
                    <a:pt x="866" y="556"/>
                    <a:pt x="866" y="566"/>
                  </a:cubicBezTo>
                  <a:cubicBezTo>
                    <a:pt x="835" y="596"/>
                    <a:pt x="945" y="655"/>
                    <a:pt x="965" y="695"/>
                  </a:cubicBezTo>
                  <a:lnTo>
                    <a:pt x="965" y="705"/>
                  </a:lnTo>
                  <a:cubicBezTo>
                    <a:pt x="957" y="695"/>
                    <a:pt x="949" y="692"/>
                    <a:pt x="940" y="692"/>
                  </a:cubicBezTo>
                  <a:cubicBezTo>
                    <a:pt x="915" y="692"/>
                    <a:pt x="885" y="725"/>
                    <a:pt x="855" y="725"/>
                  </a:cubicBezTo>
                  <a:cubicBezTo>
                    <a:pt x="875" y="755"/>
                    <a:pt x="895" y="794"/>
                    <a:pt x="905" y="824"/>
                  </a:cubicBezTo>
                  <a:lnTo>
                    <a:pt x="885" y="824"/>
                  </a:lnTo>
                  <a:lnTo>
                    <a:pt x="885" y="844"/>
                  </a:lnTo>
                  <a:cubicBezTo>
                    <a:pt x="885" y="844"/>
                    <a:pt x="885" y="834"/>
                    <a:pt x="875" y="834"/>
                  </a:cubicBezTo>
                  <a:cubicBezTo>
                    <a:pt x="866" y="844"/>
                    <a:pt x="855" y="864"/>
                    <a:pt x="846" y="874"/>
                  </a:cubicBezTo>
                  <a:cubicBezTo>
                    <a:pt x="823" y="868"/>
                    <a:pt x="800" y="862"/>
                    <a:pt x="780" y="862"/>
                  </a:cubicBezTo>
                  <a:cubicBezTo>
                    <a:pt x="767" y="862"/>
                    <a:pt x="755" y="865"/>
                    <a:pt x="746" y="874"/>
                  </a:cubicBezTo>
                  <a:lnTo>
                    <a:pt x="766" y="893"/>
                  </a:lnTo>
                  <a:lnTo>
                    <a:pt x="766" y="943"/>
                  </a:lnTo>
                  <a:lnTo>
                    <a:pt x="756" y="943"/>
                  </a:lnTo>
                  <a:cubicBezTo>
                    <a:pt x="756" y="933"/>
                    <a:pt x="746" y="933"/>
                    <a:pt x="746" y="924"/>
                  </a:cubicBezTo>
                  <a:cubicBezTo>
                    <a:pt x="746" y="924"/>
                    <a:pt x="746" y="913"/>
                    <a:pt x="766" y="913"/>
                  </a:cubicBezTo>
                  <a:cubicBezTo>
                    <a:pt x="750" y="897"/>
                    <a:pt x="735" y="890"/>
                    <a:pt x="723" y="890"/>
                  </a:cubicBezTo>
                  <a:cubicBezTo>
                    <a:pt x="708" y="890"/>
                    <a:pt x="696" y="900"/>
                    <a:pt x="686" y="912"/>
                  </a:cubicBezTo>
                  <a:lnTo>
                    <a:pt x="686" y="912"/>
                  </a:lnTo>
                  <a:cubicBezTo>
                    <a:pt x="676" y="902"/>
                    <a:pt x="666" y="873"/>
                    <a:pt x="637" y="864"/>
                  </a:cubicBezTo>
                  <a:cubicBezTo>
                    <a:pt x="627" y="904"/>
                    <a:pt x="637" y="913"/>
                    <a:pt x="617" y="943"/>
                  </a:cubicBezTo>
                  <a:cubicBezTo>
                    <a:pt x="597" y="924"/>
                    <a:pt x="588" y="884"/>
                    <a:pt x="597" y="864"/>
                  </a:cubicBezTo>
                  <a:lnTo>
                    <a:pt x="548" y="844"/>
                  </a:lnTo>
                  <a:cubicBezTo>
                    <a:pt x="508" y="794"/>
                    <a:pt x="597" y="794"/>
                    <a:pt x="548" y="755"/>
                  </a:cubicBezTo>
                  <a:lnTo>
                    <a:pt x="548" y="755"/>
                  </a:lnTo>
                  <a:lnTo>
                    <a:pt x="508" y="765"/>
                  </a:lnTo>
                  <a:cubicBezTo>
                    <a:pt x="508" y="774"/>
                    <a:pt x="508" y="794"/>
                    <a:pt x="518" y="805"/>
                  </a:cubicBezTo>
                  <a:cubicBezTo>
                    <a:pt x="528" y="854"/>
                    <a:pt x="438" y="854"/>
                    <a:pt x="409" y="854"/>
                  </a:cubicBezTo>
                  <a:cubicBezTo>
                    <a:pt x="406" y="857"/>
                    <a:pt x="402" y="858"/>
                    <a:pt x="398" y="858"/>
                  </a:cubicBezTo>
                  <a:cubicBezTo>
                    <a:pt x="376" y="858"/>
                    <a:pt x="345" y="823"/>
                    <a:pt x="319" y="814"/>
                  </a:cubicBezTo>
                  <a:lnTo>
                    <a:pt x="319" y="814"/>
                  </a:lnTo>
                  <a:cubicBezTo>
                    <a:pt x="319" y="854"/>
                    <a:pt x="369" y="874"/>
                    <a:pt x="369" y="913"/>
                  </a:cubicBezTo>
                  <a:cubicBezTo>
                    <a:pt x="366" y="916"/>
                    <a:pt x="363" y="918"/>
                    <a:pt x="361" y="918"/>
                  </a:cubicBezTo>
                  <a:cubicBezTo>
                    <a:pt x="357" y="918"/>
                    <a:pt x="353" y="915"/>
                    <a:pt x="351" y="911"/>
                  </a:cubicBezTo>
                  <a:lnTo>
                    <a:pt x="351" y="911"/>
                  </a:lnTo>
                  <a:lnTo>
                    <a:pt x="359" y="943"/>
                  </a:lnTo>
                  <a:cubicBezTo>
                    <a:pt x="352" y="943"/>
                    <a:pt x="331" y="973"/>
                    <a:pt x="312" y="973"/>
                  </a:cubicBezTo>
                  <a:cubicBezTo>
                    <a:pt x="304" y="973"/>
                    <a:pt x="296" y="968"/>
                    <a:pt x="290" y="953"/>
                  </a:cubicBezTo>
                  <a:cubicBezTo>
                    <a:pt x="290" y="943"/>
                    <a:pt x="300" y="933"/>
                    <a:pt x="300" y="924"/>
                  </a:cubicBezTo>
                  <a:lnTo>
                    <a:pt x="300" y="924"/>
                  </a:lnTo>
                  <a:cubicBezTo>
                    <a:pt x="246" y="968"/>
                    <a:pt x="184" y="1046"/>
                    <a:pt x="136" y="1046"/>
                  </a:cubicBezTo>
                  <a:cubicBezTo>
                    <a:pt x="131" y="1046"/>
                    <a:pt x="126" y="1045"/>
                    <a:pt x="121" y="1043"/>
                  </a:cubicBezTo>
                  <a:cubicBezTo>
                    <a:pt x="92" y="1082"/>
                    <a:pt x="121" y="1072"/>
                    <a:pt x="92" y="1132"/>
                  </a:cubicBezTo>
                  <a:cubicBezTo>
                    <a:pt x="131" y="1171"/>
                    <a:pt x="181" y="1151"/>
                    <a:pt x="191" y="1221"/>
                  </a:cubicBezTo>
                  <a:lnTo>
                    <a:pt x="220" y="1171"/>
                  </a:lnTo>
                  <a:cubicBezTo>
                    <a:pt x="220" y="1162"/>
                    <a:pt x="211" y="1151"/>
                    <a:pt x="200" y="1142"/>
                  </a:cubicBezTo>
                  <a:lnTo>
                    <a:pt x="200" y="1191"/>
                  </a:lnTo>
                  <a:cubicBezTo>
                    <a:pt x="181" y="1151"/>
                    <a:pt x="161" y="1151"/>
                    <a:pt x="121" y="1132"/>
                  </a:cubicBezTo>
                  <a:cubicBezTo>
                    <a:pt x="141" y="1052"/>
                    <a:pt x="220" y="1052"/>
                    <a:pt x="250" y="1023"/>
                  </a:cubicBezTo>
                  <a:cubicBezTo>
                    <a:pt x="270" y="1052"/>
                    <a:pt x="250" y="1092"/>
                    <a:pt x="310" y="1092"/>
                  </a:cubicBezTo>
                  <a:cubicBezTo>
                    <a:pt x="250" y="1112"/>
                    <a:pt x="339" y="1142"/>
                    <a:pt x="290" y="1171"/>
                  </a:cubicBezTo>
                  <a:lnTo>
                    <a:pt x="270" y="1162"/>
                  </a:lnTo>
                  <a:lnTo>
                    <a:pt x="270" y="1162"/>
                  </a:lnTo>
                  <a:cubicBezTo>
                    <a:pt x="307" y="1199"/>
                    <a:pt x="266" y="1201"/>
                    <a:pt x="277" y="1234"/>
                  </a:cubicBezTo>
                  <a:lnTo>
                    <a:pt x="277" y="1234"/>
                  </a:lnTo>
                  <a:cubicBezTo>
                    <a:pt x="276" y="1234"/>
                    <a:pt x="275" y="1233"/>
                    <a:pt x="274" y="1233"/>
                  </a:cubicBezTo>
                  <a:cubicBezTo>
                    <a:pt x="270" y="1233"/>
                    <a:pt x="265" y="1236"/>
                    <a:pt x="260" y="1241"/>
                  </a:cubicBezTo>
                  <a:cubicBezTo>
                    <a:pt x="263" y="1264"/>
                    <a:pt x="269" y="1270"/>
                    <a:pt x="276" y="1270"/>
                  </a:cubicBezTo>
                  <a:cubicBezTo>
                    <a:pt x="282" y="1270"/>
                    <a:pt x="290" y="1265"/>
                    <a:pt x="298" y="1265"/>
                  </a:cubicBezTo>
                  <a:cubicBezTo>
                    <a:pt x="308" y="1265"/>
                    <a:pt x="319" y="1272"/>
                    <a:pt x="330" y="1301"/>
                  </a:cubicBezTo>
                  <a:cubicBezTo>
                    <a:pt x="326" y="1318"/>
                    <a:pt x="316" y="1323"/>
                    <a:pt x="302" y="1323"/>
                  </a:cubicBezTo>
                  <a:cubicBezTo>
                    <a:pt x="280" y="1323"/>
                    <a:pt x="250" y="1309"/>
                    <a:pt x="230" y="1309"/>
                  </a:cubicBezTo>
                  <a:cubicBezTo>
                    <a:pt x="226" y="1309"/>
                    <a:pt x="223" y="1309"/>
                    <a:pt x="220" y="1310"/>
                  </a:cubicBezTo>
                  <a:cubicBezTo>
                    <a:pt x="171" y="1201"/>
                    <a:pt x="131" y="1301"/>
                    <a:pt x="101" y="1182"/>
                  </a:cubicBezTo>
                  <a:cubicBezTo>
                    <a:pt x="91" y="1179"/>
                    <a:pt x="81" y="1177"/>
                    <a:pt x="73" y="1177"/>
                  </a:cubicBezTo>
                  <a:cubicBezTo>
                    <a:pt x="26" y="1177"/>
                    <a:pt x="12" y="1220"/>
                    <a:pt x="12" y="1270"/>
                  </a:cubicBezTo>
                  <a:cubicBezTo>
                    <a:pt x="17" y="1266"/>
                    <a:pt x="23" y="1264"/>
                    <a:pt x="30" y="1264"/>
                  </a:cubicBezTo>
                  <a:cubicBezTo>
                    <a:pt x="54" y="1264"/>
                    <a:pt x="88" y="1287"/>
                    <a:pt x="121" y="1287"/>
                  </a:cubicBezTo>
                  <a:cubicBezTo>
                    <a:pt x="135" y="1287"/>
                    <a:pt x="148" y="1283"/>
                    <a:pt x="161" y="1270"/>
                  </a:cubicBezTo>
                  <a:cubicBezTo>
                    <a:pt x="181" y="1370"/>
                    <a:pt x="319" y="1370"/>
                    <a:pt x="250" y="1469"/>
                  </a:cubicBezTo>
                  <a:lnTo>
                    <a:pt x="240" y="1459"/>
                  </a:lnTo>
                  <a:lnTo>
                    <a:pt x="280" y="1509"/>
                  </a:lnTo>
                  <a:cubicBezTo>
                    <a:pt x="280" y="1509"/>
                    <a:pt x="280" y="1519"/>
                    <a:pt x="270" y="1528"/>
                  </a:cubicBezTo>
                  <a:cubicBezTo>
                    <a:pt x="260" y="1548"/>
                    <a:pt x="260" y="1559"/>
                    <a:pt x="260" y="1559"/>
                  </a:cubicBezTo>
                  <a:cubicBezTo>
                    <a:pt x="181" y="1519"/>
                    <a:pt x="220" y="1479"/>
                    <a:pt x="181" y="1449"/>
                  </a:cubicBezTo>
                  <a:lnTo>
                    <a:pt x="181" y="1449"/>
                  </a:lnTo>
                  <a:cubicBezTo>
                    <a:pt x="101" y="1519"/>
                    <a:pt x="250" y="1548"/>
                    <a:pt x="240" y="1628"/>
                  </a:cubicBezTo>
                  <a:cubicBezTo>
                    <a:pt x="225" y="1641"/>
                    <a:pt x="214" y="1646"/>
                    <a:pt x="205" y="1646"/>
                  </a:cubicBezTo>
                  <a:cubicBezTo>
                    <a:pt x="169" y="1646"/>
                    <a:pt x="178" y="1548"/>
                    <a:pt x="121" y="1548"/>
                  </a:cubicBezTo>
                  <a:cubicBezTo>
                    <a:pt x="141" y="1559"/>
                    <a:pt x="111" y="1608"/>
                    <a:pt x="92" y="1608"/>
                  </a:cubicBezTo>
                  <a:cubicBezTo>
                    <a:pt x="111" y="1519"/>
                    <a:pt x="42" y="1548"/>
                    <a:pt x="81" y="1459"/>
                  </a:cubicBezTo>
                  <a:lnTo>
                    <a:pt x="81" y="1459"/>
                  </a:lnTo>
                  <a:cubicBezTo>
                    <a:pt x="88" y="1476"/>
                    <a:pt x="94" y="1482"/>
                    <a:pt x="100" y="1482"/>
                  </a:cubicBezTo>
                  <a:cubicBezTo>
                    <a:pt x="109" y="1482"/>
                    <a:pt x="118" y="1468"/>
                    <a:pt x="133" y="1468"/>
                  </a:cubicBezTo>
                  <a:cubicBezTo>
                    <a:pt x="136" y="1468"/>
                    <a:pt x="138" y="1468"/>
                    <a:pt x="141" y="1469"/>
                  </a:cubicBezTo>
                  <a:cubicBezTo>
                    <a:pt x="111" y="1449"/>
                    <a:pt x="111" y="1370"/>
                    <a:pt x="131" y="1310"/>
                  </a:cubicBezTo>
                  <a:cubicBezTo>
                    <a:pt x="125" y="1308"/>
                    <a:pt x="120" y="1307"/>
                    <a:pt x="115" y="1307"/>
                  </a:cubicBezTo>
                  <a:cubicBezTo>
                    <a:pt x="81" y="1307"/>
                    <a:pt x="78" y="1364"/>
                    <a:pt x="52" y="1390"/>
                  </a:cubicBezTo>
                  <a:cubicBezTo>
                    <a:pt x="101" y="1469"/>
                    <a:pt x="2" y="1539"/>
                    <a:pt x="72" y="1598"/>
                  </a:cubicBezTo>
                  <a:cubicBezTo>
                    <a:pt x="75" y="1627"/>
                    <a:pt x="70" y="1636"/>
                    <a:pt x="61" y="1636"/>
                  </a:cubicBezTo>
                  <a:cubicBezTo>
                    <a:pt x="45" y="1636"/>
                    <a:pt x="18" y="1608"/>
                    <a:pt x="12" y="1608"/>
                  </a:cubicBezTo>
                  <a:lnTo>
                    <a:pt x="12" y="1608"/>
                  </a:lnTo>
                  <a:cubicBezTo>
                    <a:pt x="1" y="1653"/>
                    <a:pt x="16" y="1657"/>
                    <a:pt x="34" y="1657"/>
                  </a:cubicBezTo>
                  <a:cubicBezTo>
                    <a:pt x="37" y="1657"/>
                    <a:pt x="40" y="1657"/>
                    <a:pt x="43" y="1657"/>
                  </a:cubicBezTo>
                  <a:cubicBezTo>
                    <a:pt x="54" y="1657"/>
                    <a:pt x="65" y="1658"/>
                    <a:pt x="72" y="1667"/>
                  </a:cubicBezTo>
                  <a:cubicBezTo>
                    <a:pt x="121" y="1767"/>
                    <a:pt x="22" y="1786"/>
                    <a:pt x="32" y="1876"/>
                  </a:cubicBezTo>
                  <a:cubicBezTo>
                    <a:pt x="42" y="1876"/>
                    <a:pt x="42" y="1876"/>
                    <a:pt x="42" y="1886"/>
                  </a:cubicBezTo>
                  <a:lnTo>
                    <a:pt x="379" y="2075"/>
                  </a:lnTo>
                  <a:cubicBezTo>
                    <a:pt x="399" y="2124"/>
                    <a:pt x="419" y="2163"/>
                    <a:pt x="449" y="2194"/>
                  </a:cubicBezTo>
                  <a:cubicBezTo>
                    <a:pt x="478" y="2233"/>
                    <a:pt x="518" y="2263"/>
                    <a:pt x="558" y="2293"/>
                  </a:cubicBezTo>
                  <a:lnTo>
                    <a:pt x="1669" y="2441"/>
                  </a:lnTo>
                  <a:cubicBezTo>
                    <a:pt x="1669" y="2392"/>
                    <a:pt x="1669" y="2342"/>
                    <a:pt x="1728" y="2302"/>
                  </a:cubicBezTo>
                  <a:lnTo>
                    <a:pt x="1728" y="2302"/>
                  </a:lnTo>
                  <a:cubicBezTo>
                    <a:pt x="1669" y="2333"/>
                    <a:pt x="1659" y="2342"/>
                    <a:pt x="1629" y="2372"/>
                  </a:cubicBezTo>
                  <a:cubicBezTo>
                    <a:pt x="1639" y="2313"/>
                    <a:pt x="1609" y="2342"/>
                    <a:pt x="1589" y="2302"/>
                  </a:cubicBezTo>
                  <a:lnTo>
                    <a:pt x="1589" y="2302"/>
                  </a:lnTo>
                  <a:cubicBezTo>
                    <a:pt x="1594" y="2304"/>
                    <a:pt x="1599" y="2305"/>
                    <a:pt x="1604" y="2305"/>
                  </a:cubicBezTo>
                  <a:cubicBezTo>
                    <a:pt x="1632" y="2305"/>
                    <a:pt x="1659" y="2275"/>
                    <a:pt x="1669" y="2275"/>
                  </a:cubicBezTo>
                  <a:cubicBezTo>
                    <a:pt x="1674" y="2275"/>
                    <a:pt x="1675" y="2284"/>
                    <a:pt x="1669" y="2313"/>
                  </a:cubicBezTo>
                  <a:cubicBezTo>
                    <a:pt x="1709" y="2283"/>
                    <a:pt x="1768" y="2233"/>
                    <a:pt x="1768" y="2194"/>
                  </a:cubicBezTo>
                  <a:lnTo>
                    <a:pt x="1768" y="2194"/>
                  </a:lnTo>
                  <a:lnTo>
                    <a:pt x="1719" y="2203"/>
                  </a:lnTo>
                  <a:cubicBezTo>
                    <a:pt x="1768" y="2163"/>
                    <a:pt x="1778" y="2094"/>
                    <a:pt x="1759" y="2044"/>
                  </a:cubicBezTo>
                  <a:lnTo>
                    <a:pt x="1759" y="2044"/>
                  </a:lnTo>
                  <a:cubicBezTo>
                    <a:pt x="1709" y="2094"/>
                    <a:pt x="1778" y="2154"/>
                    <a:pt x="1699" y="2213"/>
                  </a:cubicBezTo>
                  <a:cubicBezTo>
                    <a:pt x="1681" y="2221"/>
                    <a:pt x="1669" y="2224"/>
                    <a:pt x="1661" y="2224"/>
                  </a:cubicBezTo>
                  <a:cubicBezTo>
                    <a:pt x="1626" y="2224"/>
                    <a:pt x="1671" y="2163"/>
                    <a:pt x="1589" y="2163"/>
                  </a:cubicBezTo>
                  <a:lnTo>
                    <a:pt x="1589" y="2203"/>
                  </a:lnTo>
                  <a:cubicBezTo>
                    <a:pt x="1580" y="2223"/>
                    <a:pt x="1580" y="2243"/>
                    <a:pt x="1580" y="2243"/>
                  </a:cubicBezTo>
                  <a:lnTo>
                    <a:pt x="1609" y="2233"/>
                  </a:lnTo>
                  <a:lnTo>
                    <a:pt x="1609" y="2233"/>
                  </a:lnTo>
                  <a:cubicBezTo>
                    <a:pt x="1629" y="2273"/>
                    <a:pt x="1580" y="2283"/>
                    <a:pt x="1560" y="2313"/>
                  </a:cubicBezTo>
                  <a:lnTo>
                    <a:pt x="885" y="2213"/>
                  </a:lnTo>
                  <a:lnTo>
                    <a:pt x="945" y="2183"/>
                  </a:lnTo>
                  <a:cubicBezTo>
                    <a:pt x="965" y="2163"/>
                    <a:pt x="994" y="2154"/>
                    <a:pt x="1014" y="2134"/>
                  </a:cubicBezTo>
                  <a:lnTo>
                    <a:pt x="1470" y="2203"/>
                  </a:lnTo>
                  <a:cubicBezTo>
                    <a:pt x="1488" y="2203"/>
                    <a:pt x="1508" y="2197"/>
                    <a:pt x="1522" y="2197"/>
                  </a:cubicBezTo>
                  <a:cubicBezTo>
                    <a:pt x="1533" y="2197"/>
                    <a:pt x="1540" y="2200"/>
                    <a:pt x="1540" y="2213"/>
                  </a:cubicBezTo>
                  <a:cubicBezTo>
                    <a:pt x="1589" y="2183"/>
                    <a:pt x="1570" y="2124"/>
                    <a:pt x="1580" y="2084"/>
                  </a:cubicBezTo>
                  <a:lnTo>
                    <a:pt x="1580" y="2084"/>
                  </a:lnTo>
                  <a:cubicBezTo>
                    <a:pt x="1584" y="2087"/>
                    <a:pt x="1588" y="2088"/>
                    <a:pt x="1592" y="2088"/>
                  </a:cubicBezTo>
                  <a:cubicBezTo>
                    <a:pt x="1609" y="2088"/>
                    <a:pt x="1626" y="2066"/>
                    <a:pt x="1641" y="2066"/>
                  </a:cubicBezTo>
                  <a:cubicBezTo>
                    <a:pt x="1648" y="2066"/>
                    <a:pt x="1654" y="2071"/>
                    <a:pt x="1659" y="2084"/>
                  </a:cubicBezTo>
                  <a:lnTo>
                    <a:pt x="1639" y="2005"/>
                  </a:lnTo>
                  <a:cubicBezTo>
                    <a:pt x="1675" y="1996"/>
                    <a:pt x="1694" y="1932"/>
                    <a:pt x="1733" y="1932"/>
                  </a:cubicBezTo>
                  <a:cubicBezTo>
                    <a:pt x="1738" y="1932"/>
                    <a:pt x="1743" y="1933"/>
                    <a:pt x="1748" y="1936"/>
                  </a:cubicBezTo>
                  <a:cubicBezTo>
                    <a:pt x="1759" y="1905"/>
                    <a:pt x="1699" y="1886"/>
                    <a:pt x="1748" y="1866"/>
                  </a:cubicBezTo>
                  <a:lnTo>
                    <a:pt x="1748" y="1866"/>
                  </a:lnTo>
                  <a:cubicBezTo>
                    <a:pt x="1759" y="1876"/>
                    <a:pt x="1759" y="1876"/>
                    <a:pt x="1748" y="1886"/>
                  </a:cubicBezTo>
                  <a:cubicBezTo>
                    <a:pt x="1778" y="1876"/>
                    <a:pt x="1818" y="1836"/>
                    <a:pt x="1808" y="1797"/>
                  </a:cubicBezTo>
                  <a:lnTo>
                    <a:pt x="1808" y="1797"/>
                  </a:lnTo>
                  <a:cubicBezTo>
                    <a:pt x="1778" y="1817"/>
                    <a:pt x="1788" y="1797"/>
                    <a:pt x="1759" y="1826"/>
                  </a:cubicBezTo>
                  <a:cubicBezTo>
                    <a:pt x="1739" y="1806"/>
                    <a:pt x="1739" y="1747"/>
                    <a:pt x="1788" y="1727"/>
                  </a:cubicBezTo>
                  <a:cubicBezTo>
                    <a:pt x="1795" y="1760"/>
                    <a:pt x="1808" y="1768"/>
                    <a:pt x="1821" y="1768"/>
                  </a:cubicBezTo>
                  <a:cubicBezTo>
                    <a:pt x="1837" y="1768"/>
                    <a:pt x="1854" y="1756"/>
                    <a:pt x="1866" y="1756"/>
                  </a:cubicBezTo>
                  <a:cubicBezTo>
                    <a:pt x="1871" y="1756"/>
                    <a:pt x="1875" y="1759"/>
                    <a:pt x="1878" y="1767"/>
                  </a:cubicBezTo>
                  <a:cubicBezTo>
                    <a:pt x="1947" y="1687"/>
                    <a:pt x="1897" y="1598"/>
                    <a:pt x="1887" y="1499"/>
                  </a:cubicBezTo>
                  <a:cubicBezTo>
                    <a:pt x="1927" y="1420"/>
                    <a:pt x="1997" y="1330"/>
                    <a:pt x="1977" y="1241"/>
                  </a:cubicBezTo>
                  <a:lnTo>
                    <a:pt x="1977" y="1241"/>
                  </a:lnTo>
                  <a:lnTo>
                    <a:pt x="1977" y="1251"/>
                  </a:lnTo>
                  <a:lnTo>
                    <a:pt x="1957" y="1201"/>
                  </a:lnTo>
                  <a:cubicBezTo>
                    <a:pt x="1959" y="1198"/>
                    <a:pt x="1962" y="1197"/>
                    <a:pt x="1966" y="1197"/>
                  </a:cubicBezTo>
                  <a:cubicBezTo>
                    <a:pt x="1976" y="1197"/>
                    <a:pt x="1994" y="1207"/>
                    <a:pt x="2005" y="1207"/>
                  </a:cubicBezTo>
                  <a:cubicBezTo>
                    <a:pt x="2012" y="1207"/>
                    <a:pt x="2016" y="1203"/>
                    <a:pt x="2016" y="1191"/>
                  </a:cubicBezTo>
                  <a:lnTo>
                    <a:pt x="2016" y="1191"/>
                  </a:lnTo>
                  <a:cubicBezTo>
                    <a:pt x="2066" y="1221"/>
                    <a:pt x="1997" y="1251"/>
                    <a:pt x="2026" y="1301"/>
                  </a:cubicBezTo>
                  <a:cubicBezTo>
                    <a:pt x="2036" y="1297"/>
                    <a:pt x="2043" y="1295"/>
                    <a:pt x="2049" y="1295"/>
                  </a:cubicBezTo>
                  <a:cubicBezTo>
                    <a:pt x="2091" y="1295"/>
                    <a:pt x="2058" y="1370"/>
                    <a:pt x="2107" y="1370"/>
                  </a:cubicBezTo>
                  <a:cubicBezTo>
                    <a:pt x="2110" y="1370"/>
                    <a:pt x="2113" y="1370"/>
                    <a:pt x="2116" y="1370"/>
                  </a:cubicBezTo>
                  <a:cubicBezTo>
                    <a:pt x="2016" y="1290"/>
                    <a:pt x="2155" y="1231"/>
                    <a:pt x="2125" y="1151"/>
                  </a:cubicBezTo>
                  <a:cubicBezTo>
                    <a:pt x="2131" y="1144"/>
                    <a:pt x="2135" y="1141"/>
                    <a:pt x="2139" y="1141"/>
                  </a:cubicBezTo>
                  <a:cubicBezTo>
                    <a:pt x="2153" y="1141"/>
                    <a:pt x="2158" y="1178"/>
                    <a:pt x="2168" y="1178"/>
                  </a:cubicBezTo>
                  <a:cubicBezTo>
                    <a:pt x="2170" y="1178"/>
                    <a:pt x="2172" y="1176"/>
                    <a:pt x="2175" y="1171"/>
                  </a:cubicBezTo>
                  <a:lnTo>
                    <a:pt x="2145" y="1142"/>
                  </a:lnTo>
                  <a:cubicBezTo>
                    <a:pt x="2155" y="1137"/>
                    <a:pt x="2165" y="1134"/>
                    <a:pt x="2175" y="1134"/>
                  </a:cubicBezTo>
                  <a:cubicBezTo>
                    <a:pt x="2185" y="1134"/>
                    <a:pt x="2195" y="1137"/>
                    <a:pt x="2205" y="1142"/>
                  </a:cubicBezTo>
                  <a:cubicBezTo>
                    <a:pt x="2244" y="1092"/>
                    <a:pt x="2255" y="1032"/>
                    <a:pt x="2224" y="963"/>
                  </a:cubicBezTo>
                  <a:lnTo>
                    <a:pt x="2224" y="963"/>
                  </a:lnTo>
                  <a:cubicBezTo>
                    <a:pt x="2224" y="981"/>
                    <a:pt x="2221" y="987"/>
                    <a:pt x="2216" y="987"/>
                  </a:cubicBezTo>
                  <a:cubicBezTo>
                    <a:pt x="2205" y="987"/>
                    <a:pt x="2185" y="960"/>
                    <a:pt x="2170" y="960"/>
                  </a:cubicBezTo>
                  <a:cubicBezTo>
                    <a:pt x="2164" y="960"/>
                    <a:pt x="2159" y="963"/>
                    <a:pt x="2155" y="973"/>
                  </a:cubicBezTo>
                  <a:cubicBezTo>
                    <a:pt x="2145" y="953"/>
                    <a:pt x="2145" y="913"/>
                    <a:pt x="2165" y="884"/>
                  </a:cubicBezTo>
                  <a:cubicBezTo>
                    <a:pt x="2165" y="899"/>
                    <a:pt x="2179" y="901"/>
                    <a:pt x="2192" y="901"/>
                  </a:cubicBezTo>
                  <a:cubicBezTo>
                    <a:pt x="2197" y="901"/>
                    <a:pt x="2201" y="901"/>
                    <a:pt x="2204" y="901"/>
                  </a:cubicBezTo>
                  <a:cubicBezTo>
                    <a:pt x="2220" y="901"/>
                    <a:pt x="2229" y="904"/>
                    <a:pt x="2205" y="933"/>
                  </a:cubicBezTo>
                  <a:cubicBezTo>
                    <a:pt x="2214" y="936"/>
                    <a:pt x="2221" y="937"/>
                    <a:pt x="2227" y="937"/>
                  </a:cubicBezTo>
                  <a:cubicBezTo>
                    <a:pt x="2260" y="937"/>
                    <a:pt x="2218" y="889"/>
                    <a:pt x="2235" y="864"/>
                  </a:cubicBezTo>
                  <a:lnTo>
                    <a:pt x="2235" y="864"/>
                  </a:lnTo>
                  <a:cubicBezTo>
                    <a:pt x="2255" y="893"/>
                    <a:pt x="2264" y="943"/>
                    <a:pt x="2274" y="943"/>
                  </a:cubicBezTo>
                  <a:cubicBezTo>
                    <a:pt x="2224" y="864"/>
                    <a:pt x="2383" y="814"/>
                    <a:pt x="2344" y="774"/>
                  </a:cubicBezTo>
                  <a:cubicBezTo>
                    <a:pt x="2304" y="715"/>
                    <a:pt x="2284" y="646"/>
                    <a:pt x="2255" y="586"/>
                  </a:cubicBezTo>
                  <a:cubicBezTo>
                    <a:pt x="2274" y="576"/>
                    <a:pt x="2284" y="576"/>
                    <a:pt x="2294" y="556"/>
                  </a:cubicBezTo>
                  <a:cubicBezTo>
                    <a:pt x="2244" y="536"/>
                    <a:pt x="2195" y="516"/>
                    <a:pt x="2136" y="487"/>
                  </a:cubicBezTo>
                  <a:lnTo>
                    <a:pt x="2026" y="437"/>
                  </a:lnTo>
                  <a:lnTo>
                    <a:pt x="2026" y="428"/>
                  </a:lnTo>
                  <a:lnTo>
                    <a:pt x="2076" y="447"/>
                  </a:lnTo>
                  <a:cubicBezTo>
                    <a:pt x="2016" y="417"/>
                    <a:pt x="2026" y="338"/>
                    <a:pt x="2016" y="289"/>
                  </a:cubicBezTo>
                  <a:lnTo>
                    <a:pt x="1654" y="145"/>
                  </a:lnTo>
                  <a:lnTo>
                    <a:pt x="2006" y="289"/>
                  </a:lnTo>
                  <a:cubicBezTo>
                    <a:pt x="2006" y="368"/>
                    <a:pt x="1986" y="388"/>
                    <a:pt x="1966" y="408"/>
                  </a:cubicBezTo>
                  <a:lnTo>
                    <a:pt x="1927" y="388"/>
                  </a:lnTo>
                  <a:lnTo>
                    <a:pt x="1927" y="397"/>
                  </a:lnTo>
                  <a:cubicBezTo>
                    <a:pt x="1887" y="378"/>
                    <a:pt x="1858" y="368"/>
                    <a:pt x="1828" y="348"/>
                  </a:cubicBezTo>
                  <a:cubicBezTo>
                    <a:pt x="1838" y="338"/>
                    <a:pt x="1847" y="328"/>
                    <a:pt x="1867" y="328"/>
                  </a:cubicBezTo>
                  <a:cubicBezTo>
                    <a:pt x="1838" y="308"/>
                    <a:pt x="1798" y="289"/>
                    <a:pt x="1788" y="258"/>
                  </a:cubicBezTo>
                  <a:lnTo>
                    <a:pt x="1818" y="249"/>
                  </a:lnTo>
                  <a:lnTo>
                    <a:pt x="1461" y="110"/>
                  </a:lnTo>
                  <a:lnTo>
                    <a:pt x="1461" y="110"/>
                  </a:lnTo>
                  <a:cubicBezTo>
                    <a:pt x="1421" y="139"/>
                    <a:pt x="1461" y="179"/>
                    <a:pt x="1481" y="219"/>
                  </a:cubicBezTo>
                  <a:cubicBezTo>
                    <a:pt x="1461" y="209"/>
                    <a:pt x="1441" y="199"/>
                    <a:pt x="1421" y="199"/>
                  </a:cubicBezTo>
                  <a:cubicBezTo>
                    <a:pt x="1421" y="170"/>
                    <a:pt x="1421" y="139"/>
                    <a:pt x="1411" y="120"/>
                  </a:cubicBezTo>
                  <a:cubicBezTo>
                    <a:pt x="1371" y="120"/>
                    <a:pt x="1381" y="80"/>
                    <a:pt x="1381" y="60"/>
                  </a:cubicBezTo>
                  <a:lnTo>
                    <a:pt x="1381" y="60"/>
                  </a:lnTo>
                  <a:lnTo>
                    <a:pt x="1907" y="269"/>
                  </a:lnTo>
                  <a:cubicBezTo>
                    <a:pt x="1913" y="281"/>
                    <a:pt x="1923" y="289"/>
                    <a:pt x="1937" y="289"/>
                  </a:cubicBezTo>
                  <a:cubicBezTo>
                    <a:pt x="1945" y="289"/>
                    <a:pt x="1955" y="286"/>
                    <a:pt x="1966" y="278"/>
                  </a:cubicBezTo>
                  <a:lnTo>
                    <a:pt x="1331" y="3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1884107" y="2506"/>
              <a:ext cx="4479" cy="448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0" y="0"/>
                  </a:moveTo>
                  <a:cubicBezTo>
                    <a:pt x="1" y="0"/>
                    <a:pt x="30" y="30"/>
                    <a:pt x="40" y="50"/>
                  </a:cubicBezTo>
                  <a:cubicBezTo>
                    <a:pt x="40" y="30"/>
                    <a:pt x="50" y="20"/>
                    <a:pt x="3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1978357" y="-121130"/>
              <a:ext cx="9855" cy="4569"/>
            </a:xfrm>
            <a:custGeom>
              <a:avLst/>
              <a:gdLst/>
              <a:ahLst/>
              <a:cxnLst/>
              <a:rect l="l" t="t" r="r" b="b"/>
              <a:pathLst>
                <a:path w="110" h="51" extrusionOk="0">
                  <a:moveTo>
                    <a:pt x="0" y="1"/>
                  </a:moveTo>
                  <a:cubicBezTo>
                    <a:pt x="10" y="11"/>
                    <a:pt x="20" y="11"/>
                    <a:pt x="40" y="21"/>
                  </a:cubicBezTo>
                  <a:lnTo>
                    <a:pt x="40" y="21"/>
                  </a:lnTo>
                  <a:cubicBezTo>
                    <a:pt x="30" y="16"/>
                    <a:pt x="20" y="14"/>
                    <a:pt x="14" y="14"/>
                  </a:cubicBezTo>
                  <a:cubicBezTo>
                    <a:pt x="8" y="14"/>
                    <a:pt x="5" y="16"/>
                    <a:pt x="10" y="21"/>
                  </a:cubicBezTo>
                  <a:cubicBezTo>
                    <a:pt x="10" y="21"/>
                    <a:pt x="40" y="21"/>
                    <a:pt x="69" y="31"/>
                  </a:cubicBezTo>
                  <a:lnTo>
                    <a:pt x="60" y="31"/>
                  </a:lnTo>
                  <a:cubicBezTo>
                    <a:pt x="80" y="41"/>
                    <a:pt x="89" y="41"/>
                    <a:pt x="109" y="51"/>
                  </a:cubicBezTo>
                  <a:lnTo>
                    <a:pt x="109" y="41"/>
                  </a:lnTo>
                  <a:cubicBezTo>
                    <a:pt x="69" y="31"/>
                    <a:pt x="40" y="21"/>
                    <a:pt x="1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1993408" y="-132597"/>
              <a:ext cx="82779" cy="36463"/>
            </a:xfrm>
            <a:custGeom>
              <a:avLst/>
              <a:gdLst/>
              <a:ahLst/>
              <a:cxnLst/>
              <a:rect l="l" t="t" r="r" b="b"/>
              <a:pathLst>
                <a:path w="924" h="407" extrusionOk="0">
                  <a:moveTo>
                    <a:pt x="48" y="128"/>
                  </a:moveTo>
                  <a:cubicBezTo>
                    <a:pt x="48" y="136"/>
                    <a:pt x="48" y="143"/>
                    <a:pt x="51" y="149"/>
                  </a:cubicBezTo>
                  <a:cubicBezTo>
                    <a:pt x="51" y="149"/>
                    <a:pt x="51" y="140"/>
                    <a:pt x="48" y="128"/>
                  </a:cubicBezTo>
                  <a:close/>
                  <a:moveTo>
                    <a:pt x="11" y="0"/>
                  </a:moveTo>
                  <a:cubicBezTo>
                    <a:pt x="1" y="20"/>
                    <a:pt x="1" y="49"/>
                    <a:pt x="11" y="69"/>
                  </a:cubicBezTo>
                  <a:lnTo>
                    <a:pt x="31" y="60"/>
                  </a:lnTo>
                  <a:cubicBezTo>
                    <a:pt x="31" y="60"/>
                    <a:pt x="31" y="80"/>
                    <a:pt x="40" y="109"/>
                  </a:cubicBezTo>
                  <a:cubicBezTo>
                    <a:pt x="44" y="116"/>
                    <a:pt x="46" y="122"/>
                    <a:pt x="48" y="128"/>
                  </a:cubicBezTo>
                  <a:lnTo>
                    <a:pt x="48" y="128"/>
                  </a:lnTo>
                  <a:cubicBezTo>
                    <a:pt x="48" y="99"/>
                    <a:pt x="60" y="61"/>
                    <a:pt x="60" y="30"/>
                  </a:cubicBezTo>
                  <a:lnTo>
                    <a:pt x="864" y="347"/>
                  </a:lnTo>
                  <a:cubicBezTo>
                    <a:pt x="874" y="377"/>
                    <a:pt x="884" y="397"/>
                    <a:pt x="904" y="407"/>
                  </a:cubicBezTo>
                  <a:cubicBezTo>
                    <a:pt x="913" y="387"/>
                    <a:pt x="913" y="377"/>
                    <a:pt x="924" y="35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1950763" y="-91744"/>
              <a:ext cx="3852" cy="3315"/>
            </a:xfrm>
            <a:custGeom>
              <a:avLst/>
              <a:gdLst/>
              <a:ahLst/>
              <a:cxnLst/>
              <a:rect l="l" t="t" r="r" b="b"/>
              <a:pathLst>
                <a:path w="43" h="37" extrusionOk="0">
                  <a:moveTo>
                    <a:pt x="20" y="1"/>
                  </a:moveTo>
                  <a:lnTo>
                    <a:pt x="0" y="21"/>
                  </a:lnTo>
                  <a:cubicBezTo>
                    <a:pt x="8" y="21"/>
                    <a:pt x="32" y="37"/>
                    <a:pt x="40" y="37"/>
                  </a:cubicBezTo>
                  <a:cubicBezTo>
                    <a:pt x="42" y="37"/>
                    <a:pt x="43" y="35"/>
                    <a:pt x="40" y="3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5"/>
            <p:cNvSpPr/>
            <p:nvPr/>
          </p:nvSpPr>
          <p:spPr>
            <a:xfrm>
              <a:off x="1955242" y="-75707"/>
              <a:ext cx="896" cy="3584"/>
            </a:xfrm>
            <a:custGeom>
              <a:avLst/>
              <a:gdLst/>
              <a:ahLst/>
              <a:cxnLst/>
              <a:rect l="l" t="t" r="r" b="b"/>
              <a:pathLst>
                <a:path w="10" h="40" extrusionOk="0">
                  <a:moveTo>
                    <a:pt x="10" y="0"/>
                  </a:moveTo>
                  <a:lnTo>
                    <a:pt x="0" y="40"/>
                  </a:lnTo>
                  <a:lnTo>
                    <a:pt x="10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1938310" y="-60655"/>
              <a:ext cx="3673" cy="8153"/>
            </a:xfrm>
            <a:custGeom>
              <a:avLst/>
              <a:gdLst/>
              <a:ahLst/>
              <a:cxnLst/>
              <a:rect l="l" t="t" r="r" b="b"/>
              <a:pathLst>
                <a:path w="41" h="91" extrusionOk="0">
                  <a:moveTo>
                    <a:pt x="20" y="1"/>
                  </a:moveTo>
                  <a:lnTo>
                    <a:pt x="0" y="11"/>
                  </a:lnTo>
                  <a:lnTo>
                    <a:pt x="11" y="40"/>
                  </a:lnTo>
                  <a:lnTo>
                    <a:pt x="11" y="51"/>
                  </a:lnTo>
                  <a:cubicBezTo>
                    <a:pt x="20" y="70"/>
                    <a:pt x="0" y="90"/>
                    <a:pt x="40" y="90"/>
                  </a:cubicBezTo>
                  <a:cubicBezTo>
                    <a:pt x="31" y="80"/>
                    <a:pt x="31" y="60"/>
                    <a:pt x="20" y="51"/>
                  </a:cubicBezTo>
                  <a:lnTo>
                    <a:pt x="31" y="5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2050298" y="-19802"/>
              <a:ext cx="59665" cy="91740"/>
            </a:xfrm>
            <a:custGeom>
              <a:avLst/>
              <a:gdLst/>
              <a:ahLst/>
              <a:cxnLst/>
              <a:rect l="l" t="t" r="r" b="b"/>
              <a:pathLst>
                <a:path w="666" h="1024" extrusionOk="0">
                  <a:moveTo>
                    <a:pt x="150" y="497"/>
                  </a:moveTo>
                  <a:cubicBezTo>
                    <a:pt x="147" y="505"/>
                    <a:pt x="147" y="512"/>
                    <a:pt x="149" y="518"/>
                  </a:cubicBezTo>
                  <a:lnTo>
                    <a:pt x="149" y="518"/>
                  </a:lnTo>
                  <a:cubicBezTo>
                    <a:pt x="150" y="505"/>
                    <a:pt x="150" y="497"/>
                    <a:pt x="150" y="497"/>
                  </a:cubicBezTo>
                  <a:close/>
                  <a:moveTo>
                    <a:pt x="108" y="714"/>
                  </a:moveTo>
                  <a:cubicBezTo>
                    <a:pt x="106" y="714"/>
                    <a:pt x="103" y="714"/>
                    <a:pt x="100" y="715"/>
                  </a:cubicBezTo>
                  <a:cubicBezTo>
                    <a:pt x="100" y="715"/>
                    <a:pt x="110" y="735"/>
                    <a:pt x="120" y="765"/>
                  </a:cubicBezTo>
                  <a:cubicBezTo>
                    <a:pt x="120" y="748"/>
                    <a:pt x="128" y="714"/>
                    <a:pt x="108" y="714"/>
                  </a:cubicBezTo>
                  <a:close/>
                  <a:moveTo>
                    <a:pt x="447" y="1"/>
                  </a:moveTo>
                  <a:lnTo>
                    <a:pt x="447" y="1"/>
                  </a:lnTo>
                  <a:cubicBezTo>
                    <a:pt x="388" y="41"/>
                    <a:pt x="517" y="120"/>
                    <a:pt x="457" y="170"/>
                  </a:cubicBezTo>
                  <a:cubicBezTo>
                    <a:pt x="438" y="157"/>
                    <a:pt x="423" y="140"/>
                    <a:pt x="412" y="140"/>
                  </a:cubicBezTo>
                  <a:cubicBezTo>
                    <a:pt x="406" y="140"/>
                    <a:pt x="401" y="146"/>
                    <a:pt x="397" y="160"/>
                  </a:cubicBezTo>
                  <a:lnTo>
                    <a:pt x="397" y="150"/>
                  </a:lnTo>
                  <a:cubicBezTo>
                    <a:pt x="397" y="230"/>
                    <a:pt x="289" y="160"/>
                    <a:pt x="358" y="249"/>
                  </a:cubicBezTo>
                  <a:lnTo>
                    <a:pt x="318" y="219"/>
                  </a:lnTo>
                  <a:lnTo>
                    <a:pt x="318" y="219"/>
                  </a:lnTo>
                  <a:cubicBezTo>
                    <a:pt x="338" y="269"/>
                    <a:pt x="298" y="329"/>
                    <a:pt x="289" y="368"/>
                  </a:cubicBezTo>
                  <a:lnTo>
                    <a:pt x="278" y="358"/>
                  </a:lnTo>
                  <a:cubicBezTo>
                    <a:pt x="278" y="488"/>
                    <a:pt x="269" y="418"/>
                    <a:pt x="219" y="547"/>
                  </a:cubicBezTo>
                  <a:lnTo>
                    <a:pt x="199" y="457"/>
                  </a:lnTo>
                  <a:cubicBezTo>
                    <a:pt x="150" y="488"/>
                    <a:pt x="199" y="527"/>
                    <a:pt x="179" y="547"/>
                  </a:cubicBezTo>
                  <a:cubicBezTo>
                    <a:pt x="172" y="547"/>
                    <a:pt x="154" y="536"/>
                    <a:pt x="149" y="518"/>
                  </a:cubicBezTo>
                  <a:lnTo>
                    <a:pt x="149" y="518"/>
                  </a:lnTo>
                  <a:cubicBezTo>
                    <a:pt x="148" y="535"/>
                    <a:pt x="145" y="559"/>
                    <a:pt x="139" y="587"/>
                  </a:cubicBezTo>
                  <a:cubicBezTo>
                    <a:pt x="139" y="636"/>
                    <a:pt x="130" y="676"/>
                    <a:pt x="130" y="676"/>
                  </a:cubicBezTo>
                  <a:cubicBezTo>
                    <a:pt x="134" y="703"/>
                    <a:pt x="143" y="709"/>
                    <a:pt x="153" y="709"/>
                  </a:cubicBezTo>
                  <a:cubicBezTo>
                    <a:pt x="162" y="709"/>
                    <a:pt x="172" y="704"/>
                    <a:pt x="181" y="704"/>
                  </a:cubicBezTo>
                  <a:cubicBezTo>
                    <a:pt x="184" y="704"/>
                    <a:pt x="187" y="705"/>
                    <a:pt x="189" y="706"/>
                  </a:cubicBezTo>
                  <a:cubicBezTo>
                    <a:pt x="206" y="731"/>
                    <a:pt x="167" y="770"/>
                    <a:pt x="136" y="770"/>
                  </a:cubicBezTo>
                  <a:cubicBezTo>
                    <a:pt x="130" y="770"/>
                    <a:pt x="124" y="768"/>
                    <a:pt x="120" y="765"/>
                  </a:cubicBezTo>
                  <a:lnTo>
                    <a:pt x="120" y="765"/>
                  </a:lnTo>
                  <a:cubicBezTo>
                    <a:pt x="120" y="785"/>
                    <a:pt x="130" y="815"/>
                    <a:pt x="130" y="815"/>
                  </a:cubicBezTo>
                  <a:cubicBezTo>
                    <a:pt x="124" y="816"/>
                    <a:pt x="119" y="816"/>
                    <a:pt x="114" y="816"/>
                  </a:cubicBezTo>
                  <a:cubicBezTo>
                    <a:pt x="45" y="816"/>
                    <a:pt x="80" y="693"/>
                    <a:pt x="80" y="656"/>
                  </a:cubicBezTo>
                  <a:lnTo>
                    <a:pt x="80" y="656"/>
                  </a:lnTo>
                  <a:cubicBezTo>
                    <a:pt x="20" y="706"/>
                    <a:pt x="51" y="755"/>
                    <a:pt x="1" y="815"/>
                  </a:cubicBezTo>
                  <a:cubicBezTo>
                    <a:pt x="20" y="805"/>
                    <a:pt x="51" y="805"/>
                    <a:pt x="70" y="805"/>
                  </a:cubicBezTo>
                  <a:cubicBezTo>
                    <a:pt x="120" y="845"/>
                    <a:pt x="51" y="884"/>
                    <a:pt x="11" y="934"/>
                  </a:cubicBezTo>
                  <a:cubicBezTo>
                    <a:pt x="17" y="932"/>
                    <a:pt x="23" y="932"/>
                    <a:pt x="28" y="932"/>
                  </a:cubicBezTo>
                  <a:cubicBezTo>
                    <a:pt x="60" y="932"/>
                    <a:pt x="60" y="957"/>
                    <a:pt x="60" y="984"/>
                  </a:cubicBezTo>
                  <a:lnTo>
                    <a:pt x="60" y="1003"/>
                  </a:lnTo>
                  <a:cubicBezTo>
                    <a:pt x="70" y="1013"/>
                    <a:pt x="80" y="1013"/>
                    <a:pt x="90" y="1023"/>
                  </a:cubicBezTo>
                  <a:cubicBezTo>
                    <a:pt x="110" y="973"/>
                    <a:pt x="170" y="973"/>
                    <a:pt x="189" y="953"/>
                  </a:cubicBezTo>
                  <a:cubicBezTo>
                    <a:pt x="100" y="914"/>
                    <a:pt x="239" y="854"/>
                    <a:pt x="239" y="805"/>
                  </a:cubicBezTo>
                  <a:lnTo>
                    <a:pt x="259" y="765"/>
                  </a:lnTo>
                  <a:lnTo>
                    <a:pt x="269" y="755"/>
                  </a:lnTo>
                  <a:cubicBezTo>
                    <a:pt x="278" y="755"/>
                    <a:pt x="289" y="765"/>
                    <a:pt x="289" y="805"/>
                  </a:cubicBezTo>
                  <a:cubicBezTo>
                    <a:pt x="289" y="775"/>
                    <a:pt x="328" y="715"/>
                    <a:pt x="298" y="706"/>
                  </a:cubicBezTo>
                  <a:cubicBezTo>
                    <a:pt x="298" y="706"/>
                    <a:pt x="318" y="676"/>
                    <a:pt x="348" y="646"/>
                  </a:cubicBezTo>
                  <a:cubicBezTo>
                    <a:pt x="368" y="607"/>
                    <a:pt x="388" y="576"/>
                    <a:pt x="388" y="576"/>
                  </a:cubicBezTo>
                  <a:lnTo>
                    <a:pt x="408" y="576"/>
                  </a:lnTo>
                  <a:lnTo>
                    <a:pt x="397" y="567"/>
                  </a:lnTo>
                  <a:cubicBezTo>
                    <a:pt x="397" y="567"/>
                    <a:pt x="477" y="418"/>
                    <a:pt x="547" y="289"/>
                  </a:cubicBezTo>
                  <a:cubicBezTo>
                    <a:pt x="606" y="150"/>
                    <a:pt x="666" y="21"/>
                    <a:pt x="666" y="21"/>
                  </a:cubicBezTo>
                  <a:lnTo>
                    <a:pt x="666" y="21"/>
                  </a:lnTo>
                  <a:cubicBezTo>
                    <a:pt x="646" y="51"/>
                    <a:pt x="616" y="60"/>
                    <a:pt x="596" y="80"/>
                  </a:cubicBezTo>
                  <a:cubicBezTo>
                    <a:pt x="586" y="63"/>
                    <a:pt x="579" y="57"/>
                    <a:pt x="574" y="57"/>
                  </a:cubicBezTo>
                  <a:cubicBezTo>
                    <a:pt x="561" y="57"/>
                    <a:pt x="556" y="89"/>
                    <a:pt x="537" y="89"/>
                  </a:cubicBezTo>
                  <a:cubicBezTo>
                    <a:pt x="531" y="89"/>
                    <a:pt x="525" y="87"/>
                    <a:pt x="517" y="80"/>
                  </a:cubicBezTo>
                  <a:cubicBezTo>
                    <a:pt x="507" y="51"/>
                    <a:pt x="517" y="31"/>
                    <a:pt x="536" y="21"/>
                  </a:cubicBezTo>
                  <a:cubicBezTo>
                    <a:pt x="517" y="1"/>
                    <a:pt x="477" y="11"/>
                    <a:pt x="447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2109876" y="-20608"/>
              <a:ext cx="985" cy="2688"/>
            </a:xfrm>
            <a:custGeom>
              <a:avLst/>
              <a:gdLst/>
              <a:ahLst/>
              <a:cxnLst/>
              <a:rect l="l" t="t" r="r" b="b"/>
              <a:pathLst>
                <a:path w="11" h="30" extrusionOk="0">
                  <a:moveTo>
                    <a:pt x="10" y="0"/>
                  </a:moveTo>
                  <a:lnTo>
                    <a:pt x="1" y="30"/>
                  </a:lnTo>
                  <a:cubicBezTo>
                    <a:pt x="10" y="20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2043221" y="70058"/>
              <a:ext cx="8959" cy="11647"/>
            </a:xfrm>
            <a:custGeom>
              <a:avLst/>
              <a:gdLst/>
              <a:ahLst/>
              <a:cxnLst/>
              <a:rect l="l" t="t" r="r" b="b"/>
              <a:pathLst>
                <a:path w="100" h="130" extrusionOk="0">
                  <a:moveTo>
                    <a:pt x="60" y="0"/>
                  </a:moveTo>
                  <a:lnTo>
                    <a:pt x="0" y="70"/>
                  </a:lnTo>
                  <a:cubicBezTo>
                    <a:pt x="40" y="70"/>
                    <a:pt x="11" y="109"/>
                    <a:pt x="20" y="129"/>
                  </a:cubicBezTo>
                  <a:lnTo>
                    <a:pt x="60" y="89"/>
                  </a:lnTo>
                  <a:lnTo>
                    <a:pt x="99" y="50"/>
                  </a:lnTo>
                  <a:cubicBezTo>
                    <a:pt x="80" y="40"/>
                    <a:pt x="70" y="20"/>
                    <a:pt x="6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5"/>
            <p:cNvSpPr/>
            <p:nvPr/>
          </p:nvSpPr>
          <p:spPr>
            <a:xfrm>
              <a:off x="2052090" y="70954"/>
              <a:ext cx="4569" cy="4838"/>
            </a:xfrm>
            <a:custGeom>
              <a:avLst/>
              <a:gdLst/>
              <a:ahLst/>
              <a:cxnLst/>
              <a:rect l="l" t="t" r="r" b="b"/>
              <a:pathLst>
                <a:path w="51" h="54" extrusionOk="0">
                  <a:moveTo>
                    <a:pt x="40" y="0"/>
                  </a:moveTo>
                  <a:lnTo>
                    <a:pt x="0" y="40"/>
                  </a:lnTo>
                  <a:cubicBezTo>
                    <a:pt x="8" y="47"/>
                    <a:pt x="15" y="54"/>
                    <a:pt x="29" y="54"/>
                  </a:cubicBezTo>
                  <a:cubicBezTo>
                    <a:pt x="35" y="54"/>
                    <a:pt x="42" y="53"/>
                    <a:pt x="50" y="50"/>
                  </a:cubicBezTo>
                  <a:cubicBezTo>
                    <a:pt x="40" y="30"/>
                    <a:pt x="40" y="20"/>
                    <a:pt x="4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2095631" y="-65045"/>
              <a:ext cx="26787" cy="48916"/>
            </a:xfrm>
            <a:custGeom>
              <a:avLst/>
              <a:gdLst/>
              <a:ahLst/>
              <a:cxnLst/>
              <a:rect l="l" t="t" r="r" b="b"/>
              <a:pathLst>
                <a:path w="299" h="546" extrusionOk="0">
                  <a:moveTo>
                    <a:pt x="199" y="0"/>
                  </a:moveTo>
                  <a:cubicBezTo>
                    <a:pt x="172" y="45"/>
                    <a:pt x="113" y="98"/>
                    <a:pt x="154" y="137"/>
                  </a:cubicBezTo>
                  <a:lnTo>
                    <a:pt x="154" y="137"/>
                  </a:lnTo>
                  <a:cubicBezTo>
                    <a:pt x="145" y="132"/>
                    <a:pt x="136" y="129"/>
                    <a:pt x="130" y="129"/>
                  </a:cubicBezTo>
                  <a:lnTo>
                    <a:pt x="169" y="188"/>
                  </a:lnTo>
                  <a:lnTo>
                    <a:pt x="199" y="169"/>
                  </a:lnTo>
                  <a:lnTo>
                    <a:pt x="199" y="169"/>
                  </a:lnTo>
                  <a:cubicBezTo>
                    <a:pt x="249" y="219"/>
                    <a:pt x="189" y="318"/>
                    <a:pt x="149" y="318"/>
                  </a:cubicBezTo>
                  <a:cubicBezTo>
                    <a:pt x="149" y="248"/>
                    <a:pt x="80" y="248"/>
                    <a:pt x="149" y="188"/>
                  </a:cubicBezTo>
                  <a:cubicBezTo>
                    <a:pt x="130" y="188"/>
                    <a:pt x="90" y="188"/>
                    <a:pt x="90" y="169"/>
                  </a:cubicBezTo>
                  <a:cubicBezTo>
                    <a:pt x="70" y="268"/>
                    <a:pt x="1" y="338"/>
                    <a:pt x="11" y="466"/>
                  </a:cubicBezTo>
                  <a:cubicBezTo>
                    <a:pt x="27" y="455"/>
                    <a:pt x="39" y="451"/>
                    <a:pt x="47" y="451"/>
                  </a:cubicBezTo>
                  <a:cubicBezTo>
                    <a:pt x="83" y="451"/>
                    <a:pt x="55" y="538"/>
                    <a:pt x="120" y="546"/>
                  </a:cubicBezTo>
                  <a:lnTo>
                    <a:pt x="110" y="486"/>
                  </a:lnTo>
                  <a:lnTo>
                    <a:pt x="130" y="496"/>
                  </a:lnTo>
                  <a:lnTo>
                    <a:pt x="149" y="446"/>
                  </a:lnTo>
                  <a:cubicBezTo>
                    <a:pt x="110" y="437"/>
                    <a:pt x="110" y="446"/>
                    <a:pt x="70" y="427"/>
                  </a:cubicBezTo>
                  <a:cubicBezTo>
                    <a:pt x="88" y="405"/>
                    <a:pt x="100" y="399"/>
                    <a:pt x="111" y="399"/>
                  </a:cubicBezTo>
                  <a:cubicBezTo>
                    <a:pt x="123" y="399"/>
                    <a:pt x="134" y="406"/>
                    <a:pt x="152" y="406"/>
                  </a:cubicBezTo>
                  <a:cubicBezTo>
                    <a:pt x="162" y="406"/>
                    <a:pt x="174" y="404"/>
                    <a:pt x="189" y="397"/>
                  </a:cubicBezTo>
                  <a:lnTo>
                    <a:pt x="219" y="318"/>
                  </a:lnTo>
                  <a:lnTo>
                    <a:pt x="219" y="308"/>
                  </a:lnTo>
                  <a:lnTo>
                    <a:pt x="299" y="60"/>
                  </a:lnTo>
                  <a:cubicBezTo>
                    <a:pt x="288" y="0"/>
                    <a:pt x="229" y="50"/>
                    <a:pt x="199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1539182" y="750055"/>
              <a:ext cx="985" cy="2777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1" y="0"/>
                  </a:moveTo>
                  <a:lnTo>
                    <a:pt x="1" y="31"/>
                  </a:lnTo>
                  <a:lnTo>
                    <a:pt x="1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5"/>
            <p:cNvSpPr/>
            <p:nvPr/>
          </p:nvSpPr>
          <p:spPr>
            <a:xfrm>
              <a:off x="1519651" y="783831"/>
              <a:ext cx="11646" cy="27683"/>
            </a:xfrm>
            <a:custGeom>
              <a:avLst/>
              <a:gdLst/>
              <a:ahLst/>
              <a:cxnLst/>
              <a:rect l="l" t="t" r="r" b="b"/>
              <a:pathLst>
                <a:path w="130" h="309" extrusionOk="0">
                  <a:moveTo>
                    <a:pt x="70" y="0"/>
                  </a:moveTo>
                  <a:lnTo>
                    <a:pt x="70" y="0"/>
                  </a:lnTo>
                  <a:cubicBezTo>
                    <a:pt x="1" y="11"/>
                    <a:pt x="10" y="50"/>
                    <a:pt x="10" y="100"/>
                  </a:cubicBezTo>
                  <a:cubicBezTo>
                    <a:pt x="10" y="110"/>
                    <a:pt x="1" y="120"/>
                    <a:pt x="1" y="120"/>
                  </a:cubicBezTo>
                  <a:lnTo>
                    <a:pt x="1" y="189"/>
                  </a:lnTo>
                  <a:lnTo>
                    <a:pt x="1" y="258"/>
                  </a:lnTo>
                  <a:lnTo>
                    <a:pt x="10" y="308"/>
                  </a:lnTo>
                  <a:cubicBezTo>
                    <a:pt x="10" y="308"/>
                    <a:pt x="20" y="278"/>
                    <a:pt x="40" y="249"/>
                  </a:cubicBezTo>
                  <a:lnTo>
                    <a:pt x="60" y="189"/>
                  </a:lnTo>
                  <a:cubicBezTo>
                    <a:pt x="63" y="199"/>
                    <a:pt x="69" y="201"/>
                    <a:pt x="74" y="201"/>
                  </a:cubicBezTo>
                  <a:cubicBezTo>
                    <a:pt x="79" y="201"/>
                    <a:pt x="84" y="200"/>
                    <a:pt x="89" y="200"/>
                  </a:cubicBezTo>
                  <a:cubicBezTo>
                    <a:pt x="95" y="200"/>
                    <a:pt x="100" y="203"/>
                    <a:pt x="100" y="219"/>
                  </a:cubicBezTo>
                  <a:cubicBezTo>
                    <a:pt x="109" y="209"/>
                    <a:pt x="129" y="170"/>
                    <a:pt x="109" y="170"/>
                  </a:cubicBezTo>
                  <a:lnTo>
                    <a:pt x="100" y="189"/>
                  </a:lnTo>
                  <a:cubicBezTo>
                    <a:pt x="89" y="100"/>
                    <a:pt x="50" y="100"/>
                    <a:pt x="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1454697" y="630899"/>
              <a:ext cx="1075" cy="2867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" y="1"/>
                  </a:moveTo>
                  <a:cubicBezTo>
                    <a:pt x="1" y="6"/>
                    <a:pt x="3" y="11"/>
                    <a:pt x="6" y="16"/>
                  </a:cubicBezTo>
                  <a:lnTo>
                    <a:pt x="6" y="16"/>
                  </a:lnTo>
                  <a:lnTo>
                    <a:pt x="1" y="1"/>
                  </a:lnTo>
                  <a:close/>
                  <a:moveTo>
                    <a:pt x="6" y="16"/>
                  </a:moveTo>
                  <a:lnTo>
                    <a:pt x="11" y="31"/>
                  </a:lnTo>
                  <a:cubicBezTo>
                    <a:pt x="11" y="26"/>
                    <a:pt x="9" y="21"/>
                    <a:pt x="6" y="16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1455683" y="633676"/>
              <a:ext cx="896" cy="9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1449412" y="687162"/>
              <a:ext cx="985" cy="717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2" y="1"/>
                  </a:moveTo>
                  <a:cubicBezTo>
                    <a:pt x="0" y="1"/>
                    <a:pt x="0" y="3"/>
                    <a:pt x="0" y="8"/>
                  </a:cubicBezTo>
                  <a:lnTo>
                    <a:pt x="11" y="8"/>
                  </a:lnTo>
                  <a:cubicBezTo>
                    <a:pt x="5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5"/>
            <p:cNvSpPr/>
            <p:nvPr/>
          </p:nvSpPr>
          <p:spPr>
            <a:xfrm>
              <a:off x="1385354" y="748263"/>
              <a:ext cx="3673" cy="3673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1" y="1"/>
                  </a:moveTo>
                  <a:lnTo>
                    <a:pt x="1" y="11"/>
                  </a:lnTo>
                  <a:cubicBezTo>
                    <a:pt x="21" y="20"/>
                    <a:pt x="31" y="31"/>
                    <a:pt x="41" y="40"/>
                  </a:cubicBezTo>
                  <a:lnTo>
                    <a:pt x="41" y="31"/>
                  </a:lnTo>
                  <a:cubicBezTo>
                    <a:pt x="31" y="20"/>
                    <a:pt x="21" y="11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1460969" y="621223"/>
              <a:ext cx="7257" cy="2688"/>
            </a:xfrm>
            <a:custGeom>
              <a:avLst/>
              <a:gdLst/>
              <a:ahLst/>
              <a:cxnLst/>
              <a:rect l="l" t="t" r="r" b="b"/>
              <a:pathLst>
                <a:path w="81" h="30" extrusionOk="0">
                  <a:moveTo>
                    <a:pt x="1" y="0"/>
                  </a:moveTo>
                  <a:lnTo>
                    <a:pt x="10" y="10"/>
                  </a:lnTo>
                  <a:cubicBezTo>
                    <a:pt x="30" y="20"/>
                    <a:pt x="50" y="29"/>
                    <a:pt x="60" y="29"/>
                  </a:cubicBezTo>
                  <a:lnTo>
                    <a:pt x="80" y="29"/>
                  </a:lnTo>
                  <a:cubicBezTo>
                    <a:pt x="50" y="20"/>
                    <a:pt x="30" y="1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1473422" y="623821"/>
              <a:ext cx="3673" cy="188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" y="0"/>
                  </a:moveTo>
                  <a:lnTo>
                    <a:pt x="1" y="11"/>
                  </a:lnTo>
                  <a:cubicBezTo>
                    <a:pt x="8" y="11"/>
                    <a:pt x="16" y="17"/>
                    <a:pt x="29" y="19"/>
                  </a:cubicBezTo>
                  <a:lnTo>
                    <a:pt x="29" y="19"/>
                  </a:lnTo>
                  <a:cubicBezTo>
                    <a:pt x="20" y="11"/>
                    <a:pt x="10" y="10"/>
                    <a:pt x="1" y="0"/>
                  </a:cubicBezTo>
                  <a:close/>
                  <a:moveTo>
                    <a:pt x="29" y="19"/>
                  </a:moveTo>
                  <a:lnTo>
                    <a:pt x="29" y="19"/>
                  </a:lnTo>
                  <a:cubicBezTo>
                    <a:pt x="29" y="20"/>
                    <a:pt x="30" y="20"/>
                    <a:pt x="30" y="20"/>
                  </a:cubicBezTo>
                  <a:lnTo>
                    <a:pt x="40" y="20"/>
                  </a:lnTo>
                  <a:cubicBezTo>
                    <a:pt x="36" y="20"/>
                    <a:pt x="32" y="20"/>
                    <a:pt x="29" y="19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1380964" y="744680"/>
              <a:ext cx="1881" cy="188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21" y="21"/>
                  </a:lnTo>
                  <a:lnTo>
                    <a:pt x="21" y="11"/>
                  </a:lnTo>
                  <a:cubicBezTo>
                    <a:pt x="10" y="11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1361433" y="599811"/>
              <a:ext cx="269390" cy="238399"/>
            </a:xfrm>
            <a:custGeom>
              <a:avLst/>
              <a:gdLst/>
              <a:ahLst/>
              <a:cxnLst/>
              <a:rect l="l" t="t" r="r" b="b"/>
              <a:pathLst>
                <a:path w="3007" h="2661" extrusionOk="0">
                  <a:moveTo>
                    <a:pt x="1459" y="140"/>
                  </a:moveTo>
                  <a:lnTo>
                    <a:pt x="1657" y="229"/>
                  </a:lnTo>
                  <a:lnTo>
                    <a:pt x="1648" y="239"/>
                  </a:lnTo>
                  <a:lnTo>
                    <a:pt x="1489" y="169"/>
                  </a:lnTo>
                  <a:lnTo>
                    <a:pt x="1489" y="169"/>
                  </a:lnTo>
                  <a:cubicBezTo>
                    <a:pt x="1498" y="189"/>
                    <a:pt x="1498" y="199"/>
                    <a:pt x="1498" y="209"/>
                  </a:cubicBezTo>
                  <a:cubicBezTo>
                    <a:pt x="1493" y="221"/>
                    <a:pt x="1483" y="225"/>
                    <a:pt x="1473" y="225"/>
                  </a:cubicBezTo>
                  <a:cubicBezTo>
                    <a:pt x="1465" y="225"/>
                    <a:pt x="1457" y="223"/>
                    <a:pt x="1449" y="219"/>
                  </a:cubicBezTo>
                  <a:cubicBezTo>
                    <a:pt x="1498" y="189"/>
                    <a:pt x="1459" y="169"/>
                    <a:pt x="1459" y="140"/>
                  </a:cubicBezTo>
                  <a:close/>
                  <a:moveTo>
                    <a:pt x="1628" y="268"/>
                  </a:moveTo>
                  <a:lnTo>
                    <a:pt x="1648" y="279"/>
                  </a:lnTo>
                  <a:cubicBezTo>
                    <a:pt x="1637" y="288"/>
                    <a:pt x="1628" y="288"/>
                    <a:pt x="1617" y="288"/>
                  </a:cubicBezTo>
                  <a:cubicBezTo>
                    <a:pt x="1617" y="288"/>
                    <a:pt x="1628" y="279"/>
                    <a:pt x="1628" y="268"/>
                  </a:cubicBezTo>
                  <a:close/>
                  <a:moveTo>
                    <a:pt x="1925" y="229"/>
                  </a:moveTo>
                  <a:lnTo>
                    <a:pt x="1925" y="229"/>
                  </a:lnTo>
                  <a:cubicBezTo>
                    <a:pt x="1935" y="259"/>
                    <a:pt x="1925" y="288"/>
                    <a:pt x="1915" y="318"/>
                  </a:cubicBezTo>
                  <a:lnTo>
                    <a:pt x="1886" y="288"/>
                  </a:lnTo>
                  <a:cubicBezTo>
                    <a:pt x="1875" y="299"/>
                    <a:pt x="1875" y="308"/>
                    <a:pt x="1866" y="308"/>
                  </a:cubicBezTo>
                  <a:lnTo>
                    <a:pt x="1875" y="318"/>
                  </a:lnTo>
                  <a:lnTo>
                    <a:pt x="1866" y="318"/>
                  </a:lnTo>
                  <a:lnTo>
                    <a:pt x="1866" y="308"/>
                  </a:lnTo>
                  <a:cubicBezTo>
                    <a:pt x="1855" y="308"/>
                    <a:pt x="1855" y="299"/>
                    <a:pt x="1846" y="288"/>
                  </a:cubicBezTo>
                  <a:cubicBezTo>
                    <a:pt x="1875" y="268"/>
                    <a:pt x="1895" y="249"/>
                    <a:pt x="1925" y="229"/>
                  </a:cubicBezTo>
                  <a:close/>
                  <a:moveTo>
                    <a:pt x="1380" y="329"/>
                  </a:moveTo>
                  <a:lnTo>
                    <a:pt x="1399" y="338"/>
                  </a:lnTo>
                  <a:lnTo>
                    <a:pt x="1390" y="338"/>
                  </a:lnTo>
                  <a:lnTo>
                    <a:pt x="1380" y="329"/>
                  </a:lnTo>
                  <a:close/>
                  <a:moveTo>
                    <a:pt x="1855" y="328"/>
                  </a:moveTo>
                  <a:lnTo>
                    <a:pt x="1905" y="348"/>
                  </a:lnTo>
                  <a:lnTo>
                    <a:pt x="1895" y="348"/>
                  </a:lnTo>
                  <a:lnTo>
                    <a:pt x="1855" y="338"/>
                  </a:lnTo>
                  <a:lnTo>
                    <a:pt x="1855" y="328"/>
                  </a:lnTo>
                  <a:close/>
                  <a:moveTo>
                    <a:pt x="1915" y="348"/>
                  </a:moveTo>
                  <a:cubicBezTo>
                    <a:pt x="1915" y="358"/>
                    <a:pt x="1925" y="358"/>
                    <a:pt x="1925" y="368"/>
                  </a:cubicBezTo>
                  <a:lnTo>
                    <a:pt x="1905" y="358"/>
                  </a:lnTo>
                  <a:lnTo>
                    <a:pt x="1915" y="348"/>
                  </a:lnTo>
                  <a:close/>
                  <a:moveTo>
                    <a:pt x="1875" y="378"/>
                  </a:moveTo>
                  <a:lnTo>
                    <a:pt x="1866" y="388"/>
                  </a:lnTo>
                  <a:lnTo>
                    <a:pt x="1875" y="388"/>
                  </a:lnTo>
                  <a:lnTo>
                    <a:pt x="1875" y="378"/>
                  </a:lnTo>
                  <a:close/>
                  <a:moveTo>
                    <a:pt x="1326" y="376"/>
                  </a:moveTo>
                  <a:cubicBezTo>
                    <a:pt x="1327" y="376"/>
                    <a:pt x="1328" y="377"/>
                    <a:pt x="1330" y="378"/>
                  </a:cubicBezTo>
                  <a:cubicBezTo>
                    <a:pt x="1330" y="388"/>
                    <a:pt x="1340" y="398"/>
                    <a:pt x="1330" y="398"/>
                  </a:cubicBezTo>
                  <a:cubicBezTo>
                    <a:pt x="1330" y="387"/>
                    <a:pt x="1328" y="380"/>
                    <a:pt x="1326" y="376"/>
                  </a:cubicBezTo>
                  <a:close/>
                  <a:moveTo>
                    <a:pt x="2034" y="407"/>
                  </a:moveTo>
                  <a:lnTo>
                    <a:pt x="2054" y="418"/>
                  </a:lnTo>
                  <a:lnTo>
                    <a:pt x="2054" y="427"/>
                  </a:lnTo>
                  <a:lnTo>
                    <a:pt x="2044" y="418"/>
                  </a:lnTo>
                  <a:cubicBezTo>
                    <a:pt x="2034" y="418"/>
                    <a:pt x="2034" y="407"/>
                    <a:pt x="2034" y="407"/>
                  </a:cubicBezTo>
                  <a:close/>
                  <a:moveTo>
                    <a:pt x="1855" y="368"/>
                  </a:moveTo>
                  <a:lnTo>
                    <a:pt x="1875" y="378"/>
                  </a:lnTo>
                  <a:lnTo>
                    <a:pt x="1955" y="418"/>
                  </a:lnTo>
                  <a:lnTo>
                    <a:pt x="1955" y="427"/>
                  </a:lnTo>
                  <a:cubicBezTo>
                    <a:pt x="1945" y="398"/>
                    <a:pt x="1895" y="427"/>
                    <a:pt x="1875" y="388"/>
                  </a:cubicBezTo>
                  <a:cubicBezTo>
                    <a:pt x="1855" y="407"/>
                    <a:pt x="1846" y="427"/>
                    <a:pt x="1836" y="447"/>
                  </a:cubicBezTo>
                  <a:cubicBezTo>
                    <a:pt x="1836" y="447"/>
                    <a:pt x="1826" y="438"/>
                    <a:pt x="1816" y="438"/>
                  </a:cubicBezTo>
                  <a:cubicBezTo>
                    <a:pt x="1826" y="418"/>
                    <a:pt x="1836" y="407"/>
                    <a:pt x="1846" y="388"/>
                  </a:cubicBezTo>
                  <a:lnTo>
                    <a:pt x="1846" y="398"/>
                  </a:lnTo>
                  <a:cubicBezTo>
                    <a:pt x="1855" y="388"/>
                    <a:pt x="1855" y="378"/>
                    <a:pt x="1855" y="368"/>
                  </a:cubicBezTo>
                  <a:close/>
                  <a:moveTo>
                    <a:pt x="1816" y="457"/>
                  </a:moveTo>
                  <a:cubicBezTo>
                    <a:pt x="1826" y="467"/>
                    <a:pt x="1826" y="477"/>
                    <a:pt x="1826" y="477"/>
                  </a:cubicBezTo>
                  <a:lnTo>
                    <a:pt x="1826" y="497"/>
                  </a:lnTo>
                  <a:cubicBezTo>
                    <a:pt x="1816" y="497"/>
                    <a:pt x="1816" y="487"/>
                    <a:pt x="1806" y="487"/>
                  </a:cubicBezTo>
                  <a:lnTo>
                    <a:pt x="1806" y="467"/>
                  </a:lnTo>
                  <a:lnTo>
                    <a:pt x="1816" y="457"/>
                  </a:lnTo>
                  <a:close/>
                  <a:moveTo>
                    <a:pt x="2105" y="442"/>
                  </a:moveTo>
                  <a:lnTo>
                    <a:pt x="2203" y="477"/>
                  </a:lnTo>
                  <a:lnTo>
                    <a:pt x="2203" y="487"/>
                  </a:lnTo>
                  <a:cubicBezTo>
                    <a:pt x="2193" y="487"/>
                    <a:pt x="2183" y="497"/>
                    <a:pt x="2173" y="507"/>
                  </a:cubicBezTo>
                  <a:lnTo>
                    <a:pt x="2173" y="497"/>
                  </a:lnTo>
                  <a:cubicBezTo>
                    <a:pt x="2163" y="487"/>
                    <a:pt x="2163" y="477"/>
                    <a:pt x="2163" y="467"/>
                  </a:cubicBezTo>
                  <a:lnTo>
                    <a:pt x="2113" y="457"/>
                  </a:lnTo>
                  <a:cubicBezTo>
                    <a:pt x="2113" y="451"/>
                    <a:pt x="2110" y="446"/>
                    <a:pt x="2105" y="442"/>
                  </a:cubicBezTo>
                  <a:close/>
                  <a:moveTo>
                    <a:pt x="1767" y="497"/>
                  </a:moveTo>
                  <a:lnTo>
                    <a:pt x="1786" y="507"/>
                  </a:lnTo>
                  <a:lnTo>
                    <a:pt x="1786" y="516"/>
                  </a:lnTo>
                  <a:lnTo>
                    <a:pt x="1786" y="516"/>
                  </a:lnTo>
                  <a:cubicBezTo>
                    <a:pt x="1786" y="516"/>
                    <a:pt x="1786" y="516"/>
                    <a:pt x="1786" y="516"/>
                  </a:cubicBezTo>
                  <a:lnTo>
                    <a:pt x="1786" y="516"/>
                  </a:lnTo>
                  <a:cubicBezTo>
                    <a:pt x="1786" y="516"/>
                    <a:pt x="1786" y="517"/>
                    <a:pt x="1786" y="517"/>
                  </a:cubicBezTo>
                  <a:lnTo>
                    <a:pt x="1786" y="516"/>
                  </a:lnTo>
                  <a:lnTo>
                    <a:pt x="1786" y="516"/>
                  </a:lnTo>
                  <a:cubicBezTo>
                    <a:pt x="1789" y="517"/>
                    <a:pt x="1791" y="517"/>
                    <a:pt x="1796" y="517"/>
                  </a:cubicBezTo>
                  <a:lnTo>
                    <a:pt x="1804" y="525"/>
                  </a:lnTo>
                  <a:lnTo>
                    <a:pt x="1804" y="525"/>
                  </a:lnTo>
                  <a:cubicBezTo>
                    <a:pt x="1796" y="520"/>
                    <a:pt x="1787" y="517"/>
                    <a:pt x="1776" y="517"/>
                  </a:cubicBezTo>
                  <a:lnTo>
                    <a:pt x="1776" y="507"/>
                  </a:lnTo>
                  <a:cubicBezTo>
                    <a:pt x="1781" y="512"/>
                    <a:pt x="1784" y="514"/>
                    <a:pt x="1786" y="516"/>
                  </a:cubicBezTo>
                  <a:lnTo>
                    <a:pt x="1786" y="516"/>
                  </a:lnTo>
                  <a:cubicBezTo>
                    <a:pt x="1786" y="513"/>
                    <a:pt x="1784" y="507"/>
                    <a:pt x="1776" y="507"/>
                  </a:cubicBezTo>
                  <a:lnTo>
                    <a:pt x="1786" y="507"/>
                  </a:lnTo>
                  <a:cubicBezTo>
                    <a:pt x="1776" y="507"/>
                    <a:pt x="1767" y="507"/>
                    <a:pt x="1767" y="497"/>
                  </a:cubicBezTo>
                  <a:close/>
                  <a:moveTo>
                    <a:pt x="1806" y="517"/>
                  </a:moveTo>
                  <a:cubicBezTo>
                    <a:pt x="1816" y="517"/>
                    <a:pt x="1816" y="526"/>
                    <a:pt x="1826" y="526"/>
                  </a:cubicBezTo>
                  <a:lnTo>
                    <a:pt x="1826" y="537"/>
                  </a:lnTo>
                  <a:cubicBezTo>
                    <a:pt x="1818" y="533"/>
                    <a:pt x="1812" y="529"/>
                    <a:pt x="1806" y="526"/>
                  </a:cubicBezTo>
                  <a:lnTo>
                    <a:pt x="1806" y="526"/>
                  </a:lnTo>
                  <a:lnTo>
                    <a:pt x="1806" y="517"/>
                  </a:lnTo>
                  <a:close/>
                  <a:moveTo>
                    <a:pt x="1905" y="526"/>
                  </a:moveTo>
                  <a:cubicBezTo>
                    <a:pt x="1915" y="526"/>
                    <a:pt x="1915" y="537"/>
                    <a:pt x="1915" y="537"/>
                  </a:cubicBezTo>
                  <a:cubicBezTo>
                    <a:pt x="1915" y="537"/>
                    <a:pt x="1905" y="537"/>
                    <a:pt x="1895" y="526"/>
                  </a:cubicBezTo>
                  <a:close/>
                  <a:moveTo>
                    <a:pt x="1220" y="467"/>
                  </a:moveTo>
                  <a:cubicBezTo>
                    <a:pt x="1220" y="487"/>
                    <a:pt x="1231" y="517"/>
                    <a:pt x="1231" y="546"/>
                  </a:cubicBezTo>
                  <a:cubicBezTo>
                    <a:pt x="1211" y="526"/>
                    <a:pt x="1211" y="487"/>
                    <a:pt x="1220" y="467"/>
                  </a:cubicBezTo>
                  <a:close/>
                  <a:moveTo>
                    <a:pt x="1886" y="557"/>
                  </a:moveTo>
                  <a:cubicBezTo>
                    <a:pt x="1895" y="557"/>
                    <a:pt x="1905" y="566"/>
                    <a:pt x="1905" y="566"/>
                  </a:cubicBezTo>
                  <a:lnTo>
                    <a:pt x="1905" y="576"/>
                  </a:lnTo>
                  <a:cubicBezTo>
                    <a:pt x="1905" y="566"/>
                    <a:pt x="1895" y="566"/>
                    <a:pt x="1886" y="566"/>
                  </a:cubicBezTo>
                  <a:lnTo>
                    <a:pt x="1886" y="557"/>
                  </a:lnTo>
                  <a:close/>
                  <a:moveTo>
                    <a:pt x="2025" y="467"/>
                  </a:moveTo>
                  <a:cubicBezTo>
                    <a:pt x="2034" y="477"/>
                    <a:pt x="2044" y="497"/>
                    <a:pt x="2054" y="497"/>
                  </a:cubicBezTo>
                  <a:cubicBezTo>
                    <a:pt x="2044" y="526"/>
                    <a:pt x="2025" y="557"/>
                    <a:pt x="2005" y="576"/>
                  </a:cubicBezTo>
                  <a:cubicBezTo>
                    <a:pt x="1994" y="576"/>
                    <a:pt x="1985" y="576"/>
                    <a:pt x="1985" y="566"/>
                  </a:cubicBezTo>
                  <a:cubicBezTo>
                    <a:pt x="1994" y="546"/>
                    <a:pt x="2005" y="526"/>
                    <a:pt x="2014" y="517"/>
                  </a:cubicBezTo>
                  <a:lnTo>
                    <a:pt x="1994" y="497"/>
                  </a:lnTo>
                  <a:cubicBezTo>
                    <a:pt x="2014" y="487"/>
                    <a:pt x="2025" y="477"/>
                    <a:pt x="2025" y="467"/>
                  </a:cubicBezTo>
                  <a:close/>
                  <a:moveTo>
                    <a:pt x="1101" y="566"/>
                  </a:moveTo>
                  <a:cubicBezTo>
                    <a:pt x="1112" y="576"/>
                    <a:pt x="1112" y="586"/>
                    <a:pt x="1101" y="586"/>
                  </a:cubicBezTo>
                  <a:lnTo>
                    <a:pt x="1072" y="586"/>
                  </a:lnTo>
                  <a:cubicBezTo>
                    <a:pt x="1082" y="576"/>
                    <a:pt x="1092" y="566"/>
                    <a:pt x="1101" y="566"/>
                  </a:cubicBezTo>
                  <a:close/>
                  <a:moveTo>
                    <a:pt x="1975" y="596"/>
                  </a:moveTo>
                  <a:lnTo>
                    <a:pt x="1975" y="596"/>
                  </a:lnTo>
                  <a:lnTo>
                    <a:pt x="1975" y="596"/>
                  </a:lnTo>
                  <a:cubicBezTo>
                    <a:pt x="1975" y="596"/>
                    <a:pt x="1985" y="596"/>
                    <a:pt x="1985" y="606"/>
                  </a:cubicBezTo>
                  <a:lnTo>
                    <a:pt x="1975" y="606"/>
                  </a:lnTo>
                  <a:lnTo>
                    <a:pt x="1975" y="596"/>
                  </a:lnTo>
                  <a:close/>
                  <a:moveTo>
                    <a:pt x="1101" y="537"/>
                  </a:moveTo>
                  <a:cubicBezTo>
                    <a:pt x="1141" y="537"/>
                    <a:pt x="1181" y="546"/>
                    <a:pt x="1231" y="557"/>
                  </a:cubicBezTo>
                  <a:cubicBezTo>
                    <a:pt x="1220" y="586"/>
                    <a:pt x="1220" y="606"/>
                    <a:pt x="1201" y="626"/>
                  </a:cubicBezTo>
                  <a:cubicBezTo>
                    <a:pt x="1191" y="616"/>
                    <a:pt x="1171" y="616"/>
                    <a:pt x="1151" y="606"/>
                  </a:cubicBezTo>
                  <a:cubicBezTo>
                    <a:pt x="1132" y="586"/>
                    <a:pt x="1121" y="576"/>
                    <a:pt x="1101" y="537"/>
                  </a:cubicBezTo>
                  <a:close/>
                  <a:moveTo>
                    <a:pt x="1945" y="616"/>
                  </a:moveTo>
                  <a:cubicBezTo>
                    <a:pt x="1955" y="616"/>
                    <a:pt x="1965" y="626"/>
                    <a:pt x="1975" y="626"/>
                  </a:cubicBezTo>
                  <a:lnTo>
                    <a:pt x="1965" y="636"/>
                  </a:lnTo>
                  <a:cubicBezTo>
                    <a:pt x="1955" y="626"/>
                    <a:pt x="1945" y="626"/>
                    <a:pt x="1935" y="616"/>
                  </a:cubicBezTo>
                  <a:close/>
                  <a:moveTo>
                    <a:pt x="993" y="665"/>
                  </a:moveTo>
                  <a:lnTo>
                    <a:pt x="982" y="685"/>
                  </a:lnTo>
                  <a:lnTo>
                    <a:pt x="973" y="676"/>
                  </a:lnTo>
                  <a:cubicBezTo>
                    <a:pt x="973" y="676"/>
                    <a:pt x="982" y="676"/>
                    <a:pt x="993" y="665"/>
                  </a:cubicBezTo>
                  <a:close/>
                  <a:moveTo>
                    <a:pt x="1776" y="537"/>
                  </a:moveTo>
                  <a:cubicBezTo>
                    <a:pt x="1786" y="546"/>
                    <a:pt x="1796" y="546"/>
                    <a:pt x="1806" y="546"/>
                  </a:cubicBezTo>
                  <a:lnTo>
                    <a:pt x="1806" y="557"/>
                  </a:lnTo>
                  <a:cubicBezTo>
                    <a:pt x="1796" y="557"/>
                    <a:pt x="1786" y="546"/>
                    <a:pt x="1776" y="546"/>
                  </a:cubicBezTo>
                  <a:lnTo>
                    <a:pt x="1776" y="596"/>
                  </a:lnTo>
                  <a:cubicBezTo>
                    <a:pt x="1776" y="606"/>
                    <a:pt x="1767" y="606"/>
                    <a:pt x="1756" y="616"/>
                  </a:cubicBezTo>
                  <a:cubicBezTo>
                    <a:pt x="1767" y="616"/>
                    <a:pt x="1776" y="626"/>
                    <a:pt x="1776" y="626"/>
                  </a:cubicBezTo>
                  <a:cubicBezTo>
                    <a:pt x="1776" y="636"/>
                    <a:pt x="1767" y="636"/>
                    <a:pt x="1767" y="646"/>
                  </a:cubicBezTo>
                  <a:lnTo>
                    <a:pt x="1776" y="646"/>
                  </a:lnTo>
                  <a:cubicBezTo>
                    <a:pt x="1776" y="665"/>
                    <a:pt x="1776" y="676"/>
                    <a:pt x="1767" y="685"/>
                  </a:cubicBezTo>
                  <a:lnTo>
                    <a:pt x="1717" y="685"/>
                  </a:lnTo>
                  <a:cubicBezTo>
                    <a:pt x="1717" y="656"/>
                    <a:pt x="1717" y="616"/>
                    <a:pt x="1707" y="576"/>
                  </a:cubicBezTo>
                  <a:lnTo>
                    <a:pt x="1717" y="576"/>
                  </a:lnTo>
                  <a:lnTo>
                    <a:pt x="1717" y="586"/>
                  </a:lnTo>
                  <a:cubicBezTo>
                    <a:pt x="1724" y="551"/>
                    <a:pt x="1741" y="546"/>
                    <a:pt x="1758" y="546"/>
                  </a:cubicBezTo>
                  <a:cubicBezTo>
                    <a:pt x="1764" y="546"/>
                    <a:pt x="1771" y="546"/>
                    <a:pt x="1776" y="546"/>
                  </a:cubicBezTo>
                  <a:lnTo>
                    <a:pt x="1776" y="537"/>
                  </a:lnTo>
                  <a:close/>
                  <a:moveTo>
                    <a:pt x="1052" y="616"/>
                  </a:moveTo>
                  <a:lnTo>
                    <a:pt x="1062" y="646"/>
                  </a:lnTo>
                  <a:cubicBezTo>
                    <a:pt x="1062" y="646"/>
                    <a:pt x="1052" y="656"/>
                    <a:pt x="1062" y="665"/>
                  </a:cubicBezTo>
                  <a:cubicBezTo>
                    <a:pt x="1052" y="676"/>
                    <a:pt x="1052" y="676"/>
                    <a:pt x="1052" y="685"/>
                  </a:cubicBezTo>
                  <a:lnTo>
                    <a:pt x="1022" y="715"/>
                  </a:lnTo>
                  <a:cubicBezTo>
                    <a:pt x="993" y="696"/>
                    <a:pt x="1012" y="685"/>
                    <a:pt x="1022" y="665"/>
                  </a:cubicBezTo>
                  <a:cubicBezTo>
                    <a:pt x="1032" y="646"/>
                    <a:pt x="1042" y="636"/>
                    <a:pt x="1022" y="626"/>
                  </a:cubicBezTo>
                  <a:cubicBezTo>
                    <a:pt x="1032" y="626"/>
                    <a:pt x="1042" y="616"/>
                    <a:pt x="1052" y="616"/>
                  </a:cubicBezTo>
                  <a:close/>
                  <a:moveTo>
                    <a:pt x="962" y="676"/>
                  </a:moveTo>
                  <a:cubicBezTo>
                    <a:pt x="973" y="705"/>
                    <a:pt x="953" y="725"/>
                    <a:pt x="943" y="735"/>
                  </a:cubicBezTo>
                  <a:lnTo>
                    <a:pt x="923" y="735"/>
                  </a:lnTo>
                  <a:cubicBezTo>
                    <a:pt x="923" y="725"/>
                    <a:pt x="913" y="725"/>
                    <a:pt x="913" y="715"/>
                  </a:cubicBezTo>
                  <a:cubicBezTo>
                    <a:pt x="913" y="725"/>
                    <a:pt x="913" y="725"/>
                    <a:pt x="903" y="735"/>
                  </a:cubicBezTo>
                  <a:cubicBezTo>
                    <a:pt x="903" y="725"/>
                    <a:pt x="893" y="725"/>
                    <a:pt x="893" y="725"/>
                  </a:cubicBezTo>
                  <a:cubicBezTo>
                    <a:pt x="903" y="725"/>
                    <a:pt x="903" y="715"/>
                    <a:pt x="913" y="715"/>
                  </a:cubicBezTo>
                  <a:cubicBezTo>
                    <a:pt x="933" y="705"/>
                    <a:pt x="953" y="696"/>
                    <a:pt x="962" y="676"/>
                  </a:cubicBezTo>
                  <a:close/>
                  <a:moveTo>
                    <a:pt x="1022" y="745"/>
                  </a:moveTo>
                  <a:lnTo>
                    <a:pt x="1002" y="765"/>
                  </a:lnTo>
                  <a:cubicBezTo>
                    <a:pt x="993" y="755"/>
                    <a:pt x="1002" y="745"/>
                    <a:pt x="1012" y="745"/>
                  </a:cubicBezTo>
                  <a:close/>
                  <a:moveTo>
                    <a:pt x="903" y="755"/>
                  </a:moveTo>
                  <a:cubicBezTo>
                    <a:pt x="903" y="765"/>
                    <a:pt x="913" y="775"/>
                    <a:pt x="923" y="784"/>
                  </a:cubicBezTo>
                  <a:lnTo>
                    <a:pt x="883" y="784"/>
                  </a:lnTo>
                  <a:cubicBezTo>
                    <a:pt x="893" y="775"/>
                    <a:pt x="893" y="765"/>
                    <a:pt x="903" y="755"/>
                  </a:cubicBezTo>
                  <a:close/>
                  <a:moveTo>
                    <a:pt x="2521" y="784"/>
                  </a:moveTo>
                  <a:cubicBezTo>
                    <a:pt x="2518" y="784"/>
                    <a:pt x="2516" y="785"/>
                    <a:pt x="2514" y="786"/>
                  </a:cubicBezTo>
                  <a:lnTo>
                    <a:pt x="2514" y="786"/>
                  </a:lnTo>
                  <a:cubicBezTo>
                    <a:pt x="2516" y="786"/>
                    <a:pt x="2518" y="785"/>
                    <a:pt x="2521" y="784"/>
                  </a:cubicBezTo>
                  <a:close/>
                  <a:moveTo>
                    <a:pt x="964" y="869"/>
                  </a:moveTo>
                  <a:cubicBezTo>
                    <a:pt x="963" y="870"/>
                    <a:pt x="962" y="872"/>
                    <a:pt x="962" y="874"/>
                  </a:cubicBezTo>
                  <a:cubicBezTo>
                    <a:pt x="963" y="872"/>
                    <a:pt x="963" y="871"/>
                    <a:pt x="964" y="869"/>
                  </a:cubicBezTo>
                  <a:close/>
                  <a:moveTo>
                    <a:pt x="715" y="953"/>
                  </a:moveTo>
                  <a:cubicBezTo>
                    <a:pt x="715" y="954"/>
                    <a:pt x="715" y="963"/>
                    <a:pt x="705" y="973"/>
                  </a:cubicBezTo>
                  <a:cubicBezTo>
                    <a:pt x="705" y="973"/>
                    <a:pt x="705" y="963"/>
                    <a:pt x="695" y="963"/>
                  </a:cubicBezTo>
                  <a:lnTo>
                    <a:pt x="715" y="953"/>
                  </a:lnTo>
                  <a:close/>
                  <a:moveTo>
                    <a:pt x="933" y="795"/>
                  </a:moveTo>
                  <a:cubicBezTo>
                    <a:pt x="952" y="814"/>
                    <a:pt x="971" y="833"/>
                    <a:pt x="964" y="869"/>
                  </a:cubicBezTo>
                  <a:lnTo>
                    <a:pt x="964" y="869"/>
                  </a:lnTo>
                  <a:cubicBezTo>
                    <a:pt x="967" y="864"/>
                    <a:pt x="975" y="864"/>
                    <a:pt x="982" y="864"/>
                  </a:cubicBezTo>
                  <a:cubicBezTo>
                    <a:pt x="982" y="848"/>
                    <a:pt x="994" y="840"/>
                    <a:pt x="1007" y="840"/>
                  </a:cubicBezTo>
                  <a:cubicBezTo>
                    <a:pt x="1017" y="840"/>
                    <a:pt x="1028" y="845"/>
                    <a:pt x="1032" y="854"/>
                  </a:cubicBezTo>
                  <a:lnTo>
                    <a:pt x="1032" y="874"/>
                  </a:lnTo>
                  <a:lnTo>
                    <a:pt x="1012" y="864"/>
                  </a:lnTo>
                  <a:lnTo>
                    <a:pt x="1012" y="973"/>
                  </a:lnTo>
                  <a:lnTo>
                    <a:pt x="993" y="1003"/>
                  </a:lnTo>
                  <a:lnTo>
                    <a:pt x="982" y="983"/>
                  </a:lnTo>
                  <a:cubicBezTo>
                    <a:pt x="973" y="973"/>
                    <a:pt x="953" y="963"/>
                    <a:pt x="943" y="953"/>
                  </a:cubicBezTo>
                  <a:cubicBezTo>
                    <a:pt x="953" y="943"/>
                    <a:pt x="973" y="934"/>
                    <a:pt x="982" y="934"/>
                  </a:cubicBezTo>
                  <a:lnTo>
                    <a:pt x="982" y="914"/>
                  </a:lnTo>
                  <a:cubicBezTo>
                    <a:pt x="973" y="914"/>
                    <a:pt x="973" y="903"/>
                    <a:pt x="962" y="894"/>
                  </a:cubicBezTo>
                  <a:cubicBezTo>
                    <a:pt x="973" y="884"/>
                    <a:pt x="982" y="874"/>
                    <a:pt x="962" y="874"/>
                  </a:cubicBezTo>
                  <a:lnTo>
                    <a:pt x="953" y="874"/>
                  </a:lnTo>
                  <a:cubicBezTo>
                    <a:pt x="943" y="874"/>
                    <a:pt x="943" y="874"/>
                    <a:pt x="943" y="884"/>
                  </a:cubicBezTo>
                  <a:lnTo>
                    <a:pt x="883" y="844"/>
                  </a:lnTo>
                  <a:lnTo>
                    <a:pt x="883" y="844"/>
                  </a:lnTo>
                  <a:cubicBezTo>
                    <a:pt x="893" y="854"/>
                    <a:pt x="883" y="864"/>
                    <a:pt x="874" y="874"/>
                  </a:cubicBezTo>
                  <a:cubicBezTo>
                    <a:pt x="863" y="854"/>
                    <a:pt x="854" y="844"/>
                    <a:pt x="863" y="815"/>
                  </a:cubicBezTo>
                  <a:lnTo>
                    <a:pt x="933" y="795"/>
                  </a:lnTo>
                  <a:close/>
                  <a:moveTo>
                    <a:pt x="854" y="993"/>
                  </a:moveTo>
                  <a:cubicBezTo>
                    <a:pt x="854" y="1003"/>
                    <a:pt x="843" y="1003"/>
                    <a:pt x="843" y="1013"/>
                  </a:cubicBezTo>
                  <a:cubicBezTo>
                    <a:pt x="843" y="1003"/>
                    <a:pt x="843" y="993"/>
                    <a:pt x="854" y="993"/>
                  </a:cubicBezTo>
                  <a:close/>
                  <a:moveTo>
                    <a:pt x="2640" y="1033"/>
                  </a:moveTo>
                  <a:cubicBezTo>
                    <a:pt x="2638" y="1036"/>
                    <a:pt x="2637" y="1040"/>
                    <a:pt x="2638" y="1044"/>
                  </a:cubicBezTo>
                  <a:lnTo>
                    <a:pt x="2638" y="1044"/>
                  </a:lnTo>
                  <a:cubicBezTo>
                    <a:pt x="2639" y="1039"/>
                    <a:pt x="2640" y="1036"/>
                    <a:pt x="2640" y="1033"/>
                  </a:cubicBezTo>
                  <a:close/>
                  <a:moveTo>
                    <a:pt x="804" y="854"/>
                  </a:moveTo>
                  <a:lnTo>
                    <a:pt x="843" y="923"/>
                  </a:lnTo>
                  <a:lnTo>
                    <a:pt x="794" y="963"/>
                  </a:lnTo>
                  <a:cubicBezTo>
                    <a:pt x="794" y="973"/>
                    <a:pt x="804" y="973"/>
                    <a:pt x="804" y="983"/>
                  </a:cubicBezTo>
                  <a:cubicBezTo>
                    <a:pt x="774" y="1013"/>
                    <a:pt x="774" y="1023"/>
                    <a:pt x="764" y="1042"/>
                  </a:cubicBezTo>
                  <a:cubicBezTo>
                    <a:pt x="755" y="1042"/>
                    <a:pt x="755" y="1053"/>
                    <a:pt x="755" y="1053"/>
                  </a:cubicBezTo>
                  <a:cubicBezTo>
                    <a:pt x="705" y="1013"/>
                    <a:pt x="764" y="983"/>
                    <a:pt x="764" y="954"/>
                  </a:cubicBezTo>
                  <a:lnTo>
                    <a:pt x="764" y="954"/>
                  </a:lnTo>
                  <a:cubicBezTo>
                    <a:pt x="764" y="957"/>
                    <a:pt x="763" y="958"/>
                    <a:pt x="762" y="958"/>
                  </a:cubicBezTo>
                  <a:cubicBezTo>
                    <a:pt x="759" y="958"/>
                    <a:pt x="755" y="953"/>
                    <a:pt x="755" y="953"/>
                  </a:cubicBezTo>
                  <a:cubicBezTo>
                    <a:pt x="744" y="953"/>
                    <a:pt x="735" y="943"/>
                    <a:pt x="735" y="934"/>
                  </a:cubicBezTo>
                  <a:lnTo>
                    <a:pt x="744" y="914"/>
                  </a:lnTo>
                  <a:cubicBezTo>
                    <a:pt x="744" y="934"/>
                    <a:pt x="744" y="943"/>
                    <a:pt x="755" y="953"/>
                  </a:cubicBezTo>
                  <a:cubicBezTo>
                    <a:pt x="755" y="903"/>
                    <a:pt x="784" y="884"/>
                    <a:pt x="794" y="854"/>
                  </a:cubicBezTo>
                  <a:close/>
                  <a:moveTo>
                    <a:pt x="705" y="1003"/>
                  </a:moveTo>
                  <a:lnTo>
                    <a:pt x="735" y="1042"/>
                  </a:lnTo>
                  <a:cubicBezTo>
                    <a:pt x="705" y="1053"/>
                    <a:pt x="695" y="1062"/>
                    <a:pt x="685" y="1073"/>
                  </a:cubicBezTo>
                  <a:lnTo>
                    <a:pt x="685" y="1013"/>
                  </a:lnTo>
                  <a:cubicBezTo>
                    <a:pt x="685" y="1003"/>
                    <a:pt x="695" y="1003"/>
                    <a:pt x="705" y="1003"/>
                  </a:cubicBezTo>
                  <a:close/>
                  <a:moveTo>
                    <a:pt x="1012" y="1003"/>
                  </a:moveTo>
                  <a:lnTo>
                    <a:pt x="1012" y="1062"/>
                  </a:lnTo>
                  <a:cubicBezTo>
                    <a:pt x="1002" y="1082"/>
                    <a:pt x="982" y="1092"/>
                    <a:pt x="973" y="1112"/>
                  </a:cubicBezTo>
                  <a:cubicBezTo>
                    <a:pt x="943" y="1082"/>
                    <a:pt x="863" y="1122"/>
                    <a:pt x="903" y="1053"/>
                  </a:cubicBezTo>
                  <a:lnTo>
                    <a:pt x="903" y="1053"/>
                  </a:lnTo>
                  <a:cubicBezTo>
                    <a:pt x="908" y="1067"/>
                    <a:pt x="921" y="1070"/>
                    <a:pt x="934" y="1070"/>
                  </a:cubicBezTo>
                  <a:cubicBezTo>
                    <a:pt x="941" y="1070"/>
                    <a:pt x="948" y="1069"/>
                    <a:pt x="954" y="1069"/>
                  </a:cubicBezTo>
                  <a:cubicBezTo>
                    <a:pt x="961" y="1069"/>
                    <a:pt x="968" y="1070"/>
                    <a:pt x="973" y="1073"/>
                  </a:cubicBezTo>
                  <a:cubicBezTo>
                    <a:pt x="993" y="1062"/>
                    <a:pt x="993" y="1042"/>
                    <a:pt x="993" y="1023"/>
                  </a:cubicBezTo>
                  <a:cubicBezTo>
                    <a:pt x="993" y="1013"/>
                    <a:pt x="1002" y="1003"/>
                    <a:pt x="1012" y="1003"/>
                  </a:cubicBezTo>
                  <a:close/>
                  <a:moveTo>
                    <a:pt x="2435" y="1112"/>
                  </a:moveTo>
                  <a:cubicBezTo>
                    <a:pt x="2434" y="1112"/>
                    <a:pt x="2432" y="1112"/>
                    <a:pt x="2431" y="1112"/>
                  </a:cubicBezTo>
                  <a:cubicBezTo>
                    <a:pt x="2434" y="1112"/>
                    <a:pt x="2435" y="1112"/>
                    <a:pt x="2435" y="1112"/>
                  </a:cubicBezTo>
                  <a:close/>
                  <a:moveTo>
                    <a:pt x="744" y="1062"/>
                  </a:moveTo>
                  <a:cubicBezTo>
                    <a:pt x="744" y="1082"/>
                    <a:pt x="724" y="1092"/>
                    <a:pt x="705" y="1122"/>
                  </a:cubicBezTo>
                  <a:cubicBezTo>
                    <a:pt x="695" y="1122"/>
                    <a:pt x="695" y="1112"/>
                    <a:pt x="685" y="1102"/>
                  </a:cubicBezTo>
                  <a:lnTo>
                    <a:pt x="735" y="1062"/>
                  </a:lnTo>
                  <a:close/>
                  <a:moveTo>
                    <a:pt x="647" y="1139"/>
                  </a:moveTo>
                  <a:lnTo>
                    <a:pt x="645" y="1142"/>
                  </a:lnTo>
                  <a:cubicBezTo>
                    <a:pt x="646" y="1141"/>
                    <a:pt x="646" y="1140"/>
                    <a:pt x="647" y="1139"/>
                  </a:cubicBezTo>
                  <a:close/>
                  <a:moveTo>
                    <a:pt x="1399" y="1033"/>
                  </a:moveTo>
                  <a:cubicBezTo>
                    <a:pt x="1439" y="1053"/>
                    <a:pt x="1459" y="1062"/>
                    <a:pt x="1469" y="1073"/>
                  </a:cubicBezTo>
                  <a:cubicBezTo>
                    <a:pt x="1459" y="1082"/>
                    <a:pt x="1459" y="1082"/>
                    <a:pt x="1449" y="1082"/>
                  </a:cubicBezTo>
                  <a:lnTo>
                    <a:pt x="1439" y="1062"/>
                  </a:lnTo>
                  <a:lnTo>
                    <a:pt x="1439" y="1062"/>
                  </a:lnTo>
                  <a:cubicBezTo>
                    <a:pt x="1449" y="1102"/>
                    <a:pt x="1419" y="1132"/>
                    <a:pt x="1379" y="1161"/>
                  </a:cubicBezTo>
                  <a:lnTo>
                    <a:pt x="1379" y="1092"/>
                  </a:lnTo>
                  <a:cubicBezTo>
                    <a:pt x="1379" y="1073"/>
                    <a:pt x="1390" y="1053"/>
                    <a:pt x="1399" y="1033"/>
                  </a:cubicBezTo>
                  <a:close/>
                  <a:moveTo>
                    <a:pt x="973" y="1142"/>
                  </a:moveTo>
                  <a:lnTo>
                    <a:pt x="993" y="1172"/>
                  </a:lnTo>
                  <a:cubicBezTo>
                    <a:pt x="973" y="1161"/>
                    <a:pt x="962" y="1152"/>
                    <a:pt x="953" y="1152"/>
                  </a:cubicBezTo>
                  <a:cubicBezTo>
                    <a:pt x="962" y="1152"/>
                    <a:pt x="962" y="1142"/>
                    <a:pt x="973" y="1142"/>
                  </a:cubicBezTo>
                  <a:close/>
                  <a:moveTo>
                    <a:pt x="2660" y="1211"/>
                  </a:moveTo>
                  <a:cubicBezTo>
                    <a:pt x="2660" y="1221"/>
                    <a:pt x="2669" y="1221"/>
                    <a:pt x="2669" y="1231"/>
                  </a:cubicBezTo>
                  <a:cubicBezTo>
                    <a:pt x="2662" y="1238"/>
                    <a:pt x="2655" y="1245"/>
                    <a:pt x="2645" y="1245"/>
                  </a:cubicBezTo>
                  <a:cubicBezTo>
                    <a:pt x="2640" y="1245"/>
                    <a:pt x="2635" y="1244"/>
                    <a:pt x="2629" y="1241"/>
                  </a:cubicBezTo>
                  <a:cubicBezTo>
                    <a:pt x="2640" y="1231"/>
                    <a:pt x="2640" y="1221"/>
                    <a:pt x="2660" y="1211"/>
                  </a:cubicBezTo>
                  <a:close/>
                  <a:moveTo>
                    <a:pt x="2902" y="1258"/>
                  </a:moveTo>
                  <a:cubicBezTo>
                    <a:pt x="2900" y="1258"/>
                    <a:pt x="2899" y="1258"/>
                    <a:pt x="2898" y="1258"/>
                  </a:cubicBezTo>
                  <a:lnTo>
                    <a:pt x="2898" y="1258"/>
                  </a:lnTo>
                  <a:cubicBezTo>
                    <a:pt x="2905" y="1261"/>
                    <a:pt x="2911" y="1261"/>
                    <a:pt x="2918" y="1261"/>
                  </a:cubicBezTo>
                  <a:cubicBezTo>
                    <a:pt x="2912" y="1259"/>
                    <a:pt x="2907" y="1258"/>
                    <a:pt x="2902" y="1258"/>
                  </a:cubicBezTo>
                  <a:close/>
                  <a:moveTo>
                    <a:pt x="468" y="1287"/>
                  </a:moveTo>
                  <a:lnTo>
                    <a:pt x="468" y="1287"/>
                  </a:lnTo>
                  <a:cubicBezTo>
                    <a:pt x="467" y="1288"/>
                    <a:pt x="466" y="1289"/>
                    <a:pt x="466" y="1291"/>
                  </a:cubicBezTo>
                  <a:lnTo>
                    <a:pt x="468" y="1287"/>
                  </a:lnTo>
                  <a:close/>
                  <a:moveTo>
                    <a:pt x="486" y="1241"/>
                  </a:moveTo>
                  <a:lnTo>
                    <a:pt x="468" y="1287"/>
                  </a:lnTo>
                  <a:lnTo>
                    <a:pt x="468" y="1287"/>
                  </a:lnTo>
                  <a:cubicBezTo>
                    <a:pt x="469" y="1287"/>
                    <a:pt x="470" y="1287"/>
                    <a:pt x="471" y="1287"/>
                  </a:cubicBezTo>
                  <a:cubicBezTo>
                    <a:pt x="477" y="1287"/>
                    <a:pt x="489" y="1294"/>
                    <a:pt x="497" y="1300"/>
                  </a:cubicBezTo>
                  <a:lnTo>
                    <a:pt x="497" y="1291"/>
                  </a:lnTo>
                  <a:lnTo>
                    <a:pt x="486" y="1241"/>
                  </a:lnTo>
                  <a:close/>
                  <a:moveTo>
                    <a:pt x="407" y="1390"/>
                  </a:moveTo>
                  <a:lnTo>
                    <a:pt x="407" y="1400"/>
                  </a:lnTo>
                  <a:cubicBezTo>
                    <a:pt x="397" y="1430"/>
                    <a:pt x="387" y="1450"/>
                    <a:pt x="387" y="1479"/>
                  </a:cubicBezTo>
                  <a:cubicBezTo>
                    <a:pt x="387" y="1489"/>
                    <a:pt x="367" y="1499"/>
                    <a:pt x="347" y="1509"/>
                  </a:cubicBezTo>
                  <a:cubicBezTo>
                    <a:pt x="342" y="1499"/>
                    <a:pt x="340" y="1497"/>
                    <a:pt x="338" y="1497"/>
                  </a:cubicBezTo>
                  <a:cubicBezTo>
                    <a:pt x="335" y="1497"/>
                    <a:pt x="333" y="1499"/>
                    <a:pt x="327" y="1499"/>
                  </a:cubicBezTo>
                  <a:lnTo>
                    <a:pt x="318" y="1499"/>
                  </a:lnTo>
                  <a:cubicBezTo>
                    <a:pt x="313" y="1504"/>
                    <a:pt x="308" y="1509"/>
                    <a:pt x="303" y="1509"/>
                  </a:cubicBezTo>
                  <a:cubicBezTo>
                    <a:pt x="298" y="1509"/>
                    <a:pt x="293" y="1504"/>
                    <a:pt x="288" y="1489"/>
                  </a:cubicBezTo>
                  <a:lnTo>
                    <a:pt x="288" y="1499"/>
                  </a:lnTo>
                  <a:cubicBezTo>
                    <a:pt x="278" y="1489"/>
                    <a:pt x="268" y="1479"/>
                    <a:pt x="248" y="1469"/>
                  </a:cubicBezTo>
                  <a:cubicBezTo>
                    <a:pt x="298" y="1390"/>
                    <a:pt x="358" y="1410"/>
                    <a:pt x="407" y="1390"/>
                  </a:cubicBezTo>
                  <a:close/>
                  <a:moveTo>
                    <a:pt x="1022" y="1538"/>
                  </a:moveTo>
                  <a:cubicBezTo>
                    <a:pt x="1022" y="1549"/>
                    <a:pt x="1022" y="1549"/>
                    <a:pt x="1012" y="1558"/>
                  </a:cubicBezTo>
                  <a:cubicBezTo>
                    <a:pt x="1012" y="1549"/>
                    <a:pt x="1012" y="1538"/>
                    <a:pt x="1022" y="1538"/>
                  </a:cubicBezTo>
                  <a:close/>
                  <a:moveTo>
                    <a:pt x="168" y="1640"/>
                  </a:moveTo>
                  <a:cubicBezTo>
                    <a:pt x="140" y="1640"/>
                    <a:pt x="121" y="1683"/>
                    <a:pt x="89" y="1708"/>
                  </a:cubicBezTo>
                  <a:cubicBezTo>
                    <a:pt x="89" y="1737"/>
                    <a:pt x="80" y="1767"/>
                    <a:pt x="60" y="1787"/>
                  </a:cubicBezTo>
                  <a:lnTo>
                    <a:pt x="72" y="1796"/>
                  </a:lnTo>
                  <a:lnTo>
                    <a:pt x="72" y="1796"/>
                  </a:lnTo>
                  <a:cubicBezTo>
                    <a:pt x="80" y="1795"/>
                    <a:pt x="81" y="1787"/>
                    <a:pt x="89" y="1787"/>
                  </a:cubicBezTo>
                  <a:cubicBezTo>
                    <a:pt x="89" y="1805"/>
                    <a:pt x="92" y="1810"/>
                    <a:pt x="97" y="1810"/>
                  </a:cubicBezTo>
                  <a:cubicBezTo>
                    <a:pt x="103" y="1810"/>
                    <a:pt x="112" y="1802"/>
                    <a:pt x="124" y="1802"/>
                  </a:cubicBezTo>
                  <a:cubicBezTo>
                    <a:pt x="129" y="1802"/>
                    <a:pt x="134" y="1803"/>
                    <a:pt x="139" y="1807"/>
                  </a:cubicBezTo>
                  <a:cubicBezTo>
                    <a:pt x="120" y="1787"/>
                    <a:pt x="149" y="1697"/>
                    <a:pt x="189" y="1648"/>
                  </a:cubicBezTo>
                  <a:cubicBezTo>
                    <a:pt x="181" y="1642"/>
                    <a:pt x="174" y="1640"/>
                    <a:pt x="168" y="1640"/>
                  </a:cubicBezTo>
                  <a:close/>
                  <a:moveTo>
                    <a:pt x="506" y="1966"/>
                  </a:moveTo>
                  <a:lnTo>
                    <a:pt x="566" y="2025"/>
                  </a:lnTo>
                  <a:lnTo>
                    <a:pt x="556" y="2025"/>
                  </a:lnTo>
                  <a:cubicBezTo>
                    <a:pt x="536" y="2005"/>
                    <a:pt x="516" y="1995"/>
                    <a:pt x="497" y="1975"/>
                  </a:cubicBezTo>
                  <a:lnTo>
                    <a:pt x="506" y="1966"/>
                  </a:lnTo>
                  <a:close/>
                  <a:moveTo>
                    <a:pt x="977" y="2224"/>
                  </a:moveTo>
                  <a:lnTo>
                    <a:pt x="977" y="2224"/>
                  </a:lnTo>
                  <a:cubicBezTo>
                    <a:pt x="982" y="2224"/>
                    <a:pt x="982" y="2225"/>
                    <a:pt x="982" y="2233"/>
                  </a:cubicBezTo>
                  <a:cubicBezTo>
                    <a:pt x="981" y="2230"/>
                    <a:pt x="979" y="2226"/>
                    <a:pt x="977" y="2224"/>
                  </a:cubicBezTo>
                  <a:close/>
                  <a:moveTo>
                    <a:pt x="72" y="1796"/>
                  </a:moveTo>
                  <a:lnTo>
                    <a:pt x="72" y="1796"/>
                  </a:lnTo>
                  <a:cubicBezTo>
                    <a:pt x="71" y="1796"/>
                    <a:pt x="70" y="1796"/>
                    <a:pt x="70" y="1796"/>
                  </a:cubicBezTo>
                  <a:lnTo>
                    <a:pt x="625" y="2243"/>
                  </a:lnTo>
                  <a:lnTo>
                    <a:pt x="72" y="1796"/>
                  </a:lnTo>
                  <a:close/>
                  <a:moveTo>
                    <a:pt x="625" y="2263"/>
                  </a:moveTo>
                  <a:cubicBezTo>
                    <a:pt x="619" y="2269"/>
                    <a:pt x="617" y="2275"/>
                    <a:pt x="616" y="2279"/>
                  </a:cubicBezTo>
                  <a:lnTo>
                    <a:pt x="616" y="2279"/>
                  </a:lnTo>
                  <a:cubicBezTo>
                    <a:pt x="618" y="2273"/>
                    <a:pt x="625" y="2271"/>
                    <a:pt x="625" y="2263"/>
                  </a:cubicBezTo>
                  <a:close/>
                  <a:moveTo>
                    <a:pt x="616" y="2279"/>
                  </a:moveTo>
                  <a:cubicBezTo>
                    <a:pt x="616" y="2280"/>
                    <a:pt x="616" y="2282"/>
                    <a:pt x="616" y="2283"/>
                  </a:cubicBezTo>
                  <a:lnTo>
                    <a:pt x="616" y="2283"/>
                  </a:lnTo>
                  <a:cubicBezTo>
                    <a:pt x="616" y="2283"/>
                    <a:pt x="616" y="2282"/>
                    <a:pt x="616" y="2279"/>
                  </a:cubicBezTo>
                  <a:close/>
                  <a:moveTo>
                    <a:pt x="1538" y="2273"/>
                  </a:moveTo>
                  <a:lnTo>
                    <a:pt x="1538" y="2283"/>
                  </a:lnTo>
                  <a:cubicBezTo>
                    <a:pt x="1532" y="2283"/>
                    <a:pt x="1525" y="2287"/>
                    <a:pt x="1518" y="2287"/>
                  </a:cubicBezTo>
                  <a:cubicBezTo>
                    <a:pt x="1515" y="2287"/>
                    <a:pt x="1512" y="2286"/>
                    <a:pt x="1509" y="2283"/>
                  </a:cubicBezTo>
                  <a:lnTo>
                    <a:pt x="1509" y="2283"/>
                  </a:lnTo>
                  <a:cubicBezTo>
                    <a:pt x="1509" y="2283"/>
                    <a:pt x="1509" y="2283"/>
                    <a:pt x="1509" y="2283"/>
                  </a:cubicBezTo>
                  <a:cubicBezTo>
                    <a:pt x="1509" y="2283"/>
                    <a:pt x="1509" y="2273"/>
                    <a:pt x="1518" y="2273"/>
                  </a:cubicBezTo>
                  <a:close/>
                  <a:moveTo>
                    <a:pt x="645" y="2193"/>
                  </a:moveTo>
                  <a:lnTo>
                    <a:pt x="715" y="2253"/>
                  </a:lnTo>
                  <a:lnTo>
                    <a:pt x="715" y="2224"/>
                  </a:lnTo>
                  <a:lnTo>
                    <a:pt x="774" y="2213"/>
                  </a:lnTo>
                  <a:lnTo>
                    <a:pt x="774" y="2213"/>
                  </a:lnTo>
                  <a:cubicBezTo>
                    <a:pt x="794" y="2263"/>
                    <a:pt x="774" y="2283"/>
                    <a:pt x="755" y="2303"/>
                  </a:cubicBezTo>
                  <a:lnTo>
                    <a:pt x="635" y="2213"/>
                  </a:lnTo>
                  <a:cubicBezTo>
                    <a:pt x="635" y="2204"/>
                    <a:pt x="635" y="2193"/>
                    <a:pt x="645" y="2193"/>
                  </a:cubicBezTo>
                  <a:close/>
                  <a:moveTo>
                    <a:pt x="982" y="2283"/>
                  </a:moveTo>
                  <a:lnTo>
                    <a:pt x="993" y="2293"/>
                  </a:lnTo>
                  <a:lnTo>
                    <a:pt x="993" y="2303"/>
                  </a:lnTo>
                  <a:cubicBezTo>
                    <a:pt x="982" y="2303"/>
                    <a:pt x="982" y="2293"/>
                    <a:pt x="982" y="2283"/>
                  </a:cubicBezTo>
                  <a:close/>
                  <a:moveTo>
                    <a:pt x="960" y="2311"/>
                  </a:moveTo>
                  <a:cubicBezTo>
                    <a:pt x="973" y="2311"/>
                    <a:pt x="973" y="2338"/>
                    <a:pt x="973" y="2352"/>
                  </a:cubicBezTo>
                  <a:lnTo>
                    <a:pt x="973" y="2362"/>
                  </a:lnTo>
                  <a:cubicBezTo>
                    <a:pt x="961" y="2368"/>
                    <a:pt x="950" y="2374"/>
                    <a:pt x="938" y="2374"/>
                  </a:cubicBezTo>
                  <a:cubicBezTo>
                    <a:pt x="930" y="2374"/>
                    <a:pt x="922" y="2371"/>
                    <a:pt x="913" y="2362"/>
                  </a:cubicBezTo>
                  <a:cubicBezTo>
                    <a:pt x="923" y="2352"/>
                    <a:pt x="933" y="2343"/>
                    <a:pt x="933" y="2332"/>
                  </a:cubicBezTo>
                  <a:cubicBezTo>
                    <a:pt x="946" y="2317"/>
                    <a:pt x="954" y="2311"/>
                    <a:pt x="960" y="2311"/>
                  </a:cubicBezTo>
                  <a:close/>
                  <a:moveTo>
                    <a:pt x="8" y="1743"/>
                  </a:moveTo>
                  <a:cubicBezTo>
                    <a:pt x="0" y="1743"/>
                    <a:pt x="0" y="1753"/>
                    <a:pt x="0" y="1767"/>
                  </a:cubicBezTo>
                  <a:lnTo>
                    <a:pt x="625" y="2263"/>
                  </a:lnTo>
                  <a:lnTo>
                    <a:pt x="883" y="2462"/>
                  </a:lnTo>
                  <a:cubicBezTo>
                    <a:pt x="883" y="2451"/>
                    <a:pt x="893" y="2442"/>
                    <a:pt x="893" y="2431"/>
                  </a:cubicBezTo>
                  <a:lnTo>
                    <a:pt x="893" y="2431"/>
                  </a:lnTo>
                  <a:cubicBezTo>
                    <a:pt x="883" y="2442"/>
                    <a:pt x="874" y="2442"/>
                    <a:pt x="874" y="2451"/>
                  </a:cubicBezTo>
                  <a:lnTo>
                    <a:pt x="625" y="2253"/>
                  </a:lnTo>
                  <a:lnTo>
                    <a:pt x="20" y="1767"/>
                  </a:lnTo>
                  <a:lnTo>
                    <a:pt x="20" y="1747"/>
                  </a:lnTo>
                  <a:cubicBezTo>
                    <a:pt x="15" y="1744"/>
                    <a:pt x="11" y="1743"/>
                    <a:pt x="8" y="1743"/>
                  </a:cubicBezTo>
                  <a:close/>
                  <a:moveTo>
                    <a:pt x="1489" y="2422"/>
                  </a:moveTo>
                  <a:lnTo>
                    <a:pt x="1498" y="2451"/>
                  </a:lnTo>
                  <a:cubicBezTo>
                    <a:pt x="1478" y="2462"/>
                    <a:pt x="1459" y="2471"/>
                    <a:pt x="1439" y="2491"/>
                  </a:cubicBezTo>
                  <a:cubicBezTo>
                    <a:pt x="1449" y="2462"/>
                    <a:pt x="1459" y="2442"/>
                    <a:pt x="1459" y="2422"/>
                  </a:cubicBezTo>
                  <a:close/>
                  <a:moveTo>
                    <a:pt x="1935" y="1"/>
                  </a:moveTo>
                  <a:cubicBezTo>
                    <a:pt x="1915" y="30"/>
                    <a:pt x="1886" y="61"/>
                    <a:pt x="1855" y="110"/>
                  </a:cubicBezTo>
                  <a:lnTo>
                    <a:pt x="1855" y="21"/>
                  </a:lnTo>
                  <a:cubicBezTo>
                    <a:pt x="1846" y="120"/>
                    <a:pt x="1756" y="189"/>
                    <a:pt x="1667" y="229"/>
                  </a:cubicBezTo>
                  <a:lnTo>
                    <a:pt x="1409" y="110"/>
                  </a:lnTo>
                  <a:cubicBezTo>
                    <a:pt x="1390" y="149"/>
                    <a:pt x="1370" y="199"/>
                    <a:pt x="1350" y="229"/>
                  </a:cubicBezTo>
                  <a:lnTo>
                    <a:pt x="1340" y="180"/>
                  </a:lnTo>
                  <a:cubicBezTo>
                    <a:pt x="1251" y="199"/>
                    <a:pt x="1260" y="239"/>
                    <a:pt x="1280" y="279"/>
                  </a:cubicBezTo>
                  <a:lnTo>
                    <a:pt x="1377" y="327"/>
                  </a:lnTo>
                  <a:lnTo>
                    <a:pt x="1377" y="327"/>
                  </a:lnTo>
                  <a:cubicBezTo>
                    <a:pt x="1348" y="318"/>
                    <a:pt x="1319" y="308"/>
                    <a:pt x="1290" y="288"/>
                  </a:cubicBezTo>
                  <a:lnTo>
                    <a:pt x="1290" y="308"/>
                  </a:lnTo>
                  <a:cubicBezTo>
                    <a:pt x="1280" y="299"/>
                    <a:pt x="1260" y="288"/>
                    <a:pt x="1251" y="279"/>
                  </a:cubicBezTo>
                  <a:cubicBezTo>
                    <a:pt x="1240" y="268"/>
                    <a:pt x="1231" y="268"/>
                    <a:pt x="1220" y="259"/>
                  </a:cubicBezTo>
                  <a:cubicBezTo>
                    <a:pt x="1211" y="259"/>
                    <a:pt x="1201" y="268"/>
                    <a:pt x="1191" y="268"/>
                  </a:cubicBezTo>
                  <a:lnTo>
                    <a:pt x="1310" y="328"/>
                  </a:lnTo>
                  <a:lnTo>
                    <a:pt x="1310" y="338"/>
                  </a:lnTo>
                  <a:cubicBezTo>
                    <a:pt x="1270" y="318"/>
                    <a:pt x="1220" y="288"/>
                    <a:pt x="1171" y="268"/>
                  </a:cubicBezTo>
                  <a:cubicBezTo>
                    <a:pt x="1161" y="268"/>
                    <a:pt x="1141" y="259"/>
                    <a:pt x="1121" y="249"/>
                  </a:cubicBezTo>
                  <a:cubicBezTo>
                    <a:pt x="1112" y="249"/>
                    <a:pt x="1092" y="239"/>
                    <a:pt x="1082" y="229"/>
                  </a:cubicBezTo>
                  <a:lnTo>
                    <a:pt x="1082" y="229"/>
                  </a:lnTo>
                  <a:cubicBezTo>
                    <a:pt x="1082" y="239"/>
                    <a:pt x="1092" y="249"/>
                    <a:pt x="1092" y="259"/>
                  </a:cubicBezTo>
                  <a:cubicBezTo>
                    <a:pt x="1176" y="287"/>
                    <a:pt x="1233" y="323"/>
                    <a:pt x="1315" y="369"/>
                  </a:cubicBezTo>
                  <a:lnTo>
                    <a:pt x="1315" y="369"/>
                  </a:lnTo>
                  <a:cubicBezTo>
                    <a:pt x="1314" y="369"/>
                    <a:pt x="1314" y="369"/>
                    <a:pt x="1314" y="369"/>
                  </a:cubicBezTo>
                  <a:cubicBezTo>
                    <a:pt x="1296" y="369"/>
                    <a:pt x="1266" y="395"/>
                    <a:pt x="1240" y="407"/>
                  </a:cubicBezTo>
                  <a:cubicBezTo>
                    <a:pt x="1240" y="398"/>
                    <a:pt x="1231" y="388"/>
                    <a:pt x="1231" y="388"/>
                  </a:cubicBezTo>
                  <a:lnTo>
                    <a:pt x="1251" y="388"/>
                  </a:lnTo>
                  <a:cubicBezTo>
                    <a:pt x="1260" y="358"/>
                    <a:pt x="1201" y="328"/>
                    <a:pt x="1161" y="328"/>
                  </a:cubicBezTo>
                  <a:lnTo>
                    <a:pt x="1181" y="338"/>
                  </a:lnTo>
                  <a:lnTo>
                    <a:pt x="1121" y="338"/>
                  </a:lnTo>
                  <a:cubicBezTo>
                    <a:pt x="1211" y="378"/>
                    <a:pt x="1141" y="418"/>
                    <a:pt x="1161" y="467"/>
                  </a:cubicBezTo>
                  <a:cubicBezTo>
                    <a:pt x="1132" y="427"/>
                    <a:pt x="1062" y="368"/>
                    <a:pt x="1121" y="368"/>
                  </a:cubicBezTo>
                  <a:lnTo>
                    <a:pt x="1082" y="348"/>
                  </a:lnTo>
                  <a:cubicBezTo>
                    <a:pt x="1082" y="328"/>
                    <a:pt x="1132" y="328"/>
                    <a:pt x="1092" y="299"/>
                  </a:cubicBezTo>
                  <a:lnTo>
                    <a:pt x="1092" y="299"/>
                  </a:lnTo>
                  <a:lnTo>
                    <a:pt x="1092" y="328"/>
                  </a:lnTo>
                  <a:lnTo>
                    <a:pt x="1072" y="318"/>
                  </a:lnTo>
                  <a:lnTo>
                    <a:pt x="1072" y="318"/>
                  </a:lnTo>
                  <a:cubicBezTo>
                    <a:pt x="1062" y="338"/>
                    <a:pt x="1092" y="378"/>
                    <a:pt x="1062" y="378"/>
                  </a:cubicBezTo>
                  <a:cubicBezTo>
                    <a:pt x="1082" y="407"/>
                    <a:pt x="1121" y="447"/>
                    <a:pt x="1082" y="497"/>
                  </a:cubicBezTo>
                  <a:lnTo>
                    <a:pt x="1072" y="487"/>
                  </a:lnTo>
                  <a:lnTo>
                    <a:pt x="1072" y="487"/>
                  </a:lnTo>
                  <a:cubicBezTo>
                    <a:pt x="1141" y="566"/>
                    <a:pt x="973" y="557"/>
                    <a:pt x="993" y="606"/>
                  </a:cubicBezTo>
                  <a:cubicBezTo>
                    <a:pt x="1002" y="606"/>
                    <a:pt x="1012" y="616"/>
                    <a:pt x="1012" y="616"/>
                  </a:cubicBezTo>
                  <a:lnTo>
                    <a:pt x="1002" y="646"/>
                  </a:lnTo>
                  <a:cubicBezTo>
                    <a:pt x="982" y="626"/>
                    <a:pt x="973" y="586"/>
                    <a:pt x="973" y="576"/>
                  </a:cubicBezTo>
                  <a:lnTo>
                    <a:pt x="863" y="606"/>
                  </a:lnTo>
                  <a:cubicBezTo>
                    <a:pt x="834" y="676"/>
                    <a:pt x="794" y="715"/>
                    <a:pt x="764" y="775"/>
                  </a:cubicBezTo>
                  <a:cubicBezTo>
                    <a:pt x="744" y="795"/>
                    <a:pt x="735" y="824"/>
                    <a:pt x="705" y="834"/>
                  </a:cubicBezTo>
                  <a:cubicBezTo>
                    <a:pt x="715" y="834"/>
                    <a:pt x="724" y="834"/>
                    <a:pt x="735" y="844"/>
                  </a:cubicBezTo>
                  <a:cubicBezTo>
                    <a:pt x="735" y="854"/>
                    <a:pt x="724" y="854"/>
                    <a:pt x="724" y="874"/>
                  </a:cubicBezTo>
                  <a:lnTo>
                    <a:pt x="705" y="844"/>
                  </a:lnTo>
                  <a:cubicBezTo>
                    <a:pt x="685" y="854"/>
                    <a:pt x="675" y="864"/>
                    <a:pt x="665" y="874"/>
                  </a:cubicBezTo>
                  <a:cubicBezTo>
                    <a:pt x="665" y="869"/>
                    <a:pt x="662" y="866"/>
                    <a:pt x="658" y="866"/>
                  </a:cubicBezTo>
                  <a:cubicBezTo>
                    <a:pt x="653" y="866"/>
                    <a:pt x="645" y="869"/>
                    <a:pt x="635" y="874"/>
                  </a:cubicBezTo>
                  <a:cubicBezTo>
                    <a:pt x="605" y="953"/>
                    <a:pt x="585" y="1023"/>
                    <a:pt x="616" y="1132"/>
                  </a:cubicBezTo>
                  <a:cubicBezTo>
                    <a:pt x="625" y="1102"/>
                    <a:pt x="635" y="1082"/>
                    <a:pt x="645" y="1062"/>
                  </a:cubicBezTo>
                  <a:cubicBezTo>
                    <a:pt x="655" y="1082"/>
                    <a:pt x="655" y="1092"/>
                    <a:pt x="665" y="1112"/>
                  </a:cubicBezTo>
                  <a:cubicBezTo>
                    <a:pt x="656" y="1121"/>
                    <a:pt x="655" y="1131"/>
                    <a:pt x="647" y="1139"/>
                  </a:cubicBezTo>
                  <a:lnTo>
                    <a:pt x="647" y="1139"/>
                  </a:lnTo>
                  <a:lnTo>
                    <a:pt x="665" y="1122"/>
                  </a:lnTo>
                  <a:lnTo>
                    <a:pt x="665" y="1122"/>
                  </a:lnTo>
                  <a:cubicBezTo>
                    <a:pt x="675" y="1161"/>
                    <a:pt x="675" y="1192"/>
                    <a:pt x="655" y="1241"/>
                  </a:cubicBezTo>
                  <a:lnTo>
                    <a:pt x="635" y="1241"/>
                  </a:lnTo>
                  <a:cubicBezTo>
                    <a:pt x="633" y="1242"/>
                    <a:pt x="631" y="1242"/>
                    <a:pt x="629" y="1242"/>
                  </a:cubicBezTo>
                  <a:cubicBezTo>
                    <a:pt x="602" y="1242"/>
                    <a:pt x="584" y="1190"/>
                    <a:pt x="566" y="1172"/>
                  </a:cubicBezTo>
                  <a:lnTo>
                    <a:pt x="566" y="1172"/>
                  </a:lnTo>
                  <a:cubicBezTo>
                    <a:pt x="546" y="1221"/>
                    <a:pt x="596" y="1251"/>
                    <a:pt x="576" y="1300"/>
                  </a:cubicBezTo>
                  <a:cubicBezTo>
                    <a:pt x="566" y="1300"/>
                    <a:pt x="556" y="1300"/>
                    <a:pt x="556" y="1291"/>
                  </a:cubicBezTo>
                  <a:cubicBezTo>
                    <a:pt x="576" y="1261"/>
                    <a:pt x="566" y="1251"/>
                    <a:pt x="536" y="1251"/>
                  </a:cubicBezTo>
                  <a:lnTo>
                    <a:pt x="516" y="1251"/>
                  </a:lnTo>
                  <a:lnTo>
                    <a:pt x="516" y="1261"/>
                  </a:lnTo>
                  <a:lnTo>
                    <a:pt x="526" y="1291"/>
                  </a:lnTo>
                  <a:lnTo>
                    <a:pt x="526" y="1281"/>
                  </a:lnTo>
                  <a:cubicBezTo>
                    <a:pt x="526" y="1300"/>
                    <a:pt x="536" y="1320"/>
                    <a:pt x="536" y="1331"/>
                  </a:cubicBezTo>
                  <a:cubicBezTo>
                    <a:pt x="526" y="1340"/>
                    <a:pt x="516" y="1340"/>
                    <a:pt x="516" y="1340"/>
                  </a:cubicBezTo>
                  <a:lnTo>
                    <a:pt x="506" y="1340"/>
                  </a:lnTo>
                  <a:cubicBezTo>
                    <a:pt x="502" y="1344"/>
                    <a:pt x="498" y="1347"/>
                    <a:pt x="494" y="1347"/>
                  </a:cubicBezTo>
                  <a:cubicBezTo>
                    <a:pt x="488" y="1347"/>
                    <a:pt x="482" y="1342"/>
                    <a:pt x="477" y="1331"/>
                  </a:cubicBezTo>
                  <a:cubicBezTo>
                    <a:pt x="486" y="1320"/>
                    <a:pt x="497" y="1311"/>
                    <a:pt x="497" y="1300"/>
                  </a:cubicBezTo>
                  <a:lnTo>
                    <a:pt x="497" y="1300"/>
                  </a:lnTo>
                  <a:cubicBezTo>
                    <a:pt x="432" y="1325"/>
                    <a:pt x="356" y="1381"/>
                    <a:pt x="307" y="1381"/>
                  </a:cubicBezTo>
                  <a:cubicBezTo>
                    <a:pt x="296" y="1381"/>
                    <a:pt x="286" y="1378"/>
                    <a:pt x="278" y="1370"/>
                  </a:cubicBezTo>
                  <a:cubicBezTo>
                    <a:pt x="239" y="1400"/>
                    <a:pt x="268" y="1410"/>
                    <a:pt x="219" y="1450"/>
                  </a:cubicBezTo>
                  <a:cubicBezTo>
                    <a:pt x="239" y="1479"/>
                    <a:pt x="258" y="1489"/>
                    <a:pt x="278" y="1509"/>
                  </a:cubicBezTo>
                  <a:cubicBezTo>
                    <a:pt x="258" y="1519"/>
                    <a:pt x="239" y="1529"/>
                    <a:pt x="248" y="1549"/>
                  </a:cubicBezTo>
                  <a:cubicBezTo>
                    <a:pt x="248" y="1538"/>
                    <a:pt x="258" y="1529"/>
                    <a:pt x="278" y="1529"/>
                  </a:cubicBezTo>
                  <a:lnTo>
                    <a:pt x="288" y="1538"/>
                  </a:lnTo>
                  <a:lnTo>
                    <a:pt x="288" y="1549"/>
                  </a:lnTo>
                  <a:lnTo>
                    <a:pt x="288" y="1569"/>
                  </a:lnTo>
                  <a:cubicBezTo>
                    <a:pt x="288" y="1578"/>
                    <a:pt x="288" y="1589"/>
                    <a:pt x="278" y="1589"/>
                  </a:cubicBezTo>
                  <a:cubicBezTo>
                    <a:pt x="268" y="1589"/>
                    <a:pt x="268" y="1578"/>
                    <a:pt x="268" y="1578"/>
                  </a:cubicBezTo>
                  <a:lnTo>
                    <a:pt x="268" y="1578"/>
                  </a:lnTo>
                  <a:cubicBezTo>
                    <a:pt x="268" y="1618"/>
                    <a:pt x="308" y="1658"/>
                    <a:pt x="308" y="1688"/>
                  </a:cubicBezTo>
                  <a:lnTo>
                    <a:pt x="320" y="1700"/>
                  </a:lnTo>
                  <a:lnTo>
                    <a:pt x="320" y="1700"/>
                  </a:lnTo>
                  <a:cubicBezTo>
                    <a:pt x="316" y="1697"/>
                    <a:pt x="314" y="1697"/>
                    <a:pt x="308" y="1697"/>
                  </a:cubicBezTo>
                  <a:cubicBezTo>
                    <a:pt x="298" y="1688"/>
                    <a:pt x="288" y="1677"/>
                    <a:pt x="278" y="1677"/>
                  </a:cubicBezTo>
                  <a:lnTo>
                    <a:pt x="268" y="1668"/>
                  </a:lnTo>
                  <a:lnTo>
                    <a:pt x="239" y="1638"/>
                  </a:lnTo>
                  <a:lnTo>
                    <a:pt x="239" y="1638"/>
                  </a:lnTo>
                  <a:cubicBezTo>
                    <a:pt x="228" y="1727"/>
                    <a:pt x="338" y="1777"/>
                    <a:pt x="239" y="1846"/>
                  </a:cubicBezTo>
                  <a:lnTo>
                    <a:pt x="228" y="1836"/>
                  </a:lnTo>
                  <a:lnTo>
                    <a:pt x="228" y="1836"/>
                  </a:lnTo>
                  <a:lnTo>
                    <a:pt x="248" y="1876"/>
                  </a:lnTo>
                  <a:lnTo>
                    <a:pt x="635" y="2193"/>
                  </a:lnTo>
                  <a:lnTo>
                    <a:pt x="635" y="2204"/>
                  </a:lnTo>
                  <a:lnTo>
                    <a:pt x="189" y="1856"/>
                  </a:lnTo>
                  <a:cubicBezTo>
                    <a:pt x="189" y="1836"/>
                    <a:pt x="189" y="1827"/>
                    <a:pt x="179" y="1807"/>
                  </a:cubicBezTo>
                  <a:cubicBezTo>
                    <a:pt x="159" y="1816"/>
                    <a:pt x="149" y="1827"/>
                    <a:pt x="149" y="1836"/>
                  </a:cubicBezTo>
                  <a:lnTo>
                    <a:pt x="635" y="2224"/>
                  </a:lnTo>
                  <a:lnTo>
                    <a:pt x="784" y="2332"/>
                  </a:lnTo>
                  <a:cubicBezTo>
                    <a:pt x="824" y="2312"/>
                    <a:pt x="794" y="2224"/>
                    <a:pt x="834" y="2184"/>
                  </a:cubicBezTo>
                  <a:lnTo>
                    <a:pt x="883" y="2213"/>
                  </a:lnTo>
                  <a:cubicBezTo>
                    <a:pt x="874" y="2243"/>
                    <a:pt x="824" y="2293"/>
                    <a:pt x="854" y="2323"/>
                  </a:cubicBezTo>
                  <a:cubicBezTo>
                    <a:pt x="854" y="2306"/>
                    <a:pt x="872" y="2299"/>
                    <a:pt x="890" y="2299"/>
                  </a:cubicBezTo>
                  <a:cubicBezTo>
                    <a:pt x="904" y="2299"/>
                    <a:pt x="919" y="2304"/>
                    <a:pt x="923" y="2312"/>
                  </a:cubicBezTo>
                  <a:cubicBezTo>
                    <a:pt x="843" y="2343"/>
                    <a:pt x="903" y="2372"/>
                    <a:pt x="834" y="2402"/>
                  </a:cubicBezTo>
                  <a:lnTo>
                    <a:pt x="625" y="2243"/>
                  </a:lnTo>
                  <a:lnTo>
                    <a:pt x="843" y="2412"/>
                  </a:lnTo>
                  <a:cubicBezTo>
                    <a:pt x="863" y="2402"/>
                    <a:pt x="893" y="2392"/>
                    <a:pt x="903" y="2372"/>
                  </a:cubicBezTo>
                  <a:lnTo>
                    <a:pt x="1340" y="2660"/>
                  </a:lnTo>
                  <a:cubicBezTo>
                    <a:pt x="1370" y="2630"/>
                    <a:pt x="1390" y="2610"/>
                    <a:pt x="1399" y="2581"/>
                  </a:cubicBezTo>
                  <a:lnTo>
                    <a:pt x="1449" y="2610"/>
                  </a:lnTo>
                  <a:lnTo>
                    <a:pt x="1518" y="2570"/>
                  </a:lnTo>
                  <a:lnTo>
                    <a:pt x="1459" y="2551"/>
                  </a:lnTo>
                  <a:cubicBezTo>
                    <a:pt x="1459" y="2551"/>
                    <a:pt x="1489" y="2531"/>
                    <a:pt x="1509" y="2501"/>
                  </a:cubicBezTo>
                  <a:lnTo>
                    <a:pt x="1548" y="2442"/>
                  </a:lnTo>
                  <a:cubicBezTo>
                    <a:pt x="1568" y="2412"/>
                    <a:pt x="1558" y="2402"/>
                    <a:pt x="1548" y="2402"/>
                  </a:cubicBezTo>
                  <a:cubicBezTo>
                    <a:pt x="1588" y="2343"/>
                    <a:pt x="1459" y="2372"/>
                    <a:pt x="1509" y="2283"/>
                  </a:cubicBezTo>
                  <a:lnTo>
                    <a:pt x="1509" y="2283"/>
                  </a:lnTo>
                  <a:cubicBezTo>
                    <a:pt x="1509" y="2319"/>
                    <a:pt x="1521" y="2333"/>
                    <a:pt x="1540" y="2333"/>
                  </a:cubicBezTo>
                  <a:cubicBezTo>
                    <a:pt x="1563" y="2333"/>
                    <a:pt x="1595" y="2314"/>
                    <a:pt x="1628" y="2293"/>
                  </a:cubicBezTo>
                  <a:lnTo>
                    <a:pt x="1608" y="2243"/>
                  </a:lnTo>
                  <a:cubicBezTo>
                    <a:pt x="1667" y="2233"/>
                    <a:pt x="1727" y="2243"/>
                    <a:pt x="1767" y="2174"/>
                  </a:cubicBezTo>
                  <a:lnTo>
                    <a:pt x="1767" y="2054"/>
                  </a:lnTo>
                  <a:cubicBezTo>
                    <a:pt x="1756" y="2025"/>
                    <a:pt x="1756" y="1985"/>
                    <a:pt x="1756" y="1966"/>
                  </a:cubicBezTo>
                  <a:cubicBezTo>
                    <a:pt x="1767" y="1946"/>
                    <a:pt x="1776" y="1916"/>
                    <a:pt x="1776" y="1896"/>
                  </a:cubicBezTo>
                  <a:cubicBezTo>
                    <a:pt x="1796" y="1896"/>
                    <a:pt x="1816" y="1869"/>
                    <a:pt x="1836" y="1869"/>
                  </a:cubicBezTo>
                  <a:cubicBezTo>
                    <a:pt x="1846" y="1869"/>
                    <a:pt x="1856" y="1876"/>
                    <a:pt x="1866" y="1896"/>
                  </a:cubicBezTo>
                  <a:cubicBezTo>
                    <a:pt x="1886" y="1906"/>
                    <a:pt x="1875" y="1926"/>
                    <a:pt x="1846" y="1946"/>
                  </a:cubicBezTo>
                  <a:cubicBezTo>
                    <a:pt x="1846" y="1946"/>
                    <a:pt x="1846" y="1935"/>
                    <a:pt x="1836" y="1935"/>
                  </a:cubicBezTo>
                  <a:cubicBezTo>
                    <a:pt x="1855" y="1955"/>
                    <a:pt x="1875" y="1985"/>
                    <a:pt x="1925" y="1985"/>
                  </a:cubicBezTo>
                  <a:cubicBezTo>
                    <a:pt x="1895" y="2005"/>
                    <a:pt x="1886" y="2005"/>
                    <a:pt x="1886" y="2035"/>
                  </a:cubicBezTo>
                  <a:lnTo>
                    <a:pt x="1915" y="2015"/>
                  </a:lnTo>
                  <a:lnTo>
                    <a:pt x="1915" y="2015"/>
                  </a:lnTo>
                  <a:cubicBezTo>
                    <a:pt x="1886" y="2065"/>
                    <a:pt x="1875" y="2174"/>
                    <a:pt x="1905" y="2213"/>
                  </a:cubicBezTo>
                  <a:cubicBezTo>
                    <a:pt x="1875" y="2154"/>
                    <a:pt x="1945" y="2164"/>
                    <a:pt x="1975" y="2154"/>
                  </a:cubicBezTo>
                  <a:lnTo>
                    <a:pt x="1975" y="2154"/>
                  </a:lnTo>
                  <a:cubicBezTo>
                    <a:pt x="1967" y="2170"/>
                    <a:pt x="1952" y="2221"/>
                    <a:pt x="1969" y="2221"/>
                  </a:cubicBezTo>
                  <a:cubicBezTo>
                    <a:pt x="1973" y="2221"/>
                    <a:pt x="1978" y="2218"/>
                    <a:pt x="1985" y="2213"/>
                  </a:cubicBezTo>
                  <a:cubicBezTo>
                    <a:pt x="1976" y="2189"/>
                    <a:pt x="2010" y="2115"/>
                    <a:pt x="1980" y="2115"/>
                  </a:cubicBezTo>
                  <a:cubicBezTo>
                    <a:pt x="1974" y="2115"/>
                    <a:pt x="1966" y="2118"/>
                    <a:pt x="1955" y="2124"/>
                  </a:cubicBezTo>
                  <a:cubicBezTo>
                    <a:pt x="1965" y="2085"/>
                    <a:pt x="1975" y="2035"/>
                    <a:pt x="2014" y="2025"/>
                  </a:cubicBezTo>
                  <a:lnTo>
                    <a:pt x="2014" y="2025"/>
                  </a:lnTo>
                  <a:cubicBezTo>
                    <a:pt x="2005" y="2074"/>
                    <a:pt x="2034" y="2065"/>
                    <a:pt x="2064" y="2104"/>
                  </a:cubicBezTo>
                  <a:cubicBezTo>
                    <a:pt x="2064" y="2054"/>
                    <a:pt x="2025" y="2025"/>
                    <a:pt x="2014" y="2005"/>
                  </a:cubicBezTo>
                  <a:cubicBezTo>
                    <a:pt x="2124" y="1966"/>
                    <a:pt x="2232" y="2005"/>
                    <a:pt x="2272" y="1886"/>
                  </a:cubicBezTo>
                  <a:cubicBezTo>
                    <a:pt x="2272" y="1886"/>
                    <a:pt x="2272" y="1885"/>
                    <a:pt x="2272" y="1885"/>
                  </a:cubicBezTo>
                  <a:cubicBezTo>
                    <a:pt x="2269" y="1885"/>
                    <a:pt x="2252" y="1927"/>
                    <a:pt x="2236" y="1927"/>
                  </a:cubicBezTo>
                  <a:cubicBezTo>
                    <a:pt x="2231" y="1927"/>
                    <a:pt x="2227" y="1924"/>
                    <a:pt x="2223" y="1916"/>
                  </a:cubicBezTo>
                  <a:cubicBezTo>
                    <a:pt x="2213" y="1816"/>
                    <a:pt x="2342" y="1886"/>
                    <a:pt x="2362" y="1816"/>
                  </a:cubicBezTo>
                  <a:lnTo>
                    <a:pt x="2292" y="1787"/>
                  </a:lnTo>
                  <a:cubicBezTo>
                    <a:pt x="2302" y="1767"/>
                    <a:pt x="2322" y="1717"/>
                    <a:pt x="2332" y="1697"/>
                  </a:cubicBezTo>
                  <a:cubicBezTo>
                    <a:pt x="2352" y="1708"/>
                    <a:pt x="2431" y="1688"/>
                    <a:pt x="2421" y="1737"/>
                  </a:cubicBezTo>
                  <a:cubicBezTo>
                    <a:pt x="2510" y="1677"/>
                    <a:pt x="2362" y="1569"/>
                    <a:pt x="2451" y="1499"/>
                  </a:cubicBezTo>
                  <a:lnTo>
                    <a:pt x="2451" y="1499"/>
                  </a:lnTo>
                  <a:cubicBezTo>
                    <a:pt x="2402" y="1529"/>
                    <a:pt x="2402" y="1529"/>
                    <a:pt x="2382" y="1569"/>
                  </a:cubicBezTo>
                  <a:cubicBezTo>
                    <a:pt x="2382" y="1509"/>
                    <a:pt x="2362" y="1538"/>
                    <a:pt x="2322" y="1509"/>
                  </a:cubicBezTo>
                  <a:lnTo>
                    <a:pt x="2322" y="1509"/>
                  </a:lnTo>
                  <a:cubicBezTo>
                    <a:pt x="2325" y="1510"/>
                    <a:pt x="2327" y="1510"/>
                    <a:pt x="2330" y="1510"/>
                  </a:cubicBezTo>
                  <a:cubicBezTo>
                    <a:pt x="2360" y="1510"/>
                    <a:pt x="2382" y="1476"/>
                    <a:pt x="2396" y="1476"/>
                  </a:cubicBezTo>
                  <a:cubicBezTo>
                    <a:pt x="2403" y="1476"/>
                    <a:pt x="2408" y="1484"/>
                    <a:pt x="2411" y="1509"/>
                  </a:cubicBezTo>
                  <a:cubicBezTo>
                    <a:pt x="2431" y="1479"/>
                    <a:pt x="2481" y="1430"/>
                    <a:pt x="2471" y="1400"/>
                  </a:cubicBezTo>
                  <a:lnTo>
                    <a:pt x="2471" y="1400"/>
                  </a:lnTo>
                  <a:lnTo>
                    <a:pt x="2431" y="1410"/>
                  </a:lnTo>
                  <a:cubicBezTo>
                    <a:pt x="2461" y="1370"/>
                    <a:pt x="2461" y="1311"/>
                    <a:pt x="2441" y="1261"/>
                  </a:cubicBezTo>
                  <a:lnTo>
                    <a:pt x="2441" y="1261"/>
                  </a:lnTo>
                  <a:cubicBezTo>
                    <a:pt x="2402" y="1311"/>
                    <a:pt x="2471" y="1370"/>
                    <a:pt x="2411" y="1419"/>
                  </a:cubicBezTo>
                  <a:cubicBezTo>
                    <a:pt x="2395" y="1427"/>
                    <a:pt x="2384" y="1430"/>
                    <a:pt x="2376" y="1430"/>
                  </a:cubicBezTo>
                  <a:cubicBezTo>
                    <a:pt x="2342" y="1430"/>
                    <a:pt x="2375" y="1370"/>
                    <a:pt x="2302" y="1370"/>
                  </a:cubicBezTo>
                  <a:lnTo>
                    <a:pt x="2302" y="1459"/>
                  </a:lnTo>
                  <a:lnTo>
                    <a:pt x="2322" y="1439"/>
                  </a:lnTo>
                  <a:lnTo>
                    <a:pt x="2322" y="1439"/>
                  </a:lnTo>
                  <a:cubicBezTo>
                    <a:pt x="2371" y="1489"/>
                    <a:pt x="2263" y="1509"/>
                    <a:pt x="2332" y="1558"/>
                  </a:cubicBezTo>
                  <a:cubicBezTo>
                    <a:pt x="2232" y="1569"/>
                    <a:pt x="2252" y="1608"/>
                    <a:pt x="2163" y="1628"/>
                  </a:cubicBezTo>
                  <a:cubicBezTo>
                    <a:pt x="2167" y="1640"/>
                    <a:pt x="2172" y="1644"/>
                    <a:pt x="2178" y="1644"/>
                  </a:cubicBezTo>
                  <a:cubicBezTo>
                    <a:pt x="2187" y="1644"/>
                    <a:pt x="2197" y="1634"/>
                    <a:pt x="2203" y="1628"/>
                  </a:cubicBezTo>
                  <a:lnTo>
                    <a:pt x="2203" y="1628"/>
                  </a:lnTo>
                  <a:cubicBezTo>
                    <a:pt x="2183" y="1658"/>
                    <a:pt x="2243" y="1708"/>
                    <a:pt x="2173" y="1717"/>
                  </a:cubicBezTo>
                  <a:cubicBezTo>
                    <a:pt x="2155" y="1723"/>
                    <a:pt x="2174" y="1737"/>
                    <a:pt x="2197" y="1737"/>
                  </a:cubicBezTo>
                  <a:cubicBezTo>
                    <a:pt x="2208" y="1737"/>
                    <a:pt x="2220" y="1734"/>
                    <a:pt x="2228" y="1724"/>
                  </a:cubicBezTo>
                  <a:lnTo>
                    <a:pt x="2228" y="1724"/>
                  </a:lnTo>
                  <a:cubicBezTo>
                    <a:pt x="2210" y="1753"/>
                    <a:pt x="2191" y="1789"/>
                    <a:pt x="2163" y="1816"/>
                  </a:cubicBezTo>
                  <a:lnTo>
                    <a:pt x="2232" y="1816"/>
                  </a:lnTo>
                  <a:lnTo>
                    <a:pt x="2203" y="1856"/>
                  </a:lnTo>
                  <a:lnTo>
                    <a:pt x="2203" y="1856"/>
                  </a:lnTo>
                  <a:lnTo>
                    <a:pt x="2252" y="1836"/>
                  </a:lnTo>
                  <a:lnTo>
                    <a:pt x="2252" y="1836"/>
                  </a:lnTo>
                  <a:cubicBezTo>
                    <a:pt x="2193" y="1916"/>
                    <a:pt x="2113" y="1995"/>
                    <a:pt x="2025" y="1995"/>
                  </a:cubicBezTo>
                  <a:cubicBezTo>
                    <a:pt x="2044" y="1886"/>
                    <a:pt x="2153" y="1796"/>
                    <a:pt x="2113" y="1708"/>
                  </a:cubicBezTo>
                  <a:cubicBezTo>
                    <a:pt x="2088" y="1708"/>
                    <a:pt x="2106" y="1773"/>
                    <a:pt x="2068" y="1773"/>
                  </a:cubicBezTo>
                  <a:cubicBezTo>
                    <a:pt x="2062" y="1773"/>
                    <a:pt x="2054" y="1771"/>
                    <a:pt x="2044" y="1767"/>
                  </a:cubicBezTo>
                  <a:lnTo>
                    <a:pt x="2044" y="1767"/>
                  </a:lnTo>
                  <a:lnTo>
                    <a:pt x="2064" y="1816"/>
                  </a:lnTo>
                  <a:cubicBezTo>
                    <a:pt x="2064" y="1849"/>
                    <a:pt x="2044" y="1894"/>
                    <a:pt x="2015" y="1894"/>
                  </a:cubicBezTo>
                  <a:cubicBezTo>
                    <a:pt x="2009" y="1894"/>
                    <a:pt x="2002" y="1892"/>
                    <a:pt x="1994" y="1886"/>
                  </a:cubicBezTo>
                  <a:cubicBezTo>
                    <a:pt x="2014" y="1807"/>
                    <a:pt x="1994" y="1757"/>
                    <a:pt x="1985" y="1708"/>
                  </a:cubicBezTo>
                  <a:lnTo>
                    <a:pt x="1985" y="1677"/>
                  </a:lnTo>
                  <a:cubicBezTo>
                    <a:pt x="1994" y="1658"/>
                    <a:pt x="2025" y="1638"/>
                    <a:pt x="2025" y="1608"/>
                  </a:cubicBezTo>
                  <a:cubicBezTo>
                    <a:pt x="2029" y="1607"/>
                    <a:pt x="2033" y="1606"/>
                    <a:pt x="2036" y="1606"/>
                  </a:cubicBezTo>
                  <a:cubicBezTo>
                    <a:pt x="2057" y="1606"/>
                    <a:pt x="2064" y="1630"/>
                    <a:pt x="2064" y="1638"/>
                  </a:cubicBezTo>
                  <a:cubicBezTo>
                    <a:pt x="2173" y="1608"/>
                    <a:pt x="2084" y="1459"/>
                    <a:pt x="2173" y="1419"/>
                  </a:cubicBezTo>
                  <a:cubicBezTo>
                    <a:pt x="2180" y="1424"/>
                    <a:pt x="2187" y="1425"/>
                    <a:pt x="2195" y="1425"/>
                  </a:cubicBezTo>
                  <a:cubicBezTo>
                    <a:pt x="2212" y="1425"/>
                    <a:pt x="2231" y="1418"/>
                    <a:pt x="2245" y="1418"/>
                  </a:cubicBezTo>
                  <a:cubicBezTo>
                    <a:pt x="2253" y="1418"/>
                    <a:pt x="2260" y="1421"/>
                    <a:pt x="2263" y="1430"/>
                  </a:cubicBezTo>
                  <a:cubicBezTo>
                    <a:pt x="2302" y="1400"/>
                    <a:pt x="2283" y="1340"/>
                    <a:pt x="2272" y="1300"/>
                  </a:cubicBezTo>
                  <a:lnTo>
                    <a:pt x="2272" y="1300"/>
                  </a:lnTo>
                  <a:cubicBezTo>
                    <a:pt x="2277" y="1303"/>
                    <a:pt x="2282" y="1304"/>
                    <a:pt x="2287" y="1304"/>
                  </a:cubicBezTo>
                  <a:cubicBezTo>
                    <a:pt x="2309" y="1304"/>
                    <a:pt x="2324" y="1278"/>
                    <a:pt x="2338" y="1278"/>
                  </a:cubicBezTo>
                  <a:cubicBezTo>
                    <a:pt x="2342" y="1278"/>
                    <a:pt x="2347" y="1282"/>
                    <a:pt x="2352" y="1291"/>
                  </a:cubicBezTo>
                  <a:lnTo>
                    <a:pt x="2332" y="1221"/>
                  </a:lnTo>
                  <a:cubicBezTo>
                    <a:pt x="2357" y="1213"/>
                    <a:pt x="2374" y="1164"/>
                    <a:pt x="2402" y="1164"/>
                  </a:cubicBezTo>
                  <a:cubicBezTo>
                    <a:pt x="2408" y="1164"/>
                    <a:pt x="2414" y="1166"/>
                    <a:pt x="2421" y="1172"/>
                  </a:cubicBezTo>
                  <a:cubicBezTo>
                    <a:pt x="2431" y="1142"/>
                    <a:pt x="2382" y="1112"/>
                    <a:pt x="2421" y="1102"/>
                  </a:cubicBezTo>
                  <a:lnTo>
                    <a:pt x="2421" y="1102"/>
                  </a:lnTo>
                  <a:cubicBezTo>
                    <a:pt x="2428" y="1109"/>
                    <a:pt x="2436" y="1112"/>
                    <a:pt x="2435" y="1112"/>
                  </a:cubicBezTo>
                  <a:lnTo>
                    <a:pt x="2435" y="1112"/>
                  </a:lnTo>
                  <a:cubicBezTo>
                    <a:pt x="2464" y="1109"/>
                    <a:pt x="2490" y="1081"/>
                    <a:pt x="2481" y="1053"/>
                  </a:cubicBezTo>
                  <a:lnTo>
                    <a:pt x="2481" y="1053"/>
                  </a:lnTo>
                  <a:cubicBezTo>
                    <a:pt x="2474" y="1055"/>
                    <a:pt x="2470" y="1055"/>
                    <a:pt x="2467" y="1055"/>
                  </a:cubicBezTo>
                  <a:cubicBezTo>
                    <a:pt x="2462" y="1055"/>
                    <a:pt x="2461" y="1053"/>
                    <a:pt x="2459" y="1053"/>
                  </a:cubicBezTo>
                  <a:cubicBezTo>
                    <a:pt x="2456" y="1053"/>
                    <a:pt x="2452" y="1055"/>
                    <a:pt x="2441" y="1062"/>
                  </a:cubicBezTo>
                  <a:cubicBezTo>
                    <a:pt x="2421" y="1042"/>
                    <a:pt x="2421" y="983"/>
                    <a:pt x="2471" y="983"/>
                  </a:cubicBezTo>
                  <a:cubicBezTo>
                    <a:pt x="2475" y="1024"/>
                    <a:pt x="2492" y="1032"/>
                    <a:pt x="2509" y="1032"/>
                  </a:cubicBezTo>
                  <a:cubicBezTo>
                    <a:pt x="2520" y="1032"/>
                    <a:pt x="2530" y="1029"/>
                    <a:pt x="2537" y="1029"/>
                  </a:cubicBezTo>
                  <a:cubicBezTo>
                    <a:pt x="2545" y="1029"/>
                    <a:pt x="2550" y="1032"/>
                    <a:pt x="2550" y="1042"/>
                  </a:cubicBezTo>
                  <a:cubicBezTo>
                    <a:pt x="2570" y="1033"/>
                    <a:pt x="2590" y="1013"/>
                    <a:pt x="2590" y="983"/>
                  </a:cubicBezTo>
                  <a:lnTo>
                    <a:pt x="2640" y="1033"/>
                  </a:lnTo>
                  <a:cubicBezTo>
                    <a:pt x="2640" y="1033"/>
                    <a:pt x="2640" y="1033"/>
                    <a:pt x="2640" y="1033"/>
                  </a:cubicBezTo>
                  <a:lnTo>
                    <a:pt x="2640" y="1033"/>
                  </a:lnTo>
                  <a:lnTo>
                    <a:pt x="2669" y="1062"/>
                  </a:lnTo>
                  <a:cubicBezTo>
                    <a:pt x="2669" y="1042"/>
                    <a:pt x="2660" y="1023"/>
                    <a:pt x="2679" y="1023"/>
                  </a:cubicBezTo>
                  <a:cubicBezTo>
                    <a:pt x="2649" y="993"/>
                    <a:pt x="2620" y="973"/>
                    <a:pt x="2600" y="953"/>
                  </a:cubicBezTo>
                  <a:lnTo>
                    <a:pt x="2600" y="903"/>
                  </a:lnTo>
                  <a:cubicBezTo>
                    <a:pt x="2570" y="874"/>
                    <a:pt x="2530" y="844"/>
                    <a:pt x="2501" y="804"/>
                  </a:cubicBezTo>
                  <a:cubicBezTo>
                    <a:pt x="2508" y="797"/>
                    <a:pt x="2510" y="790"/>
                    <a:pt x="2514" y="786"/>
                  </a:cubicBezTo>
                  <a:lnTo>
                    <a:pt x="2514" y="786"/>
                  </a:lnTo>
                  <a:cubicBezTo>
                    <a:pt x="2507" y="788"/>
                    <a:pt x="2501" y="789"/>
                    <a:pt x="2497" y="789"/>
                  </a:cubicBezTo>
                  <a:cubicBezTo>
                    <a:pt x="2484" y="789"/>
                    <a:pt x="2478" y="784"/>
                    <a:pt x="2471" y="784"/>
                  </a:cubicBezTo>
                  <a:cubicBezTo>
                    <a:pt x="2451" y="755"/>
                    <a:pt x="2421" y="735"/>
                    <a:pt x="2391" y="715"/>
                  </a:cubicBezTo>
                  <a:cubicBezTo>
                    <a:pt x="2399" y="713"/>
                    <a:pt x="2408" y="712"/>
                    <a:pt x="2416" y="712"/>
                  </a:cubicBezTo>
                  <a:cubicBezTo>
                    <a:pt x="2453" y="712"/>
                    <a:pt x="2494" y="727"/>
                    <a:pt x="2510" y="735"/>
                  </a:cubicBezTo>
                  <a:cubicBezTo>
                    <a:pt x="2521" y="725"/>
                    <a:pt x="2530" y="705"/>
                    <a:pt x="2540" y="696"/>
                  </a:cubicBezTo>
                  <a:lnTo>
                    <a:pt x="2263" y="447"/>
                  </a:lnTo>
                  <a:cubicBezTo>
                    <a:pt x="2252" y="457"/>
                    <a:pt x="2232" y="467"/>
                    <a:pt x="2213" y="477"/>
                  </a:cubicBezTo>
                  <a:lnTo>
                    <a:pt x="2074" y="407"/>
                  </a:lnTo>
                  <a:cubicBezTo>
                    <a:pt x="2064" y="398"/>
                    <a:pt x="2054" y="398"/>
                    <a:pt x="2054" y="388"/>
                  </a:cubicBezTo>
                  <a:lnTo>
                    <a:pt x="2054" y="398"/>
                  </a:lnTo>
                  <a:lnTo>
                    <a:pt x="2025" y="388"/>
                  </a:lnTo>
                  <a:cubicBezTo>
                    <a:pt x="2039" y="373"/>
                    <a:pt x="2052" y="368"/>
                    <a:pt x="2064" y="368"/>
                  </a:cubicBezTo>
                  <a:cubicBezTo>
                    <a:pt x="2076" y="368"/>
                    <a:pt x="2089" y="373"/>
                    <a:pt x="2104" y="378"/>
                  </a:cubicBezTo>
                  <a:cubicBezTo>
                    <a:pt x="2094" y="338"/>
                    <a:pt x="2124" y="308"/>
                    <a:pt x="2144" y="288"/>
                  </a:cubicBezTo>
                  <a:lnTo>
                    <a:pt x="2699" y="804"/>
                  </a:lnTo>
                  <a:cubicBezTo>
                    <a:pt x="2660" y="874"/>
                    <a:pt x="2560" y="923"/>
                    <a:pt x="2640" y="983"/>
                  </a:cubicBezTo>
                  <a:cubicBezTo>
                    <a:pt x="2660" y="953"/>
                    <a:pt x="2679" y="923"/>
                    <a:pt x="2679" y="874"/>
                  </a:cubicBezTo>
                  <a:lnTo>
                    <a:pt x="2759" y="923"/>
                  </a:lnTo>
                  <a:cubicBezTo>
                    <a:pt x="2779" y="874"/>
                    <a:pt x="2709" y="884"/>
                    <a:pt x="2739" y="824"/>
                  </a:cubicBezTo>
                  <a:lnTo>
                    <a:pt x="2739" y="824"/>
                  </a:lnTo>
                  <a:lnTo>
                    <a:pt x="2729" y="834"/>
                  </a:lnTo>
                  <a:lnTo>
                    <a:pt x="2729" y="815"/>
                  </a:lnTo>
                  <a:lnTo>
                    <a:pt x="2739" y="824"/>
                  </a:lnTo>
                  <a:lnTo>
                    <a:pt x="2124" y="249"/>
                  </a:lnTo>
                  <a:cubicBezTo>
                    <a:pt x="2124" y="259"/>
                    <a:pt x="2113" y="259"/>
                    <a:pt x="2113" y="259"/>
                  </a:cubicBezTo>
                  <a:lnTo>
                    <a:pt x="2124" y="259"/>
                  </a:lnTo>
                  <a:lnTo>
                    <a:pt x="2129" y="264"/>
                  </a:lnTo>
                  <a:lnTo>
                    <a:pt x="2129" y="264"/>
                  </a:lnTo>
                  <a:cubicBezTo>
                    <a:pt x="2100" y="302"/>
                    <a:pt x="2052" y="340"/>
                    <a:pt x="2005" y="378"/>
                  </a:cubicBezTo>
                  <a:lnTo>
                    <a:pt x="1965" y="358"/>
                  </a:lnTo>
                  <a:lnTo>
                    <a:pt x="1935" y="328"/>
                  </a:lnTo>
                  <a:cubicBezTo>
                    <a:pt x="1955" y="318"/>
                    <a:pt x="1965" y="308"/>
                    <a:pt x="1985" y="299"/>
                  </a:cubicBezTo>
                  <a:lnTo>
                    <a:pt x="1925" y="209"/>
                  </a:lnTo>
                  <a:cubicBezTo>
                    <a:pt x="1961" y="176"/>
                    <a:pt x="1980" y="164"/>
                    <a:pt x="1991" y="164"/>
                  </a:cubicBezTo>
                  <a:cubicBezTo>
                    <a:pt x="2021" y="164"/>
                    <a:pt x="1976" y="264"/>
                    <a:pt x="2009" y="264"/>
                  </a:cubicBezTo>
                  <a:cubicBezTo>
                    <a:pt x="2013" y="264"/>
                    <a:pt x="2018" y="262"/>
                    <a:pt x="2025" y="259"/>
                  </a:cubicBezTo>
                  <a:cubicBezTo>
                    <a:pt x="2054" y="229"/>
                    <a:pt x="2054" y="199"/>
                    <a:pt x="2064" y="169"/>
                  </a:cubicBezTo>
                  <a:lnTo>
                    <a:pt x="2064" y="169"/>
                  </a:lnTo>
                  <a:lnTo>
                    <a:pt x="2828" y="884"/>
                  </a:lnTo>
                  <a:lnTo>
                    <a:pt x="2828" y="884"/>
                  </a:lnTo>
                  <a:lnTo>
                    <a:pt x="2064" y="169"/>
                  </a:lnTo>
                  <a:cubicBezTo>
                    <a:pt x="2064" y="169"/>
                    <a:pt x="2064" y="169"/>
                    <a:pt x="2064" y="169"/>
                  </a:cubicBezTo>
                  <a:lnTo>
                    <a:pt x="2064" y="169"/>
                  </a:lnTo>
                  <a:lnTo>
                    <a:pt x="2054" y="160"/>
                  </a:lnTo>
                  <a:cubicBezTo>
                    <a:pt x="2040" y="176"/>
                    <a:pt x="2029" y="182"/>
                    <a:pt x="2021" y="182"/>
                  </a:cubicBezTo>
                  <a:cubicBezTo>
                    <a:pt x="1992" y="182"/>
                    <a:pt x="1986" y="113"/>
                    <a:pt x="1951" y="113"/>
                  </a:cubicBezTo>
                  <a:cubicBezTo>
                    <a:pt x="1937" y="113"/>
                    <a:pt x="1920" y="123"/>
                    <a:pt x="1895" y="149"/>
                  </a:cubicBezTo>
                  <a:cubicBezTo>
                    <a:pt x="1875" y="100"/>
                    <a:pt x="1905" y="50"/>
                    <a:pt x="1955" y="21"/>
                  </a:cubicBezTo>
                  <a:lnTo>
                    <a:pt x="2987" y="983"/>
                  </a:lnTo>
                  <a:cubicBezTo>
                    <a:pt x="2977" y="993"/>
                    <a:pt x="2967" y="1003"/>
                    <a:pt x="2947" y="1013"/>
                  </a:cubicBezTo>
                  <a:cubicBezTo>
                    <a:pt x="2941" y="1014"/>
                    <a:pt x="2936" y="1014"/>
                    <a:pt x="2932" y="1014"/>
                  </a:cubicBezTo>
                  <a:cubicBezTo>
                    <a:pt x="2884" y="1014"/>
                    <a:pt x="2916" y="969"/>
                    <a:pt x="2898" y="923"/>
                  </a:cubicBezTo>
                  <a:lnTo>
                    <a:pt x="2005" y="100"/>
                  </a:lnTo>
                  <a:lnTo>
                    <a:pt x="2005" y="100"/>
                  </a:lnTo>
                  <a:cubicBezTo>
                    <a:pt x="2005" y="110"/>
                    <a:pt x="2005" y="120"/>
                    <a:pt x="2014" y="130"/>
                  </a:cubicBezTo>
                  <a:cubicBezTo>
                    <a:pt x="2014" y="120"/>
                    <a:pt x="2025" y="120"/>
                    <a:pt x="2025" y="120"/>
                  </a:cubicBezTo>
                  <a:lnTo>
                    <a:pt x="2878" y="914"/>
                  </a:lnTo>
                  <a:cubicBezTo>
                    <a:pt x="2868" y="953"/>
                    <a:pt x="2878" y="953"/>
                    <a:pt x="2898" y="993"/>
                  </a:cubicBezTo>
                  <a:cubicBezTo>
                    <a:pt x="2848" y="1053"/>
                    <a:pt x="2858" y="1161"/>
                    <a:pt x="2788" y="1172"/>
                  </a:cubicBezTo>
                  <a:lnTo>
                    <a:pt x="2699" y="1082"/>
                  </a:lnTo>
                  <a:cubicBezTo>
                    <a:pt x="2699" y="1092"/>
                    <a:pt x="2699" y="1092"/>
                    <a:pt x="2689" y="1092"/>
                  </a:cubicBezTo>
                  <a:lnTo>
                    <a:pt x="2689" y="1082"/>
                  </a:lnTo>
                  <a:cubicBezTo>
                    <a:pt x="2679" y="1073"/>
                    <a:pt x="2679" y="1062"/>
                    <a:pt x="2669" y="1062"/>
                  </a:cubicBezTo>
                  <a:cubicBezTo>
                    <a:pt x="2669" y="1073"/>
                    <a:pt x="2669" y="1082"/>
                    <a:pt x="2660" y="1082"/>
                  </a:cubicBezTo>
                  <a:cubicBezTo>
                    <a:pt x="2660" y="1074"/>
                    <a:pt x="2639" y="1060"/>
                    <a:pt x="2638" y="1044"/>
                  </a:cubicBezTo>
                  <a:lnTo>
                    <a:pt x="2638" y="1044"/>
                  </a:lnTo>
                  <a:cubicBezTo>
                    <a:pt x="2635" y="1055"/>
                    <a:pt x="2629" y="1071"/>
                    <a:pt x="2629" y="1092"/>
                  </a:cubicBezTo>
                  <a:cubicBezTo>
                    <a:pt x="2629" y="1082"/>
                    <a:pt x="2620" y="1073"/>
                    <a:pt x="2620" y="1062"/>
                  </a:cubicBezTo>
                  <a:cubicBezTo>
                    <a:pt x="2610" y="1092"/>
                    <a:pt x="2590" y="1112"/>
                    <a:pt x="2570" y="1142"/>
                  </a:cubicBezTo>
                  <a:lnTo>
                    <a:pt x="2570" y="1132"/>
                  </a:lnTo>
                  <a:cubicBezTo>
                    <a:pt x="2550" y="1142"/>
                    <a:pt x="2540" y="1161"/>
                    <a:pt x="2540" y="1181"/>
                  </a:cubicBezTo>
                  <a:cubicBezTo>
                    <a:pt x="2510" y="1211"/>
                    <a:pt x="2501" y="1241"/>
                    <a:pt x="2501" y="1291"/>
                  </a:cubicBezTo>
                  <a:cubicBezTo>
                    <a:pt x="2510" y="1311"/>
                    <a:pt x="2521" y="1331"/>
                    <a:pt x="2540" y="1340"/>
                  </a:cubicBezTo>
                  <a:cubicBezTo>
                    <a:pt x="2540" y="1350"/>
                    <a:pt x="2530" y="1350"/>
                    <a:pt x="2530" y="1360"/>
                  </a:cubicBezTo>
                  <a:cubicBezTo>
                    <a:pt x="2570" y="1360"/>
                    <a:pt x="2570" y="1380"/>
                    <a:pt x="2580" y="1410"/>
                  </a:cubicBezTo>
                  <a:lnTo>
                    <a:pt x="2580" y="1419"/>
                  </a:lnTo>
                  <a:lnTo>
                    <a:pt x="2580" y="1430"/>
                  </a:lnTo>
                  <a:cubicBezTo>
                    <a:pt x="2590" y="1439"/>
                    <a:pt x="2600" y="1439"/>
                    <a:pt x="2610" y="1439"/>
                  </a:cubicBezTo>
                  <a:cubicBezTo>
                    <a:pt x="2610" y="1430"/>
                    <a:pt x="2629" y="1419"/>
                    <a:pt x="2640" y="1419"/>
                  </a:cubicBezTo>
                  <a:cubicBezTo>
                    <a:pt x="2660" y="1430"/>
                    <a:pt x="2679" y="1439"/>
                    <a:pt x="2689" y="1450"/>
                  </a:cubicBezTo>
                  <a:cubicBezTo>
                    <a:pt x="2690" y="1450"/>
                    <a:pt x="2691" y="1450"/>
                    <a:pt x="2693" y="1450"/>
                  </a:cubicBezTo>
                  <a:cubicBezTo>
                    <a:pt x="2717" y="1450"/>
                    <a:pt x="2785" y="1378"/>
                    <a:pt x="2739" y="1340"/>
                  </a:cubicBezTo>
                  <a:lnTo>
                    <a:pt x="2739" y="1340"/>
                  </a:lnTo>
                  <a:cubicBezTo>
                    <a:pt x="2733" y="1342"/>
                    <a:pt x="2728" y="1343"/>
                    <a:pt x="2724" y="1343"/>
                  </a:cubicBezTo>
                  <a:cubicBezTo>
                    <a:pt x="2709" y="1343"/>
                    <a:pt x="2709" y="1329"/>
                    <a:pt x="2709" y="1320"/>
                  </a:cubicBezTo>
                  <a:lnTo>
                    <a:pt x="2709" y="1311"/>
                  </a:lnTo>
                  <a:lnTo>
                    <a:pt x="2719" y="1281"/>
                  </a:lnTo>
                  <a:lnTo>
                    <a:pt x="2729" y="1271"/>
                  </a:lnTo>
                  <a:cubicBezTo>
                    <a:pt x="2739" y="1281"/>
                    <a:pt x="2748" y="1291"/>
                    <a:pt x="2748" y="1311"/>
                  </a:cubicBezTo>
                  <a:cubicBezTo>
                    <a:pt x="2748" y="1291"/>
                    <a:pt x="2779" y="1271"/>
                    <a:pt x="2759" y="1251"/>
                  </a:cubicBezTo>
                  <a:lnTo>
                    <a:pt x="2759" y="1241"/>
                  </a:lnTo>
                  <a:cubicBezTo>
                    <a:pt x="2768" y="1261"/>
                    <a:pt x="2768" y="1271"/>
                    <a:pt x="2779" y="1291"/>
                  </a:cubicBezTo>
                  <a:cubicBezTo>
                    <a:pt x="2789" y="1301"/>
                    <a:pt x="2798" y="1305"/>
                    <a:pt x="2807" y="1305"/>
                  </a:cubicBezTo>
                  <a:cubicBezTo>
                    <a:pt x="2836" y="1305"/>
                    <a:pt x="2862" y="1261"/>
                    <a:pt x="2898" y="1258"/>
                  </a:cubicBezTo>
                  <a:lnTo>
                    <a:pt x="2898" y="1258"/>
                  </a:lnTo>
                  <a:cubicBezTo>
                    <a:pt x="2895" y="1257"/>
                    <a:pt x="2891" y="1255"/>
                    <a:pt x="2887" y="1251"/>
                  </a:cubicBezTo>
                  <a:lnTo>
                    <a:pt x="2937" y="1221"/>
                  </a:lnTo>
                  <a:lnTo>
                    <a:pt x="2937" y="1221"/>
                  </a:lnTo>
                  <a:cubicBezTo>
                    <a:pt x="2931" y="1223"/>
                    <a:pt x="2926" y="1225"/>
                    <a:pt x="2921" y="1225"/>
                  </a:cubicBezTo>
                  <a:cubicBezTo>
                    <a:pt x="2885" y="1225"/>
                    <a:pt x="2879" y="1168"/>
                    <a:pt x="2887" y="1142"/>
                  </a:cubicBezTo>
                  <a:cubicBezTo>
                    <a:pt x="2896" y="1134"/>
                    <a:pt x="2910" y="1107"/>
                    <a:pt x="2920" y="1107"/>
                  </a:cubicBezTo>
                  <a:cubicBezTo>
                    <a:pt x="2923" y="1107"/>
                    <a:pt x="2925" y="1108"/>
                    <a:pt x="2927" y="1112"/>
                  </a:cubicBezTo>
                  <a:lnTo>
                    <a:pt x="2927" y="1142"/>
                  </a:lnTo>
                  <a:cubicBezTo>
                    <a:pt x="2967" y="1122"/>
                    <a:pt x="2927" y="1042"/>
                    <a:pt x="2987" y="1023"/>
                  </a:cubicBezTo>
                  <a:cubicBezTo>
                    <a:pt x="3006" y="1033"/>
                    <a:pt x="2997" y="1053"/>
                    <a:pt x="3006" y="1062"/>
                  </a:cubicBezTo>
                  <a:lnTo>
                    <a:pt x="3006" y="993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1369407" y="733571"/>
              <a:ext cx="16036" cy="14782"/>
            </a:xfrm>
            <a:custGeom>
              <a:avLst/>
              <a:gdLst/>
              <a:ahLst/>
              <a:cxnLst/>
              <a:rect l="l" t="t" r="r" b="b"/>
              <a:pathLst>
                <a:path w="179" h="165" extrusionOk="0">
                  <a:moveTo>
                    <a:pt x="76" y="0"/>
                  </a:moveTo>
                  <a:cubicBezTo>
                    <a:pt x="43" y="0"/>
                    <a:pt x="22" y="33"/>
                    <a:pt x="0" y="76"/>
                  </a:cubicBezTo>
                  <a:cubicBezTo>
                    <a:pt x="6" y="73"/>
                    <a:pt x="11" y="72"/>
                    <a:pt x="16" y="72"/>
                  </a:cubicBezTo>
                  <a:cubicBezTo>
                    <a:pt x="53" y="72"/>
                    <a:pt x="74" y="126"/>
                    <a:pt x="119" y="126"/>
                  </a:cubicBezTo>
                  <a:cubicBezTo>
                    <a:pt x="123" y="126"/>
                    <a:pt x="126" y="126"/>
                    <a:pt x="130" y="125"/>
                  </a:cubicBezTo>
                  <a:cubicBezTo>
                    <a:pt x="130" y="125"/>
                    <a:pt x="119" y="125"/>
                    <a:pt x="110" y="115"/>
                  </a:cubicBezTo>
                  <a:cubicBezTo>
                    <a:pt x="110" y="113"/>
                    <a:pt x="110" y="112"/>
                    <a:pt x="110" y="111"/>
                  </a:cubicBezTo>
                  <a:lnTo>
                    <a:pt x="110" y="111"/>
                  </a:lnTo>
                  <a:cubicBezTo>
                    <a:pt x="123" y="119"/>
                    <a:pt x="132" y="125"/>
                    <a:pt x="139" y="125"/>
                  </a:cubicBezTo>
                  <a:lnTo>
                    <a:pt x="150" y="125"/>
                  </a:lnTo>
                  <a:lnTo>
                    <a:pt x="150" y="135"/>
                  </a:lnTo>
                  <a:lnTo>
                    <a:pt x="179" y="165"/>
                  </a:lnTo>
                  <a:cubicBezTo>
                    <a:pt x="169" y="76"/>
                    <a:pt x="110" y="135"/>
                    <a:pt x="119" y="16"/>
                  </a:cubicBezTo>
                  <a:cubicBezTo>
                    <a:pt x="103" y="5"/>
                    <a:pt x="89" y="0"/>
                    <a:pt x="76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1473422" y="623821"/>
              <a:ext cx="2688" cy="1881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" y="0"/>
                  </a:moveTo>
                  <a:cubicBezTo>
                    <a:pt x="10" y="11"/>
                    <a:pt x="20" y="11"/>
                    <a:pt x="30" y="20"/>
                  </a:cubicBezTo>
                  <a:lnTo>
                    <a:pt x="30" y="11"/>
                  </a:lnTo>
                  <a:cubicBezTo>
                    <a:pt x="20" y="1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1472526" y="623821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1472526" y="623821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1447620" y="634483"/>
              <a:ext cx="9944" cy="8959"/>
            </a:xfrm>
            <a:custGeom>
              <a:avLst/>
              <a:gdLst/>
              <a:ahLst/>
              <a:cxnLst/>
              <a:rect l="l" t="t" r="r" b="b"/>
              <a:pathLst>
                <a:path w="111" h="100" extrusionOk="0">
                  <a:moveTo>
                    <a:pt x="50" y="1"/>
                  </a:moveTo>
                  <a:cubicBezTo>
                    <a:pt x="40" y="40"/>
                    <a:pt x="20" y="40"/>
                    <a:pt x="0" y="100"/>
                  </a:cubicBezTo>
                  <a:cubicBezTo>
                    <a:pt x="26" y="81"/>
                    <a:pt x="40" y="70"/>
                    <a:pt x="54" y="70"/>
                  </a:cubicBezTo>
                  <a:cubicBezTo>
                    <a:pt x="62" y="70"/>
                    <a:pt x="70" y="73"/>
                    <a:pt x="80" y="80"/>
                  </a:cubicBezTo>
                  <a:cubicBezTo>
                    <a:pt x="110" y="51"/>
                    <a:pt x="50" y="31"/>
                    <a:pt x="5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1443230" y="645592"/>
              <a:ext cx="2688" cy="2329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15" y="0"/>
                  </a:moveTo>
                  <a:cubicBezTo>
                    <a:pt x="0" y="0"/>
                    <a:pt x="0" y="26"/>
                    <a:pt x="0" y="26"/>
                  </a:cubicBezTo>
                  <a:cubicBezTo>
                    <a:pt x="10" y="15"/>
                    <a:pt x="10" y="6"/>
                    <a:pt x="30" y="6"/>
                  </a:cubicBezTo>
                  <a:cubicBezTo>
                    <a:pt x="24" y="2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1497432" y="822087"/>
              <a:ext cx="4569" cy="5465"/>
            </a:xfrm>
            <a:custGeom>
              <a:avLst/>
              <a:gdLst/>
              <a:ahLst/>
              <a:cxnLst/>
              <a:rect l="l" t="t" r="r" b="b"/>
              <a:pathLst>
                <a:path w="51" h="61" extrusionOk="0">
                  <a:moveTo>
                    <a:pt x="40" y="0"/>
                  </a:moveTo>
                  <a:lnTo>
                    <a:pt x="0" y="60"/>
                  </a:lnTo>
                  <a:lnTo>
                    <a:pt x="20" y="60"/>
                  </a:lnTo>
                  <a:lnTo>
                    <a:pt x="50" y="1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1601447" y="691373"/>
              <a:ext cx="896" cy="98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cubicBezTo>
                    <a:pt x="0" y="1"/>
                    <a:pt x="0" y="11"/>
                    <a:pt x="1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1602254" y="692269"/>
              <a:ext cx="2867" cy="4569"/>
            </a:xfrm>
            <a:custGeom>
              <a:avLst/>
              <a:gdLst/>
              <a:ahLst/>
              <a:cxnLst/>
              <a:rect l="l" t="t" r="r" b="b"/>
              <a:pathLst>
                <a:path w="32" h="51" extrusionOk="0">
                  <a:moveTo>
                    <a:pt x="1" y="1"/>
                  </a:moveTo>
                  <a:lnTo>
                    <a:pt x="1" y="50"/>
                  </a:lnTo>
                  <a:lnTo>
                    <a:pt x="11" y="50"/>
                  </a:lnTo>
                  <a:cubicBezTo>
                    <a:pt x="21" y="41"/>
                    <a:pt x="21" y="30"/>
                    <a:pt x="31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1582723" y="726941"/>
              <a:ext cx="7167" cy="9855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40" y="0"/>
                  </a:moveTo>
                  <a:lnTo>
                    <a:pt x="1" y="60"/>
                  </a:lnTo>
                  <a:cubicBezTo>
                    <a:pt x="31" y="60"/>
                    <a:pt x="11" y="100"/>
                    <a:pt x="31" y="110"/>
                  </a:cubicBezTo>
                  <a:lnTo>
                    <a:pt x="80" y="50"/>
                  </a:lnTo>
                  <a:cubicBezTo>
                    <a:pt x="70" y="40"/>
                    <a:pt x="51" y="11"/>
                    <a:pt x="4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1589890" y="727837"/>
              <a:ext cx="4479" cy="448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0" y="1"/>
                  </a:moveTo>
                  <a:lnTo>
                    <a:pt x="0" y="40"/>
                  </a:lnTo>
                  <a:cubicBezTo>
                    <a:pt x="10" y="50"/>
                    <a:pt x="30" y="50"/>
                    <a:pt x="50" y="50"/>
                  </a:cubicBezTo>
                  <a:cubicBezTo>
                    <a:pt x="40" y="30"/>
                    <a:pt x="30" y="21"/>
                    <a:pt x="3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1547155" y="617640"/>
              <a:ext cx="65041" cy="6226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11" y="0"/>
                  </a:moveTo>
                  <a:lnTo>
                    <a:pt x="1" y="20"/>
                  </a:lnTo>
                  <a:lnTo>
                    <a:pt x="11" y="20"/>
                  </a:lnTo>
                  <a:lnTo>
                    <a:pt x="21" y="10"/>
                  </a:lnTo>
                  <a:lnTo>
                    <a:pt x="715" y="655"/>
                  </a:lnTo>
                  <a:lnTo>
                    <a:pt x="706" y="695"/>
                  </a:lnTo>
                  <a:lnTo>
                    <a:pt x="715" y="695"/>
                  </a:lnTo>
                  <a:lnTo>
                    <a:pt x="725" y="6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1596072" y="692269"/>
              <a:ext cx="90" cy="2777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1617395" y="715294"/>
              <a:ext cx="2777" cy="4659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22" y="0"/>
                  </a:moveTo>
                  <a:cubicBezTo>
                    <a:pt x="5" y="0"/>
                    <a:pt x="19" y="33"/>
                    <a:pt x="1" y="51"/>
                  </a:cubicBezTo>
                  <a:cubicBezTo>
                    <a:pt x="21" y="31"/>
                    <a:pt x="21" y="22"/>
                    <a:pt x="30" y="2"/>
                  </a:cubicBezTo>
                  <a:cubicBezTo>
                    <a:pt x="27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1526729" y="821191"/>
              <a:ext cx="2777" cy="98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30" y="0"/>
                  </a:moveTo>
                  <a:cubicBezTo>
                    <a:pt x="21" y="0"/>
                    <a:pt x="10" y="0"/>
                    <a:pt x="1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1946373" y="895820"/>
              <a:ext cx="41658" cy="40136"/>
            </a:xfrm>
            <a:custGeom>
              <a:avLst/>
              <a:gdLst/>
              <a:ahLst/>
              <a:cxnLst/>
              <a:rect l="l" t="t" r="r" b="b"/>
              <a:pathLst>
                <a:path w="465" h="448" extrusionOk="0">
                  <a:moveTo>
                    <a:pt x="327" y="298"/>
                  </a:moveTo>
                  <a:cubicBezTo>
                    <a:pt x="329" y="301"/>
                    <a:pt x="331" y="304"/>
                    <a:pt x="333" y="306"/>
                  </a:cubicBezTo>
                  <a:lnTo>
                    <a:pt x="333" y="306"/>
                  </a:lnTo>
                  <a:cubicBezTo>
                    <a:pt x="329" y="301"/>
                    <a:pt x="327" y="298"/>
                    <a:pt x="327" y="298"/>
                  </a:cubicBezTo>
                  <a:close/>
                  <a:moveTo>
                    <a:pt x="60" y="1"/>
                  </a:moveTo>
                  <a:lnTo>
                    <a:pt x="0" y="51"/>
                  </a:lnTo>
                  <a:cubicBezTo>
                    <a:pt x="20" y="60"/>
                    <a:pt x="60" y="70"/>
                    <a:pt x="49" y="90"/>
                  </a:cubicBezTo>
                  <a:cubicBezTo>
                    <a:pt x="53" y="94"/>
                    <a:pt x="56" y="96"/>
                    <a:pt x="59" y="96"/>
                  </a:cubicBezTo>
                  <a:cubicBezTo>
                    <a:pt x="72" y="96"/>
                    <a:pt x="78" y="65"/>
                    <a:pt x="69" y="40"/>
                  </a:cubicBezTo>
                  <a:lnTo>
                    <a:pt x="69" y="40"/>
                  </a:lnTo>
                  <a:lnTo>
                    <a:pt x="79" y="70"/>
                  </a:lnTo>
                  <a:cubicBezTo>
                    <a:pt x="79" y="60"/>
                    <a:pt x="89" y="60"/>
                    <a:pt x="89" y="51"/>
                  </a:cubicBezTo>
                  <a:lnTo>
                    <a:pt x="407" y="318"/>
                  </a:lnTo>
                  <a:cubicBezTo>
                    <a:pt x="401" y="324"/>
                    <a:pt x="392" y="326"/>
                    <a:pt x="383" y="326"/>
                  </a:cubicBezTo>
                  <a:cubicBezTo>
                    <a:pt x="365" y="326"/>
                    <a:pt x="345" y="317"/>
                    <a:pt x="333" y="306"/>
                  </a:cubicBezTo>
                  <a:lnTo>
                    <a:pt x="333" y="306"/>
                  </a:lnTo>
                  <a:cubicBezTo>
                    <a:pt x="344" y="319"/>
                    <a:pt x="365" y="346"/>
                    <a:pt x="387" y="368"/>
                  </a:cubicBezTo>
                  <a:cubicBezTo>
                    <a:pt x="407" y="408"/>
                    <a:pt x="437" y="447"/>
                    <a:pt x="437" y="447"/>
                  </a:cubicBezTo>
                  <a:cubicBezTo>
                    <a:pt x="464" y="429"/>
                    <a:pt x="406" y="402"/>
                    <a:pt x="414" y="374"/>
                  </a:cubicBezTo>
                  <a:lnTo>
                    <a:pt x="414" y="374"/>
                  </a:lnTo>
                  <a:cubicBezTo>
                    <a:pt x="414" y="382"/>
                    <a:pt x="428" y="390"/>
                    <a:pt x="437" y="397"/>
                  </a:cubicBezTo>
                  <a:lnTo>
                    <a:pt x="457" y="34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1984538" y="935867"/>
              <a:ext cx="3673" cy="268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0"/>
                  </a:moveTo>
                  <a:cubicBezTo>
                    <a:pt x="11" y="10"/>
                    <a:pt x="31" y="20"/>
                    <a:pt x="40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1959632" y="908273"/>
              <a:ext cx="16126" cy="17828"/>
            </a:xfrm>
            <a:custGeom>
              <a:avLst/>
              <a:gdLst/>
              <a:ahLst/>
              <a:cxnLst/>
              <a:rect l="l" t="t" r="r" b="b"/>
              <a:pathLst>
                <a:path w="180" h="199" extrusionOk="0">
                  <a:moveTo>
                    <a:pt x="1" y="1"/>
                  </a:moveTo>
                  <a:lnTo>
                    <a:pt x="1" y="11"/>
                  </a:lnTo>
                  <a:lnTo>
                    <a:pt x="150" y="139"/>
                  </a:lnTo>
                  <a:cubicBezTo>
                    <a:pt x="159" y="159"/>
                    <a:pt x="159" y="179"/>
                    <a:pt x="170" y="199"/>
                  </a:cubicBezTo>
                  <a:lnTo>
                    <a:pt x="179" y="159"/>
                  </a:lnTo>
                  <a:lnTo>
                    <a:pt x="159" y="1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1972981" y="930492"/>
              <a:ext cx="1881" cy="2777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5" y="6"/>
                    <a:pt x="8" y="10"/>
                    <a:pt x="10" y="15"/>
                  </a:cubicBezTo>
                  <a:lnTo>
                    <a:pt x="10" y="15"/>
                  </a:lnTo>
                  <a:cubicBezTo>
                    <a:pt x="10" y="10"/>
                    <a:pt x="8" y="8"/>
                    <a:pt x="1" y="1"/>
                  </a:cubicBezTo>
                  <a:close/>
                  <a:moveTo>
                    <a:pt x="10" y="15"/>
                  </a:moveTo>
                  <a:lnTo>
                    <a:pt x="10" y="15"/>
                  </a:lnTo>
                  <a:cubicBezTo>
                    <a:pt x="10" y="17"/>
                    <a:pt x="10" y="19"/>
                    <a:pt x="10" y="21"/>
                  </a:cubicBezTo>
                  <a:lnTo>
                    <a:pt x="21" y="30"/>
                  </a:lnTo>
                  <a:cubicBezTo>
                    <a:pt x="15" y="25"/>
                    <a:pt x="13" y="20"/>
                    <a:pt x="10" y="15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1982747" y="934972"/>
              <a:ext cx="1881" cy="188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20" y="20"/>
                  </a:lnTo>
                  <a:lnTo>
                    <a:pt x="20" y="10"/>
                  </a:lnTo>
                  <a:cubicBezTo>
                    <a:pt x="11" y="1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1912597" y="866524"/>
              <a:ext cx="106699" cy="90755"/>
            </a:xfrm>
            <a:custGeom>
              <a:avLst/>
              <a:gdLst/>
              <a:ahLst/>
              <a:cxnLst/>
              <a:rect l="l" t="t" r="r" b="b"/>
              <a:pathLst>
                <a:path w="1191" h="1013" extrusionOk="0">
                  <a:moveTo>
                    <a:pt x="84" y="165"/>
                  </a:moveTo>
                  <a:cubicBezTo>
                    <a:pt x="89" y="165"/>
                    <a:pt x="94" y="166"/>
                    <a:pt x="99" y="169"/>
                  </a:cubicBezTo>
                  <a:lnTo>
                    <a:pt x="69" y="179"/>
                  </a:lnTo>
                  <a:cubicBezTo>
                    <a:pt x="69" y="172"/>
                    <a:pt x="74" y="165"/>
                    <a:pt x="84" y="165"/>
                  </a:cubicBezTo>
                  <a:close/>
                  <a:moveTo>
                    <a:pt x="1059" y="980"/>
                  </a:moveTo>
                  <a:cubicBezTo>
                    <a:pt x="1057" y="982"/>
                    <a:pt x="1055" y="982"/>
                    <a:pt x="1061" y="982"/>
                  </a:cubicBezTo>
                  <a:cubicBezTo>
                    <a:pt x="1061" y="982"/>
                    <a:pt x="1060" y="981"/>
                    <a:pt x="1059" y="980"/>
                  </a:cubicBezTo>
                  <a:close/>
                  <a:moveTo>
                    <a:pt x="218" y="1"/>
                  </a:moveTo>
                  <a:cubicBezTo>
                    <a:pt x="199" y="20"/>
                    <a:pt x="179" y="30"/>
                    <a:pt x="168" y="50"/>
                  </a:cubicBezTo>
                  <a:cubicBezTo>
                    <a:pt x="168" y="40"/>
                    <a:pt x="168" y="30"/>
                    <a:pt x="159" y="20"/>
                  </a:cubicBezTo>
                  <a:cubicBezTo>
                    <a:pt x="99" y="70"/>
                    <a:pt x="60" y="70"/>
                    <a:pt x="0" y="139"/>
                  </a:cubicBezTo>
                  <a:lnTo>
                    <a:pt x="40" y="219"/>
                  </a:lnTo>
                  <a:cubicBezTo>
                    <a:pt x="42" y="224"/>
                    <a:pt x="45" y="227"/>
                    <a:pt x="48" y="227"/>
                  </a:cubicBezTo>
                  <a:cubicBezTo>
                    <a:pt x="54" y="227"/>
                    <a:pt x="60" y="210"/>
                    <a:pt x="60" y="189"/>
                  </a:cubicBezTo>
                  <a:cubicBezTo>
                    <a:pt x="67" y="205"/>
                    <a:pt x="76" y="221"/>
                    <a:pt x="90" y="221"/>
                  </a:cubicBezTo>
                  <a:cubicBezTo>
                    <a:pt x="93" y="221"/>
                    <a:pt x="96" y="221"/>
                    <a:pt x="99" y="219"/>
                  </a:cubicBezTo>
                  <a:cubicBezTo>
                    <a:pt x="148" y="219"/>
                    <a:pt x="119" y="139"/>
                    <a:pt x="148" y="120"/>
                  </a:cubicBezTo>
                  <a:lnTo>
                    <a:pt x="148" y="139"/>
                  </a:lnTo>
                  <a:cubicBezTo>
                    <a:pt x="179" y="129"/>
                    <a:pt x="208" y="109"/>
                    <a:pt x="208" y="70"/>
                  </a:cubicBezTo>
                  <a:lnTo>
                    <a:pt x="208" y="70"/>
                  </a:lnTo>
                  <a:cubicBezTo>
                    <a:pt x="268" y="120"/>
                    <a:pt x="148" y="129"/>
                    <a:pt x="218" y="159"/>
                  </a:cubicBezTo>
                  <a:cubicBezTo>
                    <a:pt x="179" y="159"/>
                    <a:pt x="179" y="228"/>
                    <a:pt x="159" y="239"/>
                  </a:cubicBezTo>
                  <a:cubicBezTo>
                    <a:pt x="163" y="238"/>
                    <a:pt x="168" y="237"/>
                    <a:pt x="173" y="237"/>
                  </a:cubicBezTo>
                  <a:cubicBezTo>
                    <a:pt x="220" y="237"/>
                    <a:pt x="279" y="282"/>
                    <a:pt x="287" y="318"/>
                  </a:cubicBezTo>
                  <a:cubicBezTo>
                    <a:pt x="327" y="228"/>
                    <a:pt x="199" y="179"/>
                    <a:pt x="238" y="109"/>
                  </a:cubicBezTo>
                  <a:lnTo>
                    <a:pt x="278" y="100"/>
                  </a:lnTo>
                  <a:lnTo>
                    <a:pt x="1091" y="794"/>
                  </a:lnTo>
                  <a:lnTo>
                    <a:pt x="1081" y="804"/>
                  </a:lnTo>
                  <a:lnTo>
                    <a:pt x="1151" y="854"/>
                  </a:lnTo>
                  <a:cubicBezTo>
                    <a:pt x="1148" y="859"/>
                    <a:pt x="1144" y="861"/>
                    <a:pt x="1140" y="861"/>
                  </a:cubicBezTo>
                  <a:cubicBezTo>
                    <a:pt x="1125" y="861"/>
                    <a:pt x="1107" y="837"/>
                    <a:pt x="1094" y="837"/>
                  </a:cubicBezTo>
                  <a:cubicBezTo>
                    <a:pt x="1088" y="837"/>
                    <a:pt x="1084" y="841"/>
                    <a:pt x="1081" y="854"/>
                  </a:cubicBezTo>
                  <a:cubicBezTo>
                    <a:pt x="1101" y="883"/>
                    <a:pt x="1061" y="903"/>
                    <a:pt x="1072" y="923"/>
                  </a:cubicBezTo>
                  <a:cubicBezTo>
                    <a:pt x="1066" y="917"/>
                    <a:pt x="1056" y="912"/>
                    <a:pt x="1046" y="912"/>
                  </a:cubicBezTo>
                  <a:cubicBezTo>
                    <a:pt x="1038" y="912"/>
                    <a:pt x="1030" y="915"/>
                    <a:pt x="1022" y="923"/>
                  </a:cubicBezTo>
                  <a:cubicBezTo>
                    <a:pt x="1032" y="933"/>
                    <a:pt x="1061" y="943"/>
                    <a:pt x="1052" y="963"/>
                  </a:cubicBezTo>
                  <a:cubicBezTo>
                    <a:pt x="972" y="933"/>
                    <a:pt x="1061" y="903"/>
                    <a:pt x="982" y="894"/>
                  </a:cubicBezTo>
                  <a:lnTo>
                    <a:pt x="982" y="894"/>
                  </a:lnTo>
                  <a:cubicBezTo>
                    <a:pt x="954" y="941"/>
                    <a:pt x="1035" y="961"/>
                    <a:pt x="1059" y="980"/>
                  </a:cubicBezTo>
                  <a:lnTo>
                    <a:pt x="1059" y="980"/>
                  </a:lnTo>
                  <a:cubicBezTo>
                    <a:pt x="1060" y="979"/>
                    <a:pt x="1061" y="977"/>
                    <a:pt x="1061" y="973"/>
                  </a:cubicBezTo>
                  <a:lnTo>
                    <a:pt x="1061" y="973"/>
                  </a:lnTo>
                  <a:cubicBezTo>
                    <a:pt x="1081" y="993"/>
                    <a:pt x="1052" y="1002"/>
                    <a:pt x="1081" y="1013"/>
                  </a:cubicBezTo>
                  <a:cubicBezTo>
                    <a:pt x="1090" y="1004"/>
                    <a:pt x="1091" y="996"/>
                    <a:pt x="1086" y="988"/>
                  </a:cubicBezTo>
                  <a:lnTo>
                    <a:pt x="1086" y="988"/>
                  </a:lnTo>
                  <a:cubicBezTo>
                    <a:pt x="1091" y="993"/>
                    <a:pt x="1098" y="995"/>
                    <a:pt x="1106" y="995"/>
                  </a:cubicBezTo>
                  <a:cubicBezTo>
                    <a:pt x="1128" y="995"/>
                    <a:pt x="1154" y="976"/>
                    <a:pt x="1161" y="963"/>
                  </a:cubicBezTo>
                  <a:cubicBezTo>
                    <a:pt x="1151" y="923"/>
                    <a:pt x="1171" y="883"/>
                    <a:pt x="1191" y="844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924960" y="1041585"/>
              <a:ext cx="985" cy="2777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10" y="1"/>
                  </a:moveTo>
                  <a:lnTo>
                    <a:pt x="1" y="31"/>
                  </a:lnTo>
                  <a:cubicBezTo>
                    <a:pt x="10" y="31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925856" y="1041585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871654" y="958355"/>
              <a:ext cx="3673" cy="3315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5" y="1"/>
                  </a:moveTo>
                  <a:cubicBezTo>
                    <a:pt x="2" y="1"/>
                    <a:pt x="1" y="3"/>
                    <a:pt x="1" y="7"/>
                  </a:cubicBezTo>
                  <a:cubicBezTo>
                    <a:pt x="10" y="17"/>
                    <a:pt x="30" y="17"/>
                    <a:pt x="40" y="37"/>
                  </a:cubicBezTo>
                  <a:cubicBezTo>
                    <a:pt x="32" y="22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853915" y="945633"/>
              <a:ext cx="90" cy="98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869862" y="1002523"/>
              <a:ext cx="985" cy="90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862784" y="1000731"/>
              <a:ext cx="90" cy="188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953361" y="909259"/>
              <a:ext cx="3763" cy="268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8" y="1"/>
                  </a:moveTo>
                  <a:cubicBezTo>
                    <a:pt x="7" y="1"/>
                    <a:pt x="0" y="7"/>
                    <a:pt x="11" y="29"/>
                  </a:cubicBezTo>
                  <a:lnTo>
                    <a:pt x="41" y="20"/>
                  </a:lnTo>
                  <a:lnTo>
                    <a:pt x="41" y="9"/>
                  </a:lnTo>
                  <a:cubicBezTo>
                    <a:pt x="37" y="5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1904534" y="961580"/>
              <a:ext cx="985" cy="1881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1" y="1"/>
                  </a:moveTo>
                  <a:cubicBezTo>
                    <a:pt x="11" y="11"/>
                    <a:pt x="0" y="11"/>
                    <a:pt x="0" y="11"/>
                  </a:cubicBezTo>
                  <a:lnTo>
                    <a:pt x="11" y="2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1868070" y="1012289"/>
              <a:ext cx="985" cy="1881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" y="1"/>
                  </a:moveTo>
                  <a:cubicBezTo>
                    <a:pt x="1" y="10"/>
                    <a:pt x="1" y="10"/>
                    <a:pt x="10" y="21"/>
                  </a:cubicBezTo>
                  <a:cubicBezTo>
                    <a:pt x="10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914299" y="893222"/>
              <a:ext cx="3673" cy="3584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1" y="0"/>
                  </a:moveTo>
                  <a:lnTo>
                    <a:pt x="41" y="40"/>
                  </a:lnTo>
                  <a:lnTo>
                    <a:pt x="41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914299" y="897612"/>
              <a:ext cx="5465" cy="3225"/>
            </a:xfrm>
            <a:custGeom>
              <a:avLst/>
              <a:gdLst/>
              <a:ahLst/>
              <a:cxnLst/>
              <a:rect l="l" t="t" r="r" b="b"/>
              <a:pathLst>
                <a:path w="61" h="36" extrusionOk="0">
                  <a:moveTo>
                    <a:pt x="41" y="0"/>
                  </a:moveTo>
                  <a:cubicBezTo>
                    <a:pt x="21" y="0"/>
                    <a:pt x="10" y="11"/>
                    <a:pt x="1" y="11"/>
                  </a:cubicBezTo>
                  <a:cubicBezTo>
                    <a:pt x="15" y="11"/>
                    <a:pt x="34" y="36"/>
                    <a:pt x="48" y="36"/>
                  </a:cubicBezTo>
                  <a:cubicBezTo>
                    <a:pt x="53" y="36"/>
                    <a:pt x="57" y="32"/>
                    <a:pt x="60" y="20"/>
                  </a:cubicBezTo>
                  <a:lnTo>
                    <a:pt x="60" y="11"/>
                  </a:lnTo>
                  <a:cubicBezTo>
                    <a:pt x="50" y="11"/>
                    <a:pt x="41" y="11"/>
                    <a:pt x="4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911611" y="892237"/>
              <a:ext cx="2777" cy="1881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1" y="1"/>
                  </a:moveTo>
                  <a:cubicBezTo>
                    <a:pt x="11" y="1"/>
                    <a:pt x="21" y="11"/>
                    <a:pt x="21" y="21"/>
                  </a:cubicBezTo>
                  <a:lnTo>
                    <a:pt x="31" y="1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1822737" y="884353"/>
              <a:ext cx="190284" cy="177836"/>
            </a:xfrm>
            <a:custGeom>
              <a:avLst/>
              <a:gdLst/>
              <a:ahLst/>
              <a:cxnLst/>
              <a:rect l="l" t="t" r="r" b="b"/>
              <a:pathLst>
                <a:path w="2124" h="1985" extrusionOk="0">
                  <a:moveTo>
                    <a:pt x="983" y="159"/>
                  </a:moveTo>
                  <a:cubicBezTo>
                    <a:pt x="983" y="168"/>
                    <a:pt x="983" y="168"/>
                    <a:pt x="993" y="168"/>
                  </a:cubicBezTo>
                  <a:lnTo>
                    <a:pt x="983" y="168"/>
                  </a:lnTo>
                  <a:lnTo>
                    <a:pt x="983" y="159"/>
                  </a:lnTo>
                  <a:close/>
                  <a:moveTo>
                    <a:pt x="944" y="148"/>
                  </a:moveTo>
                  <a:cubicBezTo>
                    <a:pt x="944" y="156"/>
                    <a:pt x="942" y="165"/>
                    <a:pt x="942" y="172"/>
                  </a:cubicBezTo>
                  <a:lnTo>
                    <a:pt x="942" y="172"/>
                  </a:lnTo>
                  <a:cubicBezTo>
                    <a:pt x="944" y="167"/>
                    <a:pt x="944" y="159"/>
                    <a:pt x="944" y="148"/>
                  </a:cubicBezTo>
                  <a:close/>
                  <a:moveTo>
                    <a:pt x="944" y="148"/>
                  </a:moveTo>
                  <a:cubicBezTo>
                    <a:pt x="944" y="148"/>
                    <a:pt x="944" y="148"/>
                    <a:pt x="944" y="148"/>
                  </a:cubicBezTo>
                  <a:lnTo>
                    <a:pt x="944" y="148"/>
                  </a:lnTo>
                  <a:cubicBezTo>
                    <a:pt x="953" y="168"/>
                    <a:pt x="963" y="168"/>
                    <a:pt x="973" y="179"/>
                  </a:cubicBezTo>
                  <a:cubicBezTo>
                    <a:pt x="973" y="179"/>
                    <a:pt x="973" y="188"/>
                    <a:pt x="963" y="188"/>
                  </a:cubicBezTo>
                  <a:cubicBezTo>
                    <a:pt x="959" y="190"/>
                    <a:pt x="956" y="190"/>
                    <a:pt x="953" y="190"/>
                  </a:cubicBezTo>
                  <a:cubicBezTo>
                    <a:pt x="943" y="190"/>
                    <a:pt x="942" y="182"/>
                    <a:pt x="942" y="172"/>
                  </a:cubicBezTo>
                  <a:lnTo>
                    <a:pt x="942" y="172"/>
                  </a:lnTo>
                  <a:cubicBezTo>
                    <a:pt x="940" y="176"/>
                    <a:pt x="938" y="179"/>
                    <a:pt x="933" y="179"/>
                  </a:cubicBezTo>
                  <a:lnTo>
                    <a:pt x="913" y="179"/>
                  </a:lnTo>
                  <a:lnTo>
                    <a:pt x="913" y="168"/>
                  </a:lnTo>
                  <a:cubicBezTo>
                    <a:pt x="924" y="159"/>
                    <a:pt x="933" y="159"/>
                    <a:pt x="933" y="148"/>
                  </a:cubicBezTo>
                  <a:close/>
                  <a:moveTo>
                    <a:pt x="884" y="248"/>
                  </a:moveTo>
                  <a:cubicBezTo>
                    <a:pt x="884" y="248"/>
                    <a:pt x="884" y="258"/>
                    <a:pt x="894" y="258"/>
                  </a:cubicBezTo>
                  <a:lnTo>
                    <a:pt x="884" y="248"/>
                  </a:lnTo>
                  <a:close/>
                  <a:moveTo>
                    <a:pt x="1171" y="228"/>
                  </a:moveTo>
                  <a:lnTo>
                    <a:pt x="1251" y="287"/>
                  </a:lnTo>
                  <a:lnTo>
                    <a:pt x="1261" y="298"/>
                  </a:lnTo>
                  <a:lnTo>
                    <a:pt x="1182" y="238"/>
                  </a:lnTo>
                  <a:lnTo>
                    <a:pt x="1171" y="228"/>
                  </a:lnTo>
                  <a:close/>
                  <a:moveTo>
                    <a:pt x="705" y="287"/>
                  </a:moveTo>
                  <a:lnTo>
                    <a:pt x="705" y="287"/>
                  </a:lnTo>
                  <a:cubicBezTo>
                    <a:pt x="708" y="292"/>
                    <a:pt x="710" y="297"/>
                    <a:pt x="713" y="301"/>
                  </a:cubicBezTo>
                  <a:lnTo>
                    <a:pt x="713" y="301"/>
                  </a:lnTo>
                  <a:cubicBezTo>
                    <a:pt x="713" y="295"/>
                    <a:pt x="711" y="290"/>
                    <a:pt x="705" y="287"/>
                  </a:cubicBezTo>
                  <a:close/>
                  <a:moveTo>
                    <a:pt x="834" y="307"/>
                  </a:moveTo>
                  <a:cubicBezTo>
                    <a:pt x="844" y="307"/>
                    <a:pt x="844" y="318"/>
                    <a:pt x="854" y="318"/>
                  </a:cubicBezTo>
                  <a:lnTo>
                    <a:pt x="854" y="337"/>
                  </a:lnTo>
                  <a:lnTo>
                    <a:pt x="834" y="307"/>
                  </a:lnTo>
                  <a:close/>
                  <a:moveTo>
                    <a:pt x="822" y="340"/>
                  </a:moveTo>
                  <a:cubicBezTo>
                    <a:pt x="832" y="340"/>
                    <a:pt x="844" y="342"/>
                    <a:pt x="854" y="347"/>
                  </a:cubicBezTo>
                  <a:cubicBezTo>
                    <a:pt x="844" y="347"/>
                    <a:pt x="844" y="367"/>
                    <a:pt x="844" y="377"/>
                  </a:cubicBezTo>
                  <a:lnTo>
                    <a:pt x="834" y="377"/>
                  </a:lnTo>
                  <a:lnTo>
                    <a:pt x="805" y="347"/>
                  </a:lnTo>
                  <a:cubicBezTo>
                    <a:pt x="805" y="342"/>
                    <a:pt x="812" y="340"/>
                    <a:pt x="822" y="340"/>
                  </a:cubicBezTo>
                  <a:close/>
                  <a:moveTo>
                    <a:pt x="1092" y="307"/>
                  </a:moveTo>
                  <a:cubicBezTo>
                    <a:pt x="1102" y="307"/>
                    <a:pt x="1102" y="307"/>
                    <a:pt x="1102" y="318"/>
                  </a:cubicBezTo>
                  <a:lnTo>
                    <a:pt x="1102" y="327"/>
                  </a:lnTo>
                  <a:cubicBezTo>
                    <a:pt x="1099" y="326"/>
                    <a:pt x="1097" y="325"/>
                    <a:pt x="1095" y="325"/>
                  </a:cubicBezTo>
                  <a:cubicBezTo>
                    <a:pt x="1086" y="325"/>
                    <a:pt x="1082" y="334"/>
                    <a:pt x="1075" y="334"/>
                  </a:cubicBezTo>
                  <a:cubicBezTo>
                    <a:pt x="1072" y="334"/>
                    <a:pt x="1068" y="332"/>
                    <a:pt x="1063" y="327"/>
                  </a:cubicBezTo>
                  <a:lnTo>
                    <a:pt x="1063" y="327"/>
                  </a:lnTo>
                  <a:lnTo>
                    <a:pt x="1092" y="377"/>
                  </a:lnTo>
                  <a:cubicBezTo>
                    <a:pt x="1082" y="377"/>
                    <a:pt x="1082" y="377"/>
                    <a:pt x="1082" y="387"/>
                  </a:cubicBezTo>
                  <a:cubicBezTo>
                    <a:pt x="1063" y="367"/>
                    <a:pt x="1052" y="357"/>
                    <a:pt x="1052" y="337"/>
                  </a:cubicBezTo>
                  <a:cubicBezTo>
                    <a:pt x="1052" y="337"/>
                    <a:pt x="1063" y="337"/>
                    <a:pt x="1063" y="327"/>
                  </a:cubicBezTo>
                  <a:cubicBezTo>
                    <a:pt x="1072" y="327"/>
                    <a:pt x="1082" y="318"/>
                    <a:pt x="1092" y="307"/>
                  </a:cubicBezTo>
                  <a:close/>
                  <a:moveTo>
                    <a:pt x="1023" y="367"/>
                  </a:moveTo>
                  <a:cubicBezTo>
                    <a:pt x="1023" y="377"/>
                    <a:pt x="1032" y="387"/>
                    <a:pt x="1023" y="397"/>
                  </a:cubicBezTo>
                  <a:cubicBezTo>
                    <a:pt x="1020" y="400"/>
                    <a:pt x="1018" y="401"/>
                    <a:pt x="1016" y="401"/>
                  </a:cubicBezTo>
                  <a:cubicBezTo>
                    <a:pt x="1012" y="401"/>
                    <a:pt x="1010" y="394"/>
                    <a:pt x="1003" y="387"/>
                  </a:cubicBezTo>
                  <a:cubicBezTo>
                    <a:pt x="1003" y="377"/>
                    <a:pt x="1013" y="367"/>
                    <a:pt x="1023" y="367"/>
                  </a:cubicBezTo>
                  <a:close/>
                  <a:moveTo>
                    <a:pt x="874" y="347"/>
                  </a:moveTo>
                  <a:cubicBezTo>
                    <a:pt x="884" y="347"/>
                    <a:pt x="884" y="347"/>
                    <a:pt x="894" y="357"/>
                  </a:cubicBezTo>
                  <a:cubicBezTo>
                    <a:pt x="884" y="367"/>
                    <a:pt x="894" y="377"/>
                    <a:pt x="913" y="387"/>
                  </a:cubicBezTo>
                  <a:lnTo>
                    <a:pt x="913" y="406"/>
                  </a:lnTo>
                  <a:lnTo>
                    <a:pt x="874" y="406"/>
                  </a:lnTo>
                  <a:lnTo>
                    <a:pt x="864" y="397"/>
                  </a:lnTo>
                  <a:lnTo>
                    <a:pt x="864" y="387"/>
                  </a:lnTo>
                  <a:cubicBezTo>
                    <a:pt x="864" y="387"/>
                    <a:pt x="864" y="377"/>
                    <a:pt x="874" y="377"/>
                  </a:cubicBezTo>
                  <a:lnTo>
                    <a:pt x="884" y="377"/>
                  </a:lnTo>
                  <a:lnTo>
                    <a:pt x="874" y="367"/>
                  </a:lnTo>
                  <a:lnTo>
                    <a:pt x="874" y="347"/>
                  </a:lnTo>
                  <a:close/>
                  <a:moveTo>
                    <a:pt x="977" y="365"/>
                  </a:moveTo>
                  <a:cubicBezTo>
                    <a:pt x="979" y="365"/>
                    <a:pt x="981" y="366"/>
                    <a:pt x="983" y="367"/>
                  </a:cubicBezTo>
                  <a:cubicBezTo>
                    <a:pt x="973" y="397"/>
                    <a:pt x="953" y="406"/>
                    <a:pt x="933" y="406"/>
                  </a:cubicBezTo>
                  <a:cubicBezTo>
                    <a:pt x="933" y="387"/>
                    <a:pt x="944" y="377"/>
                    <a:pt x="944" y="377"/>
                  </a:cubicBezTo>
                  <a:cubicBezTo>
                    <a:pt x="945" y="381"/>
                    <a:pt x="947" y="383"/>
                    <a:pt x="950" y="383"/>
                  </a:cubicBezTo>
                  <a:cubicBezTo>
                    <a:pt x="957" y="383"/>
                    <a:pt x="965" y="365"/>
                    <a:pt x="977" y="365"/>
                  </a:cubicBezTo>
                  <a:close/>
                  <a:moveTo>
                    <a:pt x="1449" y="347"/>
                  </a:moveTo>
                  <a:cubicBezTo>
                    <a:pt x="1489" y="367"/>
                    <a:pt x="1469" y="387"/>
                    <a:pt x="1459" y="406"/>
                  </a:cubicBezTo>
                  <a:lnTo>
                    <a:pt x="1449" y="397"/>
                  </a:lnTo>
                  <a:cubicBezTo>
                    <a:pt x="1440" y="387"/>
                    <a:pt x="1429" y="387"/>
                    <a:pt x="1420" y="377"/>
                  </a:cubicBezTo>
                  <a:lnTo>
                    <a:pt x="1449" y="347"/>
                  </a:lnTo>
                  <a:close/>
                  <a:moveTo>
                    <a:pt x="1588" y="575"/>
                  </a:moveTo>
                  <a:cubicBezTo>
                    <a:pt x="1588" y="585"/>
                    <a:pt x="1598" y="585"/>
                    <a:pt x="1608" y="595"/>
                  </a:cubicBezTo>
                  <a:lnTo>
                    <a:pt x="1598" y="595"/>
                  </a:lnTo>
                  <a:lnTo>
                    <a:pt x="1588" y="585"/>
                  </a:lnTo>
                  <a:lnTo>
                    <a:pt x="1588" y="575"/>
                  </a:lnTo>
                  <a:close/>
                  <a:moveTo>
                    <a:pt x="1598" y="605"/>
                  </a:moveTo>
                  <a:lnTo>
                    <a:pt x="1588" y="615"/>
                  </a:lnTo>
                  <a:lnTo>
                    <a:pt x="1588" y="605"/>
                  </a:lnTo>
                  <a:close/>
                  <a:moveTo>
                    <a:pt x="1876" y="655"/>
                  </a:moveTo>
                  <a:lnTo>
                    <a:pt x="1883" y="665"/>
                  </a:lnTo>
                  <a:lnTo>
                    <a:pt x="1883" y="665"/>
                  </a:lnTo>
                  <a:cubicBezTo>
                    <a:pt x="1882" y="662"/>
                    <a:pt x="1880" y="658"/>
                    <a:pt x="1876" y="655"/>
                  </a:cubicBezTo>
                  <a:close/>
                  <a:moveTo>
                    <a:pt x="1608" y="595"/>
                  </a:moveTo>
                  <a:lnTo>
                    <a:pt x="1608" y="595"/>
                  </a:lnTo>
                  <a:cubicBezTo>
                    <a:pt x="1648" y="635"/>
                    <a:pt x="1698" y="664"/>
                    <a:pt x="1737" y="704"/>
                  </a:cubicBezTo>
                  <a:lnTo>
                    <a:pt x="1737" y="714"/>
                  </a:lnTo>
                  <a:cubicBezTo>
                    <a:pt x="1698" y="684"/>
                    <a:pt x="1658" y="645"/>
                    <a:pt x="1618" y="615"/>
                  </a:cubicBezTo>
                  <a:lnTo>
                    <a:pt x="1608" y="595"/>
                  </a:lnTo>
                  <a:close/>
                  <a:moveTo>
                    <a:pt x="437" y="783"/>
                  </a:moveTo>
                  <a:lnTo>
                    <a:pt x="432" y="794"/>
                  </a:lnTo>
                  <a:lnTo>
                    <a:pt x="432" y="794"/>
                  </a:lnTo>
                  <a:cubicBezTo>
                    <a:pt x="435" y="791"/>
                    <a:pt x="437" y="789"/>
                    <a:pt x="437" y="783"/>
                  </a:cubicBezTo>
                  <a:close/>
                  <a:moveTo>
                    <a:pt x="432" y="794"/>
                  </a:moveTo>
                  <a:cubicBezTo>
                    <a:pt x="430" y="796"/>
                    <a:pt x="428" y="799"/>
                    <a:pt x="428" y="803"/>
                  </a:cubicBezTo>
                  <a:lnTo>
                    <a:pt x="432" y="794"/>
                  </a:lnTo>
                  <a:close/>
                  <a:moveTo>
                    <a:pt x="497" y="744"/>
                  </a:moveTo>
                  <a:cubicBezTo>
                    <a:pt x="497" y="764"/>
                    <a:pt x="507" y="774"/>
                    <a:pt x="507" y="783"/>
                  </a:cubicBezTo>
                  <a:cubicBezTo>
                    <a:pt x="497" y="783"/>
                    <a:pt x="497" y="783"/>
                    <a:pt x="487" y="774"/>
                  </a:cubicBezTo>
                  <a:lnTo>
                    <a:pt x="487" y="803"/>
                  </a:lnTo>
                  <a:cubicBezTo>
                    <a:pt x="487" y="794"/>
                    <a:pt x="477" y="783"/>
                    <a:pt x="467" y="764"/>
                  </a:cubicBezTo>
                  <a:cubicBezTo>
                    <a:pt x="477" y="764"/>
                    <a:pt x="487" y="754"/>
                    <a:pt x="497" y="744"/>
                  </a:cubicBezTo>
                  <a:close/>
                  <a:moveTo>
                    <a:pt x="1608" y="615"/>
                  </a:moveTo>
                  <a:cubicBezTo>
                    <a:pt x="1628" y="645"/>
                    <a:pt x="1608" y="684"/>
                    <a:pt x="1658" y="684"/>
                  </a:cubicBezTo>
                  <a:lnTo>
                    <a:pt x="1628" y="635"/>
                  </a:lnTo>
                  <a:lnTo>
                    <a:pt x="1628" y="635"/>
                  </a:lnTo>
                  <a:cubicBezTo>
                    <a:pt x="1667" y="664"/>
                    <a:pt x="1698" y="695"/>
                    <a:pt x="1737" y="724"/>
                  </a:cubicBezTo>
                  <a:cubicBezTo>
                    <a:pt x="1747" y="754"/>
                    <a:pt x="1757" y="774"/>
                    <a:pt x="1767" y="803"/>
                  </a:cubicBezTo>
                  <a:lnTo>
                    <a:pt x="1588" y="655"/>
                  </a:lnTo>
                  <a:cubicBezTo>
                    <a:pt x="1598" y="645"/>
                    <a:pt x="1608" y="635"/>
                    <a:pt x="1608" y="615"/>
                  </a:cubicBezTo>
                  <a:close/>
                  <a:moveTo>
                    <a:pt x="566" y="803"/>
                  </a:moveTo>
                  <a:cubicBezTo>
                    <a:pt x="576" y="814"/>
                    <a:pt x="586" y="814"/>
                    <a:pt x="596" y="814"/>
                  </a:cubicBezTo>
                  <a:cubicBezTo>
                    <a:pt x="586" y="833"/>
                    <a:pt x="576" y="843"/>
                    <a:pt x="586" y="863"/>
                  </a:cubicBezTo>
                  <a:lnTo>
                    <a:pt x="566" y="863"/>
                  </a:lnTo>
                  <a:cubicBezTo>
                    <a:pt x="560" y="866"/>
                    <a:pt x="554" y="867"/>
                    <a:pt x="550" y="867"/>
                  </a:cubicBezTo>
                  <a:cubicBezTo>
                    <a:pt x="541" y="867"/>
                    <a:pt x="536" y="863"/>
                    <a:pt x="536" y="863"/>
                  </a:cubicBezTo>
                  <a:lnTo>
                    <a:pt x="536" y="814"/>
                  </a:lnTo>
                  <a:cubicBezTo>
                    <a:pt x="547" y="803"/>
                    <a:pt x="556" y="803"/>
                    <a:pt x="566" y="803"/>
                  </a:cubicBezTo>
                  <a:close/>
                  <a:moveTo>
                    <a:pt x="1727" y="813"/>
                  </a:moveTo>
                  <a:cubicBezTo>
                    <a:pt x="1735" y="813"/>
                    <a:pt x="1742" y="818"/>
                    <a:pt x="1757" y="843"/>
                  </a:cubicBezTo>
                  <a:cubicBezTo>
                    <a:pt x="1776" y="861"/>
                    <a:pt x="1777" y="872"/>
                    <a:pt x="1761" y="873"/>
                  </a:cubicBezTo>
                  <a:lnTo>
                    <a:pt x="1761" y="873"/>
                  </a:lnTo>
                  <a:cubicBezTo>
                    <a:pt x="1757" y="873"/>
                    <a:pt x="1757" y="871"/>
                    <a:pt x="1757" y="863"/>
                  </a:cubicBezTo>
                  <a:cubicBezTo>
                    <a:pt x="1737" y="856"/>
                    <a:pt x="1721" y="831"/>
                    <a:pt x="1710" y="831"/>
                  </a:cubicBezTo>
                  <a:cubicBezTo>
                    <a:pt x="1705" y="831"/>
                    <a:pt x="1701" y="837"/>
                    <a:pt x="1698" y="853"/>
                  </a:cubicBezTo>
                  <a:lnTo>
                    <a:pt x="1698" y="833"/>
                  </a:lnTo>
                  <a:lnTo>
                    <a:pt x="1698" y="814"/>
                  </a:lnTo>
                  <a:cubicBezTo>
                    <a:pt x="1702" y="815"/>
                    <a:pt x="1706" y="816"/>
                    <a:pt x="1710" y="816"/>
                  </a:cubicBezTo>
                  <a:cubicBezTo>
                    <a:pt x="1717" y="816"/>
                    <a:pt x="1722" y="813"/>
                    <a:pt x="1727" y="813"/>
                  </a:cubicBezTo>
                  <a:close/>
                  <a:moveTo>
                    <a:pt x="375" y="799"/>
                  </a:moveTo>
                  <a:cubicBezTo>
                    <a:pt x="378" y="799"/>
                    <a:pt x="382" y="801"/>
                    <a:pt x="388" y="803"/>
                  </a:cubicBezTo>
                  <a:cubicBezTo>
                    <a:pt x="378" y="823"/>
                    <a:pt x="388" y="863"/>
                    <a:pt x="408" y="893"/>
                  </a:cubicBezTo>
                  <a:cubicBezTo>
                    <a:pt x="397" y="893"/>
                    <a:pt x="397" y="883"/>
                    <a:pt x="378" y="873"/>
                  </a:cubicBezTo>
                  <a:cubicBezTo>
                    <a:pt x="378" y="847"/>
                    <a:pt x="356" y="799"/>
                    <a:pt x="375" y="799"/>
                  </a:cubicBezTo>
                  <a:close/>
                  <a:moveTo>
                    <a:pt x="477" y="863"/>
                  </a:moveTo>
                  <a:cubicBezTo>
                    <a:pt x="487" y="863"/>
                    <a:pt x="497" y="873"/>
                    <a:pt x="516" y="883"/>
                  </a:cubicBezTo>
                  <a:cubicBezTo>
                    <a:pt x="516" y="883"/>
                    <a:pt x="516" y="893"/>
                    <a:pt x="507" y="893"/>
                  </a:cubicBezTo>
                  <a:lnTo>
                    <a:pt x="487" y="903"/>
                  </a:lnTo>
                  <a:lnTo>
                    <a:pt x="457" y="863"/>
                  </a:lnTo>
                  <a:close/>
                  <a:moveTo>
                    <a:pt x="904" y="843"/>
                  </a:moveTo>
                  <a:cubicBezTo>
                    <a:pt x="913" y="843"/>
                    <a:pt x="913" y="853"/>
                    <a:pt x="924" y="853"/>
                  </a:cubicBezTo>
                  <a:lnTo>
                    <a:pt x="924" y="873"/>
                  </a:lnTo>
                  <a:lnTo>
                    <a:pt x="933" y="863"/>
                  </a:lnTo>
                  <a:lnTo>
                    <a:pt x="933" y="883"/>
                  </a:lnTo>
                  <a:cubicBezTo>
                    <a:pt x="944" y="883"/>
                    <a:pt x="944" y="893"/>
                    <a:pt x="944" y="893"/>
                  </a:cubicBezTo>
                  <a:lnTo>
                    <a:pt x="944" y="913"/>
                  </a:lnTo>
                  <a:lnTo>
                    <a:pt x="933" y="913"/>
                  </a:lnTo>
                  <a:lnTo>
                    <a:pt x="933" y="893"/>
                  </a:lnTo>
                  <a:lnTo>
                    <a:pt x="924" y="893"/>
                  </a:lnTo>
                  <a:cubicBezTo>
                    <a:pt x="924" y="898"/>
                    <a:pt x="921" y="900"/>
                    <a:pt x="919" y="900"/>
                  </a:cubicBezTo>
                  <a:cubicBezTo>
                    <a:pt x="916" y="900"/>
                    <a:pt x="913" y="898"/>
                    <a:pt x="913" y="893"/>
                  </a:cubicBezTo>
                  <a:lnTo>
                    <a:pt x="913" y="873"/>
                  </a:lnTo>
                  <a:cubicBezTo>
                    <a:pt x="913" y="863"/>
                    <a:pt x="904" y="853"/>
                    <a:pt x="904" y="843"/>
                  </a:cubicBezTo>
                  <a:close/>
                  <a:moveTo>
                    <a:pt x="189" y="794"/>
                  </a:moveTo>
                  <a:cubicBezTo>
                    <a:pt x="189" y="843"/>
                    <a:pt x="90" y="823"/>
                    <a:pt x="40" y="853"/>
                  </a:cubicBezTo>
                  <a:lnTo>
                    <a:pt x="90" y="903"/>
                  </a:lnTo>
                  <a:cubicBezTo>
                    <a:pt x="90" y="919"/>
                    <a:pt x="88" y="925"/>
                    <a:pt x="84" y="925"/>
                  </a:cubicBezTo>
                  <a:cubicBezTo>
                    <a:pt x="74" y="925"/>
                    <a:pt x="49" y="871"/>
                    <a:pt x="28" y="871"/>
                  </a:cubicBezTo>
                  <a:cubicBezTo>
                    <a:pt x="25" y="871"/>
                    <a:pt x="23" y="872"/>
                    <a:pt x="20" y="873"/>
                  </a:cubicBezTo>
                  <a:lnTo>
                    <a:pt x="51" y="922"/>
                  </a:lnTo>
                  <a:lnTo>
                    <a:pt x="40" y="922"/>
                  </a:lnTo>
                  <a:lnTo>
                    <a:pt x="60" y="982"/>
                  </a:lnTo>
                  <a:cubicBezTo>
                    <a:pt x="78" y="973"/>
                    <a:pt x="40" y="941"/>
                    <a:pt x="61" y="941"/>
                  </a:cubicBezTo>
                  <a:cubicBezTo>
                    <a:pt x="63" y="941"/>
                    <a:pt x="66" y="941"/>
                    <a:pt x="70" y="942"/>
                  </a:cubicBezTo>
                  <a:cubicBezTo>
                    <a:pt x="86" y="948"/>
                    <a:pt x="93" y="958"/>
                    <a:pt x="101" y="972"/>
                  </a:cubicBezTo>
                  <a:lnTo>
                    <a:pt x="101" y="972"/>
                  </a:lnTo>
                  <a:cubicBezTo>
                    <a:pt x="100" y="972"/>
                    <a:pt x="100" y="972"/>
                    <a:pt x="100" y="972"/>
                  </a:cubicBezTo>
                  <a:lnTo>
                    <a:pt x="100" y="972"/>
                  </a:lnTo>
                  <a:cubicBezTo>
                    <a:pt x="100" y="973"/>
                    <a:pt x="101" y="974"/>
                    <a:pt x="102" y="974"/>
                  </a:cubicBezTo>
                  <a:lnTo>
                    <a:pt x="102" y="974"/>
                  </a:lnTo>
                  <a:cubicBezTo>
                    <a:pt x="101" y="974"/>
                    <a:pt x="101" y="973"/>
                    <a:pt x="101" y="972"/>
                  </a:cubicBezTo>
                  <a:lnTo>
                    <a:pt x="101" y="972"/>
                  </a:lnTo>
                  <a:cubicBezTo>
                    <a:pt x="104" y="973"/>
                    <a:pt x="108" y="973"/>
                    <a:pt x="111" y="973"/>
                  </a:cubicBezTo>
                  <a:cubicBezTo>
                    <a:pt x="180" y="973"/>
                    <a:pt x="83" y="882"/>
                    <a:pt x="150" y="863"/>
                  </a:cubicBezTo>
                  <a:lnTo>
                    <a:pt x="150" y="863"/>
                  </a:lnTo>
                  <a:cubicBezTo>
                    <a:pt x="167" y="883"/>
                    <a:pt x="177" y="890"/>
                    <a:pt x="181" y="890"/>
                  </a:cubicBezTo>
                  <a:cubicBezTo>
                    <a:pt x="194" y="890"/>
                    <a:pt x="176" y="841"/>
                    <a:pt x="194" y="841"/>
                  </a:cubicBezTo>
                  <a:cubicBezTo>
                    <a:pt x="200" y="841"/>
                    <a:pt x="211" y="847"/>
                    <a:pt x="229" y="863"/>
                  </a:cubicBezTo>
                  <a:cubicBezTo>
                    <a:pt x="199" y="863"/>
                    <a:pt x="229" y="942"/>
                    <a:pt x="239" y="942"/>
                  </a:cubicBezTo>
                  <a:cubicBezTo>
                    <a:pt x="249" y="922"/>
                    <a:pt x="269" y="903"/>
                    <a:pt x="289" y="903"/>
                  </a:cubicBezTo>
                  <a:cubicBezTo>
                    <a:pt x="249" y="883"/>
                    <a:pt x="209" y="833"/>
                    <a:pt x="189" y="794"/>
                  </a:cubicBezTo>
                  <a:close/>
                  <a:moveTo>
                    <a:pt x="1548" y="1002"/>
                  </a:moveTo>
                  <a:cubicBezTo>
                    <a:pt x="1552" y="1003"/>
                    <a:pt x="1554" y="1005"/>
                    <a:pt x="1556" y="1007"/>
                  </a:cubicBezTo>
                  <a:lnTo>
                    <a:pt x="1556" y="1007"/>
                  </a:lnTo>
                  <a:cubicBezTo>
                    <a:pt x="1555" y="1004"/>
                    <a:pt x="1553" y="1002"/>
                    <a:pt x="1548" y="1002"/>
                  </a:cubicBezTo>
                  <a:close/>
                  <a:moveTo>
                    <a:pt x="1698" y="1012"/>
                  </a:moveTo>
                  <a:cubicBezTo>
                    <a:pt x="1717" y="1012"/>
                    <a:pt x="1737" y="1022"/>
                    <a:pt x="1747" y="1022"/>
                  </a:cubicBezTo>
                  <a:cubicBezTo>
                    <a:pt x="1741" y="1034"/>
                    <a:pt x="1735" y="1042"/>
                    <a:pt x="1727" y="1051"/>
                  </a:cubicBezTo>
                  <a:lnTo>
                    <a:pt x="1727" y="1051"/>
                  </a:lnTo>
                  <a:lnTo>
                    <a:pt x="1698" y="1012"/>
                  </a:lnTo>
                  <a:close/>
                  <a:moveTo>
                    <a:pt x="1757" y="873"/>
                  </a:moveTo>
                  <a:cubicBezTo>
                    <a:pt x="1777" y="893"/>
                    <a:pt x="1797" y="922"/>
                    <a:pt x="1817" y="933"/>
                  </a:cubicBezTo>
                  <a:cubicBezTo>
                    <a:pt x="1806" y="942"/>
                    <a:pt x="1797" y="933"/>
                    <a:pt x="1806" y="962"/>
                  </a:cubicBezTo>
                  <a:lnTo>
                    <a:pt x="1817" y="953"/>
                  </a:lnTo>
                  <a:cubicBezTo>
                    <a:pt x="1817" y="972"/>
                    <a:pt x="1826" y="1022"/>
                    <a:pt x="1846" y="1061"/>
                  </a:cubicBezTo>
                  <a:lnTo>
                    <a:pt x="1837" y="1061"/>
                  </a:lnTo>
                  <a:cubicBezTo>
                    <a:pt x="1806" y="1022"/>
                    <a:pt x="1787" y="1002"/>
                    <a:pt x="1777" y="953"/>
                  </a:cubicBezTo>
                  <a:cubicBezTo>
                    <a:pt x="1768" y="948"/>
                    <a:pt x="1762" y="946"/>
                    <a:pt x="1759" y="946"/>
                  </a:cubicBezTo>
                  <a:cubicBezTo>
                    <a:pt x="1754" y="946"/>
                    <a:pt x="1753" y="950"/>
                    <a:pt x="1753" y="956"/>
                  </a:cubicBezTo>
                  <a:lnTo>
                    <a:pt x="1753" y="956"/>
                  </a:lnTo>
                  <a:cubicBezTo>
                    <a:pt x="1751" y="946"/>
                    <a:pt x="1746" y="935"/>
                    <a:pt x="1737" y="922"/>
                  </a:cubicBezTo>
                  <a:cubicBezTo>
                    <a:pt x="1757" y="922"/>
                    <a:pt x="1737" y="883"/>
                    <a:pt x="1757" y="873"/>
                  </a:cubicBezTo>
                  <a:close/>
                  <a:moveTo>
                    <a:pt x="1855" y="1054"/>
                  </a:moveTo>
                  <a:cubicBezTo>
                    <a:pt x="1856" y="1054"/>
                    <a:pt x="1856" y="1057"/>
                    <a:pt x="1856" y="1061"/>
                  </a:cubicBezTo>
                  <a:lnTo>
                    <a:pt x="1846" y="1061"/>
                  </a:lnTo>
                  <a:cubicBezTo>
                    <a:pt x="1851" y="1057"/>
                    <a:pt x="1854" y="1054"/>
                    <a:pt x="1855" y="1054"/>
                  </a:cubicBezTo>
                  <a:close/>
                  <a:moveTo>
                    <a:pt x="1756" y="966"/>
                  </a:moveTo>
                  <a:cubicBezTo>
                    <a:pt x="1759" y="975"/>
                    <a:pt x="1763" y="988"/>
                    <a:pt x="1767" y="1002"/>
                  </a:cubicBezTo>
                  <a:lnTo>
                    <a:pt x="1767" y="1012"/>
                  </a:lnTo>
                  <a:lnTo>
                    <a:pt x="1806" y="1091"/>
                  </a:lnTo>
                  <a:cubicBezTo>
                    <a:pt x="1797" y="1101"/>
                    <a:pt x="1787" y="1111"/>
                    <a:pt x="1787" y="1121"/>
                  </a:cubicBezTo>
                  <a:cubicBezTo>
                    <a:pt x="1747" y="1081"/>
                    <a:pt x="1747" y="1052"/>
                    <a:pt x="1747" y="1022"/>
                  </a:cubicBezTo>
                  <a:lnTo>
                    <a:pt x="1747" y="1022"/>
                  </a:lnTo>
                  <a:cubicBezTo>
                    <a:pt x="1750" y="1025"/>
                    <a:pt x="1753" y="1026"/>
                    <a:pt x="1756" y="1026"/>
                  </a:cubicBezTo>
                  <a:cubicBezTo>
                    <a:pt x="1762" y="1026"/>
                    <a:pt x="1767" y="1019"/>
                    <a:pt x="1767" y="1012"/>
                  </a:cubicBezTo>
                  <a:cubicBezTo>
                    <a:pt x="1767" y="1012"/>
                    <a:pt x="1767" y="1002"/>
                    <a:pt x="1757" y="982"/>
                  </a:cubicBezTo>
                  <a:cubicBezTo>
                    <a:pt x="1757" y="978"/>
                    <a:pt x="1757" y="973"/>
                    <a:pt x="1756" y="966"/>
                  </a:cubicBezTo>
                  <a:close/>
                  <a:moveTo>
                    <a:pt x="1648" y="1022"/>
                  </a:moveTo>
                  <a:cubicBezTo>
                    <a:pt x="1668" y="1048"/>
                    <a:pt x="1688" y="1057"/>
                    <a:pt x="1705" y="1057"/>
                  </a:cubicBezTo>
                  <a:cubicBezTo>
                    <a:pt x="1712" y="1057"/>
                    <a:pt x="1720" y="1055"/>
                    <a:pt x="1726" y="1052"/>
                  </a:cubicBezTo>
                  <a:lnTo>
                    <a:pt x="1726" y="1052"/>
                  </a:lnTo>
                  <a:cubicBezTo>
                    <a:pt x="1721" y="1058"/>
                    <a:pt x="1715" y="1064"/>
                    <a:pt x="1707" y="1072"/>
                  </a:cubicBezTo>
                  <a:lnTo>
                    <a:pt x="1797" y="1131"/>
                  </a:lnTo>
                  <a:cubicBezTo>
                    <a:pt x="1788" y="1146"/>
                    <a:pt x="1781" y="1152"/>
                    <a:pt x="1774" y="1152"/>
                  </a:cubicBezTo>
                  <a:cubicBezTo>
                    <a:pt x="1750" y="1152"/>
                    <a:pt x="1732" y="1089"/>
                    <a:pt x="1706" y="1089"/>
                  </a:cubicBezTo>
                  <a:cubicBezTo>
                    <a:pt x="1703" y="1089"/>
                    <a:pt x="1701" y="1090"/>
                    <a:pt x="1698" y="1091"/>
                  </a:cubicBezTo>
                  <a:lnTo>
                    <a:pt x="1698" y="1101"/>
                  </a:lnTo>
                  <a:lnTo>
                    <a:pt x="1678" y="1081"/>
                  </a:lnTo>
                  <a:lnTo>
                    <a:pt x="1707" y="1121"/>
                  </a:lnTo>
                  <a:lnTo>
                    <a:pt x="1707" y="1131"/>
                  </a:lnTo>
                  <a:cubicBezTo>
                    <a:pt x="1691" y="1131"/>
                    <a:pt x="1702" y="1165"/>
                    <a:pt x="1689" y="1165"/>
                  </a:cubicBezTo>
                  <a:cubicBezTo>
                    <a:pt x="1686" y="1165"/>
                    <a:pt x="1683" y="1164"/>
                    <a:pt x="1678" y="1160"/>
                  </a:cubicBezTo>
                  <a:cubicBezTo>
                    <a:pt x="1687" y="1131"/>
                    <a:pt x="1658" y="1101"/>
                    <a:pt x="1648" y="1081"/>
                  </a:cubicBezTo>
                  <a:lnTo>
                    <a:pt x="1648" y="1121"/>
                  </a:lnTo>
                  <a:cubicBezTo>
                    <a:pt x="1638" y="1101"/>
                    <a:pt x="1628" y="1091"/>
                    <a:pt x="1638" y="1081"/>
                  </a:cubicBezTo>
                  <a:lnTo>
                    <a:pt x="1638" y="1081"/>
                  </a:lnTo>
                  <a:lnTo>
                    <a:pt x="1628" y="1091"/>
                  </a:lnTo>
                  <a:cubicBezTo>
                    <a:pt x="1618" y="1072"/>
                    <a:pt x="1628" y="1052"/>
                    <a:pt x="1638" y="1041"/>
                  </a:cubicBezTo>
                  <a:cubicBezTo>
                    <a:pt x="1638" y="1032"/>
                    <a:pt x="1648" y="1022"/>
                    <a:pt x="1648" y="1022"/>
                  </a:cubicBezTo>
                  <a:close/>
                  <a:moveTo>
                    <a:pt x="1588" y="1211"/>
                  </a:moveTo>
                  <a:lnTo>
                    <a:pt x="1588" y="1211"/>
                  </a:lnTo>
                  <a:cubicBezTo>
                    <a:pt x="1588" y="1211"/>
                    <a:pt x="1589" y="1211"/>
                    <a:pt x="1589" y="1211"/>
                  </a:cubicBezTo>
                  <a:lnTo>
                    <a:pt x="1589" y="1211"/>
                  </a:lnTo>
                  <a:cubicBezTo>
                    <a:pt x="1589" y="1211"/>
                    <a:pt x="1588" y="1211"/>
                    <a:pt x="1588" y="1211"/>
                  </a:cubicBezTo>
                  <a:close/>
                  <a:moveTo>
                    <a:pt x="1548" y="933"/>
                  </a:moveTo>
                  <a:cubicBezTo>
                    <a:pt x="1588" y="962"/>
                    <a:pt x="1608" y="972"/>
                    <a:pt x="1628" y="1012"/>
                  </a:cubicBezTo>
                  <a:cubicBezTo>
                    <a:pt x="1618" y="1012"/>
                    <a:pt x="1608" y="1012"/>
                    <a:pt x="1588" y="1002"/>
                  </a:cubicBezTo>
                  <a:lnTo>
                    <a:pt x="1588" y="1002"/>
                  </a:lnTo>
                  <a:cubicBezTo>
                    <a:pt x="1658" y="1091"/>
                    <a:pt x="1479" y="1091"/>
                    <a:pt x="1588" y="1160"/>
                  </a:cubicBezTo>
                  <a:cubicBezTo>
                    <a:pt x="1598" y="1160"/>
                    <a:pt x="1598" y="1160"/>
                    <a:pt x="1598" y="1151"/>
                  </a:cubicBezTo>
                  <a:lnTo>
                    <a:pt x="1598" y="1141"/>
                  </a:lnTo>
                  <a:cubicBezTo>
                    <a:pt x="1638" y="1191"/>
                    <a:pt x="1628" y="1211"/>
                    <a:pt x="1618" y="1250"/>
                  </a:cubicBezTo>
                  <a:cubicBezTo>
                    <a:pt x="1608" y="1240"/>
                    <a:pt x="1599" y="1221"/>
                    <a:pt x="1589" y="1211"/>
                  </a:cubicBezTo>
                  <a:lnTo>
                    <a:pt x="1589" y="1211"/>
                  </a:lnTo>
                  <a:cubicBezTo>
                    <a:pt x="1598" y="1220"/>
                    <a:pt x="1588" y="1220"/>
                    <a:pt x="1588" y="1230"/>
                  </a:cubicBezTo>
                  <a:cubicBezTo>
                    <a:pt x="1572" y="1214"/>
                    <a:pt x="1569" y="1198"/>
                    <a:pt x="1546" y="1198"/>
                  </a:cubicBezTo>
                  <a:cubicBezTo>
                    <a:pt x="1541" y="1198"/>
                    <a:pt x="1536" y="1198"/>
                    <a:pt x="1529" y="1200"/>
                  </a:cubicBezTo>
                  <a:cubicBezTo>
                    <a:pt x="1519" y="1180"/>
                    <a:pt x="1509" y="1151"/>
                    <a:pt x="1489" y="1131"/>
                  </a:cubicBezTo>
                  <a:lnTo>
                    <a:pt x="1489" y="1072"/>
                  </a:lnTo>
                  <a:cubicBezTo>
                    <a:pt x="1495" y="1065"/>
                    <a:pt x="1501" y="1056"/>
                    <a:pt x="1511" y="1056"/>
                  </a:cubicBezTo>
                  <a:cubicBezTo>
                    <a:pt x="1518" y="1056"/>
                    <a:pt x="1527" y="1060"/>
                    <a:pt x="1539" y="1072"/>
                  </a:cubicBezTo>
                  <a:lnTo>
                    <a:pt x="1539" y="1052"/>
                  </a:lnTo>
                  <a:cubicBezTo>
                    <a:pt x="1559" y="1041"/>
                    <a:pt x="1559" y="1041"/>
                    <a:pt x="1559" y="1032"/>
                  </a:cubicBezTo>
                  <a:cubicBezTo>
                    <a:pt x="1559" y="1023"/>
                    <a:pt x="1565" y="1015"/>
                    <a:pt x="1556" y="1007"/>
                  </a:cubicBezTo>
                  <a:lnTo>
                    <a:pt x="1556" y="1007"/>
                  </a:lnTo>
                  <a:cubicBezTo>
                    <a:pt x="1557" y="1011"/>
                    <a:pt x="1554" y="1016"/>
                    <a:pt x="1548" y="1022"/>
                  </a:cubicBezTo>
                  <a:cubicBezTo>
                    <a:pt x="1539" y="1012"/>
                    <a:pt x="1529" y="1012"/>
                    <a:pt x="1519" y="1002"/>
                  </a:cubicBezTo>
                  <a:cubicBezTo>
                    <a:pt x="1519" y="997"/>
                    <a:pt x="1521" y="995"/>
                    <a:pt x="1525" y="995"/>
                  </a:cubicBezTo>
                  <a:cubicBezTo>
                    <a:pt x="1529" y="995"/>
                    <a:pt x="1534" y="997"/>
                    <a:pt x="1539" y="1002"/>
                  </a:cubicBezTo>
                  <a:cubicBezTo>
                    <a:pt x="1539" y="992"/>
                    <a:pt x="1539" y="972"/>
                    <a:pt x="1519" y="962"/>
                  </a:cubicBezTo>
                  <a:cubicBezTo>
                    <a:pt x="1519" y="962"/>
                    <a:pt x="1519" y="953"/>
                    <a:pt x="1509" y="953"/>
                  </a:cubicBezTo>
                  <a:cubicBezTo>
                    <a:pt x="1529" y="953"/>
                    <a:pt x="1539" y="942"/>
                    <a:pt x="1548" y="933"/>
                  </a:cubicBezTo>
                  <a:close/>
                  <a:moveTo>
                    <a:pt x="1922" y="1243"/>
                  </a:moveTo>
                  <a:lnTo>
                    <a:pt x="1922" y="1243"/>
                  </a:lnTo>
                  <a:cubicBezTo>
                    <a:pt x="1926" y="1249"/>
                    <a:pt x="1930" y="1254"/>
                    <a:pt x="1936" y="1260"/>
                  </a:cubicBezTo>
                  <a:lnTo>
                    <a:pt x="1922" y="1243"/>
                  </a:lnTo>
                  <a:close/>
                  <a:moveTo>
                    <a:pt x="1901" y="1298"/>
                  </a:moveTo>
                  <a:cubicBezTo>
                    <a:pt x="1902" y="1301"/>
                    <a:pt x="1904" y="1305"/>
                    <a:pt x="1906" y="1310"/>
                  </a:cubicBezTo>
                  <a:cubicBezTo>
                    <a:pt x="1906" y="1305"/>
                    <a:pt x="1904" y="1301"/>
                    <a:pt x="1901" y="1298"/>
                  </a:cubicBezTo>
                  <a:close/>
                  <a:moveTo>
                    <a:pt x="586" y="1230"/>
                  </a:moveTo>
                  <a:lnTo>
                    <a:pt x="646" y="1319"/>
                  </a:lnTo>
                  <a:lnTo>
                    <a:pt x="626" y="1319"/>
                  </a:lnTo>
                  <a:cubicBezTo>
                    <a:pt x="606" y="1299"/>
                    <a:pt x="596" y="1280"/>
                    <a:pt x="596" y="1260"/>
                  </a:cubicBezTo>
                  <a:lnTo>
                    <a:pt x="586" y="1280"/>
                  </a:lnTo>
                  <a:lnTo>
                    <a:pt x="586" y="1230"/>
                  </a:lnTo>
                  <a:close/>
                  <a:moveTo>
                    <a:pt x="457" y="1200"/>
                  </a:moveTo>
                  <a:cubicBezTo>
                    <a:pt x="467" y="1211"/>
                    <a:pt x="477" y="1211"/>
                    <a:pt x="477" y="1220"/>
                  </a:cubicBezTo>
                  <a:lnTo>
                    <a:pt x="487" y="1220"/>
                  </a:lnTo>
                  <a:lnTo>
                    <a:pt x="507" y="1230"/>
                  </a:lnTo>
                  <a:lnTo>
                    <a:pt x="507" y="1240"/>
                  </a:lnTo>
                  <a:cubicBezTo>
                    <a:pt x="527" y="1270"/>
                    <a:pt x="527" y="1280"/>
                    <a:pt x="536" y="1319"/>
                  </a:cubicBezTo>
                  <a:lnTo>
                    <a:pt x="556" y="1319"/>
                  </a:lnTo>
                  <a:lnTo>
                    <a:pt x="547" y="1339"/>
                  </a:lnTo>
                  <a:lnTo>
                    <a:pt x="536" y="1319"/>
                  </a:lnTo>
                  <a:lnTo>
                    <a:pt x="536" y="1330"/>
                  </a:lnTo>
                  <a:cubicBezTo>
                    <a:pt x="530" y="1342"/>
                    <a:pt x="524" y="1347"/>
                    <a:pt x="518" y="1347"/>
                  </a:cubicBezTo>
                  <a:cubicBezTo>
                    <a:pt x="501" y="1347"/>
                    <a:pt x="485" y="1312"/>
                    <a:pt x="471" y="1312"/>
                  </a:cubicBezTo>
                  <a:cubicBezTo>
                    <a:pt x="466" y="1312"/>
                    <a:pt x="461" y="1317"/>
                    <a:pt x="457" y="1330"/>
                  </a:cubicBezTo>
                  <a:cubicBezTo>
                    <a:pt x="457" y="1330"/>
                    <a:pt x="457" y="1319"/>
                    <a:pt x="447" y="1319"/>
                  </a:cubicBezTo>
                  <a:lnTo>
                    <a:pt x="447" y="1339"/>
                  </a:lnTo>
                  <a:lnTo>
                    <a:pt x="437" y="1330"/>
                  </a:lnTo>
                  <a:cubicBezTo>
                    <a:pt x="437" y="1319"/>
                    <a:pt x="428" y="1299"/>
                    <a:pt x="428" y="1280"/>
                  </a:cubicBezTo>
                  <a:cubicBezTo>
                    <a:pt x="428" y="1260"/>
                    <a:pt x="437" y="1250"/>
                    <a:pt x="447" y="1230"/>
                  </a:cubicBezTo>
                  <a:lnTo>
                    <a:pt x="447" y="1220"/>
                  </a:lnTo>
                  <a:lnTo>
                    <a:pt x="467" y="1240"/>
                  </a:lnTo>
                  <a:lnTo>
                    <a:pt x="457" y="1200"/>
                  </a:lnTo>
                  <a:close/>
                  <a:moveTo>
                    <a:pt x="1727" y="1349"/>
                  </a:moveTo>
                  <a:lnTo>
                    <a:pt x="1727" y="1349"/>
                  </a:lnTo>
                  <a:cubicBezTo>
                    <a:pt x="1723" y="1354"/>
                    <a:pt x="1720" y="1358"/>
                    <a:pt x="1718" y="1362"/>
                  </a:cubicBezTo>
                  <a:lnTo>
                    <a:pt x="1718" y="1362"/>
                  </a:lnTo>
                  <a:lnTo>
                    <a:pt x="1727" y="1349"/>
                  </a:lnTo>
                  <a:close/>
                  <a:moveTo>
                    <a:pt x="1718" y="1362"/>
                  </a:moveTo>
                  <a:lnTo>
                    <a:pt x="1707" y="1379"/>
                  </a:lnTo>
                  <a:lnTo>
                    <a:pt x="1707" y="1379"/>
                  </a:lnTo>
                  <a:cubicBezTo>
                    <a:pt x="1713" y="1373"/>
                    <a:pt x="1715" y="1368"/>
                    <a:pt x="1718" y="1362"/>
                  </a:cubicBezTo>
                  <a:close/>
                  <a:moveTo>
                    <a:pt x="1317" y="1381"/>
                  </a:moveTo>
                  <a:cubicBezTo>
                    <a:pt x="1319" y="1383"/>
                    <a:pt x="1319" y="1385"/>
                    <a:pt x="1320" y="1388"/>
                  </a:cubicBezTo>
                  <a:lnTo>
                    <a:pt x="1320" y="1388"/>
                  </a:lnTo>
                  <a:cubicBezTo>
                    <a:pt x="1319" y="1385"/>
                    <a:pt x="1318" y="1383"/>
                    <a:pt x="1317" y="1381"/>
                  </a:cubicBezTo>
                  <a:close/>
                  <a:moveTo>
                    <a:pt x="1876" y="1401"/>
                  </a:moveTo>
                  <a:cubicBezTo>
                    <a:pt x="1883" y="1404"/>
                    <a:pt x="1889" y="1409"/>
                    <a:pt x="1896" y="1409"/>
                  </a:cubicBezTo>
                  <a:cubicBezTo>
                    <a:pt x="1888" y="1405"/>
                    <a:pt x="1882" y="1403"/>
                    <a:pt x="1876" y="1401"/>
                  </a:cubicBezTo>
                  <a:close/>
                  <a:moveTo>
                    <a:pt x="527" y="1349"/>
                  </a:moveTo>
                  <a:cubicBezTo>
                    <a:pt x="547" y="1349"/>
                    <a:pt x="547" y="1389"/>
                    <a:pt x="566" y="1389"/>
                  </a:cubicBezTo>
                  <a:lnTo>
                    <a:pt x="576" y="1379"/>
                  </a:lnTo>
                  <a:cubicBezTo>
                    <a:pt x="583" y="1379"/>
                    <a:pt x="590" y="1378"/>
                    <a:pt x="596" y="1378"/>
                  </a:cubicBezTo>
                  <a:cubicBezTo>
                    <a:pt x="616" y="1378"/>
                    <a:pt x="631" y="1384"/>
                    <a:pt x="646" y="1429"/>
                  </a:cubicBezTo>
                  <a:lnTo>
                    <a:pt x="655" y="1438"/>
                  </a:lnTo>
                  <a:cubicBezTo>
                    <a:pt x="655" y="1449"/>
                    <a:pt x="666" y="1449"/>
                    <a:pt x="666" y="1458"/>
                  </a:cubicBezTo>
                  <a:lnTo>
                    <a:pt x="566" y="1409"/>
                  </a:lnTo>
                  <a:cubicBezTo>
                    <a:pt x="566" y="1409"/>
                    <a:pt x="576" y="1409"/>
                    <a:pt x="576" y="1399"/>
                  </a:cubicBezTo>
                  <a:lnTo>
                    <a:pt x="566" y="1399"/>
                  </a:lnTo>
                  <a:lnTo>
                    <a:pt x="527" y="1379"/>
                  </a:lnTo>
                  <a:lnTo>
                    <a:pt x="556" y="1399"/>
                  </a:lnTo>
                  <a:lnTo>
                    <a:pt x="556" y="1399"/>
                  </a:lnTo>
                  <a:lnTo>
                    <a:pt x="527" y="1389"/>
                  </a:lnTo>
                  <a:lnTo>
                    <a:pt x="527" y="1379"/>
                  </a:lnTo>
                  <a:lnTo>
                    <a:pt x="527" y="1349"/>
                  </a:lnTo>
                  <a:close/>
                  <a:moveTo>
                    <a:pt x="1290" y="1240"/>
                  </a:moveTo>
                  <a:lnTo>
                    <a:pt x="1290" y="1240"/>
                  </a:lnTo>
                  <a:cubicBezTo>
                    <a:pt x="1321" y="1280"/>
                    <a:pt x="1340" y="1299"/>
                    <a:pt x="1321" y="1319"/>
                  </a:cubicBezTo>
                  <a:lnTo>
                    <a:pt x="1330" y="1310"/>
                  </a:lnTo>
                  <a:lnTo>
                    <a:pt x="1340" y="1310"/>
                  </a:lnTo>
                  <a:cubicBezTo>
                    <a:pt x="1350" y="1319"/>
                    <a:pt x="1350" y="1330"/>
                    <a:pt x="1360" y="1339"/>
                  </a:cubicBezTo>
                  <a:cubicBezTo>
                    <a:pt x="1350" y="1369"/>
                    <a:pt x="1350" y="1389"/>
                    <a:pt x="1390" y="1409"/>
                  </a:cubicBezTo>
                  <a:lnTo>
                    <a:pt x="1390" y="1379"/>
                  </a:lnTo>
                  <a:cubicBezTo>
                    <a:pt x="1429" y="1359"/>
                    <a:pt x="1409" y="1349"/>
                    <a:pt x="1459" y="1319"/>
                  </a:cubicBezTo>
                  <a:cubicBezTo>
                    <a:pt x="1499" y="1359"/>
                    <a:pt x="1469" y="1399"/>
                    <a:pt x="1499" y="1418"/>
                  </a:cubicBezTo>
                  <a:lnTo>
                    <a:pt x="1440" y="1438"/>
                  </a:lnTo>
                  <a:cubicBezTo>
                    <a:pt x="1449" y="1429"/>
                    <a:pt x="1440" y="1418"/>
                    <a:pt x="1440" y="1409"/>
                  </a:cubicBezTo>
                  <a:cubicBezTo>
                    <a:pt x="1440" y="1468"/>
                    <a:pt x="1390" y="1449"/>
                    <a:pt x="1420" y="1508"/>
                  </a:cubicBezTo>
                  <a:cubicBezTo>
                    <a:pt x="1392" y="1508"/>
                    <a:pt x="1406" y="1467"/>
                    <a:pt x="1394" y="1467"/>
                  </a:cubicBezTo>
                  <a:cubicBezTo>
                    <a:pt x="1393" y="1467"/>
                    <a:pt x="1391" y="1468"/>
                    <a:pt x="1390" y="1468"/>
                  </a:cubicBezTo>
                  <a:cubicBezTo>
                    <a:pt x="1390" y="1458"/>
                    <a:pt x="1390" y="1458"/>
                    <a:pt x="1380" y="1449"/>
                  </a:cubicBezTo>
                  <a:cubicBezTo>
                    <a:pt x="1390" y="1438"/>
                    <a:pt x="1390" y="1438"/>
                    <a:pt x="1390" y="1429"/>
                  </a:cubicBezTo>
                  <a:lnTo>
                    <a:pt x="1370" y="1429"/>
                  </a:lnTo>
                  <a:cubicBezTo>
                    <a:pt x="1360" y="1409"/>
                    <a:pt x="1350" y="1379"/>
                    <a:pt x="1330" y="1359"/>
                  </a:cubicBezTo>
                  <a:cubicBezTo>
                    <a:pt x="1313" y="1359"/>
                    <a:pt x="1311" y="1366"/>
                    <a:pt x="1317" y="1381"/>
                  </a:cubicBezTo>
                  <a:lnTo>
                    <a:pt x="1317" y="1381"/>
                  </a:lnTo>
                  <a:cubicBezTo>
                    <a:pt x="1315" y="1380"/>
                    <a:pt x="1313" y="1379"/>
                    <a:pt x="1310" y="1379"/>
                  </a:cubicBezTo>
                  <a:lnTo>
                    <a:pt x="1320" y="1389"/>
                  </a:lnTo>
                  <a:lnTo>
                    <a:pt x="1320" y="1389"/>
                  </a:lnTo>
                  <a:cubicBezTo>
                    <a:pt x="1320" y="1388"/>
                    <a:pt x="1320" y="1388"/>
                    <a:pt x="1320" y="1388"/>
                  </a:cubicBezTo>
                  <a:lnTo>
                    <a:pt x="1320" y="1388"/>
                  </a:lnTo>
                  <a:cubicBezTo>
                    <a:pt x="1320" y="1388"/>
                    <a:pt x="1320" y="1389"/>
                    <a:pt x="1321" y="1389"/>
                  </a:cubicBezTo>
                  <a:lnTo>
                    <a:pt x="1320" y="1389"/>
                  </a:lnTo>
                  <a:lnTo>
                    <a:pt x="1320" y="1389"/>
                  </a:lnTo>
                  <a:cubicBezTo>
                    <a:pt x="1321" y="1392"/>
                    <a:pt x="1321" y="1395"/>
                    <a:pt x="1321" y="1399"/>
                  </a:cubicBezTo>
                  <a:cubicBezTo>
                    <a:pt x="1330" y="1399"/>
                    <a:pt x="1330" y="1409"/>
                    <a:pt x="1340" y="1418"/>
                  </a:cubicBezTo>
                  <a:cubicBezTo>
                    <a:pt x="1330" y="1429"/>
                    <a:pt x="1330" y="1438"/>
                    <a:pt x="1350" y="1449"/>
                  </a:cubicBezTo>
                  <a:cubicBezTo>
                    <a:pt x="1348" y="1454"/>
                    <a:pt x="1344" y="1455"/>
                    <a:pt x="1339" y="1455"/>
                  </a:cubicBezTo>
                  <a:cubicBezTo>
                    <a:pt x="1326" y="1455"/>
                    <a:pt x="1303" y="1438"/>
                    <a:pt x="1281" y="1438"/>
                  </a:cubicBezTo>
                  <a:lnTo>
                    <a:pt x="1290" y="1369"/>
                  </a:lnTo>
                  <a:cubicBezTo>
                    <a:pt x="1301" y="1369"/>
                    <a:pt x="1301" y="1369"/>
                    <a:pt x="1310" y="1379"/>
                  </a:cubicBezTo>
                  <a:lnTo>
                    <a:pt x="1310" y="1379"/>
                  </a:lnTo>
                  <a:lnTo>
                    <a:pt x="1271" y="1339"/>
                  </a:lnTo>
                  <a:cubicBezTo>
                    <a:pt x="1275" y="1335"/>
                    <a:pt x="1279" y="1333"/>
                    <a:pt x="1283" y="1333"/>
                  </a:cubicBezTo>
                  <a:cubicBezTo>
                    <a:pt x="1289" y="1333"/>
                    <a:pt x="1295" y="1338"/>
                    <a:pt x="1301" y="1349"/>
                  </a:cubicBezTo>
                  <a:cubicBezTo>
                    <a:pt x="1310" y="1310"/>
                    <a:pt x="1261" y="1260"/>
                    <a:pt x="1290" y="1240"/>
                  </a:cubicBezTo>
                  <a:close/>
                  <a:moveTo>
                    <a:pt x="1310" y="1508"/>
                  </a:moveTo>
                  <a:cubicBezTo>
                    <a:pt x="1321" y="1508"/>
                    <a:pt x="1330" y="1518"/>
                    <a:pt x="1330" y="1528"/>
                  </a:cubicBezTo>
                  <a:cubicBezTo>
                    <a:pt x="1327" y="1525"/>
                    <a:pt x="1323" y="1523"/>
                    <a:pt x="1318" y="1523"/>
                  </a:cubicBezTo>
                  <a:cubicBezTo>
                    <a:pt x="1308" y="1523"/>
                    <a:pt x="1297" y="1528"/>
                    <a:pt x="1290" y="1528"/>
                  </a:cubicBezTo>
                  <a:lnTo>
                    <a:pt x="1310" y="1508"/>
                  </a:lnTo>
                  <a:close/>
                  <a:moveTo>
                    <a:pt x="11" y="942"/>
                  </a:moveTo>
                  <a:lnTo>
                    <a:pt x="1" y="972"/>
                  </a:lnTo>
                  <a:lnTo>
                    <a:pt x="480" y="1543"/>
                  </a:lnTo>
                  <a:lnTo>
                    <a:pt x="480" y="1543"/>
                  </a:lnTo>
                  <a:lnTo>
                    <a:pt x="20" y="992"/>
                  </a:lnTo>
                  <a:cubicBezTo>
                    <a:pt x="20" y="982"/>
                    <a:pt x="20" y="962"/>
                    <a:pt x="11" y="942"/>
                  </a:cubicBezTo>
                  <a:close/>
                  <a:moveTo>
                    <a:pt x="348" y="1310"/>
                  </a:moveTo>
                  <a:cubicBezTo>
                    <a:pt x="348" y="1319"/>
                    <a:pt x="358" y="1330"/>
                    <a:pt x="368" y="1339"/>
                  </a:cubicBezTo>
                  <a:cubicBezTo>
                    <a:pt x="388" y="1339"/>
                    <a:pt x="408" y="1359"/>
                    <a:pt x="417" y="1369"/>
                  </a:cubicBezTo>
                  <a:cubicBezTo>
                    <a:pt x="417" y="1379"/>
                    <a:pt x="428" y="1389"/>
                    <a:pt x="428" y="1409"/>
                  </a:cubicBezTo>
                  <a:cubicBezTo>
                    <a:pt x="437" y="1418"/>
                    <a:pt x="447" y="1429"/>
                    <a:pt x="457" y="1449"/>
                  </a:cubicBezTo>
                  <a:lnTo>
                    <a:pt x="467" y="1449"/>
                  </a:lnTo>
                  <a:cubicBezTo>
                    <a:pt x="477" y="1449"/>
                    <a:pt x="477" y="1438"/>
                    <a:pt x="477" y="1429"/>
                  </a:cubicBezTo>
                  <a:cubicBezTo>
                    <a:pt x="477" y="1418"/>
                    <a:pt x="477" y="1409"/>
                    <a:pt x="467" y="1409"/>
                  </a:cubicBezTo>
                  <a:cubicBezTo>
                    <a:pt x="487" y="1409"/>
                    <a:pt x="497" y="1418"/>
                    <a:pt x="507" y="1429"/>
                  </a:cubicBezTo>
                  <a:cubicBezTo>
                    <a:pt x="507" y="1419"/>
                    <a:pt x="515" y="1416"/>
                    <a:pt x="525" y="1416"/>
                  </a:cubicBezTo>
                  <a:cubicBezTo>
                    <a:pt x="534" y="1416"/>
                    <a:pt x="546" y="1418"/>
                    <a:pt x="556" y="1418"/>
                  </a:cubicBezTo>
                  <a:lnTo>
                    <a:pt x="596" y="1438"/>
                  </a:lnTo>
                  <a:cubicBezTo>
                    <a:pt x="596" y="1438"/>
                    <a:pt x="596" y="1438"/>
                    <a:pt x="596" y="1438"/>
                  </a:cubicBezTo>
                  <a:lnTo>
                    <a:pt x="596" y="1438"/>
                  </a:lnTo>
                  <a:lnTo>
                    <a:pt x="666" y="1468"/>
                  </a:lnTo>
                  <a:cubicBezTo>
                    <a:pt x="655" y="1488"/>
                    <a:pt x="646" y="1498"/>
                    <a:pt x="626" y="1508"/>
                  </a:cubicBezTo>
                  <a:cubicBezTo>
                    <a:pt x="586" y="1468"/>
                    <a:pt x="606" y="1458"/>
                    <a:pt x="596" y="1438"/>
                  </a:cubicBezTo>
                  <a:lnTo>
                    <a:pt x="596" y="1438"/>
                  </a:lnTo>
                  <a:cubicBezTo>
                    <a:pt x="596" y="1449"/>
                    <a:pt x="596" y="1468"/>
                    <a:pt x="586" y="1468"/>
                  </a:cubicBezTo>
                  <a:lnTo>
                    <a:pt x="576" y="1449"/>
                  </a:lnTo>
                  <a:lnTo>
                    <a:pt x="556" y="1488"/>
                  </a:lnTo>
                  <a:cubicBezTo>
                    <a:pt x="562" y="1499"/>
                    <a:pt x="565" y="1502"/>
                    <a:pt x="569" y="1502"/>
                  </a:cubicBezTo>
                  <a:cubicBezTo>
                    <a:pt x="575" y="1502"/>
                    <a:pt x="580" y="1489"/>
                    <a:pt x="591" y="1489"/>
                  </a:cubicBezTo>
                  <a:cubicBezTo>
                    <a:pt x="595" y="1489"/>
                    <a:pt x="600" y="1492"/>
                    <a:pt x="606" y="1498"/>
                  </a:cubicBezTo>
                  <a:lnTo>
                    <a:pt x="606" y="1508"/>
                  </a:lnTo>
                  <a:cubicBezTo>
                    <a:pt x="576" y="1518"/>
                    <a:pt x="547" y="1528"/>
                    <a:pt x="527" y="1538"/>
                  </a:cubicBezTo>
                  <a:lnTo>
                    <a:pt x="516" y="1548"/>
                  </a:lnTo>
                  <a:cubicBezTo>
                    <a:pt x="527" y="1557"/>
                    <a:pt x="536" y="1568"/>
                    <a:pt x="536" y="1577"/>
                  </a:cubicBezTo>
                  <a:lnTo>
                    <a:pt x="328" y="1330"/>
                  </a:lnTo>
                  <a:lnTo>
                    <a:pt x="328" y="1310"/>
                  </a:lnTo>
                  <a:cubicBezTo>
                    <a:pt x="358" y="1339"/>
                    <a:pt x="388" y="1379"/>
                    <a:pt x="417" y="1418"/>
                  </a:cubicBezTo>
                  <a:lnTo>
                    <a:pt x="428" y="1409"/>
                  </a:lnTo>
                  <a:cubicBezTo>
                    <a:pt x="408" y="1389"/>
                    <a:pt x="388" y="1359"/>
                    <a:pt x="368" y="1339"/>
                  </a:cubicBezTo>
                  <a:cubicBezTo>
                    <a:pt x="358" y="1330"/>
                    <a:pt x="358" y="1330"/>
                    <a:pt x="348" y="1330"/>
                  </a:cubicBezTo>
                  <a:lnTo>
                    <a:pt x="348" y="1310"/>
                  </a:lnTo>
                  <a:close/>
                  <a:moveTo>
                    <a:pt x="527" y="1538"/>
                  </a:moveTo>
                  <a:lnTo>
                    <a:pt x="527" y="1538"/>
                  </a:lnTo>
                  <a:cubicBezTo>
                    <a:pt x="547" y="1548"/>
                    <a:pt x="556" y="1568"/>
                    <a:pt x="566" y="1577"/>
                  </a:cubicBezTo>
                  <a:lnTo>
                    <a:pt x="566" y="1588"/>
                  </a:lnTo>
                  <a:cubicBezTo>
                    <a:pt x="547" y="1568"/>
                    <a:pt x="536" y="1557"/>
                    <a:pt x="527" y="1538"/>
                  </a:cubicBezTo>
                  <a:close/>
                  <a:moveTo>
                    <a:pt x="1003" y="1607"/>
                  </a:moveTo>
                  <a:cubicBezTo>
                    <a:pt x="1003" y="1607"/>
                    <a:pt x="1003" y="1607"/>
                    <a:pt x="1003" y="1607"/>
                  </a:cubicBezTo>
                  <a:lnTo>
                    <a:pt x="1003" y="1607"/>
                  </a:lnTo>
                  <a:close/>
                  <a:moveTo>
                    <a:pt x="1003" y="1548"/>
                  </a:moveTo>
                  <a:lnTo>
                    <a:pt x="1043" y="1568"/>
                  </a:lnTo>
                  <a:cubicBezTo>
                    <a:pt x="1043" y="1588"/>
                    <a:pt x="1043" y="1607"/>
                    <a:pt x="1023" y="1617"/>
                  </a:cubicBezTo>
                  <a:lnTo>
                    <a:pt x="1003" y="1607"/>
                  </a:lnTo>
                  <a:lnTo>
                    <a:pt x="1003" y="1607"/>
                  </a:lnTo>
                  <a:lnTo>
                    <a:pt x="1023" y="1627"/>
                  </a:lnTo>
                  <a:lnTo>
                    <a:pt x="1003" y="1627"/>
                  </a:lnTo>
                  <a:lnTo>
                    <a:pt x="1003" y="1607"/>
                  </a:lnTo>
                  <a:cubicBezTo>
                    <a:pt x="1003" y="1617"/>
                    <a:pt x="993" y="1617"/>
                    <a:pt x="993" y="1617"/>
                  </a:cubicBezTo>
                  <a:lnTo>
                    <a:pt x="944" y="1588"/>
                  </a:lnTo>
                  <a:cubicBezTo>
                    <a:pt x="953" y="1577"/>
                    <a:pt x="963" y="1577"/>
                    <a:pt x="963" y="1568"/>
                  </a:cubicBezTo>
                  <a:lnTo>
                    <a:pt x="973" y="1568"/>
                  </a:lnTo>
                  <a:lnTo>
                    <a:pt x="973" y="1577"/>
                  </a:lnTo>
                  <a:cubicBezTo>
                    <a:pt x="983" y="1577"/>
                    <a:pt x="983" y="1568"/>
                    <a:pt x="983" y="1557"/>
                  </a:cubicBezTo>
                  <a:cubicBezTo>
                    <a:pt x="993" y="1557"/>
                    <a:pt x="993" y="1548"/>
                    <a:pt x="1003" y="1548"/>
                  </a:cubicBezTo>
                  <a:close/>
                  <a:moveTo>
                    <a:pt x="1082" y="1647"/>
                  </a:moveTo>
                  <a:lnTo>
                    <a:pt x="1092" y="1657"/>
                  </a:lnTo>
                  <a:lnTo>
                    <a:pt x="1092" y="1667"/>
                  </a:lnTo>
                  <a:lnTo>
                    <a:pt x="1082" y="1657"/>
                  </a:lnTo>
                  <a:lnTo>
                    <a:pt x="1082" y="1647"/>
                  </a:lnTo>
                  <a:close/>
                  <a:moveTo>
                    <a:pt x="1400" y="1796"/>
                  </a:moveTo>
                  <a:lnTo>
                    <a:pt x="1400" y="1802"/>
                  </a:lnTo>
                  <a:lnTo>
                    <a:pt x="1400" y="1802"/>
                  </a:lnTo>
                  <a:lnTo>
                    <a:pt x="1400" y="1802"/>
                  </a:lnTo>
                  <a:cubicBezTo>
                    <a:pt x="1400" y="1800"/>
                    <a:pt x="1400" y="1798"/>
                    <a:pt x="1400" y="1796"/>
                  </a:cubicBezTo>
                  <a:close/>
                  <a:moveTo>
                    <a:pt x="1324" y="1768"/>
                  </a:moveTo>
                  <a:lnTo>
                    <a:pt x="1400" y="1806"/>
                  </a:lnTo>
                  <a:lnTo>
                    <a:pt x="1400" y="1802"/>
                  </a:lnTo>
                  <a:lnTo>
                    <a:pt x="1324" y="1768"/>
                  </a:lnTo>
                  <a:close/>
                  <a:moveTo>
                    <a:pt x="1400" y="1802"/>
                  </a:moveTo>
                  <a:lnTo>
                    <a:pt x="1400" y="1802"/>
                  </a:lnTo>
                  <a:cubicBezTo>
                    <a:pt x="1401" y="1806"/>
                    <a:pt x="1402" y="1806"/>
                    <a:pt x="1409" y="1806"/>
                  </a:cubicBezTo>
                  <a:lnTo>
                    <a:pt x="1400" y="1802"/>
                  </a:lnTo>
                  <a:close/>
                  <a:moveTo>
                    <a:pt x="480" y="1543"/>
                  </a:moveTo>
                  <a:lnTo>
                    <a:pt x="814" y="1945"/>
                  </a:lnTo>
                  <a:cubicBezTo>
                    <a:pt x="814" y="1944"/>
                    <a:pt x="815" y="1944"/>
                    <a:pt x="815" y="1943"/>
                  </a:cubicBezTo>
                  <a:lnTo>
                    <a:pt x="815" y="1943"/>
                  </a:lnTo>
                  <a:lnTo>
                    <a:pt x="824" y="1954"/>
                  </a:lnTo>
                  <a:lnTo>
                    <a:pt x="844" y="1925"/>
                  </a:lnTo>
                  <a:lnTo>
                    <a:pt x="844" y="1905"/>
                  </a:lnTo>
                  <a:cubicBezTo>
                    <a:pt x="834" y="1914"/>
                    <a:pt x="825" y="1924"/>
                    <a:pt x="815" y="1943"/>
                  </a:cubicBezTo>
                  <a:lnTo>
                    <a:pt x="815" y="1943"/>
                  </a:lnTo>
                  <a:lnTo>
                    <a:pt x="480" y="1543"/>
                  </a:lnTo>
                  <a:close/>
                  <a:moveTo>
                    <a:pt x="1032" y="0"/>
                  </a:moveTo>
                  <a:lnTo>
                    <a:pt x="1032" y="0"/>
                  </a:lnTo>
                  <a:cubicBezTo>
                    <a:pt x="1003" y="29"/>
                    <a:pt x="1032" y="79"/>
                    <a:pt x="1072" y="119"/>
                  </a:cubicBezTo>
                  <a:cubicBezTo>
                    <a:pt x="1063" y="119"/>
                    <a:pt x="1063" y="119"/>
                    <a:pt x="1063" y="129"/>
                  </a:cubicBezTo>
                  <a:cubicBezTo>
                    <a:pt x="1082" y="139"/>
                    <a:pt x="1092" y="148"/>
                    <a:pt x="1102" y="159"/>
                  </a:cubicBezTo>
                  <a:cubicBezTo>
                    <a:pt x="1112" y="168"/>
                    <a:pt x="1112" y="168"/>
                    <a:pt x="1112" y="179"/>
                  </a:cubicBezTo>
                  <a:cubicBezTo>
                    <a:pt x="1092" y="159"/>
                    <a:pt x="1082" y="148"/>
                    <a:pt x="1063" y="139"/>
                  </a:cubicBezTo>
                  <a:lnTo>
                    <a:pt x="1052" y="139"/>
                  </a:lnTo>
                  <a:cubicBezTo>
                    <a:pt x="1063" y="139"/>
                    <a:pt x="1063" y="148"/>
                    <a:pt x="1063" y="148"/>
                  </a:cubicBezTo>
                  <a:cubicBezTo>
                    <a:pt x="1072" y="159"/>
                    <a:pt x="1082" y="159"/>
                    <a:pt x="1082" y="159"/>
                  </a:cubicBezTo>
                  <a:lnTo>
                    <a:pt x="1082" y="168"/>
                  </a:lnTo>
                  <a:cubicBezTo>
                    <a:pt x="1092" y="168"/>
                    <a:pt x="1102" y="179"/>
                    <a:pt x="1112" y="188"/>
                  </a:cubicBezTo>
                  <a:cubicBezTo>
                    <a:pt x="1104" y="196"/>
                    <a:pt x="1109" y="211"/>
                    <a:pt x="1096" y="211"/>
                  </a:cubicBezTo>
                  <a:cubicBezTo>
                    <a:pt x="1092" y="211"/>
                    <a:pt x="1088" y="210"/>
                    <a:pt x="1082" y="208"/>
                  </a:cubicBezTo>
                  <a:lnTo>
                    <a:pt x="1072" y="188"/>
                  </a:lnTo>
                  <a:lnTo>
                    <a:pt x="1072" y="208"/>
                  </a:lnTo>
                  <a:lnTo>
                    <a:pt x="1023" y="159"/>
                  </a:lnTo>
                  <a:cubicBezTo>
                    <a:pt x="1023" y="168"/>
                    <a:pt x="1023" y="168"/>
                    <a:pt x="1013" y="168"/>
                  </a:cubicBezTo>
                  <a:lnTo>
                    <a:pt x="1013" y="159"/>
                  </a:lnTo>
                  <a:cubicBezTo>
                    <a:pt x="1013" y="129"/>
                    <a:pt x="1013" y="119"/>
                    <a:pt x="1003" y="99"/>
                  </a:cubicBezTo>
                  <a:cubicBezTo>
                    <a:pt x="983" y="109"/>
                    <a:pt x="973" y="109"/>
                    <a:pt x="963" y="109"/>
                  </a:cubicBezTo>
                  <a:cubicBezTo>
                    <a:pt x="944" y="99"/>
                    <a:pt x="924" y="79"/>
                    <a:pt x="904" y="60"/>
                  </a:cubicBezTo>
                  <a:lnTo>
                    <a:pt x="904" y="60"/>
                  </a:lnTo>
                  <a:cubicBezTo>
                    <a:pt x="913" y="69"/>
                    <a:pt x="913" y="79"/>
                    <a:pt x="913" y="89"/>
                  </a:cubicBezTo>
                  <a:cubicBezTo>
                    <a:pt x="894" y="79"/>
                    <a:pt x="844" y="69"/>
                    <a:pt x="834" y="49"/>
                  </a:cubicBezTo>
                  <a:lnTo>
                    <a:pt x="834" y="49"/>
                  </a:lnTo>
                  <a:cubicBezTo>
                    <a:pt x="785" y="60"/>
                    <a:pt x="913" y="119"/>
                    <a:pt x="904" y="159"/>
                  </a:cubicBezTo>
                  <a:lnTo>
                    <a:pt x="904" y="179"/>
                  </a:lnTo>
                  <a:lnTo>
                    <a:pt x="884" y="179"/>
                  </a:lnTo>
                  <a:cubicBezTo>
                    <a:pt x="864" y="168"/>
                    <a:pt x="864" y="159"/>
                    <a:pt x="844" y="148"/>
                  </a:cubicBezTo>
                  <a:lnTo>
                    <a:pt x="824" y="179"/>
                  </a:lnTo>
                  <a:cubicBezTo>
                    <a:pt x="844" y="188"/>
                    <a:pt x="864" y="208"/>
                    <a:pt x="874" y="218"/>
                  </a:cubicBezTo>
                  <a:lnTo>
                    <a:pt x="884" y="208"/>
                  </a:lnTo>
                  <a:lnTo>
                    <a:pt x="904" y="228"/>
                  </a:lnTo>
                  <a:cubicBezTo>
                    <a:pt x="904" y="238"/>
                    <a:pt x="894" y="248"/>
                    <a:pt x="894" y="258"/>
                  </a:cubicBezTo>
                  <a:cubicBezTo>
                    <a:pt x="884" y="268"/>
                    <a:pt x="884" y="278"/>
                    <a:pt x="874" y="287"/>
                  </a:cubicBezTo>
                  <a:cubicBezTo>
                    <a:pt x="864" y="287"/>
                    <a:pt x="864" y="298"/>
                    <a:pt x="864" y="307"/>
                  </a:cubicBezTo>
                  <a:cubicBezTo>
                    <a:pt x="854" y="298"/>
                    <a:pt x="864" y="287"/>
                    <a:pt x="864" y="278"/>
                  </a:cubicBezTo>
                  <a:cubicBezTo>
                    <a:pt x="874" y="278"/>
                    <a:pt x="874" y="287"/>
                    <a:pt x="874" y="287"/>
                  </a:cubicBezTo>
                  <a:lnTo>
                    <a:pt x="874" y="278"/>
                  </a:lnTo>
                  <a:cubicBezTo>
                    <a:pt x="874" y="268"/>
                    <a:pt x="884" y="268"/>
                    <a:pt x="884" y="258"/>
                  </a:cubicBezTo>
                  <a:cubicBezTo>
                    <a:pt x="854" y="258"/>
                    <a:pt x="844" y="238"/>
                    <a:pt x="824" y="208"/>
                  </a:cubicBezTo>
                  <a:lnTo>
                    <a:pt x="814" y="198"/>
                  </a:lnTo>
                  <a:cubicBezTo>
                    <a:pt x="814" y="198"/>
                    <a:pt x="805" y="188"/>
                    <a:pt x="794" y="188"/>
                  </a:cubicBezTo>
                  <a:cubicBezTo>
                    <a:pt x="805" y="208"/>
                    <a:pt x="745" y="198"/>
                    <a:pt x="735" y="208"/>
                  </a:cubicBezTo>
                  <a:cubicBezTo>
                    <a:pt x="824" y="248"/>
                    <a:pt x="735" y="258"/>
                    <a:pt x="745" y="287"/>
                  </a:cubicBezTo>
                  <a:lnTo>
                    <a:pt x="745" y="307"/>
                  </a:lnTo>
                  <a:lnTo>
                    <a:pt x="735" y="318"/>
                  </a:lnTo>
                  <a:cubicBezTo>
                    <a:pt x="728" y="318"/>
                    <a:pt x="720" y="312"/>
                    <a:pt x="713" y="301"/>
                  </a:cubicBezTo>
                  <a:lnTo>
                    <a:pt x="713" y="301"/>
                  </a:lnTo>
                  <a:cubicBezTo>
                    <a:pt x="713" y="313"/>
                    <a:pt x="704" y="330"/>
                    <a:pt x="725" y="337"/>
                  </a:cubicBezTo>
                  <a:lnTo>
                    <a:pt x="675" y="406"/>
                  </a:lnTo>
                  <a:lnTo>
                    <a:pt x="655" y="406"/>
                  </a:lnTo>
                  <a:lnTo>
                    <a:pt x="666" y="417"/>
                  </a:lnTo>
                  <a:cubicBezTo>
                    <a:pt x="666" y="426"/>
                    <a:pt x="655" y="437"/>
                    <a:pt x="636" y="466"/>
                  </a:cubicBezTo>
                  <a:lnTo>
                    <a:pt x="616" y="446"/>
                  </a:lnTo>
                  <a:cubicBezTo>
                    <a:pt x="596" y="446"/>
                    <a:pt x="616" y="466"/>
                    <a:pt x="636" y="476"/>
                  </a:cubicBezTo>
                  <a:cubicBezTo>
                    <a:pt x="626" y="486"/>
                    <a:pt x="616" y="496"/>
                    <a:pt x="616" y="506"/>
                  </a:cubicBezTo>
                  <a:cubicBezTo>
                    <a:pt x="606" y="501"/>
                    <a:pt x="596" y="498"/>
                    <a:pt x="587" y="498"/>
                  </a:cubicBezTo>
                  <a:cubicBezTo>
                    <a:pt x="579" y="498"/>
                    <a:pt x="571" y="501"/>
                    <a:pt x="566" y="506"/>
                  </a:cubicBezTo>
                  <a:cubicBezTo>
                    <a:pt x="586" y="516"/>
                    <a:pt x="586" y="536"/>
                    <a:pt x="586" y="545"/>
                  </a:cubicBezTo>
                  <a:cubicBezTo>
                    <a:pt x="576" y="565"/>
                    <a:pt x="566" y="575"/>
                    <a:pt x="556" y="585"/>
                  </a:cubicBezTo>
                  <a:lnTo>
                    <a:pt x="556" y="595"/>
                  </a:lnTo>
                  <a:cubicBezTo>
                    <a:pt x="547" y="605"/>
                    <a:pt x="536" y="615"/>
                    <a:pt x="527" y="615"/>
                  </a:cubicBezTo>
                  <a:cubicBezTo>
                    <a:pt x="507" y="595"/>
                    <a:pt x="497" y="595"/>
                    <a:pt x="477" y="575"/>
                  </a:cubicBezTo>
                  <a:lnTo>
                    <a:pt x="477" y="575"/>
                  </a:lnTo>
                  <a:cubicBezTo>
                    <a:pt x="507" y="635"/>
                    <a:pt x="516" y="635"/>
                    <a:pt x="516" y="645"/>
                  </a:cubicBezTo>
                  <a:cubicBezTo>
                    <a:pt x="507" y="675"/>
                    <a:pt x="487" y="695"/>
                    <a:pt x="477" y="714"/>
                  </a:cubicBezTo>
                  <a:cubicBezTo>
                    <a:pt x="467" y="734"/>
                    <a:pt x="457" y="754"/>
                    <a:pt x="457" y="764"/>
                  </a:cubicBezTo>
                  <a:cubicBezTo>
                    <a:pt x="447" y="764"/>
                    <a:pt x="437" y="774"/>
                    <a:pt x="437" y="783"/>
                  </a:cubicBezTo>
                  <a:cubicBezTo>
                    <a:pt x="437" y="794"/>
                    <a:pt x="437" y="803"/>
                    <a:pt x="447" y="814"/>
                  </a:cubicBezTo>
                  <a:lnTo>
                    <a:pt x="457" y="814"/>
                  </a:lnTo>
                  <a:lnTo>
                    <a:pt x="457" y="823"/>
                  </a:lnTo>
                  <a:cubicBezTo>
                    <a:pt x="457" y="843"/>
                    <a:pt x="447" y="853"/>
                    <a:pt x="447" y="853"/>
                  </a:cubicBezTo>
                  <a:lnTo>
                    <a:pt x="437" y="843"/>
                  </a:lnTo>
                  <a:cubicBezTo>
                    <a:pt x="417" y="843"/>
                    <a:pt x="417" y="843"/>
                    <a:pt x="417" y="853"/>
                  </a:cubicBezTo>
                  <a:cubicBezTo>
                    <a:pt x="408" y="853"/>
                    <a:pt x="408" y="843"/>
                    <a:pt x="397" y="833"/>
                  </a:cubicBezTo>
                  <a:lnTo>
                    <a:pt x="437" y="814"/>
                  </a:lnTo>
                  <a:lnTo>
                    <a:pt x="428" y="803"/>
                  </a:lnTo>
                  <a:lnTo>
                    <a:pt x="417" y="794"/>
                  </a:lnTo>
                  <a:cubicBezTo>
                    <a:pt x="408" y="764"/>
                    <a:pt x="338" y="724"/>
                    <a:pt x="348" y="695"/>
                  </a:cubicBezTo>
                  <a:lnTo>
                    <a:pt x="348" y="695"/>
                  </a:lnTo>
                  <a:cubicBezTo>
                    <a:pt x="343" y="697"/>
                    <a:pt x="338" y="697"/>
                    <a:pt x="331" y="697"/>
                  </a:cubicBezTo>
                  <a:cubicBezTo>
                    <a:pt x="325" y="697"/>
                    <a:pt x="318" y="697"/>
                    <a:pt x="312" y="697"/>
                  </a:cubicBezTo>
                  <a:cubicBezTo>
                    <a:pt x="301" y="697"/>
                    <a:pt x="293" y="699"/>
                    <a:pt x="298" y="714"/>
                  </a:cubicBezTo>
                  <a:cubicBezTo>
                    <a:pt x="289" y="724"/>
                    <a:pt x="289" y="764"/>
                    <a:pt x="298" y="803"/>
                  </a:cubicBezTo>
                  <a:cubicBezTo>
                    <a:pt x="293" y="779"/>
                    <a:pt x="298" y="771"/>
                    <a:pt x="310" y="771"/>
                  </a:cubicBezTo>
                  <a:cubicBezTo>
                    <a:pt x="321" y="771"/>
                    <a:pt x="338" y="779"/>
                    <a:pt x="358" y="783"/>
                  </a:cubicBezTo>
                  <a:cubicBezTo>
                    <a:pt x="341" y="792"/>
                    <a:pt x="361" y="815"/>
                    <a:pt x="354" y="815"/>
                  </a:cubicBezTo>
                  <a:cubicBezTo>
                    <a:pt x="353" y="815"/>
                    <a:pt x="351" y="815"/>
                    <a:pt x="348" y="814"/>
                  </a:cubicBezTo>
                  <a:lnTo>
                    <a:pt x="338" y="803"/>
                  </a:lnTo>
                  <a:lnTo>
                    <a:pt x="348" y="833"/>
                  </a:lnTo>
                  <a:cubicBezTo>
                    <a:pt x="337" y="825"/>
                    <a:pt x="328" y="823"/>
                    <a:pt x="321" y="823"/>
                  </a:cubicBezTo>
                  <a:cubicBezTo>
                    <a:pt x="313" y="823"/>
                    <a:pt x="308" y="825"/>
                    <a:pt x="302" y="825"/>
                  </a:cubicBezTo>
                  <a:cubicBezTo>
                    <a:pt x="294" y="825"/>
                    <a:pt x="287" y="820"/>
                    <a:pt x="278" y="794"/>
                  </a:cubicBezTo>
                  <a:lnTo>
                    <a:pt x="278" y="794"/>
                  </a:lnTo>
                  <a:cubicBezTo>
                    <a:pt x="269" y="814"/>
                    <a:pt x="298" y="833"/>
                    <a:pt x="298" y="863"/>
                  </a:cubicBezTo>
                  <a:lnTo>
                    <a:pt x="338" y="843"/>
                  </a:lnTo>
                  <a:lnTo>
                    <a:pt x="378" y="883"/>
                  </a:lnTo>
                  <a:cubicBezTo>
                    <a:pt x="383" y="898"/>
                    <a:pt x="378" y="900"/>
                    <a:pt x="370" y="900"/>
                  </a:cubicBezTo>
                  <a:cubicBezTo>
                    <a:pt x="366" y="900"/>
                    <a:pt x="362" y="900"/>
                    <a:pt x="358" y="900"/>
                  </a:cubicBezTo>
                  <a:cubicBezTo>
                    <a:pt x="354" y="900"/>
                    <a:pt x="351" y="900"/>
                    <a:pt x="348" y="903"/>
                  </a:cubicBezTo>
                  <a:lnTo>
                    <a:pt x="358" y="913"/>
                  </a:lnTo>
                  <a:cubicBezTo>
                    <a:pt x="338" y="903"/>
                    <a:pt x="328" y="893"/>
                    <a:pt x="318" y="883"/>
                  </a:cubicBezTo>
                  <a:lnTo>
                    <a:pt x="318" y="883"/>
                  </a:lnTo>
                  <a:cubicBezTo>
                    <a:pt x="328" y="913"/>
                    <a:pt x="358" y="922"/>
                    <a:pt x="388" y="942"/>
                  </a:cubicBezTo>
                  <a:lnTo>
                    <a:pt x="388" y="953"/>
                  </a:lnTo>
                  <a:lnTo>
                    <a:pt x="338" y="933"/>
                  </a:lnTo>
                  <a:lnTo>
                    <a:pt x="338" y="933"/>
                  </a:lnTo>
                  <a:cubicBezTo>
                    <a:pt x="368" y="962"/>
                    <a:pt x="338" y="962"/>
                    <a:pt x="338" y="972"/>
                  </a:cubicBezTo>
                  <a:cubicBezTo>
                    <a:pt x="328" y="972"/>
                    <a:pt x="309" y="962"/>
                    <a:pt x="298" y="953"/>
                  </a:cubicBezTo>
                  <a:lnTo>
                    <a:pt x="278" y="933"/>
                  </a:lnTo>
                  <a:cubicBezTo>
                    <a:pt x="276" y="931"/>
                    <a:pt x="273" y="931"/>
                    <a:pt x="270" y="931"/>
                  </a:cubicBezTo>
                  <a:cubicBezTo>
                    <a:pt x="253" y="931"/>
                    <a:pt x="237" y="957"/>
                    <a:pt x="229" y="982"/>
                  </a:cubicBezTo>
                  <a:cubicBezTo>
                    <a:pt x="209" y="992"/>
                    <a:pt x="199" y="1022"/>
                    <a:pt x="189" y="1041"/>
                  </a:cubicBezTo>
                  <a:lnTo>
                    <a:pt x="179" y="1022"/>
                  </a:lnTo>
                  <a:cubicBezTo>
                    <a:pt x="164" y="1014"/>
                    <a:pt x="153" y="1011"/>
                    <a:pt x="146" y="1011"/>
                  </a:cubicBezTo>
                  <a:cubicBezTo>
                    <a:pt x="135" y="1011"/>
                    <a:pt x="134" y="1020"/>
                    <a:pt x="139" y="1032"/>
                  </a:cubicBezTo>
                  <a:cubicBezTo>
                    <a:pt x="111" y="1002"/>
                    <a:pt x="138" y="1012"/>
                    <a:pt x="102" y="974"/>
                  </a:cubicBezTo>
                  <a:lnTo>
                    <a:pt x="102" y="974"/>
                  </a:lnTo>
                  <a:cubicBezTo>
                    <a:pt x="109" y="987"/>
                    <a:pt x="116" y="1003"/>
                    <a:pt x="130" y="1022"/>
                  </a:cubicBezTo>
                  <a:cubicBezTo>
                    <a:pt x="126" y="1020"/>
                    <a:pt x="123" y="1020"/>
                    <a:pt x="120" y="1020"/>
                  </a:cubicBezTo>
                  <a:cubicBezTo>
                    <a:pt x="107" y="1020"/>
                    <a:pt x="96" y="1028"/>
                    <a:pt x="87" y="1028"/>
                  </a:cubicBezTo>
                  <a:cubicBezTo>
                    <a:pt x="80" y="1028"/>
                    <a:pt x="74" y="1022"/>
                    <a:pt x="70" y="1002"/>
                  </a:cubicBezTo>
                  <a:lnTo>
                    <a:pt x="70" y="1002"/>
                  </a:lnTo>
                  <a:lnTo>
                    <a:pt x="80" y="1061"/>
                  </a:lnTo>
                  <a:lnTo>
                    <a:pt x="765" y="1875"/>
                  </a:lnTo>
                  <a:lnTo>
                    <a:pt x="765" y="1846"/>
                  </a:lnTo>
                  <a:cubicBezTo>
                    <a:pt x="785" y="1865"/>
                    <a:pt x="774" y="1885"/>
                    <a:pt x="785" y="1895"/>
                  </a:cubicBezTo>
                  <a:lnTo>
                    <a:pt x="805" y="1855"/>
                  </a:lnTo>
                  <a:lnTo>
                    <a:pt x="814" y="1865"/>
                  </a:lnTo>
                  <a:cubicBezTo>
                    <a:pt x="824" y="1815"/>
                    <a:pt x="854" y="1786"/>
                    <a:pt x="844" y="1726"/>
                  </a:cubicBezTo>
                  <a:cubicBezTo>
                    <a:pt x="765" y="1726"/>
                    <a:pt x="824" y="1667"/>
                    <a:pt x="794" y="1637"/>
                  </a:cubicBezTo>
                  <a:lnTo>
                    <a:pt x="794" y="1637"/>
                  </a:lnTo>
                  <a:cubicBezTo>
                    <a:pt x="814" y="1637"/>
                    <a:pt x="904" y="1716"/>
                    <a:pt x="904" y="1786"/>
                  </a:cubicBezTo>
                  <a:cubicBezTo>
                    <a:pt x="898" y="1783"/>
                    <a:pt x="894" y="1782"/>
                    <a:pt x="890" y="1782"/>
                  </a:cubicBezTo>
                  <a:cubicBezTo>
                    <a:pt x="866" y="1782"/>
                    <a:pt x="872" y="1828"/>
                    <a:pt x="864" y="1846"/>
                  </a:cubicBezTo>
                  <a:cubicBezTo>
                    <a:pt x="904" y="1846"/>
                    <a:pt x="884" y="1815"/>
                    <a:pt x="904" y="1796"/>
                  </a:cubicBezTo>
                  <a:cubicBezTo>
                    <a:pt x="913" y="1826"/>
                    <a:pt x="953" y="1806"/>
                    <a:pt x="973" y="1826"/>
                  </a:cubicBezTo>
                  <a:cubicBezTo>
                    <a:pt x="983" y="1846"/>
                    <a:pt x="1013" y="1895"/>
                    <a:pt x="973" y="1895"/>
                  </a:cubicBezTo>
                  <a:cubicBezTo>
                    <a:pt x="966" y="1900"/>
                    <a:pt x="961" y="1902"/>
                    <a:pt x="956" y="1902"/>
                  </a:cubicBezTo>
                  <a:cubicBezTo>
                    <a:pt x="934" y="1902"/>
                    <a:pt x="926" y="1862"/>
                    <a:pt x="924" y="1862"/>
                  </a:cubicBezTo>
                  <a:cubicBezTo>
                    <a:pt x="924" y="1862"/>
                    <a:pt x="924" y="1863"/>
                    <a:pt x="924" y="1865"/>
                  </a:cubicBezTo>
                  <a:cubicBezTo>
                    <a:pt x="915" y="1858"/>
                    <a:pt x="908" y="1855"/>
                    <a:pt x="902" y="1855"/>
                  </a:cubicBezTo>
                  <a:cubicBezTo>
                    <a:pt x="876" y="1855"/>
                    <a:pt x="877" y="1916"/>
                    <a:pt x="844" y="1925"/>
                  </a:cubicBezTo>
                  <a:cubicBezTo>
                    <a:pt x="864" y="1925"/>
                    <a:pt x="854" y="1974"/>
                    <a:pt x="884" y="1984"/>
                  </a:cubicBezTo>
                  <a:cubicBezTo>
                    <a:pt x="884" y="1965"/>
                    <a:pt x="894" y="1945"/>
                    <a:pt x="913" y="1945"/>
                  </a:cubicBezTo>
                  <a:lnTo>
                    <a:pt x="933" y="1965"/>
                  </a:lnTo>
                  <a:cubicBezTo>
                    <a:pt x="983" y="1965"/>
                    <a:pt x="1023" y="1915"/>
                    <a:pt x="1043" y="1875"/>
                  </a:cubicBezTo>
                  <a:cubicBezTo>
                    <a:pt x="993" y="1806"/>
                    <a:pt x="963" y="1746"/>
                    <a:pt x="913" y="1676"/>
                  </a:cubicBezTo>
                  <a:lnTo>
                    <a:pt x="924" y="1676"/>
                  </a:lnTo>
                  <a:lnTo>
                    <a:pt x="904" y="1627"/>
                  </a:lnTo>
                  <a:cubicBezTo>
                    <a:pt x="913" y="1627"/>
                    <a:pt x="924" y="1607"/>
                    <a:pt x="933" y="1597"/>
                  </a:cubicBezTo>
                  <a:lnTo>
                    <a:pt x="983" y="1627"/>
                  </a:lnTo>
                  <a:cubicBezTo>
                    <a:pt x="983" y="1647"/>
                    <a:pt x="993" y="1667"/>
                    <a:pt x="993" y="1687"/>
                  </a:cubicBezTo>
                  <a:lnTo>
                    <a:pt x="973" y="1667"/>
                  </a:lnTo>
                  <a:lnTo>
                    <a:pt x="973" y="1667"/>
                  </a:lnTo>
                  <a:cubicBezTo>
                    <a:pt x="953" y="1696"/>
                    <a:pt x="983" y="1756"/>
                    <a:pt x="1023" y="1766"/>
                  </a:cubicBezTo>
                  <a:lnTo>
                    <a:pt x="1013" y="1746"/>
                  </a:lnTo>
                  <a:lnTo>
                    <a:pt x="1063" y="1776"/>
                  </a:lnTo>
                  <a:cubicBezTo>
                    <a:pt x="1023" y="1716"/>
                    <a:pt x="1052" y="1696"/>
                    <a:pt x="1072" y="1667"/>
                  </a:cubicBezTo>
                  <a:lnTo>
                    <a:pt x="1102" y="1676"/>
                  </a:lnTo>
                  <a:cubicBezTo>
                    <a:pt x="1111" y="1712"/>
                    <a:pt x="1120" y="1748"/>
                    <a:pt x="1093" y="1748"/>
                  </a:cubicBezTo>
                  <a:cubicBezTo>
                    <a:pt x="1090" y="1748"/>
                    <a:pt x="1086" y="1747"/>
                    <a:pt x="1082" y="1746"/>
                  </a:cubicBezTo>
                  <a:lnTo>
                    <a:pt x="1082" y="1746"/>
                  </a:lnTo>
                  <a:lnTo>
                    <a:pt x="1112" y="1776"/>
                  </a:lnTo>
                  <a:cubicBezTo>
                    <a:pt x="1102" y="1796"/>
                    <a:pt x="1052" y="1776"/>
                    <a:pt x="1072" y="1826"/>
                  </a:cubicBezTo>
                  <a:lnTo>
                    <a:pt x="1092" y="1796"/>
                  </a:lnTo>
                  <a:lnTo>
                    <a:pt x="1102" y="1815"/>
                  </a:lnTo>
                  <a:cubicBezTo>
                    <a:pt x="1120" y="1797"/>
                    <a:pt x="1113" y="1755"/>
                    <a:pt x="1142" y="1755"/>
                  </a:cubicBezTo>
                  <a:cubicBezTo>
                    <a:pt x="1145" y="1755"/>
                    <a:pt x="1148" y="1755"/>
                    <a:pt x="1151" y="1756"/>
                  </a:cubicBezTo>
                  <a:cubicBezTo>
                    <a:pt x="1142" y="1736"/>
                    <a:pt x="1132" y="1716"/>
                    <a:pt x="1132" y="1696"/>
                  </a:cubicBezTo>
                  <a:lnTo>
                    <a:pt x="1132" y="1696"/>
                  </a:lnTo>
                  <a:lnTo>
                    <a:pt x="1182" y="1716"/>
                  </a:lnTo>
                  <a:cubicBezTo>
                    <a:pt x="1191" y="1736"/>
                    <a:pt x="1202" y="1746"/>
                    <a:pt x="1191" y="1766"/>
                  </a:cubicBezTo>
                  <a:cubicBezTo>
                    <a:pt x="1202" y="1746"/>
                    <a:pt x="1211" y="1746"/>
                    <a:pt x="1221" y="1736"/>
                  </a:cubicBezTo>
                  <a:lnTo>
                    <a:pt x="1489" y="1875"/>
                  </a:lnTo>
                  <a:cubicBezTo>
                    <a:pt x="1489" y="1846"/>
                    <a:pt x="1469" y="1846"/>
                    <a:pt x="1440" y="1835"/>
                  </a:cubicBezTo>
                  <a:lnTo>
                    <a:pt x="1231" y="1726"/>
                  </a:lnTo>
                  <a:lnTo>
                    <a:pt x="1324" y="1768"/>
                  </a:lnTo>
                  <a:lnTo>
                    <a:pt x="1324" y="1768"/>
                  </a:lnTo>
                  <a:lnTo>
                    <a:pt x="1241" y="1726"/>
                  </a:lnTo>
                  <a:cubicBezTo>
                    <a:pt x="1241" y="1716"/>
                    <a:pt x="1251" y="1707"/>
                    <a:pt x="1261" y="1687"/>
                  </a:cubicBezTo>
                  <a:lnTo>
                    <a:pt x="1261" y="1687"/>
                  </a:lnTo>
                  <a:cubicBezTo>
                    <a:pt x="1248" y="1696"/>
                    <a:pt x="1236" y="1701"/>
                    <a:pt x="1225" y="1701"/>
                  </a:cubicBezTo>
                  <a:cubicBezTo>
                    <a:pt x="1211" y="1701"/>
                    <a:pt x="1198" y="1693"/>
                    <a:pt x="1182" y="1676"/>
                  </a:cubicBezTo>
                  <a:cubicBezTo>
                    <a:pt x="1182" y="1687"/>
                    <a:pt x="1171" y="1687"/>
                    <a:pt x="1171" y="1696"/>
                  </a:cubicBezTo>
                  <a:lnTo>
                    <a:pt x="1171" y="1707"/>
                  </a:lnTo>
                  <a:lnTo>
                    <a:pt x="1132" y="1687"/>
                  </a:lnTo>
                  <a:lnTo>
                    <a:pt x="1132" y="1676"/>
                  </a:lnTo>
                  <a:cubicBezTo>
                    <a:pt x="1132" y="1657"/>
                    <a:pt x="1142" y="1647"/>
                    <a:pt x="1151" y="1647"/>
                  </a:cubicBezTo>
                  <a:lnTo>
                    <a:pt x="1162" y="1647"/>
                  </a:lnTo>
                  <a:cubicBezTo>
                    <a:pt x="1151" y="1637"/>
                    <a:pt x="1151" y="1627"/>
                    <a:pt x="1151" y="1617"/>
                  </a:cubicBezTo>
                  <a:lnTo>
                    <a:pt x="1151" y="1617"/>
                  </a:lnTo>
                  <a:lnTo>
                    <a:pt x="1162" y="1627"/>
                  </a:lnTo>
                  <a:cubicBezTo>
                    <a:pt x="1182" y="1627"/>
                    <a:pt x="1202" y="1617"/>
                    <a:pt x="1211" y="1607"/>
                  </a:cubicBezTo>
                  <a:cubicBezTo>
                    <a:pt x="1231" y="1607"/>
                    <a:pt x="1251" y="1607"/>
                    <a:pt x="1251" y="1588"/>
                  </a:cubicBezTo>
                  <a:lnTo>
                    <a:pt x="1231" y="1568"/>
                  </a:lnTo>
                  <a:cubicBezTo>
                    <a:pt x="1241" y="1568"/>
                    <a:pt x="1241" y="1557"/>
                    <a:pt x="1241" y="1557"/>
                  </a:cubicBezTo>
                  <a:cubicBezTo>
                    <a:pt x="1261" y="1577"/>
                    <a:pt x="1271" y="1607"/>
                    <a:pt x="1271" y="1617"/>
                  </a:cubicBezTo>
                  <a:lnTo>
                    <a:pt x="1360" y="1627"/>
                  </a:lnTo>
                  <a:cubicBezTo>
                    <a:pt x="1390" y="1557"/>
                    <a:pt x="1449" y="1557"/>
                    <a:pt x="1469" y="1478"/>
                  </a:cubicBezTo>
                  <a:lnTo>
                    <a:pt x="1479" y="1508"/>
                  </a:lnTo>
                  <a:cubicBezTo>
                    <a:pt x="1628" y="1488"/>
                    <a:pt x="1440" y="1339"/>
                    <a:pt x="1489" y="1280"/>
                  </a:cubicBezTo>
                  <a:lnTo>
                    <a:pt x="1489" y="1280"/>
                  </a:lnTo>
                  <a:cubicBezTo>
                    <a:pt x="1504" y="1290"/>
                    <a:pt x="1514" y="1294"/>
                    <a:pt x="1520" y="1294"/>
                  </a:cubicBezTo>
                  <a:cubicBezTo>
                    <a:pt x="1534" y="1294"/>
                    <a:pt x="1530" y="1275"/>
                    <a:pt x="1539" y="1275"/>
                  </a:cubicBezTo>
                  <a:cubicBezTo>
                    <a:pt x="1541" y="1275"/>
                    <a:pt x="1544" y="1277"/>
                    <a:pt x="1548" y="1280"/>
                  </a:cubicBezTo>
                  <a:cubicBezTo>
                    <a:pt x="1548" y="1290"/>
                    <a:pt x="1548" y="1310"/>
                    <a:pt x="1559" y="1330"/>
                  </a:cubicBezTo>
                  <a:cubicBezTo>
                    <a:pt x="1598" y="1359"/>
                    <a:pt x="1638" y="1389"/>
                    <a:pt x="1687" y="1418"/>
                  </a:cubicBezTo>
                  <a:cubicBezTo>
                    <a:pt x="1678" y="1438"/>
                    <a:pt x="1667" y="1458"/>
                    <a:pt x="1658" y="1498"/>
                  </a:cubicBezTo>
                  <a:lnTo>
                    <a:pt x="1698" y="1418"/>
                  </a:lnTo>
                  <a:cubicBezTo>
                    <a:pt x="1717" y="1438"/>
                    <a:pt x="1747" y="1449"/>
                    <a:pt x="1777" y="1468"/>
                  </a:cubicBezTo>
                  <a:cubicBezTo>
                    <a:pt x="1780" y="1470"/>
                    <a:pt x="1782" y="1470"/>
                    <a:pt x="1784" y="1470"/>
                  </a:cubicBezTo>
                  <a:cubicBezTo>
                    <a:pt x="1801" y="1470"/>
                    <a:pt x="1810" y="1444"/>
                    <a:pt x="1767" y="1409"/>
                  </a:cubicBezTo>
                  <a:cubicBezTo>
                    <a:pt x="1731" y="1409"/>
                    <a:pt x="1736" y="1377"/>
                    <a:pt x="1716" y="1377"/>
                  </a:cubicBezTo>
                  <a:cubicBezTo>
                    <a:pt x="1713" y="1377"/>
                    <a:pt x="1710" y="1378"/>
                    <a:pt x="1707" y="1379"/>
                  </a:cubicBezTo>
                  <a:lnTo>
                    <a:pt x="1707" y="1379"/>
                  </a:lnTo>
                  <a:lnTo>
                    <a:pt x="1707" y="1379"/>
                  </a:lnTo>
                  <a:cubicBezTo>
                    <a:pt x="1678" y="1369"/>
                    <a:pt x="1658" y="1349"/>
                    <a:pt x="1658" y="1330"/>
                  </a:cubicBezTo>
                  <a:lnTo>
                    <a:pt x="1667" y="1319"/>
                  </a:lnTo>
                  <a:cubicBezTo>
                    <a:pt x="1687" y="1339"/>
                    <a:pt x="1678" y="1339"/>
                    <a:pt x="1707" y="1349"/>
                  </a:cubicBezTo>
                  <a:cubicBezTo>
                    <a:pt x="1687" y="1319"/>
                    <a:pt x="1707" y="1330"/>
                    <a:pt x="1678" y="1310"/>
                  </a:cubicBezTo>
                  <a:cubicBezTo>
                    <a:pt x="1687" y="1299"/>
                    <a:pt x="1678" y="1280"/>
                    <a:pt x="1658" y="1240"/>
                  </a:cubicBezTo>
                  <a:cubicBezTo>
                    <a:pt x="1658" y="1217"/>
                    <a:pt x="1663" y="1209"/>
                    <a:pt x="1670" y="1209"/>
                  </a:cubicBezTo>
                  <a:cubicBezTo>
                    <a:pt x="1684" y="1209"/>
                    <a:pt x="1710" y="1240"/>
                    <a:pt x="1728" y="1240"/>
                  </a:cubicBezTo>
                  <a:cubicBezTo>
                    <a:pt x="1736" y="1240"/>
                    <a:pt x="1743" y="1235"/>
                    <a:pt x="1747" y="1220"/>
                  </a:cubicBezTo>
                  <a:lnTo>
                    <a:pt x="1757" y="1250"/>
                  </a:lnTo>
                  <a:lnTo>
                    <a:pt x="1777" y="1211"/>
                  </a:lnTo>
                  <a:lnTo>
                    <a:pt x="1737" y="1200"/>
                  </a:lnTo>
                  <a:lnTo>
                    <a:pt x="1737" y="1141"/>
                  </a:lnTo>
                  <a:cubicBezTo>
                    <a:pt x="1760" y="1141"/>
                    <a:pt x="1802" y="1196"/>
                    <a:pt x="1828" y="1196"/>
                  </a:cubicBezTo>
                  <a:cubicBezTo>
                    <a:pt x="1835" y="1196"/>
                    <a:pt x="1842" y="1191"/>
                    <a:pt x="1846" y="1180"/>
                  </a:cubicBezTo>
                  <a:cubicBezTo>
                    <a:pt x="1896" y="1220"/>
                    <a:pt x="1876" y="1260"/>
                    <a:pt x="1856" y="1270"/>
                  </a:cubicBezTo>
                  <a:cubicBezTo>
                    <a:pt x="1787" y="1250"/>
                    <a:pt x="1826" y="1220"/>
                    <a:pt x="1777" y="1180"/>
                  </a:cubicBezTo>
                  <a:lnTo>
                    <a:pt x="1777" y="1180"/>
                  </a:lnTo>
                  <a:cubicBezTo>
                    <a:pt x="1767" y="1200"/>
                    <a:pt x="1777" y="1211"/>
                    <a:pt x="1806" y="1240"/>
                  </a:cubicBezTo>
                  <a:cubicBezTo>
                    <a:pt x="1774" y="1256"/>
                    <a:pt x="1808" y="1320"/>
                    <a:pt x="1772" y="1320"/>
                  </a:cubicBezTo>
                  <a:cubicBezTo>
                    <a:pt x="1764" y="1320"/>
                    <a:pt x="1753" y="1317"/>
                    <a:pt x="1737" y="1310"/>
                  </a:cubicBezTo>
                  <a:lnTo>
                    <a:pt x="1737" y="1310"/>
                  </a:lnTo>
                  <a:cubicBezTo>
                    <a:pt x="1737" y="1339"/>
                    <a:pt x="1767" y="1359"/>
                    <a:pt x="1787" y="1389"/>
                  </a:cubicBezTo>
                  <a:cubicBezTo>
                    <a:pt x="1806" y="1405"/>
                    <a:pt x="1817" y="1409"/>
                    <a:pt x="1827" y="1409"/>
                  </a:cubicBezTo>
                  <a:cubicBezTo>
                    <a:pt x="1840" y="1409"/>
                    <a:pt x="1849" y="1400"/>
                    <a:pt x="1865" y="1400"/>
                  </a:cubicBezTo>
                  <a:cubicBezTo>
                    <a:pt x="1868" y="1400"/>
                    <a:pt x="1872" y="1400"/>
                    <a:pt x="1876" y="1401"/>
                  </a:cubicBezTo>
                  <a:lnTo>
                    <a:pt x="1876" y="1401"/>
                  </a:lnTo>
                  <a:cubicBezTo>
                    <a:pt x="1873" y="1400"/>
                    <a:pt x="1869" y="1399"/>
                    <a:pt x="1866" y="1399"/>
                  </a:cubicBezTo>
                  <a:lnTo>
                    <a:pt x="1886" y="1389"/>
                  </a:lnTo>
                  <a:cubicBezTo>
                    <a:pt x="1856" y="1389"/>
                    <a:pt x="1837" y="1339"/>
                    <a:pt x="1837" y="1330"/>
                  </a:cubicBezTo>
                  <a:cubicBezTo>
                    <a:pt x="1837" y="1322"/>
                    <a:pt x="1841" y="1315"/>
                    <a:pt x="1848" y="1315"/>
                  </a:cubicBezTo>
                  <a:cubicBezTo>
                    <a:pt x="1850" y="1315"/>
                    <a:pt x="1853" y="1316"/>
                    <a:pt x="1856" y="1319"/>
                  </a:cubicBezTo>
                  <a:lnTo>
                    <a:pt x="1866" y="1339"/>
                  </a:lnTo>
                  <a:cubicBezTo>
                    <a:pt x="1894" y="1339"/>
                    <a:pt x="1853" y="1289"/>
                    <a:pt x="1878" y="1289"/>
                  </a:cubicBezTo>
                  <a:cubicBezTo>
                    <a:pt x="1880" y="1289"/>
                    <a:pt x="1883" y="1289"/>
                    <a:pt x="1886" y="1290"/>
                  </a:cubicBezTo>
                  <a:cubicBezTo>
                    <a:pt x="1892" y="1290"/>
                    <a:pt x="1897" y="1293"/>
                    <a:pt x="1901" y="1298"/>
                  </a:cubicBezTo>
                  <a:lnTo>
                    <a:pt x="1901" y="1298"/>
                  </a:lnTo>
                  <a:cubicBezTo>
                    <a:pt x="1887" y="1258"/>
                    <a:pt x="1895" y="1246"/>
                    <a:pt x="1886" y="1200"/>
                  </a:cubicBezTo>
                  <a:lnTo>
                    <a:pt x="1886" y="1200"/>
                  </a:lnTo>
                  <a:lnTo>
                    <a:pt x="1922" y="1243"/>
                  </a:lnTo>
                  <a:lnTo>
                    <a:pt x="1922" y="1243"/>
                  </a:lnTo>
                  <a:cubicBezTo>
                    <a:pt x="1906" y="1220"/>
                    <a:pt x="1909" y="1197"/>
                    <a:pt x="1925" y="1180"/>
                  </a:cubicBezTo>
                  <a:cubicBezTo>
                    <a:pt x="1936" y="1160"/>
                    <a:pt x="1965" y="1151"/>
                    <a:pt x="1995" y="1141"/>
                  </a:cubicBezTo>
                  <a:cubicBezTo>
                    <a:pt x="1985" y="1141"/>
                    <a:pt x="1975" y="1141"/>
                    <a:pt x="1965" y="1131"/>
                  </a:cubicBezTo>
                  <a:cubicBezTo>
                    <a:pt x="1965" y="1118"/>
                    <a:pt x="1974" y="1113"/>
                    <a:pt x="1986" y="1113"/>
                  </a:cubicBezTo>
                  <a:cubicBezTo>
                    <a:pt x="2003" y="1113"/>
                    <a:pt x="2027" y="1124"/>
                    <a:pt x="2044" y="1141"/>
                  </a:cubicBezTo>
                  <a:cubicBezTo>
                    <a:pt x="2025" y="1111"/>
                    <a:pt x="2055" y="1101"/>
                    <a:pt x="2075" y="1081"/>
                  </a:cubicBezTo>
                  <a:cubicBezTo>
                    <a:pt x="2094" y="1072"/>
                    <a:pt x="2124" y="1041"/>
                    <a:pt x="2104" y="1002"/>
                  </a:cubicBezTo>
                  <a:cubicBezTo>
                    <a:pt x="2104" y="1002"/>
                    <a:pt x="2044" y="913"/>
                    <a:pt x="1995" y="833"/>
                  </a:cubicBezTo>
                  <a:lnTo>
                    <a:pt x="1883" y="665"/>
                  </a:lnTo>
                  <a:lnTo>
                    <a:pt x="1883" y="665"/>
                  </a:lnTo>
                  <a:cubicBezTo>
                    <a:pt x="1886" y="672"/>
                    <a:pt x="1886" y="678"/>
                    <a:pt x="1886" y="684"/>
                  </a:cubicBezTo>
                  <a:cubicBezTo>
                    <a:pt x="1826" y="664"/>
                    <a:pt x="1826" y="675"/>
                    <a:pt x="1787" y="625"/>
                  </a:cubicBezTo>
                  <a:lnTo>
                    <a:pt x="1787" y="625"/>
                  </a:lnTo>
                  <a:cubicBezTo>
                    <a:pt x="1806" y="664"/>
                    <a:pt x="1856" y="684"/>
                    <a:pt x="1837" y="714"/>
                  </a:cubicBezTo>
                  <a:cubicBezTo>
                    <a:pt x="1826" y="704"/>
                    <a:pt x="1797" y="675"/>
                    <a:pt x="1767" y="664"/>
                  </a:cubicBezTo>
                  <a:cubicBezTo>
                    <a:pt x="1717" y="625"/>
                    <a:pt x="1678" y="595"/>
                    <a:pt x="1638" y="556"/>
                  </a:cubicBezTo>
                  <a:lnTo>
                    <a:pt x="1667" y="556"/>
                  </a:lnTo>
                  <a:cubicBezTo>
                    <a:pt x="1687" y="565"/>
                    <a:pt x="1687" y="585"/>
                    <a:pt x="1687" y="595"/>
                  </a:cubicBezTo>
                  <a:cubicBezTo>
                    <a:pt x="1698" y="585"/>
                    <a:pt x="1698" y="556"/>
                    <a:pt x="1687" y="536"/>
                  </a:cubicBezTo>
                  <a:cubicBezTo>
                    <a:pt x="1667" y="506"/>
                    <a:pt x="1667" y="446"/>
                    <a:pt x="1628" y="417"/>
                  </a:cubicBezTo>
                  <a:lnTo>
                    <a:pt x="1638" y="406"/>
                  </a:lnTo>
                  <a:lnTo>
                    <a:pt x="1648" y="417"/>
                  </a:lnTo>
                  <a:lnTo>
                    <a:pt x="1648" y="406"/>
                  </a:lnTo>
                  <a:lnTo>
                    <a:pt x="1667" y="397"/>
                  </a:lnTo>
                  <a:lnTo>
                    <a:pt x="1548" y="298"/>
                  </a:lnTo>
                  <a:lnTo>
                    <a:pt x="1539" y="298"/>
                  </a:lnTo>
                  <a:lnTo>
                    <a:pt x="1529" y="278"/>
                  </a:lnTo>
                  <a:lnTo>
                    <a:pt x="1529" y="298"/>
                  </a:lnTo>
                  <a:lnTo>
                    <a:pt x="1499" y="298"/>
                  </a:lnTo>
                  <a:lnTo>
                    <a:pt x="1509" y="327"/>
                  </a:lnTo>
                  <a:lnTo>
                    <a:pt x="1509" y="318"/>
                  </a:lnTo>
                  <a:cubicBezTo>
                    <a:pt x="1548" y="377"/>
                    <a:pt x="1548" y="426"/>
                    <a:pt x="1519" y="446"/>
                  </a:cubicBezTo>
                  <a:cubicBezTo>
                    <a:pt x="1519" y="446"/>
                    <a:pt x="1539" y="437"/>
                    <a:pt x="1568" y="437"/>
                  </a:cubicBezTo>
                  <a:lnTo>
                    <a:pt x="1568" y="456"/>
                  </a:lnTo>
                  <a:cubicBezTo>
                    <a:pt x="1559" y="456"/>
                    <a:pt x="1548" y="466"/>
                    <a:pt x="1539" y="466"/>
                  </a:cubicBezTo>
                  <a:lnTo>
                    <a:pt x="1489" y="426"/>
                  </a:lnTo>
                  <a:lnTo>
                    <a:pt x="1499" y="426"/>
                  </a:lnTo>
                  <a:cubicBezTo>
                    <a:pt x="1469" y="397"/>
                    <a:pt x="1539" y="367"/>
                    <a:pt x="1469" y="307"/>
                  </a:cubicBezTo>
                  <a:lnTo>
                    <a:pt x="1380" y="337"/>
                  </a:lnTo>
                  <a:cubicBezTo>
                    <a:pt x="1321" y="278"/>
                    <a:pt x="1261" y="228"/>
                    <a:pt x="1191" y="179"/>
                  </a:cubicBezTo>
                  <a:cubicBezTo>
                    <a:pt x="1182" y="179"/>
                    <a:pt x="1162" y="159"/>
                    <a:pt x="1151" y="159"/>
                  </a:cubicBezTo>
                  <a:lnTo>
                    <a:pt x="1132" y="159"/>
                  </a:lnTo>
                  <a:lnTo>
                    <a:pt x="1122" y="148"/>
                  </a:lnTo>
                  <a:cubicBezTo>
                    <a:pt x="1082" y="79"/>
                    <a:pt x="1043" y="20"/>
                    <a:pt x="1043" y="20"/>
                  </a:cubicBezTo>
                  <a:cubicBezTo>
                    <a:pt x="1043" y="20"/>
                    <a:pt x="1032" y="10"/>
                    <a:pt x="1032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1861888" y="1013185"/>
              <a:ext cx="8063" cy="8959"/>
            </a:xfrm>
            <a:custGeom>
              <a:avLst/>
              <a:gdLst/>
              <a:ahLst/>
              <a:cxnLst/>
              <a:rect l="l" t="t" r="r" b="b"/>
              <a:pathLst>
                <a:path w="90" h="100" extrusionOk="0">
                  <a:moveTo>
                    <a:pt x="0" y="0"/>
                  </a:moveTo>
                  <a:cubicBezTo>
                    <a:pt x="10" y="11"/>
                    <a:pt x="20" y="20"/>
                    <a:pt x="30" y="40"/>
                  </a:cubicBezTo>
                  <a:cubicBezTo>
                    <a:pt x="30" y="40"/>
                    <a:pt x="30" y="50"/>
                    <a:pt x="40" y="60"/>
                  </a:cubicBezTo>
                  <a:lnTo>
                    <a:pt x="50" y="60"/>
                  </a:lnTo>
                  <a:cubicBezTo>
                    <a:pt x="60" y="70"/>
                    <a:pt x="70" y="90"/>
                    <a:pt x="90" y="100"/>
                  </a:cubicBezTo>
                  <a:cubicBezTo>
                    <a:pt x="79" y="80"/>
                    <a:pt x="70" y="60"/>
                    <a:pt x="50" y="50"/>
                  </a:cubicBezTo>
                  <a:cubicBezTo>
                    <a:pt x="50" y="40"/>
                    <a:pt x="50" y="30"/>
                    <a:pt x="40" y="30"/>
                  </a:cubicBezTo>
                  <a:lnTo>
                    <a:pt x="20" y="11"/>
                  </a:lnTo>
                  <a:cubicBezTo>
                    <a:pt x="10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1860097" y="1011393"/>
              <a:ext cx="4569" cy="5375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0" y="11"/>
                  </a:lnTo>
                  <a:lnTo>
                    <a:pt x="0" y="11"/>
                  </a:lnTo>
                  <a:cubicBezTo>
                    <a:pt x="11" y="20"/>
                    <a:pt x="20" y="20"/>
                    <a:pt x="20" y="20"/>
                  </a:cubicBezTo>
                  <a:lnTo>
                    <a:pt x="0" y="0"/>
                  </a:lnTo>
                  <a:close/>
                  <a:moveTo>
                    <a:pt x="32" y="50"/>
                  </a:moveTo>
                  <a:lnTo>
                    <a:pt x="40" y="6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1897366" y="885696"/>
              <a:ext cx="4569" cy="2240"/>
            </a:xfrm>
            <a:custGeom>
              <a:avLst/>
              <a:gdLst/>
              <a:ahLst/>
              <a:cxnLst/>
              <a:rect l="l" t="t" r="r" b="b"/>
              <a:pathLst>
                <a:path w="51" h="25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51" y="25"/>
                  </a:lnTo>
                  <a:cubicBezTo>
                    <a:pt x="41" y="14"/>
                    <a:pt x="31" y="5"/>
                    <a:pt x="21" y="5"/>
                  </a:cubicBezTo>
                  <a:cubicBezTo>
                    <a:pt x="18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1879627" y="920727"/>
              <a:ext cx="1881" cy="985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" y="0"/>
                  </a:moveTo>
                  <a:cubicBezTo>
                    <a:pt x="1" y="0"/>
                    <a:pt x="11" y="0"/>
                    <a:pt x="11" y="11"/>
                  </a:cubicBezTo>
                  <a:lnTo>
                    <a:pt x="20" y="11"/>
                  </a:lnTo>
                  <a:cubicBezTo>
                    <a:pt x="20" y="11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1909820" y="891430"/>
              <a:ext cx="1881" cy="89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1" y="0"/>
                  </a:moveTo>
                  <a:cubicBezTo>
                    <a:pt x="11" y="0"/>
                    <a:pt x="11" y="10"/>
                    <a:pt x="1" y="10"/>
                  </a:cubicBezTo>
                  <a:lnTo>
                    <a:pt x="21" y="10"/>
                  </a:lnTo>
                  <a:cubicBezTo>
                    <a:pt x="2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1913403" y="894028"/>
              <a:ext cx="3673" cy="3673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1" y="1"/>
                  </a:moveTo>
                  <a:cubicBezTo>
                    <a:pt x="1" y="1"/>
                    <a:pt x="30" y="23"/>
                    <a:pt x="32" y="35"/>
                  </a:cubicBezTo>
                  <a:lnTo>
                    <a:pt x="32" y="35"/>
                  </a:lnTo>
                  <a:cubicBezTo>
                    <a:pt x="35" y="31"/>
                    <a:pt x="40" y="31"/>
                    <a:pt x="40" y="31"/>
                  </a:cubicBezTo>
                  <a:cubicBezTo>
                    <a:pt x="31" y="21"/>
                    <a:pt x="20" y="11"/>
                    <a:pt x="1" y="1"/>
                  </a:cubicBezTo>
                  <a:close/>
                  <a:moveTo>
                    <a:pt x="32" y="35"/>
                  </a:moveTo>
                  <a:lnTo>
                    <a:pt x="32" y="35"/>
                  </a:lnTo>
                  <a:cubicBezTo>
                    <a:pt x="31" y="37"/>
                    <a:pt x="31" y="38"/>
                    <a:pt x="31" y="40"/>
                  </a:cubicBezTo>
                  <a:cubicBezTo>
                    <a:pt x="32" y="39"/>
                    <a:pt x="32" y="37"/>
                    <a:pt x="32" y="35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1901936" y="887847"/>
              <a:ext cx="1792" cy="1881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1"/>
                  </a:moveTo>
                  <a:cubicBezTo>
                    <a:pt x="10" y="10"/>
                    <a:pt x="10" y="21"/>
                    <a:pt x="20" y="21"/>
                  </a:cubicBezTo>
                  <a:lnTo>
                    <a:pt x="2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1876761" y="921354"/>
              <a:ext cx="2956" cy="1254"/>
            </a:xfrm>
            <a:custGeom>
              <a:avLst/>
              <a:gdLst/>
              <a:ahLst/>
              <a:cxnLst/>
              <a:rect l="l" t="t" r="r" b="b"/>
              <a:pathLst>
                <a:path w="33" h="14" extrusionOk="0">
                  <a:moveTo>
                    <a:pt x="10" y="1"/>
                  </a:moveTo>
                  <a:cubicBezTo>
                    <a:pt x="1" y="1"/>
                    <a:pt x="15" y="13"/>
                    <a:pt x="23" y="13"/>
                  </a:cubicBezTo>
                  <a:cubicBezTo>
                    <a:pt x="23" y="13"/>
                    <a:pt x="33" y="13"/>
                    <a:pt x="23" y="4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1854721" y="944737"/>
              <a:ext cx="7257" cy="8959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40"/>
                    <a:pt x="31" y="70"/>
                    <a:pt x="71" y="100"/>
                  </a:cubicBezTo>
                  <a:cubicBezTo>
                    <a:pt x="80" y="70"/>
                    <a:pt x="40" y="50"/>
                    <a:pt x="60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1844060" y="958086"/>
              <a:ext cx="2777" cy="98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" y="0"/>
                  </a:moveTo>
                  <a:lnTo>
                    <a:pt x="31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1836982" y="965164"/>
              <a:ext cx="985" cy="3673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0" y="1"/>
                  </a:moveTo>
                  <a:lnTo>
                    <a:pt x="0" y="31"/>
                  </a:lnTo>
                  <a:lnTo>
                    <a:pt x="11" y="4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1898352" y="1037195"/>
              <a:ext cx="1881" cy="4480"/>
            </a:xfrm>
            <a:custGeom>
              <a:avLst/>
              <a:gdLst/>
              <a:ahLst/>
              <a:cxnLst/>
              <a:rect l="l" t="t" r="r" b="b"/>
              <a:pathLst>
                <a:path w="21" h="50" extrusionOk="0">
                  <a:moveTo>
                    <a:pt x="0" y="1"/>
                  </a:moveTo>
                  <a:lnTo>
                    <a:pt x="20" y="50"/>
                  </a:lnTo>
                  <a:lnTo>
                    <a:pt x="20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1938310" y="1033611"/>
              <a:ext cx="2508" cy="161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0" y="1"/>
                  </a:moveTo>
                  <a:lnTo>
                    <a:pt x="20" y="1"/>
                  </a:lnTo>
                  <a:cubicBezTo>
                    <a:pt x="20" y="1"/>
                    <a:pt x="11" y="10"/>
                    <a:pt x="0" y="10"/>
                  </a:cubicBezTo>
                  <a:cubicBezTo>
                    <a:pt x="5" y="15"/>
                    <a:pt x="10" y="17"/>
                    <a:pt x="13" y="17"/>
                  </a:cubicBezTo>
                  <a:cubicBezTo>
                    <a:pt x="24" y="17"/>
                    <a:pt x="28" y="1"/>
                    <a:pt x="2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1965904" y="990966"/>
              <a:ext cx="1881" cy="188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0" y="1"/>
                  </a:moveTo>
                  <a:lnTo>
                    <a:pt x="0" y="2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1980148" y="988278"/>
              <a:ext cx="896" cy="3673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0" y="0"/>
                  </a:moveTo>
                  <a:lnTo>
                    <a:pt x="0" y="31"/>
                  </a:lnTo>
                  <a:lnTo>
                    <a:pt x="10" y="4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1893872" y="899404"/>
              <a:ext cx="2777" cy="2777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11" y="11"/>
                    <a:pt x="20" y="20"/>
                    <a:pt x="20" y="30"/>
                  </a:cubicBezTo>
                  <a:lnTo>
                    <a:pt x="30" y="11"/>
                  </a:lnTo>
                  <a:cubicBezTo>
                    <a:pt x="20" y="0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1965008" y="1016679"/>
              <a:ext cx="5375" cy="7257"/>
            </a:xfrm>
            <a:custGeom>
              <a:avLst/>
              <a:gdLst/>
              <a:ahLst/>
              <a:cxnLst/>
              <a:rect l="l" t="t" r="r" b="b"/>
              <a:pathLst>
                <a:path w="60" h="81" extrusionOk="0">
                  <a:moveTo>
                    <a:pt x="20" y="1"/>
                  </a:moveTo>
                  <a:cubicBezTo>
                    <a:pt x="29" y="10"/>
                    <a:pt x="37" y="33"/>
                    <a:pt x="26" y="33"/>
                  </a:cubicBezTo>
                  <a:cubicBezTo>
                    <a:pt x="25" y="33"/>
                    <a:pt x="23" y="32"/>
                    <a:pt x="20" y="31"/>
                  </a:cubicBezTo>
                  <a:lnTo>
                    <a:pt x="0" y="11"/>
                  </a:lnTo>
                  <a:lnTo>
                    <a:pt x="40" y="80"/>
                  </a:lnTo>
                  <a:lnTo>
                    <a:pt x="60" y="3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1960618" y="1019814"/>
              <a:ext cx="8959" cy="8601"/>
            </a:xfrm>
            <a:custGeom>
              <a:avLst/>
              <a:gdLst/>
              <a:ahLst/>
              <a:cxnLst/>
              <a:rect l="l" t="t" r="r" b="b"/>
              <a:pathLst>
                <a:path w="100" h="96" extrusionOk="0">
                  <a:moveTo>
                    <a:pt x="21" y="0"/>
                  </a:moveTo>
                  <a:cubicBezTo>
                    <a:pt x="0" y="0"/>
                    <a:pt x="2" y="28"/>
                    <a:pt x="9" y="36"/>
                  </a:cubicBezTo>
                  <a:lnTo>
                    <a:pt x="99" y="95"/>
                  </a:lnTo>
                  <a:cubicBezTo>
                    <a:pt x="99" y="65"/>
                    <a:pt x="49" y="36"/>
                    <a:pt x="20" y="26"/>
                  </a:cubicBezTo>
                  <a:cubicBezTo>
                    <a:pt x="17" y="19"/>
                    <a:pt x="19" y="17"/>
                    <a:pt x="22" y="17"/>
                  </a:cubicBezTo>
                  <a:cubicBezTo>
                    <a:pt x="30" y="17"/>
                    <a:pt x="45" y="27"/>
                    <a:pt x="50" y="27"/>
                  </a:cubicBezTo>
                  <a:cubicBezTo>
                    <a:pt x="54" y="27"/>
                    <a:pt x="52" y="22"/>
                    <a:pt x="40" y="6"/>
                  </a:cubicBezTo>
                  <a:cubicBezTo>
                    <a:pt x="32" y="2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1953450" y="1041585"/>
              <a:ext cx="2688" cy="1881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20" y="1"/>
                  </a:moveTo>
                  <a:lnTo>
                    <a:pt x="0" y="11"/>
                  </a:lnTo>
                  <a:lnTo>
                    <a:pt x="30" y="2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1952554" y="1038091"/>
              <a:ext cx="3583" cy="358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0" y="0"/>
                  </a:moveTo>
                  <a:lnTo>
                    <a:pt x="30" y="40"/>
                  </a:lnTo>
                  <a:lnTo>
                    <a:pt x="40" y="20"/>
                  </a:lnTo>
                  <a:cubicBezTo>
                    <a:pt x="30" y="1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1958826" y="1037195"/>
              <a:ext cx="1792" cy="98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20" y="1"/>
                  </a:moveTo>
                  <a:cubicBezTo>
                    <a:pt x="10" y="1"/>
                    <a:pt x="0" y="1"/>
                    <a:pt x="0" y="1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1956049" y="1038091"/>
              <a:ext cx="8152" cy="4121"/>
            </a:xfrm>
            <a:custGeom>
              <a:avLst/>
              <a:gdLst/>
              <a:ahLst/>
              <a:cxnLst/>
              <a:rect l="l" t="t" r="r" b="b"/>
              <a:pathLst>
                <a:path w="91" h="46" extrusionOk="0">
                  <a:moveTo>
                    <a:pt x="31" y="0"/>
                  </a:moveTo>
                  <a:lnTo>
                    <a:pt x="1" y="20"/>
                  </a:lnTo>
                  <a:cubicBezTo>
                    <a:pt x="26" y="33"/>
                    <a:pt x="51" y="45"/>
                    <a:pt x="69" y="45"/>
                  </a:cubicBezTo>
                  <a:cubicBezTo>
                    <a:pt x="79" y="45"/>
                    <a:pt x="87" y="41"/>
                    <a:pt x="91" y="3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1972981" y="983888"/>
              <a:ext cx="1881" cy="268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" y="0"/>
                  </a:moveTo>
                  <a:lnTo>
                    <a:pt x="10" y="30"/>
                  </a:lnTo>
                  <a:lnTo>
                    <a:pt x="21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1989197" y="1010766"/>
              <a:ext cx="1702" cy="2509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1"/>
                    <a:pt x="16" y="20"/>
                    <a:pt x="8" y="27"/>
                  </a:cubicBezTo>
                  <a:cubicBezTo>
                    <a:pt x="18" y="18"/>
                    <a:pt x="18" y="18"/>
                    <a:pt x="18" y="7"/>
                  </a:cubicBezTo>
                  <a:cubicBezTo>
                    <a:pt x="11" y="3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1966710" y="1030117"/>
              <a:ext cx="1523" cy="2419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1" y="0"/>
                  </a:moveTo>
                  <a:cubicBezTo>
                    <a:pt x="11" y="10"/>
                    <a:pt x="1" y="10"/>
                    <a:pt x="1" y="20"/>
                  </a:cubicBezTo>
                  <a:cubicBezTo>
                    <a:pt x="6" y="25"/>
                    <a:pt x="9" y="27"/>
                    <a:pt x="11" y="27"/>
                  </a:cubicBezTo>
                  <a:cubicBezTo>
                    <a:pt x="17" y="27"/>
                    <a:pt x="11" y="7"/>
                    <a:pt x="1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-1327550" y="1955953"/>
              <a:ext cx="3002704" cy="2546506"/>
            </a:xfrm>
            <a:custGeom>
              <a:avLst/>
              <a:gdLst/>
              <a:ahLst/>
              <a:cxnLst/>
              <a:rect l="l" t="t" r="r" b="b"/>
              <a:pathLst>
                <a:path w="33517" h="28424" extrusionOk="0">
                  <a:moveTo>
                    <a:pt x="21108" y="1"/>
                  </a:moveTo>
                  <a:cubicBezTo>
                    <a:pt x="20933" y="1"/>
                    <a:pt x="20756" y="5"/>
                    <a:pt x="20578" y="14"/>
                  </a:cubicBezTo>
                  <a:cubicBezTo>
                    <a:pt x="16094" y="243"/>
                    <a:pt x="11480" y="1017"/>
                    <a:pt x="7750" y="3517"/>
                  </a:cubicBezTo>
                  <a:cubicBezTo>
                    <a:pt x="5229" y="5194"/>
                    <a:pt x="3027" y="7685"/>
                    <a:pt x="1846" y="10483"/>
                  </a:cubicBezTo>
                  <a:cubicBezTo>
                    <a:pt x="0" y="14868"/>
                    <a:pt x="1985" y="22081"/>
                    <a:pt x="5279" y="25346"/>
                  </a:cubicBezTo>
                  <a:cubicBezTo>
                    <a:pt x="6043" y="26100"/>
                    <a:pt x="6936" y="26705"/>
                    <a:pt x="7898" y="27171"/>
                  </a:cubicBezTo>
                  <a:cubicBezTo>
                    <a:pt x="8702" y="27548"/>
                    <a:pt x="9545" y="27846"/>
                    <a:pt x="10409" y="28044"/>
                  </a:cubicBezTo>
                  <a:cubicBezTo>
                    <a:pt x="11472" y="28299"/>
                    <a:pt x="12563" y="28423"/>
                    <a:pt x="13654" y="28423"/>
                  </a:cubicBezTo>
                  <a:cubicBezTo>
                    <a:pt x="15840" y="28423"/>
                    <a:pt x="18027" y="27923"/>
                    <a:pt x="19993" y="26963"/>
                  </a:cubicBezTo>
                  <a:cubicBezTo>
                    <a:pt x="22970" y="25514"/>
                    <a:pt x="26383" y="24215"/>
                    <a:pt x="28833" y="21922"/>
                  </a:cubicBezTo>
                  <a:cubicBezTo>
                    <a:pt x="33517" y="17557"/>
                    <a:pt x="33249" y="10244"/>
                    <a:pt x="29975" y="5065"/>
                  </a:cubicBezTo>
                  <a:cubicBezTo>
                    <a:pt x="28015" y="1950"/>
                    <a:pt x="24764" y="1"/>
                    <a:pt x="2110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-900918" y="-448675"/>
              <a:ext cx="2479244" cy="1581622"/>
            </a:xfrm>
            <a:custGeom>
              <a:avLst/>
              <a:gdLst/>
              <a:ahLst/>
              <a:cxnLst/>
              <a:rect l="l" t="t" r="r" b="b"/>
              <a:pathLst>
                <a:path w="27674" h="17654" extrusionOk="0">
                  <a:moveTo>
                    <a:pt x="17746" y="0"/>
                  </a:moveTo>
                  <a:cubicBezTo>
                    <a:pt x="17450" y="0"/>
                    <a:pt x="17153" y="28"/>
                    <a:pt x="16858" y="85"/>
                  </a:cubicBezTo>
                  <a:cubicBezTo>
                    <a:pt x="14299" y="572"/>
                    <a:pt x="12433" y="3131"/>
                    <a:pt x="9834" y="3330"/>
                  </a:cubicBezTo>
                  <a:cubicBezTo>
                    <a:pt x="9721" y="3339"/>
                    <a:pt x="9608" y="3343"/>
                    <a:pt x="9495" y="3343"/>
                  </a:cubicBezTo>
                  <a:cubicBezTo>
                    <a:pt x="7617" y="3343"/>
                    <a:pt x="5794" y="2181"/>
                    <a:pt x="3949" y="2181"/>
                  </a:cubicBezTo>
                  <a:cubicBezTo>
                    <a:pt x="3672" y="2181"/>
                    <a:pt x="3395" y="2207"/>
                    <a:pt x="3116" y="2268"/>
                  </a:cubicBezTo>
                  <a:cubicBezTo>
                    <a:pt x="1350" y="2645"/>
                    <a:pt x="90" y="4441"/>
                    <a:pt x="40" y="6247"/>
                  </a:cubicBezTo>
                  <a:cubicBezTo>
                    <a:pt x="1" y="8053"/>
                    <a:pt x="1003" y="9779"/>
                    <a:pt x="2432" y="10890"/>
                  </a:cubicBezTo>
                  <a:cubicBezTo>
                    <a:pt x="3850" y="12011"/>
                    <a:pt x="5636" y="12577"/>
                    <a:pt x="7422" y="12825"/>
                  </a:cubicBezTo>
                  <a:cubicBezTo>
                    <a:pt x="9199" y="13073"/>
                    <a:pt x="11093" y="13063"/>
                    <a:pt x="12612" y="14015"/>
                  </a:cubicBezTo>
                  <a:cubicBezTo>
                    <a:pt x="13733" y="14710"/>
                    <a:pt x="14497" y="15871"/>
                    <a:pt x="15578" y="16645"/>
                  </a:cubicBezTo>
                  <a:cubicBezTo>
                    <a:pt x="16530" y="17330"/>
                    <a:pt x="17686" y="17654"/>
                    <a:pt x="18857" y="17654"/>
                  </a:cubicBezTo>
                  <a:cubicBezTo>
                    <a:pt x="20297" y="17654"/>
                    <a:pt x="21758" y="17162"/>
                    <a:pt x="22881" y="16248"/>
                  </a:cubicBezTo>
                  <a:cubicBezTo>
                    <a:pt x="27673" y="12359"/>
                    <a:pt x="26016" y="5473"/>
                    <a:pt x="21998" y="1802"/>
                  </a:cubicBezTo>
                  <a:cubicBezTo>
                    <a:pt x="20832" y="744"/>
                    <a:pt x="19295" y="0"/>
                    <a:pt x="17746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756963" y="195396"/>
              <a:ext cx="232032" cy="235890"/>
            </a:xfrm>
            <a:custGeom>
              <a:avLst/>
              <a:gdLst/>
              <a:ahLst/>
              <a:cxnLst/>
              <a:rect l="l" t="t" r="r" b="b"/>
              <a:pathLst>
                <a:path w="2590" h="2633" extrusionOk="0">
                  <a:moveTo>
                    <a:pt x="1638" y="1"/>
                  </a:moveTo>
                  <a:cubicBezTo>
                    <a:pt x="1080" y="1"/>
                    <a:pt x="430" y="339"/>
                    <a:pt x="199" y="824"/>
                  </a:cubicBezTo>
                  <a:cubicBezTo>
                    <a:pt x="199" y="834"/>
                    <a:pt x="189" y="844"/>
                    <a:pt x="179" y="844"/>
                  </a:cubicBezTo>
                  <a:cubicBezTo>
                    <a:pt x="40" y="992"/>
                    <a:pt x="1" y="1211"/>
                    <a:pt x="149" y="1369"/>
                  </a:cubicBezTo>
                  <a:cubicBezTo>
                    <a:pt x="506" y="1766"/>
                    <a:pt x="874" y="2143"/>
                    <a:pt x="1260" y="2520"/>
                  </a:cubicBezTo>
                  <a:cubicBezTo>
                    <a:pt x="1335" y="2595"/>
                    <a:pt x="1425" y="2633"/>
                    <a:pt x="1514" y="2633"/>
                  </a:cubicBezTo>
                  <a:cubicBezTo>
                    <a:pt x="1614" y="2633"/>
                    <a:pt x="1713" y="2585"/>
                    <a:pt x="1786" y="2491"/>
                  </a:cubicBezTo>
                  <a:cubicBezTo>
                    <a:pt x="2104" y="2094"/>
                    <a:pt x="2391" y="1816"/>
                    <a:pt x="2501" y="1300"/>
                  </a:cubicBezTo>
                  <a:cubicBezTo>
                    <a:pt x="2590" y="873"/>
                    <a:pt x="2570" y="357"/>
                    <a:pt x="2144" y="119"/>
                  </a:cubicBezTo>
                  <a:cubicBezTo>
                    <a:pt x="1998" y="38"/>
                    <a:pt x="1823" y="1"/>
                    <a:pt x="1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60931" y="438457"/>
              <a:ext cx="272973" cy="229530"/>
            </a:xfrm>
            <a:custGeom>
              <a:avLst/>
              <a:gdLst/>
              <a:ahLst/>
              <a:cxnLst/>
              <a:rect l="l" t="t" r="r" b="b"/>
              <a:pathLst>
                <a:path w="3047" h="2562" extrusionOk="0">
                  <a:moveTo>
                    <a:pt x="1512" y="1"/>
                  </a:moveTo>
                  <a:cubicBezTo>
                    <a:pt x="1142" y="1"/>
                    <a:pt x="780" y="203"/>
                    <a:pt x="507" y="482"/>
                  </a:cubicBezTo>
                  <a:cubicBezTo>
                    <a:pt x="229" y="651"/>
                    <a:pt x="0" y="859"/>
                    <a:pt x="50" y="1147"/>
                  </a:cubicBezTo>
                  <a:cubicBezTo>
                    <a:pt x="90" y="1415"/>
                    <a:pt x="348" y="1534"/>
                    <a:pt x="527" y="1692"/>
                  </a:cubicBezTo>
                  <a:cubicBezTo>
                    <a:pt x="754" y="1901"/>
                    <a:pt x="943" y="2129"/>
                    <a:pt x="1102" y="2387"/>
                  </a:cubicBezTo>
                  <a:cubicBezTo>
                    <a:pt x="1164" y="2486"/>
                    <a:pt x="1295" y="2562"/>
                    <a:pt x="1421" y="2562"/>
                  </a:cubicBezTo>
                  <a:cubicBezTo>
                    <a:pt x="1497" y="2562"/>
                    <a:pt x="1571" y="2534"/>
                    <a:pt x="1627" y="2466"/>
                  </a:cubicBezTo>
                  <a:cubicBezTo>
                    <a:pt x="2143" y="1862"/>
                    <a:pt x="3047" y="978"/>
                    <a:pt x="2163" y="244"/>
                  </a:cubicBezTo>
                  <a:cubicBezTo>
                    <a:pt x="1955" y="73"/>
                    <a:pt x="1732" y="1"/>
                    <a:pt x="1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83116" y="206237"/>
              <a:ext cx="235705" cy="220481"/>
            </a:xfrm>
            <a:custGeom>
              <a:avLst/>
              <a:gdLst/>
              <a:ahLst/>
              <a:cxnLst/>
              <a:rect l="l" t="t" r="r" b="b"/>
              <a:pathLst>
                <a:path w="2631" h="2461" extrusionOk="0">
                  <a:moveTo>
                    <a:pt x="1821" y="1"/>
                  </a:moveTo>
                  <a:cubicBezTo>
                    <a:pt x="1595" y="1"/>
                    <a:pt x="1416" y="169"/>
                    <a:pt x="1222" y="266"/>
                  </a:cubicBezTo>
                  <a:cubicBezTo>
                    <a:pt x="953" y="405"/>
                    <a:pt x="675" y="505"/>
                    <a:pt x="378" y="564"/>
                  </a:cubicBezTo>
                  <a:cubicBezTo>
                    <a:pt x="190" y="604"/>
                    <a:pt x="1" y="822"/>
                    <a:pt x="110" y="1030"/>
                  </a:cubicBezTo>
                  <a:cubicBezTo>
                    <a:pt x="425" y="1588"/>
                    <a:pt x="819" y="2461"/>
                    <a:pt x="1496" y="2461"/>
                  </a:cubicBezTo>
                  <a:cubicBezTo>
                    <a:pt x="1650" y="2461"/>
                    <a:pt x="1819" y="2415"/>
                    <a:pt x="2005" y="2310"/>
                  </a:cubicBezTo>
                  <a:cubicBezTo>
                    <a:pt x="2630" y="1953"/>
                    <a:pt x="2630" y="1248"/>
                    <a:pt x="2362" y="673"/>
                  </a:cubicBezTo>
                  <a:cubicBezTo>
                    <a:pt x="2303" y="355"/>
                    <a:pt x="2184" y="68"/>
                    <a:pt x="1906" y="8"/>
                  </a:cubicBezTo>
                  <a:cubicBezTo>
                    <a:pt x="1877" y="3"/>
                    <a:pt x="1848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550725" y="535395"/>
              <a:ext cx="294295" cy="248612"/>
            </a:xfrm>
            <a:custGeom>
              <a:avLst/>
              <a:gdLst/>
              <a:ahLst/>
              <a:cxnLst/>
              <a:rect l="l" t="t" r="r" b="b"/>
              <a:pathLst>
                <a:path w="3285" h="2775" extrusionOk="0">
                  <a:moveTo>
                    <a:pt x="1531" y="1"/>
                  </a:moveTo>
                  <a:cubicBezTo>
                    <a:pt x="1297" y="1"/>
                    <a:pt x="1067" y="48"/>
                    <a:pt x="863" y="145"/>
                  </a:cubicBezTo>
                  <a:cubicBezTo>
                    <a:pt x="129" y="511"/>
                    <a:pt x="1" y="1265"/>
                    <a:pt x="70" y="2010"/>
                  </a:cubicBezTo>
                  <a:cubicBezTo>
                    <a:pt x="80" y="2109"/>
                    <a:pt x="120" y="2198"/>
                    <a:pt x="179" y="2268"/>
                  </a:cubicBezTo>
                  <a:lnTo>
                    <a:pt x="169" y="2268"/>
                  </a:lnTo>
                  <a:cubicBezTo>
                    <a:pt x="70" y="2317"/>
                    <a:pt x="120" y="2476"/>
                    <a:pt x="219" y="2476"/>
                  </a:cubicBezTo>
                  <a:cubicBezTo>
                    <a:pt x="259" y="2476"/>
                    <a:pt x="288" y="2476"/>
                    <a:pt x="318" y="2466"/>
                  </a:cubicBezTo>
                  <a:cubicBezTo>
                    <a:pt x="348" y="2486"/>
                    <a:pt x="387" y="2506"/>
                    <a:pt x="437" y="2515"/>
                  </a:cubicBezTo>
                  <a:cubicBezTo>
                    <a:pt x="1211" y="2654"/>
                    <a:pt x="2005" y="2724"/>
                    <a:pt x="2799" y="2773"/>
                  </a:cubicBezTo>
                  <a:cubicBezTo>
                    <a:pt x="2805" y="2774"/>
                    <a:pt x="2811" y="2774"/>
                    <a:pt x="2818" y="2774"/>
                  </a:cubicBezTo>
                  <a:cubicBezTo>
                    <a:pt x="2969" y="2774"/>
                    <a:pt x="3107" y="2659"/>
                    <a:pt x="3146" y="2515"/>
                  </a:cubicBezTo>
                  <a:cubicBezTo>
                    <a:pt x="3255" y="2149"/>
                    <a:pt x="3284" y="1761"/>
                    <a:pt x="3176" y="1404"/>
                  </a:cubicBezTo>
                  <a:cubicBezTo>
                    <a:pt x="3156" y="1176"/>
                    <a:pt x="3076" y="958"/>
                    <a:pt x="2947" y="789"/>
                  </a:cubicBezTo>
                  <a:cubicBezTo>
                    <a:pt x="2918" y="730"/>
                    <a:pt x="2898" y="680"/>
                    <a:pt x="2858" y="630"/>
                  </a:cubicBezTo>
                  <a:cubicBezTo>
                    <a:pt x="2566" y="222"/>
                    <a:pt x="2040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-118609" y="2403819"/>
              <a:ext cx="30281" cy="22935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81" y="0"/>
                  </a:moveTo>
                  <a:cubicBezTo>
                    <a:pt x="270" y="0"/>
                    <a:pt x="259" y="3"/>
                    <a:pt x="248" y="7"/>
                  </a:cubicBezTo>
                  <a:cubicBezTo>
                    <a:pt x="110" y="96"/>
                    <a:pt x="40" y="146"/>
                    <a:pt x="40" y="146"/>
                  </a:cubicBezTo>
                  <a:cubicBezTo>
                    <a:pt x="10" y="165"/>
                    <a:pt x="0" y="205"/>
                    <a:pt x="20" y="234"/>
                  </a:cubicBezTo>
                  <a:cubicBezTo>
                    <a:pt x="32" y="247"/>
                    <a:pt x="52" y="255"/>
                    <a:pt x="73" y="255"/>
                  </a:cubicBezTo>
                  <a:cubicBezTo>
                    <a:pt x="85" y="255"/>
                    <a:pt x="98" y="252"/>
                    <a:pt x="110" y="245"/>
                  </a:cubicBezTo>
                  <a:cubicBezTo>
                    <a:pt x="110" y="245"/>
                    <a:pt x="179" y="195"/>
                    <a:pt x="308" y="115"/>
                  </a:cubicBezTo>
                  <a:cubicBezTo>
                    <a:pt x="328" y="106"/>
                    <a:pt x="337" y="76"/>
                    <a:pt x="337" y="56"/>
                  </a:cubicBezTo>
                  <a:cubicBezTo>
                    <a:pt x="337" y="46"/>
                    <a:pt x="337" y="36"/>
                    <a:pt x="328" y="26"/>
                  </a:cubicBezTo>
                  <a:cubicBezTo>
                    <a:pt x="315" y="7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-62615" y="2176795"/>
              <a:ext cx="1843621" cy="1617906"/>
            </a:xfrm>
            <a:custGeom>
              <a:avLst/>
              <a:gdLst/>
              <a:ahLst/>
              <a:cxnLst/>
              <a:rect l="l" t="t" r="r" b="b"/>
              <a:pathLst>
                <a:path w="20579" h="18059" extrusionOk="0">
                  <a:moveTo>
                    <a:pt x="6995" y="1"/>
                  </a:moveTo>
                  <a:cubicBezTo>
                    <a:pt x="6836" y="1"/>
                    <a:pt x="6668" y="10"/>
                    <a:pt x="6499" y="20"/>
                  </a:cubicBezTo>
                  <a:cubicBezTo>
                    <a:pt x="6470" y="20"/>
                    <a:pt x="6450" y="50"/>
                    <a:pt x="6450" y="89"/>
                  </a:cubicBezTo>
                  <a:cubicBezTo>
                    <a:pt x="6450" y="116"/>
                    <a:pt x="6472" y="141"/>
                    <a:pt x="6498" y="141"/>
                  </a:cubicBezTo>
                  <a:cubicBezTo>
                    <a:pt x="6501" y="141"/>
                    <a:pt x="6505" y="141"/>
                    <a:pt x="6509" y="139"/>
                  </a:cubicBezTo>
                  <a:cubicBezTo>
                    <a:pt x="6678" y="129"/>
                    <a:pt x="6836" y="120"/>
                    <a:pt x="6995" y="120"/>
                  </a:cubicBezTo>
                  <a:cubicBezTo>
                    <a:pt x="7035" y="120"/>
                    <a:pt x="7065" y="89"/>
                    <a:pt x="7065" y="60"/>
                  </a:cubicBezTo>
                  <a:lnTo>
                    <a:pt x="7065" y="50"/>
                  </a:lnTo>
                  <a:cubicBezTo>
                    <a:pt x="7055" y="20"/>
                    <a:pt x="7035" y="1"/>
                    <a:pt x="6995" y="1"/>
                  </a:cubicBezTo>
                  <a:close/>
                  <a:moveTo>
                    <a:pt x="7480" y="8"/>
                  </a:moveTo>
                  <a:cubicBezTo>
                    <a:pt x="7455" y="8"/>
                    <a:pt x="7432" y="35"/>
                    <a:pt x="7432" y="70"/>
                  </a:cubicBezTo>
                  <a:cubicBezTo>
                    <a:pt x="7432" y="100"/>
                    <a:pt x="7451" y="129"/>
                    <a:pt x="7491" y="129"/>
                  </a:cubicBezTo>
                  <a:cubicBezTo>
                    <a:pt x="7650" y="139"/>
                    <a:pt x="7819" y="149"/>
                    <a:pt x="7967" y="169"/>
                  </a:cubicBezTo>
                  <a:cubicBezTo>
                    <a:pt x="8007" y="169"/>
                    <a:pt x="8037" y="149"/>
                    <a:pt x="8037" y="120"/>
                  </a:cubicBezTo>
                  <a:lnTo>
                    <a:pt x="8037" y="100"/>
                  </a:lnTo>
                  <a:cubicBezTo>
                    <a:pt x="8037" y="70"/>
                    <a:pt x="8017" y="50"/>
                    <a:pt x="7987" y="50"/>
                  </a:cubicBezTo>
                  <a:cubicBezTo>
                    <a:pt x="7829" y="30"/>
                    <a:pt x="7660" y="10"/>
                    <a:pt x="7491" y="10"/>
                  </a:cubicBezTo>
                  <a:cubicBezTo>
                    <a:pt x="7487" y="9"/>
                    <a:pt x="7484" y="8"/>
                    <a:pt x="7480" y="8"/>
                  </a:cubicBezTo>
                  <a:close/>
                  <a:moveTo>
                    <a:pt x="6025" y="68"/>
                  </a:moveTo>
                  <a:cubicBezTo>
                    <a:pt x="6021" y="68"/>
                    <a:pt x="6017" y="68"/>
                    <a:pt x="6013" y="70"/>
                  </a:cubicBezTo>
                  <a:cubicBezTo>
                    <a:pt x="5854" y="89"/>
                    <a:pt x="5685" y="109"/>
                    <a:pt x="5527" y="139"/>
                  </a:cubicBezTo>
                  <a:cubicBezTo>
                    <a:pt x="5487" y="149"/>
                    <a:pt x="5467" y="179"/>
                    <a:pt x="5477" y="209"/>
                  </a:cubicBezTo>
                  <a:cubicBezTo>
                    <a:pt x="5477" y="242"/>
                    <a:pt x="5498" y="261"/>
                    <a:pt x="5528" y="261"/>
                  </a:cubicBezTo>
                  <a:cubicBezTo>
                    <a:pt x="5534" y="261"/>
                    <a:pt x="5540" y="260"/>
                    <a:pt x="5546" y="259"/>
                  </a:cubicBezTo>
                  <a:cubicBezTo>
                    <a:pt x="5705" y="228"/>
                    <a:pt x="5864" y="209"/>
                    <a:pt x="6023" y="189"/>
                  </a:cubicBezTo>
                  <a:cubicBezTo>
                    <a:pt x="6062" y="189"/>
                    <a:pt x="6082" y="159"/>
                    <a:pt x="6082" y="120"/>
                  </a:cubicBezTo>
                  <a:cubicBezTo>
                    <a:pt x="6074" y="93"/>
                    <a:pt x="6050" y="68"/>
                    <a:pt x="6025" y="68"/>
                  </a:cubicBezTo>
                  <a:close/>
                  <a:moveTo>
                    <a:pt x="8474" y="120"/>
                  </a:moveTo>
                  <a:cubicBezTo>
                    <a:pt x="8444" y="120"/>
                    <a:pt x="8414" y="139"/>
                    <a:pt x="8404" y="169"/>
                  </a:cubicBezTo>
                  <a:cubicBezTo>
                    <a:pt x="8394" y="209"/>
                    <a:pt x="8424" y="239"/>
                    <a:pt x="8454" y="248"/>
                  </a:cubicBezTo>
                  <a:cubicBezTo>
                    <a:pt x="8613" y="278"/>
                    <a:pt x="8772" y="308"/>
                    <a:pt x="8930" y="358"/>
                  </a:cubicBezTo>
                  <a:cubicBezTo>
                    <a:pt x="8935" y="359"/>
                    <a:pt x="8940" y="360"/>
                    <a:pt x="8945" y="360"/>
                  </a:cubicBezTo>
                  <a:cubicBezTo>
                    <a:pt x="8969" y="360"/>
                    <a:pt x="8991" y="341"/>
                    <a:pt x="8999" y="308"/>
                  </a:cubicBezTo>
                  <a:lnTo>
                    <a:pt x="8999" y="288"/>
                  </a:lnTo>
                  <a:cubicBezTo>
                    <a:pt x="8999" y="268"/>
                    <a:pt x="8979" y="248"/>
                    <a:pt x="8960" y="239"/>
                  </a:cubicBezTo>
                  <a:cubicBezTo>
                    <a:pt x="8801" y="189"/>
                    <a:pt x="8642" y="159"/>
                    <a:pt x="8474" y="120"/>
                  </a:cubicBezTo>
                  <a:close/>
                  <a:moveTo>
                    <a:pt x="5057" y="236"/>
                  </a:moveTo>
                  <a:cubicBezTo>
                    <a:pt x="5052" y="236"/>
                    <a:pt x="5046" y="237"/>
                    <a:pt x="5041" y="239"/>
                  </a:cubicBezTo>
                  <a:cubicBezTo>
                    <a:pt x="4882" y="268"/>
                    <a:pt x="4723" y="308"/>
                    <a:pt x="4554" y="347"/>
                  </a:cubicBezTo>
                  <a:cubicBezTo>
                    <a:pt x="4525" y="358"/>
                    <a:pt x="4505" y="387"/>
                    <a:pt x="4515" y="427"/>
                  </a:cubicBezTo>
                  <a:cubicBezTo>
                    <a:pt x="4523" y="452"/>
                    <a:pt x="4544" y="469"/>
                    <a:pt x="4568" y="469"/>
                  </a:cubicBezTo>
                  <a:cubicBezTo>
                    <a:pt x="4573" y="469"/>
                    <a:pt x="4579" y="468"/>
                    <a:pt x="4584" y="467"/>
                  </a:cubicBezTo>
                  <a:cubicBezTo>
                    <a:pt x="4753" y="427"/>
                    <a:pt x="4911" y="387"/>
                    <a:pt x="5061" y="358"/>
                  </a:cubicBezTo>
                  <a:cubicBezTo>
                    <a:pt x="5100" y="347"/>
                    <a:pt x="5120" y="318"/>
                    <a:pt x="5110" y="288"/>
                  </a:cubicBezTo>
                  <a:lnTo>
                    <a:pt x="5110" y="278"/>
                  </a:lnTo>
                  <a:cubicBezTo>
                    <a:pt x="5102" y="254"/>
                    <a:pt x="5081" y="236"/>
                    <a:pt x="5057" y="236"/>
                  </a:cubicBezTo>
                  <a:close/>
                  <a:moveTo>
                    <a:pt x="9411" y="385"/>
                  </a:moveTo>
                  <a:cubicBezTo>
                    <a:pt x="9386" y="385"/>
                    <a:pt x="9363" y="403"/>
                    <a:pt x="9347" y="427"/>
                  </a:cubicBezTo>
                  <a:cubicBezTo>
                    <a:pt x="9337" y="457"/>
                    <a:pt x="9356" y="497"/>
                    <a:pt x="9387" y="506"/>
                  </a:cubicBezTo>
                  <a:cubicBezTo>
                    <a:pt x="9535" y="566"/>
                    <a:pt x="9694" y="625"/>
                    <a:pt x="9833" y="695"/>
                  </a:cubicBezTo>
                  <a:cubicBezTo>
                    <a:pt x="9840" y="697"/>
                    <a:pt x="9848" y="699"/>
                    <a:pt x="9856" y="699"/>
                  </a:cubicBezTo>
                  <a:cubicBezTo>
                    <a:pt x="9881" y="699"/>
                    <a:pt x="9905" y="688"/>
                    <a:pt x="9912" y="665"/>
                  </a:cubicBezTo>
                  <a:cubicBezTo>
                    <a:pt x="9922" y="655"/>
                    <a:pt x="9922" y="645"/>
                    <a:pt x="9922" y="636"/>
                  </a:cubicBezTo>
                  <a:cubicBezTo>
                    <a:pt x="9922" y="616"/>
                    <a:pt x="9912" y="596"/>
                    <a:pt x="9892" y="586"/>
                  </a:cubicBezTo>
                  <a:cubicBezTo>
                    <a:pt x="9744" y="517"/>
                    <a:pt x="9585" y="447"/>
                    <a:pt x="9426" y="387"/>
                  </a:cubicBezTo>
                  <a:cubicBezTo>
                    <a:pt x="9421" y="386"/>
                    <a:pt x="9416" y="385"/>
                    <a:pt x="9411" y="385"/>
                  </a:cubicBezTo>
                  <a:close/>
                  <a:moveTo>
                    <a:pt x="4098" y="474"/>
                  </a:moveTo>
                  <a:cubicBezTo>
                    <a:pt x="4092" y="474"/>
                    <a:pt x="4085" y="475"/>
                    <a:pt x="4078" y="477"/>
                  </a:cubicBezTo>
                  <a:cubicBezTo>
                    <a:pt x="3930" y="526"/>
                    <a:pt x="3771" y="576"/>
                    <a:pt x="3612" y="625"/>
                  </a:cubicBezTo>
                  <a:cubicBezTo>
                    <a:pt x="3582" y="645"/>
                    <a:pt x="3562" y="675"/>
                    <a:pt x="3572" y="705"/>
                  </a:cubicBezTo>
                  <a:cubicBezTo>
                    <a:pt x="3580" y="729"/>
                    <a:pt x="3608" y="747"/>
                    <a:pt x="3635" y="747"/>
                  </a:cubicBezTo>
                  <a:cubicBezTo>
                    <a:pt x="3640" y="747"/>
                    <a:pt x="3646" y="746"/>
                    <a:pt x="3652" y="744"/>
                  </a:cubicBezTo>
                  <a:cubicBezTo>
                    <a:pt x="3811" y="695"/>
                    <a:pt x="3959" y="645"/>
                    <a:pt x="4118" y="596"/>
                  </a:cubicBezTo>
                  <a:cubicBezTo>
                    <a:pt x="4148" y="586"/>
                    <a:pt x="4168" y="566"/>
                    <a:pt x="4157" y="536"/>
                  </a:cubicBezTo>
                  <a:lnTo>
                    <a:pt x="4157" y="526"/>
                  </a:lnTo>
                  <a:cubicBezTo>
                    <a:pt x="4150" y="493"/>
                    <a:pt x="4128" y="474"/>
                    <a:pt x="4098" y="474"/>
                  </a:cubicBezTo>
                  <a:close/>
                  <a:moveTo>
                    <a:pt x="3168" y="791"/>
                  </a:moveTo>
                  <a:cubicBezTo>
                    <a:pt x="3160" y="791"/>
                    <a:pt x="3153" y="792"/>
                    <a:pt x="3145" y="794"/>
                  </a:cubicBezTo>
                  <a:cubicBezTo>
                    <a:pt x="2987" y="854"/>
                    <a:pt x="2838" y="913"/>
                    <a:pt x="2689" y="973"/>
                  </a:cubicBezTo>
                  <a:cubicBezTo>
                    <a:pt x="2660" y="982"/>
                    <a:pt x="2640" y="1022"/>
                    <a:pt x="2649" y="1052"/>
                  </a:cubicBezTo>
                  <a:cubicBezTo>
                    <a:pt x="2664" y="1073"/>
                    <a:pt x="2683" y="1090"/>
                    <a:pt x="2704" y="1090"/>
                  </a:cubicBezTo>
                  <a:cubicBezTo>
                    <a:pt x="2712" y="1090"/>
                    <a:pt x="2720" y="1087"/>
                    <a:pt x="2729" y="1082"/>
                  </a:cubicBezTo>
                  <a:cubicBezTo>
                    <a:pt x="2878" y="1022"/>
                    <a:pt x="3037" y="963"/>
                    <a:pt x="3185" y="913"/>
                  </a:cubicBezTo>
                  <a:cubicBezTo>
                    <a:pt x="3215" y="903"/>
                    <a:pt x="3235" y="874"/>
                    <a:pt x="3225" y="844"/>
                  </a:cubicBezTo>
                  <a:lnTo>
                    <a:pt x="3225" y="834"/>
                  </a:lnTo>
                  <a:cubicBezTo>
                    <a:pt x="3217" y="804"/>
                    <a:pt x="3193" y="791"/>
                    <a:pt x="3168" y="791"/>
                  </a:cubicBezTo>
                  <a:close/>
                  <a:moveTo>
                    <a:pt x="10305" y="810"/>
                  </a:moveTo>
                  <a:cubicBezTo>
                    <a:pt x="10281" y="810"/>
                    <a:pt x="10255" y="822"/>
                    <a:pt x="10240" y="844"/>
                  </a:cubicBezTo>
                  <a:cubicBezTo>
                    <a:pt x="10220" y="863"/>
                    <a:pt x="10230" y="903"/>
                    <a:pt x="10260" y="923"/>
                  </a:cubicBezTo>
                  <a:cubicBezTo>
                    <a:pt x="10399" y="1002"/>
                    <a:pt x="10538" y="1092"/>
                    <a:pt x="10666" y="1191"/>
                  </a:cubicBezTo>
                  <a:cubicBezTo>
                    <a:pt x="10677" y="1198"/>
                    <a:pt x="10689" y="1201"/>
                    <a:pt x="10700" y="1201"/>
                  </a:cubicBezTo>
                  <a:cubicBezTo>
                    <a:pt x="10722" y="1201"/>
                    <a:pt x="10743" y="1190"/>
                    <a:pt x="10756" y="1171"/>
                  </a:cubicBezTo>
                  <a:cubicBezTo>
                    <a:pt x="10765" y="1161"/>
                    <a:pt x="10765" y="1152"/>
                    <a:pt x="10765" y="1132"/>
                  </a:cubicBezTo>
                  <a:cubicBezTo>
                    <a:pt x="10765" y="1112"/>
                    <a:pt x="10756" y="1102"/>
                    <a:pt x="10736" y="1092"/>
                  </a:cubicBezTo>
                  <a:cubicBezTo>
                    <a:pt x="10607" y="993"/>
                    <a:pt x="10468" y="903"/>
                    <a:pt x="10329" y="814"/>
                  </a:cubicBezTo>
                  <a:cubicBezTo>
                    <a:pt x="10321" y="812"/>
                    <a:pt x="10313" y="810"/>
                    <a:pt x="10305" y="810"/>
                  </a:cubicBezTo>
                  <a:close/>
                  <a:moveTo>
                    <a:pt x="2256" y="1158"/>
                  </a:moveTo>
                  <a:cubicBezTo>
                    <a:pt x="2248" y="1158"/>
                    <a:pt x="2240" y="1159"/>
                    <a:pt x="2233" y="1161"/>
                  </a:cubicBezTo>
                  <a:cubicBezTo>
                    <a:pt x="2074" y="1231"/>
                    <a:pt x="1925" y="1300"/>
                    <a:pt x="1786" y="1360"/>
                  </a:cubicBezTo>
                  <a:cubicBezTo>
                    <a:pt x="1756" y="1379"/>
                    <a:pt x="1736" y="1419"/>
                    <a:pt x="1756" y="1449"/>
                  </a:cubicBezTo>
                  <a:cubicBezTo>
                    <a:pt x="1764" y="1471"/>
                    <a:pt x="1788" y="1482"/>
                    <a:pt x="1812" y="1482"/>
                  </a:cubicBezTo>
                  <a:cubicBezTo>
                    <a:pt x="1820" y="1482"/>
                    <a:pt x="1828" y="1481"/>
                    <a:pt x="1836" y="1479"/>
                  </a:cubicBezTo>
                  <a:cubicBezTo>
                    <a:pt x="1975" y="1410"/>
                    <a:pt x="2124" y="1340"/>
                    <a:pt x="2283" y="1271"/>
                  </a:cubicBezTo>
                  <a:cubicBezTo>
                    <a:pt x="2302" y="1260"/>
                    <a:pt x="2322" y="1240"/>
                    <a:pt x="2322" y="1211"/>
                  </a:cubicBezTo>
                  <a:cubicBezTo>
                    <a:pt x="2312" y="1201"/>
                    <a:pt x="2312" y="1201"/>
                    <a:pt x="2312" y="1191"/>
                  </a:cubicBezTo>
                  <a:cubicBezTo>
                    <a:pt x="2305" y="1169"/>
                    <a:pt x="2280" y="1158"/>
                    <a:pt x="2256" y="1158"/>
                  </a:cubicBezTo>
                  <a:close/>
                  <a:moveTo>
                    <a:pt x="11084" y="1384"/>
                  </a:moveTo>
                  <a:cubicBezTo>
                    <a:pt x="11068" y="1384"/>
                    <a:pt x="11053" y="1389"/>
                    <a:pt x="11043" y="1399"/>
                  </a:cubicBezTo>
                  <a:cubicBezTo>
                    <a:pt x="11023" y="1429"/>
                    <a:pt x="11023" y="1469"/>
                    <a:pt x="11054" y="1489"/>
                  </a:cubicBezTo>
                  <a:lnTo>
                    <a:pt x="11411" y="1816"/>
                  </a:lnTo>
                  <a:cubicBezTo>
                    <a:pt x="11421" y="1831"/>
                    <a:pt x="11436" y="1839"/>
                    <a:pt x="11450" y="1839"/>
                  </a:cubicBezTo>
                  <a:cubicBezTo>
                    <a:pt x="11465" y="1839"/>
                    <a:pt x="11480" y="1831"/>
                    <a:pt x="11490" y="1816"/>
                  </a:cubicBezTo>
                  <a:cubicBezTo>
                    <a:pt x="11510" y="1806"/>
                    <a:pt x="11510" y="1787"/>
                    <a:pt x="11510" y="1767"/>
                  </a:cubicBezTo>
                  <a:cubicBezTo>
                    <a:pt x="11510" y="1756"/>
                    <a:pt x="11500" y="1747"/>
                    <a:pt x="11490" y="1737"/>
                  </a:cubicBezTo>
                  <a:cubicBezTo>
                    <a:pt x="11381" y="1617"/>
                    <a:pt x="11262" y="1509"/>
                    <a:pt x="11133" y="1399"/>
                  </a:cubicBezTo>
                  <a:cubicBezTo>
                    <a:pt x="11118" y="1389"/>
                    <a:pt x="11100" y="1384"/>
                    <a:pt x="11084" y="1384"/>
                  </a:cubicBezTo>
                  <a:close/>
                  <a:moveTo>
                    <a:pt x="1363" y="1574"/>
                  </a:moveTo>
                  <a:cubicBezTo>
                    <a:pt x="1355" y="1574"/>
                    <a:pt x="1347" y="1575"/>
                    <a:pt x="1340" y="1578"/>
                  </a:cubicBezTo>
                  <a:cubicBezTo>
                    <a:pt x="1181" y="1657"/>
                    <a:pt x="1042" y="1727"/>
                    <a:pt x="903" y="1806"/>
                  </a:cubicBezTo>
                  <a:cubicBezTo>
                    <a:pt x="874" y="1816"/>
                    <a:pt x="863" y="1856"/>
                    <a:pt x="874" y="1886"/>
                  </a:cubicBezTo>
                  <a:cubicBezTo>
                    <a:pt x="888" y="1908"/>
                    <a:pt x="909" y="1919"/>
                    <a:pt x="930" y="1919"/>
                  </a:cubicBezTo>
                  <a:cubicBezTo>
                    <a:pt x="938" y="1919"/>
                    <a:pt x="945" y="1918"/>
                    <a:pt x="953" y="1915"/>
                  </a:cubicBezTo>
                  <a:cubicBezTo>
                    <a:pt x="1092" y="1836"/>
                    <a:pt x="1240" y="1767"/>
                    <a:pt x="1390" y="1687"/>
                  </a:cubicBezTo>
                  <a:cubicBezTo>
                    <a:pt x="1419" y="1677"/>
                    <a:pt x="1429" y="1648"/>
                    <a:pt x="1429" y="1628"/>
                  </a:cubicBezTo>
                  <a:cubicBezTo>
                    <a:pt x="1429" y="1617"/>
                    <a:pt x="1429" y="1617"/>
                    <a:pt x="1419" y="1608"/>
                  </a:cubicBezTo>
                  <a:cubicBezTo>
                    <a:pt x="1412" y="1585"/>
                    <a:pt x="1388" y="1574"/>
                    <a:pt x="1363" y="1574"/>
                  </a:cubicBezTo>
                  <a:close/>
                  <a:moveTo>
                    <a:pt x="490" y="2031"/>
                  </a:moveTo>
                  <a:cubicBezTo>
                    <a:pt x="482" y="2031"/>
                    <a:pt x="474" y="2032"/>
                    <a:pt x="466" y="2034"/>
                  </a:cubicBezTo>
                  <a:cubicBezTo>
                    <a:pt x="308" y="2124"/>
                    <a:pt x="169" y="2213"/>
                    <a:pt x="40" y="2283"/>
                  </a:cubicBezTo>
                  <a:cubicBezTo>
                    <a:pt x="10" y="2302"/>
                    <a:pt x="1" y="2342"/>
                    <a:pt x="20" y="2372"/>
                  </a:cubicBezTo>
                  <a:cubicBezTo>
                    <a:pt x="33" y="2391"/>
                    <a:pt x="50" y="2402"/>
                    <a:pt x="68" y="2402"/>
                  </a:cubicBezTo>
                  <a:cubicBezTo>
                    <a:pt x="78" y="2402"/>
                    <a:pt x="89" y="2398"/>
                    <a:pt x="100" y="2391"/>
                  </a:cubicBezTo>
                  <a:cubicBezTo>
                    <a:pt x="228" y="2312"/>
                    <a:pt x="367" y="2233"/>
                    <a:pt x="526" y="2144"/>
                  </a:cubicBezTo>
                  <a:cubicBezTo>
                    <a:pt x="546" y="2133"/>
                    <a:pt x="556" y="2114"/>
                    <a:pt x="556" y="2084"/>
                  </a:cubicBezTo>
                  <a:cubicBezTo>
                    <a:pt x="556" y="2074"/>
                    <a:pt x="556" y="2074"/>
                    <a:pt x="546" y="2064"/>
                  </a:cubicBezTo>
                  <a:cubicBezTo>
                    <a:pt x="539" y="2042"/>
                    <a:pt x="514" y="2031"/>
                    <a:pt x="490" y="2031"/>
                  </a:cubicBezTo>
                  <a:close/>
                  <a:moveTo>
                    <a:pt x="11781" y="2080"/>
                  </a:moveTo>
                  <a:cubicBezTo>
                    <a:pt x="11767" y="2080"/>
                    <a:pt x="11751" y="2085"/>
                    <a:pt x="11738" y="2094"/>
                  </a:cubicBezTo>
                  <a:cubicBezTo>
                    <a:pt x="11718" y="2114"/>
                    <a:pt x="11708" y="2153"/>
                    <a:pt x="11738" y="2183"/>
                  </a:cubicBezTo>
                  <a:cubicBezTo>
                    <a:pt x="11837" y="2302"/>
                    <a:pt x="11936" y="2431"/>
                    <a:pt x="12026" y="2570"/>
                  </a:cubicBezTo>
                  <a:cubicBezTo>
                    <a:pt x="12037" y="2587"/>
                    <a:pt x="12054" y="2594"/>
                    <a:pt x="12070" y="2594"/>
                  </a:cubicBezTo>
                  <a:cubicBezTo>
                    <a:pt x="12084" y="2594"/>
                    <a:pt x="12096" y="2589"/>
                    <a:pt x="12105" y="2580"/>
                  </a:cubicBezTo>
                  <a:cubicBezTo>
                    <a:pt x="12125" y="2570"/>
                    <a:pt x="12135" y="2550"/>
                    <a:pt x="12135" y="2530"/>
                  </a:cubicBezTo>
                  <a:cubicBezTo>
                    <a:pt x="12135" y="2521"/>
                    <a:pt x="12135" y="2510"/>
                    <a:pt x="12125" y="2501"/>
                  </a:cubicBezTo>
                  <a:cubicBezTo>
                    <a:pt x="12035" y="2362"/>
                    <a:pt x="11936" y="2233"/>
                    <a:pt x="11827" y="2104"/>
                  </a:cubicBezTo>
                  <a:cubicBezTo>
                    <a:pt x="11817" y="2087"/>
                    <a:pt x="11799" y="2080"/>
                    <a:pt x="11781" y="2080"/>
                  </a:cubicBezTo>
                  <a:close/>
                  <a:moveTo>
                    <a:pt x="12326" y="2894"/>
                  </a:moveTo>
                  <a:cubicBezTo>
                    <a:pt x="12319" y="2894"/>
                    <a:pt x="12311" y="2895"/>
                    <a:pt x="12304" y="2898"/>
                  </a:cubicBezTo>
                  <a:cubicBezTo>
                    <a:pt x="12274" y="2918"/>
                    <a:pt x="12264" y="2957"/>
                    <a:pt x="12274" y="2987"/>
                  </a:cubicBezTo>
                  <a:cubicBezTo>
                    <a:pt x="12353" y="3126"/>
                    <a:pt x="12423" y="3275"/>
                    <a:pt x="12482" y="3423"/>
                  </a:cubicBezTo>
                  <a:cubicBezTo>
                    <a:pt x="12497" y="3446"/>
                    <a:pt x="12518" y="3457"/>
                    <a:pt x="12540" y="3457"/>
                  </a:cubicBezTo>
                  <a:cubicBezTo>
                    <a:pt x="12547" y="3457"/>
                    <a:pt x="12554" y="3456"/>
                    <a:pt x="12562" y="3453"/>
                  </a:cubicBezTo>
                  <a:cubicBezTo>
                    <a:pt x="12591" y="3443"/>
                    <a:pt x="12601" y="3414"/>
                    <a:pt x="12601" y="3394"/>
                  </a:cubicBezTo>
                  <a:lnTo>
                    <a:pt x="12601" y="3374"/>
                  </a:lnTo>
                  <a:cubicBezTo>
                    <a:pt x="12532" y="3225"/>
                    <a:pt x="12462" y="3066"/>
                    <a:pt x="12383" y="2927"/>
                  </a:cubicBezTo>
                  <a:cubicBezTo>
                    <a:pt x="12368" y="2905"/>
                    <a:pt x="12348" y="2894"/>
                    <a:pt x="12326" y="2894"/>
                  </a:cubicBezTo>
                  <a:close/>
                  <a:moveTo>
                    <a:pt x="12706" y="3798"/>
                  </a:moveTo>
                  <a:cubicBezTo>
                    <a:pt x="12701" y="3798"/>
                    <a:pt x="12695" y="3799"/>
                    <a:pt x="12690" y="3800"/>
                  </a:cubicBezTo>
                  <a:cubicBezTo>
                    <a:pt x="12651" y="3811"/>
                    <a:pt x="12641" y="3840"/>
                    <a:pt x="12651" y="3880"/>
                  </a:cubicBezTo>
                  <a:cubicBezTo>
                    <a:pt x="12690" y="4029"/>
                    <a:pt x="12730" y="4188"/>
                    <a:pt x="12760" y="4346"/>
                  </a:cubicBezTo>
                  <a:cubicBezTo>
                    <a:pt x="12768" y="4372"/>
                    <a:pt x="12792" y="4398"/>
                    <a:pt x="12817" y="4398"/>
                  </a:cubicBezTo>
                  <a:cubicBezTo>
                    <a:pt x="12821" y="4398"/>
                    <a:pt x="12825" y="4397"/>
                    <a:pt x="12829" y="4396"/>
                  </a:cubicBezTo>
                  <a:cubicBezTo>
                    <a:pt x="12869" y="4386"/>
                    <a:pt x="12889" y="4356"/>
                    <a:pt x="12879" y="4327"/>
                  </a:cubicBezTo>
                  <a:cubicBezTo>
                    <a:pt x="12849" y="4158"/>
                    <a:pt x="12809" y="3999"/>
                    <a:pt x="12760" y="3840"/>
                  </a:cubicBezTo>
                  <a:cubicBezTo>
                    <a:pt x="12752" y="3816"/>
                    <a:pt x="12730" y="3798"/>
                    <a:pt x="12706" y="3798"/>
                  </a:cubicBezTo>
                  <a:close/>
                  <a:moveTo>
                    <a:pt x="12901" y="4761"/>
                  </a:moveTo>
                  <a:cubicBezTo>
                    <a:pt x="12897" y="4761"/>
                    <a:pt x="12893" y="4762"/>
                    <a:pt x="12889" y="4763"/>
                  </a:cubicBezTo>
                  <a:cubicBezTo>
                    <a:pt x="12849" y="4763"/>
                    <a:pt x="12829" y="4793"/>
                    <a:pt x="12829" y="4823"/>
                  </a:cubicBezTo>
                  <a:cubicBezTo>
                    <a:pt x="12849" y="4991"/>
                    <a:pt x="12849" y="5150"/>
                    <a:pt x="12849" y="5308"/>
                  </a:cubicBezTo>
                  <a:cubicBezTo>
                    <a:pt x="12849" y="5348"/>
                    <a:pt x="12879" y="5378"/>
                    <a:pt x="12909" y="5378"/>
                  </a:cubicBezTo>
                  <a:cubicBezTo>
                    <a:pt x="12948" y="5378"/>
                    <a:pt x="12978" y="5348"/>
                    <a:pt x="12978" y="5308"/>
                  </a:cubicBezTo>
                  <a:cubicBezTo>
                    <a:pt x="12978" y="5150"/>
                    <a:pt x="12968" y="4981"/>
                    <a:pt x="12948" y="4812"/>
                  </a:cubicBezTo>
                  <a:cubicBezTo>
                    <a:pt x="12948" y="4787"/>
                    <a:pt x="12926" y="4761"/>
                    <a:pt x="12901" y="4761"/>
                  </a:cubicBezTo>
                  <a:close/>
                  <a:moveTo>
                    <a:pt x="12884" y="5743"/>
                  </a:moveTo>
                  <a:cubicBezTo>
                    <a:pt x="12852" y="5743"/>
                    <a:pt x="12829" y="5769"/>
                    <a:pt x="12829" y="5795"/>
                  </a:cubicBezTo>
                  <a:cubicBezTo>
                    <a:pt x="12809" y="5954"/>
                    <a:pt x="12789" y="6122"/>
                    <a:pt x="12760" y="6281"/>
                  </a:cubicBezTo>
                  <a:cubicBezTo>
                    <a:pt x="12760" y="6311"/>
                    <a:pt x="12780" y="6340"/>
                    <a:pt x="12809" y="6351"/>
                  </a:cubicBezTo>
                  <a:cubicBezTo>
                    <a:pt x="12849" y="6351"/>
                    <a:pt x="12879" y="6331"/>
                    <a:pt x="12879" y="6301"/>
                  </a:cubicBezTo>
                  <a:cubicBezTo>
                    <a:pt x="12909" y="6142"/>
                    <a:pt x="12939" y="5974"/>
                    <a:pt x="12948" y="5805"/>
                  </a:cubicBezTo>
                  <a:lnTo>
                    <a:pt x="12948" y="5795"/>
                  </a:lnTo>
                  <a:cubicBezTo>
                    <a:pt x="12948" y="5765"/>
                    <a:pt x="12928" y="5745"/>
                    <a:pt x="12899" y="5745"/>
                  </a:cubicBezTo>
                  <a:cubicBezTo>
                    <a:pt x="12894" y="5744"/>
                    <a:pt x="12889" y="5743"/>
                    <a:pt x="12884" y="5743"/>
                  </a:cubicBezTo>
                  <a:close/>
                  <a:moveTo>
                    <a:pt x="12713" y="6705"/>
                  </a:moveTo>
                  <a:cubicBezTo>
                    <a:pt x="12687" y="6705"/>
                    <a:pt x="12659" y="6723"/>
                    <a:pt x="12651" y="6748"/>
                  </a:cubicBezTo>
                  <a:cubicBezTo>
                    <a:pt x="12611" y="6906"/>
                    <a:pt x="12562" y="7065"/>
                    <a:pt x="12502" y="7213"/>
                  </a:cubicBezTo>
                  <a:cubicBezTo>
                    <a:pt x="12492" y="7244"/>
                    <a:pt x="12512" y="7283"/>
                    <a:pt x="12542" y="7293"/>
                  </a:cubicBezTo>
                  <a:cubicBezTo>
                    <a:pt x="12549" y="7295"/>
                    <a:pt x="12556" y="7297"/>
                    <a:pt x="12564" y="7297"/>
                  </a:cubicBezTo>
                  <a:cubicBezTo>
                    <a:pt x="12588" y="7297"/>
                    <a:pt x="12613" y="7283"/>
                    <a:pt x="12621" y="7253"/>
                  </a:cubicBezTo>
                  <a:cubicBezTo>
                    <a:pt x="12681" y="7105"/>
                    <a:pt x="12730" y="6946"/>
                    <a:pt x="12770" y="6787"/>
                  </a:cubicBezTo>
                  <a:cubicBezTo>
                    <a:pt x="12780" y="6777"/>
                    <a:pt x="12780" y="6767"/>
                    <a:pt x="12780" y="6757"/>
                  </a:cubicBezTo>
                  <a:cubicBezTo>
                    <a:pt x="12770" y="6737"/>
                    <a:pt x="12760" y="6717"/>
                    <a:pt x="12730" y="6708"/>
                  </a:cubicBezTo>
                  <a:cubicBezTo>
                    <a:pt x="12725" y="6706"/>
                    <a:pt x="12719" y="6705"/>
                    <a:pt x="12713" y="6705"/>
                  </a:cubicBezTo>
                  <a:close/>
                  <a:moveTo>
                    <a:pt x="13423" y="7738"/>
                  </a:moveTo>
                  <a:cubicBezTo>
                    <a:pt x="13397" y="7738"/>
                    <a:pt x="13375" y="7764"/>
                    <a:pt x="13375" y="7789"/>
                  </a:cubicBezTo>
                  <a:cubicBezTo>
                    <a:pt x="13365" y="7829"/>
                    <a:pt x="13395" y="7859"/>
                    <a:pt x="13424" y="7859"/>
                  </a:cubicBezTo>
                  <a:cubicBezTo>
                    <a:pt x="13594" y="7868"/>
                    <a:pt x="13752" y="7888"/>
                    <a:pt x="13911" y="7908"/>
                  </a:cubicBezTo>
                  <a:cubicBezTo>
                    <a:pt x="13951" y="7908"/>
                    <a:pt x="13980" y="7888"/>
                    <a:pt x="13980" y="7848"/>
                  </a:cubicBezTo>
                  <a:lnTo>
                    <a:pt x="13980" y="7839"/>
                  </a:lnTo>
                  <a:cubicBezTo>
                    <a:pt x="13980" y="7809"/>
                    <a:pt x="13960" y="7789"/>
                    <a:pt x="13931" y="7779"/>
                  </a:cubicBezTo>
                  <a:cubicBezTo>
                    <a:pt x="13762" y="7760"/>
                    <a:pt x="13603" y="7749"/>
                    <a:pt x="13435" y="7740"/>
                  </a:cubicBezTo>
                  <a:cubicBezTo>
                    <a:pt x="13431" y="7738"/>
                    <a:pt x="13427" y="7738"/>
                    <a:pt x="13423" y="7738"/>
                  </a:cubicBezTo>
                  <a:close/>
                  <a:moveTo>
                    <a:pt x="11956" y="7769"/>
                  </a:moveTo>
                  <a:cubicBezTo>
                    <a:pt x="11768" y="7799"/>
                    <a:pt x="11609" y="7829"/>
                    <a:pt x="11460" y="7868"/>
                  </a:cubicBezTo>
                  <a:cubicBezTo>
                    <a:pt x="11431" y="7879"/>
                    <a:pt x="11411" y="7908"/>
                    <a:pt x="11420" y="7948"/>
                  </a:cubicBezTo>
                  <a:cubicBezTo>
                    <a:pt x="11429" y="7972"/>
                    <a:pt x="11450" y="7990"/>
                    <a:pt x="11479" y="7990"/>
                  </a:cubicBezTo>
                  <a:cubicBezTo>
                    <a:pt x="11486" y="7990"/>
                    <a:pt x="11492" y="7989"/>
                    <a:pt x="11500" y="7987"/>
                  </a:cubicBezTo>
                  <a:cubicBezTo>
                    <a:pt x="11629" y="7948"/>
                    <a:pt x="11797" y="7918"/>
                    <a:pt x="11966" y="7888"/>
                  </a:cubicBezTo>
                  <a:cubicBezTo>
                    <a:pt x="12006" y="7888"/>
                    <a:pt x="12026" y="7859"/>
                    <a:pt x="12026" y="7829"/>
                  </a:cubicBezTo>
                  <a:lnTo>
                    <a:pt x="12026" y="7819"/>
                  </a:lnTo>
                  <a:cubicBezTo>
                    <a:pt x="12016" y="7789"/>
                    <a:pt x="11986" y="7769"/>
                    <a:pt x="11956" y="7769"/>
                  </a:cubicBezTo>
                  <a:close/>
                  <a:moveTo>
                    <a:pt x="14405" y="7857"/>
                  </a:moveTo>
                  <a:cubicBezTo>
                    <a:pt x="14379" y="7857"/>
                    <a:pt x="14356" y="7883"/>
                    <a:pt x="14348" y="7908"/>
                  </a:cubicBezTo>
                  <a:cubicBezTo>
                    <a:pt x="14337" y="7938"/>
                    <a:pt x="14367" y="7968"/>
                    <a:pt x="14397" y="7978"/>
                  </a:cubicBezTo>
                  <a:cubicBezTo>
                    <a:pt x="14556" y="8007"/>
                    <a:pt x="14714" y="8037"/>
                    <a:pt x="14873" y="8077"/>
                  </a:cubicBezTo>
                  <a:cubicBezTo>
                    <a:pt x="14880" y="8079"/>
                    <a:pt x="14886" y="8079"/>
                    <a:pt x="14892" y="8079"/>
                  </a:cubicBezTo>
                  <a:cubicBezTo>
                    <a:pt x="14922" y="8079"/>
                    <a:pt x="14945" y="8060"/>
                    <a:pt x="14952" y="8027"/>
                  </a:cubicBezTo>
                  <a:lnTo>
                    <a:pt x="14952" y="8007"/>
                  </a:lnTo>
                  <a:cubicBezTo>
                    <a:pt x="14952" y="7987"/>
                    <a:pt x="14933" y="7968"/>
                    <a:pt x="14903" y="7958"/>
                  </a:cubicBezTo>
                  <a:cubicBezTo>
                    <a:pt x="14745" y="7918"/>
                    <a:pt x="14586" y="7888"/>
                    <a:pt x="14417" y="7859"/>
                  </a:cubicBezTo>
                  <a:cubicBezTo>
                    <a:pt x="14413" y="7857"/>
                    <a:pt x="14409" y="7857"/>
                    <a:pt x="14405" y="7857"/>
                  </a:cubicBezTo>
                  <a:close/>
                  <a:moveTo>
                    <a:pt x="12371" y="7627"/>
                  </a:moveTo>
                  <a:cubicBezTo>
                    <a:pt x="12349" y="7627"/>
                    <a:pt x="12328" y="7638"/>
                    <a:pt x="12313" y="7660"/>
                  </a:cubicBezTo>
                  <a:cubicBezTo>
                    <a:pt x="12234" y="7809"/>
                    <a:pt x="12154" y="7948"/>
                    <a:pt x="12075" y="8077"/>
                  </a:cubicBezTo>
                  <a:cubicBezTo>
                    <a:pt x="12055" y="8106"/>
                    <a:pt x="12066" y="8146"/>
                    <a:pt x="12095" y="8166"/>
                  </a:cubicBezTo>
                  <a:cubicBezTo>
                    <a:pt x="12102" y="8173"/>
                    <a:pt x="12112" y="8176"/>
                    <a:pt x="12122" y="8176"/>
                  </a:cubicBezTo>
                  <a:cubicBezTo>
                    <a:pt x="12141" y="8176"/>
                    <a:pt x="12162" y="8166"/>
                    <a:pt x="12174" y="8146"/>
                  </a:cubicBezTo>
                  <a:cubicBezTo>
                    <a:pt x="12254" y="8037"/>
                    <a:pt x="12324" y="7918"/>
                    <a:pt x="12393" y="7779"/>
                  </a:cubicBezTo>
                  <a:lnTo>
                    <a:pt x="12393" y="7789"/>
                  </a:lnTo>
                  <a:cubicBezTo>
                    <a:pt x="12393" y="7819"/>
                    <a:pt x="12423" y="7848"/>
                    <a:pt x="12452" y="7848"/>
                  </a:cubicBezTo>
                  <a:cubicBezTo>
                    <a:pt x="12611" y="7839"/>
                    <a:pt x="12770" y="7839"/>
                    <a:pt x="12939" y="7839"/>
                  </a:cubicBezTo>
                  <a:cubicBezTo>
                    <a:pt x="12978" y="7839"/>
                    <a:pt x="12998" y="7809"/>
                    <a:pt x="12998" y="7779"/>
                  </a:cubicBezTo>
                  <a:lnTo>
                    <a:pt x="12998" y="7769"/>
                  </a:lnTo>
                  <a:cubicBezTo>
                    <a:pt x="12998" y="7740"/>
                    <a:pt x="12978" y="7720"/>
                    <a:pt x="12939" y="7710"/>
                  </a:cubicBezTo>
                  <a:cubicBezTo>
                    <a:pt x="12770" y="7710"/>
                    <a:pt x="12611" y="7720"/>
                    <a:pt x="12443" y="7720"/>
                  </a:cubicBezTo>
                  <a:cubicBezTo>
                    <a:pt x="12432" y="7729"/>
                    <a:pt x="12423" y="7729"/>
                    <a:pt x="12412" y="7740"/>
                  </a:cubicBezTo>
                  <a:cubicBezTo>
                    <a:pt x="12412" y="7729"/>
                    <a:pt x="12423" y="7720"/>
                    <a:pt x="12423" y="7710"/>
                  </a:cubicBezTo>
                  <a:cubicBezTo>
                    <a:pt x="12443" y="7680"/>
                    <a:pt x="12423" y="7650"/>
                    <a:pt x="12393" y="7630"/>
                  </a:cubicBezTo>
                  <a:cubicBezTo>
                    <a:pt x="12385" y="7628"/>
                    <a:pt x="12378" y="7627"/>
                    <a:pt x="12371" y="7627"/>
                  </a:cubicBezTo>
                  <a:close/>
                  <a:moveTo>
                    <a:pt x="15364" y="8084"/>
                  </a:moveTo>
                  <a:cubicBezTo>
                    <a:pt x="15340" y="8084"/>
                    <a:pt x="15318" y="8102"/>
                    <a:pt x="15310" y="8126"/>
                  </a:cubicBezTo>
                  <a:cubicBezTo>
                    <a:pt x="15300" y="8156"/>
                    <a:pt x="15320" y="8196"/>
                    <a:pt x="15349" y="8206"/>
                  </a:cubicBezTo>
                  <a:cubicBezTo>
                    <a:pt x="15508" y="8245"/>
                    <a:pt x="15657" y="8295"/>
                    <a:pt x="15816" y="8355"/>
                  </a:cubicBezTo>
                  <a:cubicBezTo>
                    <a:pt x="15821" y="8357"/>
                    <a:pt x="15826" y="8357"/>
                    <a:pt x="15831" y="8357"/>
                  </a:cubicBezTo>
                  <a:cubicBezTo>
                    <a:pt x="15856" y="8357"/>
                    <a:pt x="15879" y="8340"/>
                    <a:pt x="15895" y="8315"/>
                  </a:cubicBezTo>
                  <a:lnTo>
                    <a:pt x="15895" y="8285"/>
                  </a:lnTo>
                  <a:cubicBezTo>
                    <a:pt x="15895" y="8265"/>
                    <a:pt x="15876" y="8245"/>
                    <a:pt x="15856" y="8236"/>
                  </a:cubicBezTo>
                  <a:cubicBezTo>
                    <a:pt x="15697" y="8176"/>
                    <a:pt x="15538" y="8126"/>
                    <a:pt x="15380" y="8087"/>
                  </a:cubicBezTo>
                  <a:cubicBezTo>
                    <a:pt x="15374" y="8085"/>
                    <a:pt x="15369" y="8084"/>
                    <a:pt x="15364" y="8084"/>
                  </a:cubicBezTo>
                  <a:close/>
                  <a:moveTo>
                    <a:pt x="11037" y="8068"/>
                  </a:moveTo>
                  <a:cubicBezTo>
                    <a:pt x="11023" y="8068"/>
                    <a:pt x="11007" y="8073"/>
                    <a:pt x="10994" y="8087"/>
                  </a:cubicBezTo>
                  <a:cubicBezTo>
                    <a:pt x="10884" y="8176"/>
                    <a:pt x="10865" y="8276"/>
                    <a:pt x="10875" y="8335"/>
                  </a:cubicBezTo>
                  <a:lnTo>
                    <a:pt x="10875" y="8355"/>
                  </a:lnTo>
                  <a:cubicBezTo>
                    <a:pt x="10895" y="8454"/>
                    <a:pt x="10924" y="8533"/>
                    <a:pt x="10964" y="8603"/>
                  </a:cubicBezTo>
                  <a:cubicBezTo>
                    <a:pt x="10970" y="8622"/>
                    <a:pt x="10989" y="8633"/>
                    <a:pt x="11010" y="8633"/>
                  </a:cubicBezTo>
                  <a:cubicBezTo>
                    <a:pt x="11021" y="8633"/>
                    <a:pt x="11033" y="8629"/>
                    <a:pt x="11043" y="8622"/>
                  </a:cubicBezTo>
                  <a:cubicBezTo>
                    <a:pt x="11073" y="8613"/>
                    <a:pt x="11083" y="8573"/>
                    <a:pt x="11073" y="8543"/>
                  </a:cubicBezTo>
                  <a:cubicBezTo>
                    <a:pt x="11034" y="8483"/>
                    <a:pt x="11014" y="8414"/>
                    <a:pt x="10994" y="8315"/>
                  </a:cubicBezTo>
                  <a:cubicBezTo>
                    <a:pt x="10984" y="8276"/>
                    <a:pt x="11014" y="8226"/>
                    <a:pt x="11073" y="8176"/>
                  </a:cubicBezTo>
                  <a:cubicBezTo>
                    <a:pt x="11093" y="8166"/>
                    <a:pt x="11093" y="8146"/>
                    <a:pt x="11093" y="8126"/>
                  </a:cubicBezTo>
                  <a:cubicBezTo>
                    <a:pt x="11093" y="8106"/>
                    <a:pt x="11093" y="8097"/>
                    <a:pt x="11083" y="8087"/>
                  </a:cubicBezTo>
                  <a:cubicBezTo>
                    <a:pt x="11072" y="8076"/>
                    <a:pt x="11055" y="8068"/>
                    <a:pt x="11037" y="8068"/>
                  </a:cubicBezTo>
                  <a:close/>
                  <a:moveTo>
                    <a:pt x="16290" y="8411"/>
                  </a:moveTo>
                  <a:cubicBezTo>
                    <a:pt x="16268" y="8411"/>
                    <a:pt x="16248" y="8422"/>
                    <a:pt x="16233" y="8444"/>
                  </a:cubicBezTo>
                  <a:cubicBezTo>
                    <a:pt x="16222" y="8474"/>
                    <a:pt x="16233" y="8514"/>
                    <a:pt x="16262" y="8523"/>
                  </a:cubicBezTo>
                  <a:cubicBezTo>
                    <a:pt x="16421" y="8593"/>
                    <a:pt x="16570" y="8662"/>
                    <a:pt x="16709" y="8732"/>
                  </a:cubicBezTo>
                  <a:cubicBezTo>
                    <a:pt x="16716" y="8734"/>
                    <a:pt x="16724" y="8735"/>
                    <a:pt x="16732" y="8735"/>
                  </a:cubicBezTo>
                  <a:cubicBezTo>
                    <a:pt x="16756" y="8735"/>
                    <a:pt x="16781" y="8724"/>
                    <a:pt x="16788" y="8702"/>
                  </a:cubicBezTo>
                  <a:cubicBezTo>
                    <a:pt x="16798" y="8692"/>
                    <a:pt x="16798" y="8682"/>
                    <a:pt x="16798" y="8672"/>
                  </a:cubicBezTo>
                  <a:cubicBezTo>
                    <a:pt x="16798" y="8653"/>
                    <a:pt x="16788" y="8633"/>
                    <a:pt x="16769" y="8622"/>
                  </a:cubicBezTo>
                  <a:cubicBezTo>
                    <a:pt x="16619" y="8543"/>
                    <a:pt x="16471" y="8474"/>
                    <a:pt x="16312" y="8414"/>
                  </a:cubicBezTo>
                  <a:cubicBezTo>
                    <a:pt x="16305" y="8412"/>
                    <a:pt x="16297" y="8411"/>
                    <a:pt x="16290" y="8411"/>
                  </a:cubicBezTo>
                  <a:close/>
                  <a:moveTo>
                    <a:pt x="11818" y="8439"/>
                  </a:moveTo>
                  <a:cubicBezTo>
                    <a:pt x="11802" y="8439"/>
                    <a:pt x="11787" y="8444"/>
                    <a:pt x="11777" y="8454"/>
                  </a:cubicBezTo>
                  <a:cubicBezTo>
                    <a:pt x="11639" y="8593"/>
                    <a:pt x="11510" y="8672"/>
                    <a:pt x="11400" y="8712"/>
                  </a:cubicBezTo>
                  <a:cubicBezTo>
                    <a:pt x="11371" y="8712"/>
                    <a:pt x="11351" y="8752"/>
                    <a:pt x="11361" y="8781"/>
                  </a:cubicBezTo>
                  <a:cubicBezTo>
                    <a:pt x="11369" y="8806"/>
                    <a:pt x="11390" y="8824"/>
                    <a:pt x="11414" y="8824"/>
                  </a:cubicBezTo>
                  <a:cubicBezTo>
                    <a:pt x="11420" y="8824"/>
                    <a:pt x="11425" y="8823"/>
                    <a:pt x="11431" y="8821"/>
                  </a:cubicBezTo>
                  <a:cubicBezTo>
                    <a:pt x="11569" y="8791"/>
                    <a:pt x="11718" y="8692"/>
                    <a:pt x="11867" y="8543"/>
                  </a:cubicBezTo>
                  <a:cubicBezTo>
                    <a:pt x="11877" y="8523"/>
                    <a:pt x="11887" y="8503"/>
                    <a:pt x="11877" y="8494"/>
                  </a:cubicBezTo>
                  <a:cubicBezTo>
                    <a:pt x="11877" y="8474"/>
                    <a:pt x="11877" y="8464"/>
                    <a:pt x="11867" y="8454"/>
                  </a:cubicBezTo>
                  <a:cubicBezTo>
                    <a:pt x="11852" y="8444"/>
                    <a:pt x="11835" y="8439"/>
                    <a:pt x="11818" y="8439"/>
                  </a:cubicBezTo>
                  <a:close/>
                  <a:moveTo>
                    <a:pt x="17181" y="8847"/>
                  </a:moveTo>
                  <a:cubicBezTo>
                    <a:pt x="17156" y="8847"/>
                    <a:pt x="17130" y="8858"/>
                    <a:pt x="17115" y="8880"/>
                  </a:cubicBezTo>
                  <a:cubicBezTo>
                    <a:pt x="17096" y="8911"/>
                    <a:pt x="17106" y="8940"/>
                    <a:pt x="17135" y="8960"/>
                  </a:cubicBezTo>
                  <a:cubicBezTo>
                    <a:pt x="17285" y="9039"/>
                    <a:pt x="17423" y="9129"/>
                    <a:pt x="17552" y="9218"/>
                  </a:cubicBezTo>
                  <a:cubicBezTo>
                    <a:pt x="17563" y="9225"/>
                    <a:pt x="17575" y="9228"/>
                    <a:pt x="17587" y="9228"/>
                  </a:cubicBezTo>
                  <a:cubicBezTo>
                    <a:pt x="17608" y="9228"/>
                    <a:pt x="17629" y="9217"/>
                    <a:pt x="17642" y="9198"/>
                  </a:cubicBezTo>
                  <a:cubicBezTo>
                    <a:pt x="17642" y="9188"/>
                    <a:pt x="17651" y="9178"/>
                    <a:pt x="17651" y="9158"/>
                  </a:cubicBezTo>
                  <a:cubicBezTo>
                    <a:pt x="17642" y="9149"/>
                    <a:pt x="17631" y="9129"/>
                    <a:pt x="17622" y="9118"/>
                  </a:cubicBezTo>
                  <a:lnTo>
                    <a:pt x="17205" y="8851"/>
                  </a:lnTo>
                  <a:cubicBezTo>
                    <a:pt x="17198" y="8848"/>
                    <a:pt x="17189" y="8847"/>
                    <a:pt x="17181" y="8847"/>
                  </a:cubicBezTo>
                  <a:close/>
                  <a:moveTo>
                    <a:pt x="17989" y="9396"/>
                  </a:moveTo>
                  <a:cubicBezTo>
                    <a:pt x="17971" y="9396"/>
                    <a:pt x="17952" y="9404"/>
                    <a:pt x="17939" y="9416"/>
                  </a:cubicBezTo>
                  <a:cubicBezTo>
                    <a:pt x="17909" y="9446"/>
                    <a:pt x="17920" y="9486"/>
                    <a:pt x="17949" y="9506"/>
                  </a:cubicBezTo>
                  <a:cubicBezTo>
                    <a:pt x="18068" y="9605"/>
                    <a:pt x="18197" y="9714"/>
                    <a:pt x="18316" y="9823"/>
                  </a:cubicBezTo>
                  <a:cubicBezTo>
                    <a:pt x="18330" y="9832"/>
                    <a:pt x="18343" y="9837"/>
                    <a:pt x="18356" y="9837"/>
                  </a:cubicBezTo>
                  <a:cubicBezTo>
                    <a:pt x="18373" y="9837"/>
                    <a:pt x="18389" y="9830"/>
                    <a:pt x="18405" y="9813"/>
                  </a:cubicBezTo>
                  <a:cubicBezTo>
                    <a:pt x="18416" y="9804"/>
                    <a:pt x="18416" y="9784"/>
                    <a:pt x="18416" y="9764"/>
                  </a:cubicBezTo>
                  <a:cubicBezTo>
                    <a:pt x="18416" y="9754"/>
                    <a:pt x="18405" y="9744"/>
                    <a:pt x="18396" y="9734"/>
                  </a:cubicBezTo>
                  <a:cubicBezTo>
                    <a:pt x="18277" y="9615"/>
                    <a:pt x="18147" y="9515"/>
                    <a:pt x="18019" y="9407"/>
                  </a:cubicBezTo>
                  <a:cubicBezTo>
                    <a:pt x="18011" y="9399"/>
                    <a:pt x="18000" y="9396"/>
                    <a:pt x="17989" y="9396"/>
                  </a:cubicBezTo>
                  <a:close/>
                  <a:moveTo>
                    <a:pt x="18707" y="10057"/>
                  </a:moveTo>
                  <a:cubicBezTo>
                    <a:pt x="18692" y="10057"/>
                    <a:pt x="18677" y="10062"/>
                    <a:pt x="18663" y="10071"/>
                  </a:cubicBezTo>
                  <a:cubicBezTo>
                    <a:pt x="18643" y="10101"/>
                    <a:pt x="18643" y="10141"/>
                    <a:pt x="18663" y="10161"/>
                  </a:cubicBezTo>
                  <a:cubicBezTo>
                    <a:pt x="18773" y="10280"/>
                    <a:pt x="18882" y="10399"/>
                    <a:pt x="18981" y="10527"/>
                  </a:cubicBezTo>
                  <a:cubicBezTo>
                    <a:pt x="18992" y="10544"/>
                    <a:pt x="19009" y="10552"/>
                    <a:pt x="19027" y="10552"/>
                  </a:cubicBezTo>
                  <a:cubicBezTo>
                    <a:pt x="19042" y="10552"/>
                    <a:pt x="19057" y="10547"/>
                    <a:pt x="19070" y="10538"/>
                  </a:cubicBezTo>
                  <a:cubicBezTo>
                    <a:pt x="19080" y="10527"/>
                    <a:pt x="19090" y="10508"/>
                    <a:pt x="19090" y="10478"/>
                  </a:cubicBezTo>
                  <a:cubicBezTo>
                    <a:pt x="19090" y="10468"/>
                    <a:pt x="19080" y="10458"/>
                    <a:pt x="19080" y="10448"/>
                  </a:cubicBezTo>
                  <a:cubicBezTo>
                    <a:pt x="18971" y="10319"/>
                    <a:pt x="18862" y="10200"/>
                    <a:pt x="18753" y="10081"/>
                  </a:cubicBezTo>
                  <a:cubicBezTo>
                    <a:pt x="18742" y="10065"/>
                    <a:pt x="18725" y="10057"/>
                    <a:pt x="18707" y="10057"/>
                  </a:cubicBezTo>
                  <a:close/>
                  <a:moveTo>
                    <a:pt x="19318" y="10824"/>
                  </a:moveTo>
                  <a:cubicBezTo>
                    <a:pt x="19307" y="10824"/>
                    <a:pt x="19296" y="10828"/>
                    <a:pt x="19289" y="10835"/>
                  </a:cubicBezTo>
                  <a:cubicBezTo>
                    <a:pt x="19259" y="10855"/>
                    <a:pt x="19249" y="10895"/>
                    <a:pt x="19269" y="10915"/>
                  </a:cubicBezTo>
                  <a:cubicBezTo>
                    <a:pt x="19358" y="11054"/>
                    <a:pt x="19448" y="11193"/>
                    <a:pt x="19527" y="11332"/>
                  </a:cubicBezTo>
                  <a:cubicBezTo>
                    <a:pt x="19540" y="11351"/>
                    <a:pt x="19557" y="11362"/>
                    <a:pt x="19575" y="11362"/>
                  </a:cubicBezTo>
                  <a:cubicBezTo>
                    <a:pt x="19585" y="11362"/>
                    <a:pt x="19596" y="11358"/>
                    <a:pt x="19606" y="11351"/>
                  </a:cubicBezTo>
                  <a:cubicBezTo>
                    <a:pt x="19626" y="11341"/>
                    <a:pt x="19646" y="11321"/>
                    <a:pt x="19636" y="11292"/>
                  </a:cubicBezTo>
                  <a:lnTo>
                    <a:pt x="19636" y="11272"/>
                  </a:lnTo>
                  <a:cubicBezTo>
                    <a:pt x="19547" y="11123"/>
                    <a:pt x="19457" y="10984"/>
                    <a:pt x="19368" y="10845"/>
                  </a:cubicBezTo>
                  <a:cubicBezTo>
                    <a:pt x="19356" y="10833"/>
                    <a:pt x="19336" y="10824"/>
                    <a:pt x="19318" y="10824"/>
                  </a:cubicBezTo>
                  <a:close/>
                  <a:moveTo>
                    <a:pt x="19798" y="11675"/>
                  </a:moveTo>
                  <a:cubicBezTo>
                    <a:pt x="19790" y="11675"/>
                    <a:pt x="19782" y="11676"/>
                    <a:pt x="19775" y="11678"/>
                  </a:cubicBezTo>
                  <a:cubicBezTo>
                    <a:pt x="19745" y="11698"/>
                    <a:pt x="19735" y="11728"/>
                    <a:pt x="19745" y="11758"/>
                  </a:cubicBezTo>
                  <a:cubicBezTo>
                    <a:pt x="19814" y="11907"/>
                    <a:pt x="19884" y="12055"/>
                    <a:pt x="19944" y="12205"/>
                  </a:cubicBezTo>
                  <a:cubicBezTo>
                    <a:pt x="19951" y="12235"/>
                    <a:pt x="19976" y="12248"/>
                    <a:pt x="20001" y="12248"/>
                  </a:cubicBezTo>
                  <a:cubicBezTo>
                    <a:pt x="20008" y="12248"/>
                    <a:pt x="20016" y="12247"/>
                    <a:pt x="20023" y="12244"/>
                  </a:cubicBezTo>
                  <a:cubicBezTo>
                    <a:pt x="20043" y="12234"/>
                    <a:pt x="20063" y="12205"/>
                    <a:pt x="20063" y="12185"/>
                  </a:cubicBezTo>
                  <a:cubicBezTo>
                    <a:pt x="20063" y="12174"/>
                    <a:pt x="20052" y="12165"/>
                    <a:pt x="20052" y="12165"/>
                  </a:cubicBezTo>
                  <a:cubicBezTo>
                    <a:pt x="19993" y="12006"/>
                    <a:pt x="19933" y="11857"/>
                    <a:pt x="19864" y="11709"/>
                  </a:cubicBezTo>
                  <a:cubicBezTo>
                    <a:pt x="19849" y="11686"/>
                    <a:pt x="19823" y="11675"/>
                    <a:pt x="19798" y="11675"/>
                  </a:cubicBezTo>
                  <a:close/>
                  <a:moveTo>
                    <a:pt x="20158" y="12589"/>
                  </a:moveTo>
                  <a:cubicBezTo>
                    <a:pt x="20152" y="12589"/>
                    <a:pt x="20147" y="12590"/>
                    <a:pt x="20142" y="12591"/>
                  </a:cubicBezTo>
                  <a:cubicBezTo>
                    <a:pt x="20112" y="12602"/>
                    <a:pt x="20092" y="12631"/>
                    <a:pt x="20102" y="12671"/>
                  </a:cubicBezTo>
                  <a:cubicBezTo>
                    <a:pt x="20142" y="12820"/>
                    <a:pt x="20191" y="12979"/>
                    <a:pt x="20231" y="13137"/>
                  </a:cubicBezTo>
                  <a:cubicBezTo>
                    <a:pt x="20231" y="13167"/>
                    <a:pt x="20271" y="13187"/>
                    <a:pt x="20301" y="13187"/>
                  </a:cubicBezTo>
                  <a:cubicBezTo>
                    <a:pt x="20330" y="13177"/>
                    <a:pt x="20350" y="13147"/>
                    <a:pt x="20350" y="13117"/>
                  </a:cubicBezTo>
                  <a:lnTo>
                    <a:pt x="20350" y="13107"/>
                  </a:lnTo>
                  <a:cubicBezTo>
                    <a:pt x="20310" y="12948"/>
                    <a:pt x="20261" y="12790"/>
                    <a:pt x="20221" y="12631"/>
                  </a:cubicBezTo>
                  <a:cubicBezTo>
                    <a:pt x="20213" y="12607"/>
                    <a:pt x="20184" y="12589"/>
                    <a:pt x="20158" y="12589"/>
                  </a:cubicBezTo>
                  <a:close/>
                  <a:moveTo>
                    <a:pt x="20392" y="13542"/>
                  </a:moveTo>
                  <a:cubicBezTo>
                    <a:pt x="20388" y="13542"/>
                    <a:pt x="20384" y="13542"/>
                    <a:pt x="20380" y="13544"/>
                  </a:cubicBezTo>
                  <a:cubicBezTo>
                    <a:pt x="20340" y="13544"/>
                    <a:pt x="20321" y="13583"/>
                    <a:pt x="20321" y="13614"/>
                  </a:cubicBezTo>
                  <a:cubicBezTo>
                    <a:pt x="20350" y="13772"/>
                    <a:pt x="20380" y="13931"/>
                    <a:pt x="20400" y="14099"/>
                  </a:cubicBezTo>
                  <a:cubicBezTo>
                    <a:pt x="20400" y="14130"/>
                    <a:pt x="20429" y="14149"/>
                    <a:pt x="20460" y="14149"/>
                  </a:cubicBezTo>
                  <a:cubicBezTo>
                    <a:pt x="20499" y="14149"/>
                    <a:pt x="20519" y="14119"/>
                    <a:pt x="20519" y="14079"/>
                  </a:cubicBezTo>
                  <a:cubicBezTo>
                    <a:pt x="20499" y="13921"/>
                    <a:pt x="20469" y="13752"/>
                    <a:pt x="20449" y="13594"/>
                  </a:cubicBezTo>
                  <a:cubicBezTo>
                    <a:pt x="20441" y="13567"/>
                    <a:pt x="20417" y="13542"/>
                    <a:pt x="20392" y="13542"/>
                  </a:cubicBezTo>
                  <a:close/>
                  <a:moveTo>
                    <a:pt x="20499" y="14516"/>
                  </a:moveTo>
                  <a:cubicBezTo>
                    <a:pt x="20460" y="14516"/>
                    <a:pt x="20440" y="14546"/>
                    <a:pt x="20440" y="14586"/>
                  </a:cubicBezTo>
                  <a:cubicBezTo>
                    <a:pt x="20449" y="14745"/>
                    <a:pt x="20460" y="14903"/>
                    <a:pt x="20460" y="15072"/>
                  </a:cubicBezTo>
                  <a:cubicBezTo>
                    <a:pt x="20460" y="15102"/>
                    <a:pt x="20489" y="15131"/>
                    <a:pt x="20519" y="15131"/>
                  </a:cubicBezTo>
                  <a:cubicBezTo>
                    <a:pt x="20548" y="15131"/>
                    <a:pt x="20579" y="15102"/>
                    <a:pt x="20579" y="15072"/>
                  </a:cubicBezTo>
                  <a:cubicBezTo>
                    <a:pt x="20579" y="14903"/>
                    <a:pt x="20568" y="14734"/>
                    <a:pt x="20559" y="14576"/>
                  </a:cubicBezTo>
                  <a:cubicBezTo>
                    <a:pt x="20559" y="14536"/>
                    <a:pt x="20529" y="14516"/>
                    <a:pt x="20499" y="14516"/>
                  </a:cubicBezTo>
                  <a:close/>
                  <a:moveTo>
                    <a:pt x="20519" y="15499"/>
                  </a:moveTo>
                  <a:cubicBezTo>
                    <a:pt x="20479" y="15499"/>
                    <a:pt x="20460" y="15528"/>
                    <a:pt x="20449" y="15558"/>
                  </a:cubicBezTo>
                  <a:cubicBezTo>
                    <a:pt x="20449" y="15717"/>
                    <a:pt x="20440" y="15885"/>
                    <a:pt x="20429" y="16044"/>
                  </a:cubicBezTo>
                  <a:cubicBezTo>
                    <a:pt x="20429" y="16084"/>
                    <a:pt x="20449" y="16114"/>
                    <a:pt x="20489" y="16114"/>
                  </a:cubicBezTo>
                  <a:cubicBezTo>
                    <a:pt x="20519" y="16114"/>
                    <a:pt x="20548" y="16084"/>
                    <a:pt x="20548" y="16054"/>
                  </a:cubicBezTo>
                  <a:cubicBezTo>
                    <a:pt x="20559" y="15885"/>
                    <a:pt x="20568" y="15727"/>
                    <a:pt x="20579" y="15558"/>
                  </a:cubicBezTo>
                  <a:cubicBezTo>
                    <a:pt x="20568" y="15519"/>
                    <a:pt x="20548" y="15499"/>
                    <a:pt x="20519" y="15499"/>
                  </a:cubicBezTo>
                  <a:close/>
                  <a:moveTo>
                    <a:pt x="20438" y="16479"/>
                  </a:moveTo>
                  <a:cubicBezTo>
                    <a:pt x="20412" y="16479"/>
                    <a:pt x="20390" y="16504"/>
                    <a:pt x="20390" y="16531"/>
                  </a:cubicBezTo>
                  <a:cubicBezTo>
                    <a:pt x="20370" y="16689"/>
                    <a:pt x="20350" y="16858"/>
                    <a:pt x="20321" y="17016"/>
                  </a:cubicBezTo>
                  <a:cubicBezTo>
                    <a:pt x="20321" y="17056"/>
                    <a:pt x="20340" y="17086"/>
                    <a:pt x="20380" y="17086"/>
                  </a:cubicBezTo>
                  <a:cubicBezTo>
                    <a:pt x="20384" y="17087"/>
                    <a:pt x="20388" y="17088"/>
                    <a:pt x="20392" y="17088"/>
                  </a:cubicBezTo>
                  <a:cubicBezTo>
                    <a:pt x="20417" y="17088"/>
                    <a:pt x="20441" y="17062"/>
                    <a:pt x="20449" y="17036"/>
                  </a:cubicBezTo>
                  <a:cubicBezTo>
                    <a:pt x="20469" y="16868"/>
                    <a:pt x="20489" y="16709"/>
                    <a:pt x="20509" y="16550"/>
                  </a:cubicBezTo>
                  <a:lnTo>
                    <a:pt x="20509" y="16531"/>
                  </a:lnTo>
                  <a:cubicBezTo>
                    <a:pt x="20509" y="16500"/>
                    <a:pt x="20479" y="16481"/>
                    <a:pt x="20449" y="16481"/>
                  </a:cubicBezTo>
                  <a:cubicBezTo>
                    <a:pt x="20445" y="16479"/>
                    <a:pt x="20442" y="16479"/>
                    <a:pt x="20438" y="16479"/>
                  </a:cubicBezTo>
                  <a:close/>
                  <a:moveTo>
                    <a:pt x="20302" y="17451"/>
                  </a:moveTo>
                  <a:cubicBezTo>
                    <a:pt x="20272" y="17451"/>
                    <a:pt x="20251" y="17470"/>
                    <a:pt x="20251" y="17503"/>
                  </a:cubicBezTo>
                  <a:cubicBezTo>
                    <a:pt x="20221" y="17662"/>
                    <a:pt x="20191" y="17820"/>
                    <a:pt x="20152" y="17979"/>
                  </a:cubicBezTo>
                  <a:cubicBezTo>
                    <a:pt x="20152" y="18019"/>
                    <a:pt x="20171" y="18048"/>
                    <a:pt x="20202" y="18059"/>
                  </a:cubicBezTo>
                  <a:cubicBezTo>
                    <a:pt x="20241" y="18059"/>
                    <a:pt x="20271" y="18039"/>
                    <a:pt x="20281" y="18009"/>
                  </a:cubicBezTo>
                  <a:cubicBezTo>
                    <a:pt x="20310" y="17840"/>
                    <a:pt x="20340" y="17682"/>
                    <a:pt x="20370" y="17523"/>
                  </a:cubicBezTo>
                  <a:lnTo>
                    <a:pt x="20370" y="17503"/>
                  </a:lnTo>
                  <a:cubicBezTo>
                    <a:pt x="20370" y="17483"/>
                    <a:pt x="20350" y="17453"/>
                    <a:pt x="20321" y="17453"/>
                  </a:cubicBezTo>
                  <a:cubicBezTo>
                    <a:pt x="20314" y="17451"/>
                    <a:pt x="20308" y="17451"/>
                    <a:pt x="20302" y="17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1727681" y="3827244"/>
              <a:ext cx="16932" cy="32611"/>
            </a:xfrm>
            <a:custGeom>
              <a:avLst/>
              <a:gdLst/>
              <a:ahLst/>
              <a:cxnLst/>
              <a:rect l="l" t="t" r="r" b="b"/>
              <a:pathLst>
                <a:path w="189" h="364" extrusionOk="0">
                  <a:moveTo>
                    <a:pt x="124" y="1"/>
                  </a:moveTo>
                  <a:cubicBezTo>
                    <a:pt x="97" y="1"/>
                    <a:pt x="68" y="20"/>
                    <a:pt x="60" y="53"/>
                  </a:cubicBezTo>
                  <a:cubicBezTo>
                    <a:pt x="50" y="133"/>
                    <a:pt x="30" y="212"/>
                    <a:pt x="10" y="291"/>
                  </a:cubicBezTo>
                  <a:cubicBezTo>
                    <a:pt x="0" y="321"/>
                    <a:pt x="20" y="351"/>
                    <a:pt x="50" y="361"/>
                  </a:cubicBezTo>
                  <a:cubicBezTo>
                    <a:pt x="55" y="362"/>
                    <a:pt x="61" y="363"/>
                    <a:pt x="67" y="363"/>
                  </a:cubicBezTo>
                  <a:cubicBezTo>
                    <a:pt x="93" y="363"/>
                    <a:pt x="121" y="346"/>
                    <a:pt x="129" y="321"/>
                  </a:cubicBezTo>
                  <a:lnTo>
                    <a:pt x="188" y="83"/>
                  </a:lnTo>
                  <a:lnTo>
                    <a:pt x="188" y="53"/>
                  </a:lnTo>
                  <a:cubicBezTo>
                    <a:pt x="179" y="33"/>
                    <a:pt x="169" y="14"/>
                    <a:pt x="139" y="3"/>
                  </a:cubicBezTo>
                  <a:cubicBezTo>
                    <a:pt x="134" y="2"/>
                    <a:pt x="129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1554214" y="71850"/>
              <a:ext cx="4224051" cy="3615225"/>
            </a:xfrm>
            <a:custGeom>
              <a:avLst/>
              <a:gdLst/>
              <a:ahLst/>
              <a:cxnLst/>
              <a:rect l="l" t="t" r="r" b="b"/>
              <a:pathLst>
                <a:path w="47150" h="40353" extrusionOk="0">
                  <a:moveTo>
                    <a:pt x="18912" y="0"/>
                  </a:moveTo>
                  <a:cubicBezTo>
                    <a:pt x="18820" y="29"/>
                    <a:pt x="18724" y="38"/>
                    <a:pt x="18626" y="38"/>
                  </a:cubicBezTo>
                  <a:cubicBezTo>
                    <a:pt x="18467" y="38"/>
                    <a:pt x="18302" y="15"/>
                    <a:pt x="18142" y="15"/>
                  </a:cubicBezTo>
                  <a:cubicBezTo>
                    <a:pt x="17996" y="15"/>
                    <a:pt x="17853" y="34"/>
                    <a:pt x="17721" y="109"/>
                  </a:cubicBezTo>
                  <a:cubicBezTo>
                    <a:pt x="17679" y="157"/>
                    <a:pt x="17619" y="194"/>
                    <a:pt x="17560" y="194"/>
                  </a:cubicBezTo>
                  <a:cubicBezTo>
                    <a:pt x="17522" y="194"/>
                    <a:pt x="17484" y="178"/>
                    <a:pt x="17453" y="139"/>
                  </a:cubicBezTo>
                  <a:cubicBezTo>
                    <a:pt x="17387" y="76"/>
                    <a:pt x="17311" y="56"/>
                    <a:pt x="17229" y="56"/>
                  </a:cubicBezTo>
                  <a:cubicBezTo>
                    <a:pt x="17091" y="56"/>
                    <a:pt x="16939" y="113"/>
                    <a:pt x="16795" y="113"/>
                  </a:cubicBezTo>
                  <a:cubicBezTo>
                    <a:pt x="16731" y="113"/>
                    <a:pt x="16668" y="102"/>
                    <a:pt x="16610" y="69"/>
                  </a:cubicBezTo>
                  <a:cubicBezTo>
                    <a:pt x="16525" y="31"/>
                    <a:pt x="16436" y="16"/>
                    <a:pt x="16346" y="16"/>
                  </a:cubicBezTo>
                  <a:cubicBezTo>
                    <a:pt x="16202" y="16"/>
                    <a:pt x="16055" y="53"/>
                    <a:pt x="15915" y="89"/>
                  </a:cubicBezTo>
                  <a:cubicBezTo>
                    <a:pt x="15873" y="82"/>
                    <a:pt x="15830" y="79"/>
                    <a:pt x="15788" y="79"/>
                  </a:cubicBezTo>
                  <a:cubicBezTo>
                    <a:pt x="15468" y="79"/>
                    <a:pt x="15153" y="255"/>
                    <a:pt x="14828" y="255"/>
                  </a:cubicBezTo>
                  <a:cubicBezTo>
                    <a:pt x="14774" y="255"/>
                    <a:pt x="14720" y="250"/>
                    <a:pt x="14665" y="238"/>
                  </a:cubicBezTo>
                  <a:cubicBezTo>
                    <a:pt x="14571" y="166"/>
                    <a:pt x="14472" y="139"/>
                    <a:pt x="14370" y="139"/>
                  </a:cubicBezTo>
                  <a:cubicBezTo>
                    <a:pt x="14084" y="139"/>
                    <a:pt x="13775" y="350"/>
                    <a:pt x="13480" y="350"/>
                  </a:cubicBezTo>
                  <a:cubicBezTo>
                    <a:pt x="13462" y="350"/>
                    <a:pt x="13443" y="349"/>
                    <a:pt x="13425" y="347"/>
                  </a:cubicBezTo>
                  <a:cubicBezTo>
                    <a:pt x="13217" y="477"/>
                    <a:pt x="12998" y="596"/>
                    <a:pt x="12750" y="605"/>
                  </a:cubicBezTo>
                  <a:lnTo>
                    <a:pt x="12760" y="665"/>
                  </a:lnTo>
                  <a:cubicBezTo>
                    <a:pt x="12591" y="883"/>
                    <a:pt x="12205" y="784"/>
                    <a:pt x="12105" y="1062"/>
                  </a:cubicBezTo>
                  <a:cubicBezTo>
                    <a:pt x="12145" y="1389"/>
                    <a:pt x="12175" y="1727"/>
                    <a:pt x="12036" y="2034"/>
                  </a:cubicBezTo>
                  <a:cubicBezTo>
                    <a:pt x="12175" y="2540"/>
                    <a:pt x="11817" y="2957"/>
                    <a:pt x="11709" y="3433"/>
                  </a:cubicBezTo>
                  <a:cubicBezTo>
                    <a:pt x="11332" y="3562"/>
                    <a:pt x="10924" y="3701"/>
                    <a:pt x="10567" y="3860"/>
                  </a:cubicBezTo>
                  <a:cubicBezTo>
                    <a:pt x="10369" y="4058"/>
                    <a:pt x="10448" y="4376"/>
                    <a:pt x="10577" y="4594"/>
                  </a:cubicBezTo>
                  <a:cubicBezTo>
                    <a:pt x="10527" y="4792"/>
                    <a:pt x="10558" y="4981"/>
                    <a:pt x="10587" y="5180"/>
                  </a:cubicBezTo>
                  <a:cubicBezTo>
                    <a:pt x="10428" y="5358"/>
                    <a:pt x="10379" y="5685"/>
                    <a:pt x="10270" y="5923"/>
                  </a:cubicBezTo>
                  <a:cubicBezTo>
                    <a:pt x="10161" y="6181"/>
                    <a:pt x="10488" y="6370"/>
                    <a:pt x="10448" y="6628"/>
                  </a:cubicBezTo>
                  <a:cubicBezTo>
                    <a:pt x="10432" y="6630"/>
                    <a:pt x="10417" y="6631"/>
                    <a:pt x="10401" y="6631"/>
                  </a:cubicBezTo>
                  <a:cubicBezTo>
                    <a:pt x="10261" y="6631"/>
                    <a:pt x="10135" y="6558"/>
                    <a:pt x="9992" y="6558"/>
                  </a:cubicBezTo>
                  <a:cubicBezTo>
                    <a:pt x="9943" y="6532"/>
                    <a:pt x="9899" y="6521"/>
                    <a:pt x="9857" y="6521"/>
                  </a:cubicBezTo>
                  <a:cubicBezTo>
                    <a:pt x="9670" y="6521"/>
                    <a:pt x="9550" y="6748"/>
                    <a:pt x="9377" y="6748"/>
                  </a:cubicBezTo>
                  <a:cubicBezTo>
                    <a:pt x="9349" y="6748"/>
                    <a:pt x="9319" y="6741"/>
                    <a:pt x="9288" y="6727"/>
                  </a:cubicBezTo>
                  <a:cubicBezTo>
                    <a:pt x="9231" y="6708"/>
                    <a:pt x="9175" y="6701"/>
                    <a:pt x="9119" y="6701"/>
                  </a:cubicBezTo>
                  <a:cubicBezTo>
                    <a:pt x="8843" y="6701"/>
                    <a:pt x="8578" y="6892"/>
                    <a:pt x="8304" y="6892"/>
                  </a:cubicBezTo>
                  <a:cubicBezTo>
                    <a:pt x="8226" y="6892"/>
                    <a:pt x="8147" y="6876"/>
                    <a:pt x="8067" y="6836"/>
                  </a:cubicBezTo>
                  <a:cubicBezTo>
                    <a:pt x="8030" y="6785"/>
                    <a:pt x="7981" y="6767"/>
                    <a:pt x="7930" y="6767"/>
                  </a:cubicBezTo>
                  <a:cubicBezTo>
                    <a:pt x="7871" y="6767"/>
                    <a:pt x="7807" y="6790"/>
                    <a:pt x="7749" y="6816"/>
                  </a:cubicBezTo>
                  <a:cubicBezTo>
                    <a:pt x="7412" y="6966"/>
                    <a:pt x="6975" y="6856"/>
                    <a:pt x="6688" y="7124"/>
                  </a:cubicBezTo>
                  <a:cubicBezTo>
                    <a:pt x="6033" y="7174"/>
                    <a:pt x="5507" y="7610"/>
                    <a:pt x="4942" y="7898"/>
                  </a:cubicBezTo>
                  <a:cubicBezTo>
                    <a:pt x="4773" y="8265"/>
                    <a:pt x="5319" y="8335"/>
                    <a:pt x="5328" y="8652"/>
                  </a:cubicBezTo>
                  <a:cubicBezTo>
                    <a:pt x="5289" y="8752"/>
                    <a:pt x="5229" y="8831"/>
                    <a:pt x="5209" y="8920"/>
                  </a:cubicBezTo>
                  <a:cubicBezTo>
                    <a:pt x="5348" y="9248"/>
                    <a:pt x="5021" y="9555"/>
                    <a:pt x="5081" y="9883"/>
                  </a:cubicBezTo>
                  <a:cubicBezTo>
                    <a:pt x="5239" y="9932"/>
                    <a:pt x="5249" y="10101"/>
                    <a:pt x="5200" y="10229"/>
                  </a:cubicBezTo>
                  <a:cubicBezTo>
                    <a:pt x="5259" y="10388"/>
                    <a:pt x="5478" y="10487"/>
                    <a:pt x="5458" y="10686"/>
                  </a:cubicBezTo>
                  <a:cubicBezTo>
                    <a:pt x="5220" y="10845"/>
                    <a:pt x="4912" y="10845"/>
                    <a:pt x="4733" y="11083"/>
                  </a:cubicBezTo>
                  <a:cubicBezTo>
                    <a:pt x="4565" y="11103"/>
                    <a:pt x="4346" y="11103"/>
                    <a:pt x="4247" y="11261"/>
                  </a:cubicBezTo>
                  <a:cubicBezTo>
                    <a:pt x="4069" y="11341"/>
                    <a:pt x="3771" y="11331"/>
                    <a:pt x="3800" y="11609"/>
                  </a:cubicBezTo>
                  <a:cubicBezTo>
                    <a:pt x="3711" y="11757"/>
                    <a:pt x="3602" y="11966"/>
                    <a:pt x="3800" y="12095"/>
                  </a:cubicBezTo>
                  <a:cubicBezTo>
                    <a:pt x="4058" y="12333"/>
                    <a:pt x="3791" y="12601"/>
                    <a:pt x="3751" y="12859"/>
                  </a:cubicBezTo>
                  <a:cubicBezTo>
                    <a:pt x="3642" y="12899"/>
                    <a:pt x="3681" y="13078"/>
                    <a:pt x="3582" y="13147"/>
                  </a:cubicBezTo>
                  <a:cubicBezTo>
                    <a:pt x="3364" y="13514"/>
                    <a:pt x="3910" y="13484"/>
                    <a:pt x="3880" y="13782"/>
                  </a:cubicBezTo>
                  <a:cubicBezTo>
                    <a:pt x="3870" y="13951"/>
                    <a:pt x="4069" y="13990"/>
                    <a:pt x="4138" y="14119"/>
                  </a:cubicBezTo>
                  <a:cubicBezTo>
                    <a:pt x="4197" y="14288"/>
                    <a:pt x="4525" y="14198"/>
                    <a:pt x="4466" y="14417"/>
                  </a:cubicBezTo>
                  <a:cubicBezTo>
                    <a:pt x="4356" y="14506"/>
                    <a:pt x="4108" y="14506"/>
                    <a:pt x="4098" y="14655"/>
                  </a:cubicBezTo>
                  <a:cubicBezTo>
                    <a:pt x="4078" y="14665"/>
                    <a:pt x="4039" y="14694"/>
                    <a:pt x="4019" y="14705"/>
                  </a:cubicBezTo>
                  <a:cubicBezTo>
                    <a:pt x="4003" y="14703"/>
                    <a:pt x="3987" y="14702"/>
                    <a:pt x="3971" y="14702"/>
                  </a:cubicBezTo>
                  <a:cubicBezTo>
                    <a:pt x="3739" y="14702"/>
                    <a:pt x="3455" y="14901"/>
                    <a:pt x="3622" y="15151"/>
                  </a:cubicBezTo>
                  <a:cubicBezTo>
                    <a:pt x="3598" y="15146"/>
                    <a:pt x="3577" y="15144"/>
                    <a:pt x="3558" y="15144"/>
                  </a:cubicBezTo>
                  <a:cubicBezTo>
                    <a:pt x="3300" y="15144"/>
                    <a:pt x="3462" y="15561"/>
                    <a:pt x="3443" y="15737"/>
                  </a:cubicBezTo>
                  <a:cubicBezTo>
                    <a:pt x="3423" y="16004"/>
                    <a:pt x="3384" y="16262"/>
                    <a:pt x="3364" y="16530"/>
                  </a:cubicBezTo>
                  <a:cubicBezTo>
                    <a:pt x="3404" y="16530"/>
                    <a:pt x="3493" y="16550"/>
                    <a:pt x="3542" y="16550"/>
                  </a:cubicBezTo>
                  <a:cubicBezTo>
                    <a:pt x="3602" y="16828"/>
                    <a:pt x="3573" y="17195"/>
                    <a:pt x="3831" y="17373"/>
                  </a:cubicBezTo>
                  <a:cubicBezTo>
                    <a:pt x="4040" y="17382"/>
                    <a:pt x="4250" y="17481"/>
                    <a:pt x="4459" y="17481"/>
                  </a:cubicBezTo>
                  <a:cubicBezTo>
                    <a:pt x="4508" y="17481"/>
                    <a:pt x="4556" y="17476"/>
                    <a:pt x="4604" y="17463"/>
                  </a:cubicBezTo>
                  <a:cubicBezTo>
                    <a:pt x="5041" y="17463"/>
                    <a:pt x="5478" y="17572"/>
                    <a:pt x="5914" y="17592"/>
                  </a:cubicBezTo>
                  <a:cubicBezTo>
                    <a:pt x="5954" y="17605"/>
                    <a:pt x="5992" y="17611"/>
                    <a:pt x="6029" y="17611"/>
                  </a:cubicBezTo>
                  <a:cubicBezTo>
                    <a:pt x="6228" y="17611"/>
                    <a:pt x="6385" y="17444"/>
                    <a:pt x="6590" y="17444"/>
                  </a:cubicBezTo>
                  <a:cubicBezTo>
                    <a:pt x="6627" y="17444"/>
                    <a:pt x="6667" y="17450"/>
                    <a:pt x="6708" y="17463"/>
                  </a:cubicBezTo>
                  <a:lnTo>
                    <a:pt x="6708" y="17721"/>
                  </a:lnTo>
                  <a:cubicBezTo>
                    <a:pt x="6620" y="17703"/>
                    <a:pt x="6534" y="17695"/>
                    <a:pt x="6448" y="17695"/>
                  </a:cubicBezTo>
                  <a:cubicBezTo>
                    <a:pt x="6114" y="17695"/>
                    <a:pt x="5789" y="17808"/>
                    <a:pt x="5458" y="17840"/>
                  </a:cubicBezTo>
                  <a:cubicBezTo>
                    <a:pt x="5438" y="17838"/>
                    <a:pt x="5419" y="17837"/>
                    <a:pt x="5401" y="17837"/>
                  </a:cubicBezTo>
                  <a:cubicBezTo>
                    <a:pt x="5006" y="17837"/>
                    <a:pt x="4745" y="18219"/>
                    <a:pt x="4356" y="18266"/>
                  </a:cubicBezTo>
                  <a:lnTo>
                    <a:pt x="4346" y="18316"/>
                  </a:lnTo>
                  <a:cubicBezTo>
                    <a:pt x="4148" y="18346"/>
                    <a:pt x="3890" y="18405"/>
                    <a:pt x="3880" y="18634"/>
                  </a:cubicBezTo>
                  <a:cubicBezTo>
                    <a:pt x="3701" y="19110"/>
                    <a:pt x="4019" y="19636"/>
                    <a:pt x="3761" y="20082"/>
                  </a:cubicBezTo>
                  <a:cubicBezTo>
                    <a:pt x="3811" y="20440"/>
                    <a:pt x="3969" y="20936"/>
                    <a:pt x="4396" y="20956"/>
                  </a:cubicBezTo>
                  <a:cubicBezTo>
                    <a:pt x="4436" y="21049"/>
                    <a:pt x="4394" y="21074"/>
                    <a:pt x="4323" y="21074"/>
                  </a:cubicBezTo>
                  <a:cubicBezTo>
                    <a:pt x="4248" y="21074"/>
                    <a:pt x="4140" y="21046"/>
                    <a:pt x="4063" y="21046"/>
                  </a:cubicBezTo>
                  <a:cubicBezTo>
                    <a:pt x="4014" y="21046"/>
                    <a:pt x="3977" y="21057"/>
                    <a:pt x="3969" y="21094"/>
                  </a:cubicBezTo>
                  <a:cubicBezTo>
                    <a:pt x="3914" y="21162"/>
                    <a:pt x="3846" y="21188"/>
                    <a:pt x="3772" y="21188"/>
                  </a:cubicBezTo>
                  <a:cubicBezTo>
                    <a:pt x="3728" y="21188"/>
                    <a:pt x="3681" y="21178"/>
                    <a:pt x="3632" y="21164"/>
                  </a:cubicBezTo>
                  <a:cubicBezTo>
                    <a:pt x="2957" y="21432"/>
                    <a:pt x="2074" y="21124"/>
                    <a:pt x="1518" y="21660"/>
                  </a:cubicBezTo>
                  <a:cubicBezTo>
                    <a:pt x="1310" y="21710"/>
                    <a:pt x="1002" y="21799"/>
                    <a:pt x="1092" y="22096"/>
                  </a:cubicBezTo>
                  <a:cubicBezTo>
                    <a:pt x="903" y="22325"/>
                    <a:pt x="1121" y="22642"/>
                    <a:pt x="1072" y="22910"/>
                  </a:cubicBezTo>
                  <a:cubicBezTo>
                    <a:pt x="1171" y="23227"/>
                    <a:pt x="1002" y="23604"/>
                    <a:pt x="1271" y="23873"/>
                  </a:cubicBezTo>
                  <a:cubicBezTo>
                    <a:pt x="1476" y="23890"/>
                    <a:pt x="1637" y="24076"/>
                    <a:pt x="1837" y="24076"/>
                  </a:cubicBezTo>
                  <a:cubicBezTo>
                    <a:pt x="1868" y="24076"/>
                    <a:pt x="1901" y="24072"/>
                    <a:pt x="1935" y="24061"/>
                  </a:cubicBezTo>
                  <a:cubicBezTo>
                    <a:pt x="1997" y="24007"/>
                    <a:pt x="2048" y="23988"/>
                    <a:pt x="2092" y="23988"/>
                  </a:cubicBezTo>
                  <a:cubicBezTo>
                    <a:pt x="2204" y="23988"/>
                    <a:pt x="2275" y="24115"/>
                    <a:pt x="2382" y="24150"/>
                  </a:cubicBezTo>
                  <a:cubicBezTo>
                    <a:pt x="2583" y="24150"/>
                    <a:pt x="2776" y="24049"/>
                    <a:pt x="2984" y="24049"/>
                  </a:cubicBezTo>
                  <a:cubicBezTo>
                    <a:pt x="3002" y="24049"/>
                    <a:pt x="3019" y="24050"/>
                    <a:pt x="3037" y="24051"/>
                  </a:cubicBezTo>
                  <a:cubicBezTo>
                    <a:pt x="2987" y="24170"/>
                    <a:pt x="3156" y="24180"/>
                    <a:pt x="3225" y="24219"/>
                  </a:cubicBezTo>
                  <a:cubicBezTo>
                    <a:pt x="3272" y="24226"/>
                    <a:pt x="3320" y="24229"/>
                    <a:pt x="3367" y="24229"/>
                  </a:cubicBezTo>
                  <a:cubicBezTo>
                    <a:pt x="3681" y="24229"/>
                    <a:pt x="3993" y="24108"/>
                    <a:pt x="4297" y="24108"/>
                  </a:cubicBezTo>
                  <a:cubicBezTo>
                    <a:pt x="4380" y="24108"/>
                    <a:pt x="4463" y="24117"/>
                    <a:pt x="4545" y="24140"/>
                  </a:cubicBezTo>
                  <a:cubicBezTo>
                    <a:pt x="4591" y="24158"/>
                    <a:pt x="4635" y="24165"/>
                    <a:pt x="4676" y="24165"/>
                  </a:cubicBezTo>
                  <a:cubicBezTo>
                    <a:pt x="4820" y="24165"/>
                    <a:pt x="4940" y="24075"/>
                    <a:pt x="5070" y="24021"/>
                  </a:cubicBezTo>
                  <a:cubicBezTo>
                    <a:pt x="5209" y="24031"/>
                    <a:pt x="5319" y="24120"/>
                    <a:pt x="5447" y="24170"/>
                  </a:cubicBezTo>
                  <a:cubicBezTo>
                    <a:pt x="5467" y="24537"/>
                    <a:pt x="5447" y="24914"/>
                    <a:pt x="5597" y="25262"/>
                  </a:cubicBezTo>
                  <a:cubicBezTo>
                    <a:pt x="5359" y="25291"/>
                    <a:pt x="5130" y="25331"/>
                    <a:pt x="4892" y="25361"/>
                  </a:cubicBezTo>
                  <a:cubicBezTo>
                    <a:pt x="4808" y="25449"/>
                    <a:pt x="4701" y="25468"/>
                    <a:pt x="4588" y="25468"/>
                  </a:cubicBezTo>
                  <a:cubicBezTo>
                    <a:pt x="4505" y="25468"/>
                    <a:pt x="4418" y="25457"/>
                    <a:pt x="4336" y="25457"/>
                  </a:cubicBezTo>
                  <a:cubicBezTo>
                    <a:pt x="4292" y="25457"/>
                    <a:pt x="4248" y="25460"/>
                    <a:pt x="4208" y="25470"/>
                  </a:cubicBezTo>
                  <a:cubicBezTo>
                    <a:pt x="4177" y="25464"/>
                    <a:pt x="4147" y="25462"/>
                    <a:pt x="4117" y="25462"/>
                  </a:cubicBezTo>
                  <a:cubicBezTo>
                    <a:pt x="3891" y="25462"/>
                    <a:pt x="3693" y="25600"/>
                    <a:pt x="3463" y="25600"/>
                  </a:cubicBezTo>
                  <a:cubicBezTo>
                    <a:pt x="3450" y="25600"/>
                    <a:pt x="3437" y="25600"/>
                    <a:pt x="3423" y="25599"/>
                  </a:cubicBezTo>
                  <a:cubicBezTo>
                    <a:pt x="3375" y="25577"/>
                    <a:pt x="3332" y="25568"/>
                    <a:pt x="3292" y="25568"/>
                  </a:cubicBezTo>
                  <a:cubicBezTo>
                    <a:pt x="3097" y="25568"/>
                    <a:pt x="2981" y="25785"/>
                    <a:pt x="2784" y="25785"/>
                  </a:cubicBezTo>
                  <a:cubicBezTo>
                    <a:pt x="2746" y="25785"/>
                    <a:pt x="2705" y="25777"/>
                    <a:pt x="2660" y="25758"/>
                  </a:cubicBezTo>
                  <a:cubicBezTo>
                    <a:pt x="2595" y="25785"/>
                    <a:pt x="2523" y="25792"/>
                    <a:pt x="2449" y="25792"/>
                  </a:cubicBezTo>
                  <a:cubicBezTo>
                    <a:pt x="2369" y="25792"/>
                    <a:pt x="2286" y="25784"/>
                    <a:pt x="2207" y="25784"/>
                  </a:cubicBezTo>
                  <a:cubicBezTo>
                    <a:pt x="2093" y="25784"/>
                    <a:pt x="1987" y="25801"/>
                    <a:pt x="1906" y="25886"/>
                  </a:cubicBezTo>
                  <a:cubicBezTo>
                    <a:pt x="1803" y="25886"/>
                    <a:pt x="1722" y="26027"/>
                    <a:pt x="1619" y="26027"/>
                  </a:cubicBezTo>
                  <a:cubicBezTo>
                    <a:pt x="1603" y="26027"/>
                    <a:pt x="1586" y="26024"/>
                    <a:pt x="1568" y="26016"/>
                  </a:cubicBezTo>
                  <a:cubicBezTo>
                    <a:pt x="1541" y="26013"/>
                    <a:pt x="1514" y="26011"/>
                    <a:pt x="1488" y="26011"/>
                  </a:cubicBezTo>
                  <a:cubicBezTo>
                    <a:pt x="1064" y="26011"/>
                    <a:pt x="759" y="26369"/>
                    <a:pt x="358" y="26472"/>
                  </a:cubicBezTo>
                  <a:cubicBezTo>
                    <a:pt x="1" y="26779"/>
                    <a:pt x="398" y="27256"/>
                    <a:pt x="268" y="27633"/>
                  </a:cubicBezTo>
                  <a:cubicBezTo>
                    <a:pt x="457" y="27831"/>
                    <a:pt x="447" y="28099"/>
                    <a:pt x="556" y="28338"/>
                  </a:cubicBezTo>
                  <a:cubicBezTo>
                    <a:pt x="958" y="28539"/>
                    <a:pt x="1415" y="28667"/>
                    <a:pt x="1864" y="28667"/>
                  </a:cubicBezTo>
                  <a:cubicBezTo>
                    <a:pt x="1992" y="28667"/>
                    <a:pt x="2118" y="28657"/>
                    <a:pt x="2243" y="28635"/>
                  </a:cubicBezTo>
                  <a:cubicBezTo>
                    <a:pt x="2347" y="28663"/>
                    <a:pt x="2449" y="28674"/>
                    <a:pt x="2550" y="28674"/>
                  </a:cubicBezTo>
                  <a:cubicBezTo>
                    <a:pt x="2803" y="28674"/>
                    <a:pt x="3049" y="28607"/>
                    <a:pt x="3304" y="28585"/>
                  </a:cubicBezTo>
                  <a:cubicBezTo>
                    <a:pt x="3377" y="28600"/>
                    <a:pt x="3450" y="28607"/>
                    <a:pt x="3522" y="28607"/>
                  </a:cubicBezTo>
                  <a:cubicBezTo>
                    <a:pt x="3899" y="28607"/>
                    <a:pt x="4266" y="28433"/>
                    <a:pt x="4637" y="28433"/>
                  </a:cubicBezTo>
                  <a:cubicBezTo>
                    <a:pt x="4754" y="28433"/>
                    <a:pt x="4872" y="28450"/>
                    <a:pt x="4991" y="28496"/>
                  </a:cubicBezTo>
                  <a:cubicBezTo>
                    <a:pt x="4862" y="28675"/>
                    <a:pt x="4724" y="28923"/>
                    <a:pt x="4892" y="29121"/>
                  </a:cubicBezTo>
                  <a:cubicBezTo>
                    <a:pt x="5081" y="29359"/>
                    <a:pt x="4554" y="29488"/>
                    <a:pt x="4812" y="29776"/>
                  </a:cubicBezTo>
                  <a:cubicBezTo>
                    <a:pt x="4982" y="29945"/>
                    <a:pt x="5130" y="30123"/>
                    <a:pt x="5279" y="30302"/>
                  </a:cubicBezTo>
                  <a:cubicBezTo>
                    <a:pt x="5578" y="30392"/>
                    <a:pt x="5889" y="30515"/>
                    <a:pt x="6202" y="30515"/>
                  </a:cubicBezTo>
                  <a:cubicBezTo>
                    <a:pt x="6304" y="30515"/>
                    <a:pt x="6407" y="30502"/>
                    <a:pt x="6509" y="30470"/>
                  </a:cubicBezTo>
                  <a:cubicBezTo>
                    <a:pt x="6929" y="30540"/>
                    <a:pt x="7351" y="30564"/>
                    <a:pt x="7775" y="30564"/>
                  </a:cubicBezTo>
                  <a:cubicBezTo>
                    <a:pt x="8321" y="30564"/>
                    <a:pt x="8868" y="30524"/>
                    <a:pt x="9416" y="30490"/>
                  </a:cubicBezTo>
                  <a:cubicBezTo>
                    <a:pt x="9420" y="30490"/>
                    <a:pt x="9424" y="30490"/>
                    <a:pt x="9428" y="30490"/>
                  </a:cubicBezTo>
                  <a:cubicBezTo>
                    <a:pt x="9524" y="30490"/>
                    <a:pt x="9625" y="30569"/>
                    <a:pt x="9722" y="30569"/>
                  </a:cubicBezTo>
                  <a:cubicBezTo>
                    <a:pt x="9753" y="30569"/>
                    <a:pt x="9783" y="30561"/>
                    <a:pt x="9813" y="30540"/>
                  </a:cubicBezTo>
                  <a:cubicBezTo>
                    <a:pt x="9891" y="30489"/>
                    <a:pt x="9976" y="30473"/>
                    <a:pt x="10064" y="30473"/>
                  </a:cubicBezTo>
                  <a:cubicBezTo>
                    <a:pt x="10217" y="30473"/>
                    <a:pt x="10379" y="30522"/>
                    <a:pt x="10529" y="30522"/>
                  </a:cubicBezTo>
                  <a:cubicBezTo>
                    <a:pt x="10545" y="30522"/>
                    <a:pt x="10561" y="30522"/>
                    <a:pt x="10577" y="30520"/>
                  </a:cubicBezTo>
                  <a:lnTo>
                    <a:pt x="10577" y="30470"/>
                  </a:lnTo>
                  <a:cubicBezTo>
                    <a:pt x="10607" y="30461"/>
                    <a:pt x="10666" y="30441"/>
                    <a:pt x="10697" y="30441"/>
                  </a:cubicBezTo>
                  <a:cubicBezTo>
                    <a:pt x="10905" y="30481"/>
                    <a:pt x="11153" y="30421"/>
                    <a:pt x="11341" y="30550"/>
                  </a:cubicBezTo>
                  <a:cubicBezTo>
                    <a:pt x="11384" y="30576"/>
                    <a:pt x="11428" y="30585"/>
                    <a:pt x="11473" y="30585"/>
                  </a:cubicBezTo>
                  <a:cubicBezTo>
                    <a:pt x="11575" y="30585"/>
                    <a:pt x="11680" y="30537"/>
                    <a:pt x="11781" y="30537"/>
                  </a:cubicBezTo>
                  <a:cubicBezTo>
                    <a:pt x="11838" y="30537"/>
                    <a:pt x="11893" y="30552"/>
                    <a:pt x="11947" y="30600"/>
                  </a:cubicBezTo>
                  <a:cubicBezTo>
                    <a:pt x="12016" y="30739"/>
                    <a:pt x="11828" y="30689"/>
                    <a:pt x="11828" y="30788"/>
                  </a:cubicBezTo>
                  <a:cubicBezTo>
                    <a:pt x="11770" y="30783"/>
                    <a:pt x="11712" y="30780"/>
                    <a:pt x="11654" y="30780"/>
                  </a:cubicBezTo>
                  <a:cubicBezTo>
                    <a:pt x="11139" y="30780"/>
                    <a:pt x="10630" y="30966"/>
                    <a:pt x="10116" y="30966"/>
                  </a:cubicBezTo>
                  <a:cubicBezTo>
                    <a:pt x="10025" y="30966"/>
                    <a:pt x="9934" y="30960"/>
                    <a:pt x="9843" y="30947"/>
                  </a:cubicBezTo>
                  <a:cubicBezTo>
                    <a:pt x="9784" y="30957"/>
                    <a:pt x="9645" y="30957"/>
                    <a:pt x="9665" y="31056"/>
                  </a:cubicBezTo>
                  <a:cubicBezTo>
                    <a:pt x="9620" y="31080"/>
                    <a:pt x="9575" y="31086"/>
                    <a:pt x="9529" y="31086"/>
                  </a:cubicBezTo>
                  <a:cubicBezTo>
                    <a:pt x="9477" y="31086"/>
                    <a:pt x="9424" y="31078"/>
                    <a:pt x="9371" y="31078"/>
                  </a:cubicBezTo>
                  <a:cubicBezTo>
                    <a:pt x="9333" y="31078"/>
                    <a:pt x="9295" y="31082"/>
                    <a:pt x="9257" y="31096"/>
                  </a:cubicBezTo>
                  <a:cubicBezTo>
                    <a:pt x="8764" y="31134"/>
                    <a:pt x="8288" y="31335"/>
                    <a:pt x="7779" y="31335"/>
                  </a:cubicBezTo>
                  <a:cubicBezTo>
                    <a:pt x="7756" y="31335"/>
                    <a:pt x="7733" y="31335"/>
                    <a:pt x="7710" y="31334"/>
                  </a:cubicBezTo>
                  <a:cubicBezTo>
                    <a:pt x="7472" y="31552"/>
                    <a:pt x="7105" y="31383"/>
                    <a:pt x="6837" y="31572"/>
                  </a:cubicBezTo>
                  <a:cubicBezTo>
                    <a:pt x="6658" y="31701"/>
                    <a:pt x="6371" y="31790"/>
                    <a:pt x="6321" y="32028"/>
                  </a:cubicBezTo>
                  <a:cubicBezTo>
                    <a:pt x="6430" y="32336"/>
                    <a:pt x="6380" y="32673"/>
                    <a:pt x="6470" y="32991"/>
                  </a:cubicBezTo>
                  <a:cubicBezTo>
                    <a:pt x="6559" y="33080"/>
                    <a:pt x="6569" y="33209"/>
                    <a:pt x="6598" y="33328"/>
                  </a:cubicBezTo>
                  <a:cubicBezTo>
                    <a:pt x="6787" y="33596"/>
                    <a:pt x="7164" y="33546"/>
                    <a:pt x="7442" y="33645"/>
                  </a:cubicBezTo>
                  <a:cubicBezTo>
                    <a:pt x="7482" y="33640"/>
                    <a:pt x="7521" y="33637"/>
                    <a:pt x="7562" y="33637"/>
                  </a:cubicBezTo>
                  <a:cubicBezTo>
                    <a:pt x="7678" y="33637"/>
                    <a:pt x="7797" y="33656"/>
                    <a:pt x="7911" y="33656"/>
                  </a:cubicBezTo>
                  <a:cubicBezTo>
                    <a:pt x="8025" y="33656"/>
                    <a:pt x="8135" y="33638"/>
                    <a:pt x="8236" y="33566"/>
                  </a:cubicBezTo>
                  <a:cubicBezTo>
                    <a:pt x="8369" y="33601"/>
                    <a:pt x="8502" y="33666"/>
                    <a:pt x="8639" y="33666"/>
                  </a:cubicBezTo>
                  <a:cubicBezTo>
                    <a:pt x="8696" y="33666"/>
                    <a:pt x="8753" y="33655"/>
                    <a:pt x="8811" y="33626"/>
                  </a:cubicBezTo>
                  <a:cubicBezTo>
                    <a:pt x="9100" y="33600"/>
                    <a:pt x="9389" y="33575"/>
                    <a:pt x="9677" y="33575"/>
                  </a:cubicBezTo>
                  <a:cubicBezTo>
                    <a:pt x="9845" y="33575"/>
                    <a:pt x="10013" y="33584"/>
                    <a:pt x="10181" y="33606"/>
                  </a:cubicBezTo>
                  <a:cubicBezTo>
                    <a:pt x="10198" y="33660"/>
                    <a:pt x="10235" y="33678"/>
                    <a:pt x="10283" y="33678"/>
                  </a:cubicBezTo>
                  <a:cubicBezTo>
                    <a:pt x="10385" y="33678"/>
                    <a:pt x="10537" y="33596"/>
                    <a:pt x="10655" y="33596"/>
                  </a:cubicBezTo>
                  <a:cubicBezTo>
                    <a:pt x="10677" y="33596"/>
                    <a:pt x="10697" y="33599"/>
                    <a:pt x="10716" y="33606"/>
                  </a:cubicBezTo>
                  <a:cubicBezTo>
                    <a:pt x="10736" y="33854"/>
                    <a:pt x="10379" y="33953"/>
                    <a:pt x="10458" y="34191"/>
                  </a:cubicBezTo>
                  <a:cubicBezTo>
                    <a:pt x="10538" y="34439"/>
                    <a:pt x="10498" y="34707"/>
                    <a:pt x="10538" y="34965"/>
                  </a:cubicBezTo>
                  <a:cubicBezTo>
                    <a:pt x="10686" y="35223"/>
                    <a:pt x="10905" y="35451"/>
                    <a:pt x="11193" y="35550"/>
                  </a:cubicBezTo>
                  <a:cubicBezTo>
                    <a:pt x="11656" y="35659"/>
                    <a:pt x="12132" y="35713"/>
                    <a:pt x="12605" y="35713"/>
                  </a:cubicBezTo>
                  <a:cubicBezTo>
                    <a:pt x="12740" y="35713"/>
                    <a:pt x="12874" y="35708"/>
                    <a:pt x="13008" y="35700"/>
                  </a:cubicBezTo>
                  <a:lnTo>
                    <a:pt x="13018" y="35640"/>
                  </a:lnTo>
                  <a:cubicBezTo>
                    <a:pt x="13103" y="35661"/>
                    <a:pt x="13193" y="35707"/>
                    <a:pt x="13280" y="35707"/>
                  </a:cubicBezTo>
                  <a:cubicBezTo>
                    <a:pt x="13316" y="35707"/>
                    <a:pt x="13351" y="35700"/>
                    <a:pt x="13385" y="35680"/>
                  </a:cubicBezTo>
                  <a:cubicBezTo>
                    <a:pt x="13599" y="35747"/>
                    <a:pt x="13827" y="35814"/>
                    <a:pt x="14053" y="35814"/>
                  </a:cubicBezTo>
                  <a:cubicBezTo>
                    <a:pt x="14162" y="35814"/>
                    <a:pt x="14271" y="35798"/>
                    <a:pt x="14377" y="35759"/>
                  </a:cubicBezTo>
                  <a:cubicBezTo>
                    <a:pt x="14420" y="35737"/>
                    <a:pt x="14462" y="35729"/>
                    <a:pt x="14504" y="35729"/>
                  </a:cubicBezTo>
                  <a:cubicBezTo>
                    <a:pt x="14642" y="35729"/>
                    <a:pt x="14778" y="35819"/>
                    <a:pt x="14909" y="35819"/>
                  </a:cubicBezTo>
                  <a:cubicBezTo>
                    <a:pt x="14954" y="35819"/>
                    <a:pt x="14999" y="35808"/>
                    <a:pt x="15042" y="35779"/>
                  </a:cubicBezTo>
                  <a:cubicBezTo>
                    <a:pt x="15161" y="35709"/>
                    <a:pt x="15300" y="35739"/>
                    <a:pt x="15419" y="35719"/>
                  </a:cubicBezTo>
                  <a:lnTo>
                    <a:pt x="15419" y="35719"/>
                  </a:lnTo>
                  <a:cubicBezTo>
                    <a:pt x="15667" y="35927"/>
                    <a:pt x="15350" y="36374"/>
                    <a:pt x="15608" y="36582"/>
                  </a:cubicBezTo>
                  <a:cubicBezTo>
                    <a:pt x="15508" y="37059"/>
                    <a:pt x="15955" y="37257"/>
                    <a:pt x="16302" y="37347"/>
                  </a:cubicBezTo>
                  <a:cubicBezTo>
                    <a:pt x="16343" y="37401"/>
                    <a:pt x="16397" y="37416"/>
                    <a:pt x="16457" y="37416"/>
                  </a:cubicBezTo>
                  <a:cubicBezTo>
                    <a:pt x="16529" y="37416"/>
                    <a:pt x="16609" y="37394"/>
                    <a:pt x="16681" y="37394"/>
                  </a:cubicBezTo>
                  <a:cubicBezTo>
                    <a:pt x="16724" y="37394"/>
                    <a:pt x="16764" y="37402"/>
                    <a:pt x="16798" y="37426"/>
                  </a:cubicBezTo>
                  <a:cubicBezTo>
                    <a:pt x="16908" y="37594"/>
                    <a:pt x="16818" y="37823"/>
                    <a:pt x="16670" y="37922"/>
                  </a:cubicBezTo>
                  <a:cubicBezTo>
                    <a:pt x="16173" y="38210"/>
                    <a:pt x="15578" y="38121"/>
                    <a:pt x="15042" y="38210"/>
                  </a:cubicBezTo>
                  <a:cubicBezTo>
                    <a:pt x="14705" y="38368"/>
                    <a:pt x="14149" y="38547"/>
                    <a:pt x="14278" y="39033"/>
                  </a:cubicBezTo>
                  <a:cubicBezTo>
                    <a:pt x="14388" y="39291"/>
                    <a:pt x="14407" y="39559"/>
                    <a:pt x="14397" y="39827"/>
                  </a:cubicBezTo>
                  <a:cubicBezTo>
                    <a:pt x="14695" y="40134"/>
                    <a:pt x="15181" y="40075"/>
                    <a:pt x="15568" y="40115"/>
                  </a:cubicBezTo>
                  <a:cubicBezTo>
                    <a:pt x="15675" y="40126"/>
                    <a:pt x="15782" y="40131"/>
                    <a:pt x="15889" y="40131"/>
                  </a:cubicBezTo>
                  <a:cubicBezTo>
                    <a:pt x="16458" y="40131"/>
                    <a:pt x="17030" y="39994"/>
                    <a:pt x="17594" y="39994"/>
                  </a:cubicBezTo>
                  <a:cubicBezTo>
                    <a:pt x="17840" y="39994"/>
                    <a:pt x="18084" y="40020"/>
                    <a:pt x="18326" y="40095"/>
                  </a:cubicBezTo>
                  <a:cubicBezTo>
                    <a:pt x="18403" y="40090"/>
                    <a:pt x="18481" y="40089"/>
                    <a:pt x="18557" y="40089"/>
                  </a:cubicBezTo>
                  <a:cubicBezTo>
                    <a:pt x="18589" y="40089"/>
                    <a:pt x="18620" y="40089"/>
                    <a:pt x="18651" y="40089"/>
                  </a:cubicBezTo>
                  <a:cubicBezTo>
                    <a:pt x="18858" y="40089"/>
                    <a:pt x="19063" y="40084"/>
                    <a:pt x="19259" y="40006"/>
                  </a:cubicBezTo>
                  <a:cubicBezTo>
                    <a:pt x="19438" y="40056"/>
                    <a:pt x="19621" y="40073"/>
                    <a:pt x="19806" y="40073"/>
                  </a:cubicBezTo>
                  <a:cubicBezTo>
                    <a:pt x="20206" y="40073"/>
                    <a:pt x="20615" y="39992"/>
                    <a:pt x="21015" y="39986"/>
                  </a:cubicBezTo>
                  <a:cubicBezTo>
                    <a:pt x="21083" y="40014"/>
                    <a:pt x="21150" y="40025"/>
                    <a:pt x="21218" y="40025"/>
                  </a:cubicBezTo>
                  <a:cubicBezTo>
                    <a:pt x="21418" y="40025"/>
                    <a:pt x="21618" y="39933"/>
                    <a:pt x="21822" y="39933"/>
                  </a:cubicBezTo>
                  <a:cubicBezTo>
                    <a:pt x="21864" y="39933"/>
                    <a:pt x="21906" y="39937"/>
                    <a:pt x="21948" y="39946"/>
                  </a:cubicBezTo>
                  <a:cubicBezTo>
                    <a:pt x="22219" y="39990"/>
                    <a:pt x="22490" y="39998"/>
                    <a:pt x="22761" y="39998"/>
                  </a:cubicBezTo>
                  <a:cubicBezTo>
                    <a:pt x="22916" y="39998"/>
                    <a:pt x="23072" y="39995"/>
                    <a:pt x="23228" y="39995"/>
                  </a:cubicBezTo>
                  <a:cubicBezTo>
                    <a:pt x="23436" y="40035"/>
                    <a:pt x="23476" y="40284"/>
                    <a:pt x="23664" y="40353"/>
                  </a:cubicBezTo>
                  <a:cubicBezTo>
                    <a:pt x="24359" y="40313"/>
                    <a:pt x="25064" y="40244"/>
                    <a:pt x="25748" y="40125"/>
                  </a:cubicBezTo>
                  <a:cubicBezTo>
                    <a:pt x="25825" y="40133"/>
                    <a:pt x="25903" y="40137"/>
                    <a:pt x="25980" y="40137"/>
                  </a:cubicBezTo>
                  <a:cubicBezTo>
                    <a:pt x="26321" y="40137"/>
                    <a:pt x="26662" y="40070"/>
                    <a:pt x="27003" y="40070"/>
                  </a:cubicBezTo>
                  <a:cubicBezTo>
                    <a:pt x="27130" y="40070"/>
                    <a:pt x="27258" y="40079"/>
                    <a:pt x="27385" y="40105"/>
                  </a:cubicBezTo>
                  <a:cubicBezTo>
                    <a:pt x="27820" y="40080"/>
                    <a:pt x="28256" y="40064"/>
                    <a:pt x="28691" y="40064"/>
                  </a:cubicBezTo>
                  <a:cubicBezTo>
                    <a:pt x="28960" y="40064"/>
                    <a:pt x="29229" y="40070"/>
                    <a:pt x="29498" y="40085"/>
                  </a:cubicBezTo>
                  <a:cubicBezTo>
                    <a:pt x="29516" y="40087"/>
                    <a:pt x="29533" y="40088"/>
                    <a:pt x="29551" y="40088"/>
                  </a:cubicBezTo>
                  <a:cubicBezTo>
                    <a:pt x="29729" y="40088"/>
                    <a:pt x="29892" y="40001"/>
                    <a:pt x="30064" y="39956"/>
                  </a:cubicBezTo>
                  <a:cubicBezTo>
                    <a:pt x="30232" y="39768"/>
                    <a:pt x="30232" y="39499"/>
                    <a:pt x="30282" y="39261"/>
                  </a:cubicBezTo>
                  <a:cubicBezTo>
                    <a:pt x="30759" y="39252"/>
                    <a:pt x="31235" y="39261"/>
                    <a:pt x="31701" y="39182"/>
                  </a:cubicBezTo>
                  <a:cubicBezTo>
                    <a:pt x="31723" y="39186"/>
                    <a:pt x="31745" y="39188"/>
                    <a:pt x="31767" y="39188"/>
                  </a:cubicBezTo>
                  <a:cubicBezTo>
                    <a:pt x="31921" y="39188"/>
                    <a:pt x="32086" y="39099"/>
                    <a:pt x="32137" y="38944"/>
                  </a:cubicBezTo>
                  <a:cubicBezTo>
                    <a:pt x="32237" y="38706"/>
                    <a:pt x="32098" y="38388"/>
                    <a:pt x="32276" y="38180"/>
                  </a:cubicBezTo>
                  <a:cubicBezTo>
                    <a:pt x="32307" y="37982"/>
                    <a:pt x="32515" y="37952"/>
                    <a:pt x="32653" y="37852"/>
                  </a:cubicBezTo>
                  <a:cubicBezTo>
                    <a:pt x="32701" y="37875"/>
                    <a:pt x="32744" y="37885"/>
                    <a:pt x="32784" y="37885"/>
                  </a:cubicBezTo>
                  <a:cubicBezTo>
                    <a:pt x="32969" y="37885"/>
                    <a:pt x="33085" y="37671"/>
                    <a:pt x="33249" y="37565"/>
                  </a:cubicBezTo>
                  <a:cubicBezTo>
                    <a:pt x="33477" y="37486"/>
                    <a:pt x="33259" y="37277"/>
                    <a:pt x="33328" y="37138"/>
                  </a:cubicBezTo>
                  <a:cubicBezTo>
                    <a:pt x="33398" y="36920"/>
                    <a:pt x="33279" y="36652"/>
                    <a:pt x="33497" y="36523"/>
                  </a:cubicBezTo>
                  <a:cubicBezTo>
                    <a:pt x="34300" y="36632"/>
                    <a:pt x="35114" y="36642"/>
                    <a:pt x="35918" y="36692"/>
                  </a:cubicBezTo>
                  <a:cubicBezTo>
                    <a:pt x="36186" y="36732"/>
                    <a:pt x="36456" y="36741"/>
                    <a:pt x="36728" y="36741"/>
                  </a:cubicBezTo>
                  <a:cubicBezTo>
                    <a:pt x="36999" y="36741"/>
                    <a:pt x="37272" y="36732"/>
                    <a:pt x="37545" y="36732"/>
                  </a:cubicBezTo>
                  <a:cubicBezTo>
                    <a:pt x="37721" y="36776"/>
                    <a:pt x="37903" y="36793"/>
                    <a:pt x="38088" y="36793"/>
                  </a:cubicBezTo>
                  <a:cubicBezTo>
                    <a:pt x="38433" y="36793"/>
                    <a:pt x="38786" y="36733"/>
                    <a:pt x="39123" y="36682"/>
                  </a:cubicBezTo>
                  <a:cubicBezTo>
                    <a:pt x="39192" y="36434"/>
                    <a:pt x="39261" y="36185"/>
                    <a:pt x="39371" y="35947"/>
                  </a:cubicBezTo>
                  <a:cubicBezTo>
                    <a:pt x="39361" y="35769"/>
                    <a:pt x="39341" y="35610"/>
                    <a:pt x="39380" y="35442"/>
                  </a:cubicBezTo>
                  <a:cubicBezTo>
                    <a:pt x="39361" y="35213"/>
                    <a:pt x="39103" y="35124"/>
                    <a:pt x="38984" y="34946"/>
                  </a:cubicBezTo>
                  <a:cubicBezTo>
                    <a:pt x="38836" y="34855"/>
                    <a:pt x="38669" y="34809"/>
                    <a:pt x="38504" y="34809"/>
                  </a:cubicBezTo>
                  <a:cubicBezTo>
                    <a:pt x="38379" y="34809"/>
                    <a:pt x="38255" y="34835"/>
                    <a:pt x="38141" y="34886"/>
                  </a:cubicBezTo>
                  <a:cubicBezTo>
                    <a:pt x="37793" y="34796"/>
                    <a:pt x="37446" y="34846"/>
                    <a:pt x="37109" y="34787"/>
                  </a:cubicBezTo>
                  <a:cubicBezTo>
                    <a:pt x="37039" y="34717"/>
                    <a:pt x="36940" y="34688"/>
                    <a:pt x="36900" y="34608"/>
                  </a:cubicBezTo>
                  <a:cubicBezTo>
                    <a:pt x="37225" y="34506"/>
                    <a:pt x="37543" y="34498"/>
                    <a:pt x="37872" y="34498"/>
                  </a:cubicBezTo>
                  <a:cubicBezTo>
                    <a:pt x="37925" y="34498"/>
                    <a:pt x="37978" y="34499"/>
                    <a:pt x="38031" y="34499"/>
                  </a:cubicBezTo>
                  <a:cubicBezTo>
                    <a:pt x="38110" y="34489"/>
                    <a:pt x="38190" y="34469"/>
                    <a:pt x="38280" y="34469"/>
                  </a:cubicBezTo>
                  <a:lnTo>
                    <a:pt x="38359" y="34588"/>
                  </a:lnTo>
                  <a:cubicBezTo>
                    <a:pt x="38479" y="34599"/>
                    <a:pt x="38599" y="34604"/>
                    <a:pt x="38719" y="34604"/>
                  </a:cubicBezTo>
                  <a:cubicBezTo>
                    <a:pt x="39143" y="34604"/>
                    <a:pt x="39566" y="34540"/>
                    <a:pt x="39976" y="34439"/>
                  </a:cubicBezTo>
                  <a:cubicBezTo>
                    <a:pt x="40194" y="34261"/>
                    <a:pt x="40214" y="33923"/>
                    <a:pt x="40125" y="33676"/>
                  </a:cubicBezTo>
                  <a:cubicBezTo>
                    <a:pt x="40006" y="33407"/>
                    <a:pt x="40254" y="33288"/>
                    <a:pt x="40323" y="33080"/>
                  </a:cubicBezTo>
                  <a:cubicBezTo>
                    <a:pt x="40204" y="32951"/>
                    <a:pt x="40194" y="32743"/>
                    <a:pt x="40035" y="32644"/>
                  </a:cubicBezTo>
                  <a:cubicBezTo>
                    <a:pt x="39907" y="32613"/>
                    <a:pt x="39777" y="32584"/>
                    <a:pt x="39649" y="32564"/>
                  </a:cubicBezTo>
                  <a:cubicBezTo>
                    <a:pt x="39460" y="32478"/>
                    <a:pt x="39260" y="32453"/>
                    <a:pt x="39058" y="32453"/>
                  </a:cubicBezTo>
                  <a:cubicBezTo>
                    <a:pt x="38888" y="32453"/>
                    <a:pt x="38715" y="32471"/>
                    <a:pt x="38547" y="32485"/>
                  </a:cubicBezTo>
                  <a:cubicBezTo>
                    <a:pt x="38348" y="32385"/>
                    <a:pt x="38112" y="32306"/>
                    <a:pt x="37885" y="32306"/>
                  </a:cubicBezTo>
                  <a:cubicBezTo>
                    <a:pt x="37796" y="32306"/>
                    <a:pt x="37709" y="32318"/>
                    <a:pt x="37625" y="32346"/>
                  </a:cubicBezTo>
                  <a:cubicBezTo>
                    <a:pt x="37599" y="32357"/>
                    <a:pt x="37574" y="32361"/>
                    <a:pt x="37550" y="32361"/>
                  </a:cubicBezTo>
                  <a:cubicBezTo>
                    <a:pt x="37424" y="32361"/>
                    <a:pt x="37317" y="32237"/>
                    <a:pt x="37197" y="32237"/>
                  </a:cubicBezTo>
                  <a:cubicBezTo>
                    <a:pt x="37171" y="32237"/>
                    <a:pt x="37145" y="32243"/>
                    <a:pt x="37118" y="32256"/>
                  </a:cubicBezTo>
                  <a:cubicBezTo>
                    <a:pt x="37067" y="32278"/>
                    <a:pt x="37016" y="32286"/>
                    <a:pt x="36965" y="32286"/>
                  </a:cubicBezTo>
                  <a:cubicBezTo>
                    <a:pt x="36784" y="32286"/>
                    <a:pt x="36602" y="32180"/>
                    <a:pt x="36416" y="32180"/>
                  </a:cubicBezTo>
                  <a:cubicBezTo>
                    <a:pt x="36389" y="32180"/>
                    <a:pt x="36362" y="32182"/>
                    <a:pt x="36335" y="32187"/>
                  </a:cubicBezTo>
                  <a:cubicBezTo>
                    <a:pt x="36235" y="32211"/>
                    <a:pt x="36136" y="32220"/>
                    <a:pt x="36037" y="32220"/>
                  </a:cubicBezTo>
                  <a:cubicBezTo>
                    <a:pt x="35750" y="32220"/>
                    <a:pt x="35463" y="32146"/>
                    <a:pt x="35177" y="32146"/>
                  </a:cubicBezTo>
                  <a:cubicBezTo>
                    <a:pt x="35116" y="32146"/>
                    <a:pt x="35056" y="32149"/>
                    <a:pt x="34995" y="32157"/>
                  </a:cubicBezTo>
                  <a:cubicBezTo>
                    <a:pt x="34966" y="32098"/>
                    <a:pt x="34946" y="32038"/>
                    <a:pt x="34935" y="31978"/>
                  </a:cubicBezTo>
                  <a:cubicBezTo>
                    <a:pt x="35144" y="31959"/>
                    <a:pt x="35363" y="31929"/>
                    <a:pt x="35590" y="31919"/>
                  </a:cubicBezTo>
                  <a:cubicBezTo>
                    <a:pt x="35635" y="31937"/>
                    <a:pt x="35681" y="31951"/>
                    <a:pt x="35726" y="31951"/>
                  </a:cubicBezTo>
                  <a:cubicBezTo>
                    <a:pt x="35782" y="31951"/>
                    <a:pt x="35835" y="31930"/>
                    <a:pt x="35878" y="31870"/>
                  </a:cubicBezTo>
                  <a:cubicBezTo>
                    <a:pt x="36008" y="31933"/>
                    <a:pt x="36145" y="31946"/>
                    <a:pt x="36285" y="31946"/>
                  </a:cubicBezTo>
                  <a:cubicBezTo>
                    <a:pt x="36384" y="31946"/>
                    <a:pt x="36484" y="31939"/>
                    <a:pt x="36584" y="31939"/>
                  </a:cubicBezTo>
                  <a:cubicBezTo>
                    <a:pt x="36721" y="31939"/>
                    <a:pt x="36857" y="31951"/>
                    <a:pt x="36990" y="32009"/>
                  </a:cubicBezTo>
                  <a:cubicBezTo>
                    <a:pt x="37215" y="31999"/>
                    <a:pt x="37445" y="31993"/>
                    <a:pt x="37676" y="31993"/>
                  </a:cubicBezTo>
                  <a:cubicBezTo>
                    <a:pt x="38207" y="31993"/>
                    <a:pt x="38747" y="32027"/>
                    <a:pt x="39272" y="32137"/>
                  </a:cubicBezTo>
                  <a:cubicBezTo>
                    <a:pt x="39399" y="32122"/>
                    <a:pt x="39527" y="32116"/>
                    <a:pt x="39654" y="32116"/>
                  </a:cubicBezTo>
                  <a:cubicBezTo>
                    <a:pt x="40111" y="32116"/>
                    <a:pt x="40568" y="32193"/>
                    <a:pt x="41025" y="32193"/>
                  </a:cubicBezTo>
                  <a:cubicBezTo>
                    <a:pt x="41095" y="32193"/>
                    <a:pt x="41166" y="32192"/>
                    <a:pt x="41236" y="32187"/>
                  </a:cubicBezTo>
                  <a:cubicBezTo>
                    <a:pt x="41239" y="32187"/>
                    <a:pt x="41242" y="32187"/>
                    <a:pt x="41245" y="32187"/>
                  </a:cubicBezTo>
                  <a:cubicBezTo>
                    <a:pt x="41285" y="32187"/>
                    <a:pt x="41353" y="32223"/>
                    <a:pt x="41396" y="32223"/>
                  </a:cubicBezTo>
                  <a:cubicBezTo>
                    <a:pt x="41421" y="32223"/>
                    <a:pt x="41438" y="32210"/>
                    <a:pt x="41435" y="32167"/>
                  </a:cubicBezTo>
                  <a:cubicBezTo>
                    <a:pt x="41772" y="32167"/>
                    <a:pt x="42099" y="32167"/>
                    <a:pt x="42436" y="32148"/>
                  </a:cubicBezTo>
                  <a:cubicBezTo>
                    <a:pt x="42480" y="32163"/>
                    <a:pt x="42524" y="32169"/>
                    <a:pt x="42568" y="32169"/>
                  </a:cubicBezTo>
                  <a:cubicBezTo>
                    <a:pt x="42709" y="32169"/>
                    <a:pt x="42854" y="32110"/>
                    <a:pt x="42998" y="32110"/>
                  </a:cubicBezTo>
                  <a:cubicBezTo>
                    <a:pt x="43039" y="32110"/>
                    <a:pt x="43081" y="32115"/>
                    <a:pt x="43121" y="32128"/>
                  </a:cubicBezTo>
                  <a:cubicBezTo>
                    <a:pt x="43174" y="32149"/>
                    <a:pt x="43225" y="32158"/>
                    <a:pt x="43276" y="32158"/>
                  </a:cubicBezTo>
                  <a:cubicBezTo>
                    <a:pt x="43488" y="32158"/>
                    <a:pt x="43688" y="32001"/>
                    <a:pt x="43856" y="31890"/>
                  </a:cubicBezTo>
                  <a:cubicBezTo>
                    <a:pt x="43885" y="31701"/>
                    <a:pt x="43697" y="31522"/>
                    <a:pt x="43836" y="31334"/>
                  </a:cubicBezTo>
                  <a:cubicBezTo>
                    <a:pt x="43865" y="31026"/>
                    <a:pt x="43746" y="30708"/>
                    <a:pt x="43836" y="30401"/>
                  </a:cubicBezTo>
                  <a:cubicBezTo>
                    <a:pt x="43706" y="30203"/>
                    <a:pt x="43468" y="30153"/>
                    <a:pt x="43270" y="30073"/>
                  </a:cubicBezTo>
                  <a:cubicBezTo>
                    <a:pt x="42992" y="30034"/>
                    <a:pt x="42685" y="30084"/>
                    <a:pt x="42467" y="29895"/>
                  </a:cubicBezTo>
                  <a:cubicBezTo>
                    <a:pt x="42103" y="29887"/>
                    <a:pt x="41732" y="29757"/>
                    <a:pt x="41354" y="29757"/>
                  </a:cubicBezTo>
                  <a:cubicBezTo>
                    <a:pt x="41298" y="29757"/>
                    <a:pt x="41242" y="29760"/>
                    <a:pt x="41186" y="29766"/>
                  </a:cubicBezTo>
                  <a:cubicBezTo>
                    <a:pt x="40273" y="29588"/>
                    <a:pt x="39341" y="29538"/>
                    <a:pt x="38408" y="29488"/>
                  </a:cubicBezTo>
                  <a:lnTo>
                    <a:pt x="38408" y="29429"/>
                  </a:lnTo>
                  <a:cubicBezTo>
                    <a:pt x="38110" y="29369"/>
                    <a:pt x="38527" y="29319"/>
                    <a:pt x="38547" y="29211"/>
                  </a:cubicBezTo>
                  <a:lnTo>
                    <a:pt x="39003" y="29211"/>
                  </a:lnTo>
                  <a:cubicBezTo>
                    <a:pt x="39040" y="29200"/>
                    <a:pt x="39075" y="29195"/>
                    <a:pt x="39110" y="29195"/>
                  </a:cubicBezTo>
                  <a:cubicBezTo>
                    <a:pt x="39301" y="29195"/>
                    <a:pt x="39470" y="29332"/>
                    <a:pt x="39656" y="29332"/>
                  </a:cubicBezTo>
                  <a:cubicBezTo>
                    <a:pt x="39686" y="29332"/>
                    <a:pt x="39717" y="29328"/>
                    <a:pt x="39748" y="29319"/>
                  </a:cubicBezTo>
                  <a:cubicBezTo>
                    <a:pt x="39801" y="29294"/>
                    <a:pt x="39851" y="29285"/>
                    <a:pt x="39900" y="29285"/>
                  </a:cubicBezTo>
                  <a:cubicBezTo>
                    <a:pt x="40064" y="29285"/>
                    <a:pt x="40215" y="29394"/>
                    <a:pt x="40383" y="29409"/>
                  </a:cubicBezTo>
                  <a:cubicBezTo>
                    <a:pt x="40461" y="29410"/>
                    <a:pt x="40539" y="29411"/>
                    <a:pt x="40618" y="29411"/>
                  </a:cubicBezTo>
                  <a:cubicBezTo>
                    <a:pt x="40902" y="29411"/>
                    <a:pt x="41186" y="29405"/>
                    <a:pt x="41471" y="29405"/>
                  </a:cubicBezTo>
                  <a:cubicBezTo>
                    <a:pt x="41773" y="29405"/>
                    <a:pt x="42075" y="29411"/>
                    <a:pt x="42377" y="29438"/>
                  </a:cubicBezTo>
                  <a:cubicBezTo>
                    <a:pt x="42413" y="29443"/>
                    <a:pt x="42448" y="29444"/>
                    <a:pt x="42484" y="29444"/>
                  </a:cubicBezTo>
                  <a:cubicBezTo>
                    <a:pt x="42724" y="29444"/>
                    <a:pt x="42965" y="29364"/>
                    <a:pt x="43205" y="29364"/>
                  </a:cubicBezTo>
                  <a:cubicBezTo>
                    <a:pt x="43276" y="29364"/>
                    <a:pt x="43348" y="29371"/>
                    <a:pt x="43419" y="29389"/>
                  </a:cubicBezTo>
                  <a:cubicBezTo>
                    <a:pt x="43469" y="29403"/>
                    <a:pt x="43520" y="29408"/>
                    <a:pt x="43570" y="29408"/>
                  </a:cubicBezTo>
                  <a:cubicBezTo>
                    <a:pt x="43714" y="29408"/>
                    <a:pt x="43861" y="29367"/>
                    <a:pt x="44000" y="29367"/>
                  </a:cubicBezTo>
                  <a:cubicBezTo>
                    <a:pt x="44095" y="29367"/>
                    <a:pt x="44186" y="29386"/>
                    <a:pt x="44272" y="29449"/>
                  </a:cubicBezTo>
                  <a:cubicBezTo>
                    <a:pt x="44599" y="29409"/>
                    <a:pt x="44957" y="29409"/>
                    <a:pt x="45245" y="29211"/>
                  </a:cubicBezTo>
                  <a:cubicBezTo>
                    <a:pt x="45512" y="29200"/>
                    <a:pt x="45384" y="28913"/>
                    <a:pt x="45542" y="28794"/>
                  </a:cubicBezTo>
                  <a:cubicBezTo>
                    <a:pt x="45611" y="28605"/>
                    <a:pt x="45523" y="28397"/>
                    <a:pt x="45542" y="28208"/>
                  </a:cubicBezTo>
                  <a:cubicBezTo>
                    <a:pt x="45880" y="27831"/>
                    <a:pt x="45304" y="27941"/>
                    <a:pt x="45384" y="27703"/>
                  </a:cubicBezTo>
                  <a:cubicBezTo>
                    <a:pt x="45473" y="27533"/>
                    <a:pt x="45443" y="27315"/>
                    <a:pt x="45294" y="27196"/>
                  </a:cubicBezTo>
                  <a:cubicBezTo>
                    <a:pt x="45096" y="27149"/>
                    <a:pt x="44892" y="27057"/>
                    <a:pt x="44687" y="27057"/>
                  </a:cubicBezTo>
                  <a:cubicBezTo>
                    <a:pt x="44635" y="27057"/>
                    <a:pt x="44583" y="27063"/>
                    <a:pt x="44530" y="27077"/>
                  </a:cubicBezTo>
                  <a:cubicBezTo>
                    <a:pt x="44412" y="26951"/>
                    <a:pt x="44251" y="26860"/>
                    <a:pt x="44072" y="26860"/>
                  </a:cubicBezTo>
                  <a:cubicBezTo>
                    <a:pt x="44040" y="26860"/>
                    <a:pt x="44008" y="26863"/>
                    <a:pt x="43975" y="26869"/>
                  </a:cubicBezTo>
                  <a:cubicBezTo>
                    <a:pt x="43217" y="26830"/>
                    <a:pt x="42469" y="26620"/>
                    <a:pt x="41703" y="26620"/>
                  </a:cubicBezTo>
                  <a:cubicBezTo>
                    <a:pt x="41686" y="26620"/>
                    <a:pt x="41670" y="26620"/>
                    <a:pt x="41653" y="26621"/>
                  </a:cubicBezTo>
                  <a:cubicBezTo>
                    <a:pt x="41455" y="26492"/>
                    <a:pt x="41206" y="26611"/>
                    <a:pt x="40998" y="26492"/>
                  </a:cubicBezTo>
                  <a:cubicBezTo>
                    <a:pt x="40981" y="26485"/>
                    <a:pt x="40965" y="26483"/>
                    <a:pt x="40949" y="26483"/>
                  </a:cubicBezTo>
                  <a:cubicBezTo>
                    <a:pt x="40858" y="26483"/>
                    <a:pt x="40783" y="26577"/>
                    <a:pt x="40691" y="26577"/>
                  </a:cubicBezTo>
                  <a:cubicBezTo>
                    <a:pt x="40678" y="26577"/>
                    <a:pt x="40664" y="26576"/>
                    <a:pt x="40651" y="26571"/>
                  </a:cubicBezTo>
                  <a:cubicBezTo>
                    <a:pt x="40373" y="26472"/>
                    <a:pt x="40046" y="26552"/>
                    <a:pt x="39788" y="26393"/>
                  </a:cubicBezTo>
                  <a:cubicBezTo>
                    <a:pt x="39757" y="26390"/>
                    <a:pt x="39726" y="26389"/>
                    <a:pt x="39695" y="26389"/>
                  </a:cubicBezTo>
                  <a:cubicBezTo>
                    <a:pt x="39519" y="26389"/>
                    <a:pt x="39343" y="26427"/>
                    <a:pt x="39169" y="26427"/>
                  </a:cubicBezTo>
                  <a:cubicBezTo>
                    <a:pt x="39040" y="26427"/>
                    <a:pt x="38912" y="26406"/>
                    <a:pt x="38785" y="26333"/>
                  </a:cubicBezTo>
                  <a:cubicBezTo>
                    <a:pt x="38774" y="26238"/>
                    <a:pt x="38665" y="26209"/>
                    <a:pt x="38545" y="26209"/>
                  </a:cubicBezTo>
                  <a:cubicBezTo>
                    <a:pt x="38453" y="26209"/>
                    <a:pt x="38354" y="26226"/>
                    <a:pt x="38289" y="26244"/>
                  </a:cubicBezTo>
                  <a:cubicBezTo>
                    <a:pt x="38019" y="26151"/>
                    <a:pt x="37736" y="26139"/>
                    <a:pt x="37453" y="26139"/>
                  </a:cubicBezTo>
                  <a:cubicBezTo>
                    <a:pt x="37352" y="26139"/>
                    <a:pt x="37251" y="26140"/>
                    <a:pt x="37150" y="26140"/>
                  </a:cubicBezTo>
                  <a:cubicBezTo>
                    <a:pt x="36840" y="26140"/>
                    <a:pt x="36534" y="26125"/>
                    <a:pt x="36245" y="26005"/>
                  </a:cubicBezTo>
                  <a:cubicBezTo>
                    <a:pt x="36120" y="26035"/>
                    <a:pt x="35989" y="26086"/>
                    <a:pt x="35857" y="26086"/>
                  </a:cubicBezTo>
                  <a:cubicBezTo>
                    <a:pt x="35811" y="26086"/>
                    <a:pt x="35766" y="26080"/>
                    <a:pt x="35720" y="26065"/>
                  </a:cubicBezTo>
                  <a:cubicBezTo>
                    <a:pt x="34847" y="25867"/>
                    <a:pt x="33934" y="25976"/>
                    <a:pt x="33050" y="25837"/>
                  </a:cubicBezTo>
                  <a:cubicBezTo>
                    <a:pt x="32971" y="25827"/>
                    <a:pt x="32922" y="25797"/>
                    <a:pt x="32892" y="25738"/>
                  </a:cubicBezTo>
                  <a:cubicBezTo>
                    <a:pt x="33204" y="25706"/>
                    <a:pt x="33512" y="25699"/>
                    <a:pt x="33818" y="25699"/>
                  </a:cubicBezTo>
                  <a:cubicBezTo>
                    <a:pt x="34055" y="25699"/>
                    <a:pt x="34291" y="25703"/>
                    <a:pt x="34527" y="25703"/>
                  </a:cubicBezTo>
                  <a:cubicBezTo>
                    <a:pt x="34657" y="25703"/>
                    <a:pt x="34786" y="25702"/>
                    <a:pt x="34916" y="25698"/>
                  </a:cubicBezTo>
                  <a:cubicBezTo>
                    <a:pt x="34961" y="25713"/>
                    <a:pt x="35006" y="25719"/>
                    <a:pt x="35051" y="25719"/>
                  </a:cubicBezTo>
                  <a:cubicBezTo>
                    <a:pt x="35227" y="25719"/>
                    <a:pt x="35400" y="25627"/>
                    <a:pt x="35581" y="25627"/>
                  </a:cubicBezTo>
                  <a:cubicBezTo>
                    <a:pt x="35626" y="25627"/>
                    <a:pt x="35673" y="25633"/>
                    <a:pt x="35720" y="25648"/>
                  </a:cubicBezTo>
                  <a:lnTo>
                    <a:pt x="35740" y="25579"/>
                  </a:lnTo>
                  <a:cubicBezTo>
                    <a:pt x="35995" y="25623"/>
                    <a:pt x="36246" y="25635"/>
                    <a:pt x="36497" y="25635"/>
                  </a:cubicBezTo>
                  <a:cubicBezTo>
                    <a:pt x="36794" y="25635"/>
                    <a:pt x="37088" y="25618"/>
                    <a:pt x="37386" y="25618"/>
                  </a:cubicBezTo>
                  <a:cubicBezTo>
                    <a:pt x="37580" y="25618"/>
                    <a:pt x="37775" y="25625"/>
                    <a:pt x="37972" y="25648"/>
                  </a:cubicBezTo>
                  <a:cubicBezTo>
                    <a:pt x="38029" y="25659"/>
                    <a:pt x="38087" y="25663"/>
                    <a:pt x="38144" y="25663"/>
                  </a:cubicBezTo>
                  <a:cubicBezTo>
                    <a:pt x="38342" y="25663"/>
                    <a:pt x="38539" y="25615"/>
                    <a:pt x="38737" y="25615"/>
                  </a:cubicBezTo>
                  <a:cubicBezTo>
                    <a:pt x="38809" y="25615"/>
                    <a:pt x="38882" y="25621"/>
                    <a:pt x="38954" y="25639"/>
                  </a:cubicBezTo>
                  <a:cubicBezTo>
                    <a:pt x="38981" y="25637"/>
                    <a:pt x="39007" y="25636"/>
                    <a:pt x="39034" y="25636"/>
                  </a:cubicBezTo>
                  <a:cubicBezTo>
                    <a:pt x="39152" y="25636"/>
                    <a:pt x="39272" y="25651"/>
                    <a:pt x="39389" y="25651"/>
                  </a:cubicBezTo>
                  <a:cubicBezTo>
                    <a:pt x="39515" y="25651"/>
                    <a:pt x="39637" y="25634"/>
                    <a:pt x="39748" y="25559"/>
                  </a:cubicBezTo>
                  <a:cubicBezTo>
                    <a:pt x="39897" y="25619"/>
                    <a:pt x="40048" y="25629"/>
                    <a:pt x="40202" y="25629"/>
                  </a:cubicBezTo>
                  <a:cubicBezTo>
                    <a:pt x="40279" y="25629"/>
                    <a:pt x="40356" y="25626"/>
                    <a:pt x="40434" y="25626"/>
                  </a:cubicBezTo>
                  <a:cubicBezTo>
                    <a:pt x="40512" y="25626"/>
                    <a:pt x="40591" y="25629"/>
                    <a:pt x="40670" y="25639"/>
                  </a:cubicBezTo>
                  <a:cubicBezTo>
                    <a:pt x="40739" y="25627"/>
                    <a:pt x="40809" y="25623"/>
                    <a:pt x="40880" y="25623"/>
                  </a:cubicBezTo>
                  <a:cubicBezTo>
                    <a:pt x="41005" y="25623"/>
                    <a:pt x="41132" y="25635"/>
                    <a:pt x="41258" y="25635"/>
                  </a:cubicBezTo>
                  <a:cubicBezTo>
                    <a:pt x="41410" y="25635"/>
                    <a:pt x="41560" y="25617"/>
                    <a:pt x="41702" y="25540"/>
                  </a:cubicBezTo>
                  <a:cubicBezTo>
                    <a:pt x="41959" y="25620"/>
                    <a:pt x="42229" y="25662"/>
                    <a:pt x="42498" y="25662"/>
                  </a:cubicBezTo>
                  <a:cubicBezTo>
                    <a:pt x="42759" y="25662"/>
                    <a:pt x="43021" y="25622"/>
                    <a:pt x="43270" y="25540"/>
                  </a:cubicBezTo>
                  <a:cubicBezTo>
                    <a:pt x="43299" y="25545"/>
                    <a:pt x="43327" y="25547"/>
                    <a:pt x="43355" y="25547"/>
                  </a:cubicBezTo>
                  <a:cubicBezTo>
                    <a:pt x="43548" y="25547"/>
                    <a:pt x="43728" y="25443"/>
                    <a:pt x="43914" y="25443"/>
                  </a:cubicBezTo>
                  <a:cubicBezTo>
                    <a:pt x="43963" y="25443"/>
                    <a:pt x="44013" y="25451"/>
                    <a:pt x="44064" y="25470"/>
                  </a:cubicBezTo>
                  <a:cubicBezTo>
                    <a:pt x="44070" y="25522"/>
                    <a:pt x="44105" y="25541"/>
                    <a:pt x="44153" y="25541"/>
                  </a:cubicBezTo>
                  <a:cubicBezTo>
                    <a:pt x="44250" y="25541"/>
                    <a:pt x="44401" y="25463"/>
                    <a:pt x="44480" y="25430"/>
                  </a:cubicBezTo>
                  <a:cubicBezTo>
                    <a:pt x="44524" y="25432"/>
                    <a:pt x="44569" y="25433"/>
                    <a:pt x="44613" y="25433"/>
                  </a:cubicBezTo>
                  <a:cubicBezTo>
                    <a:pt x="45173" y="25433"/>
                    <a:pt x="45725" y="25265"/>
                    <a:pt x="46277" y="25192"/>
                  </a:cubicBezTo>
                  <a:cubicBezTo>
                    <a:pt x="46614" y="24914"/>
                    <a:pt x="46931" y="24458"/>
                    <a:pt x="46762" y="24021"/>
                  </a:cubicBezTo>
                  <a:cubicBezTo>
                    <a:pt x="46674" y="23644"/>
                    <a:pt x="47150" y="23108"/>
                    <a:pt x="46624" y="22910"/>
                  </a:cubicBezTo>
                  <a:cubicBezTo>
                    <a:pt x="46068" y="22548"/>
                    <a:pt x="45406" y="22300"/>
                    <a:pt x="44739" y="22300"/>
                  </a:cubicBezTo>
                  <a:cubicBezTo>
                    <a:pt x="44619" y="22300"/>
                    <a:pt x="44500" y="22308"/>
                    <a:pt x="44381" y="22325"/>
                  </a:cubicBezTo>
                  <a:cubicBezTo>
                    <a:pt x="44350" y="22215"/>
                    <a:pt x="44238" y="22192"/>
                    <a:pt x="44105" y="22192"/>
                  </a:cubicBezTo>
                  <a:cubicBezTo>
                    <a:pt x="44010" y="22192"/>
                    <a:pt x="43905" y="22203"/>
                    <a:pt x="43811" y="22203"/>
                  </a:cubicBezTo>
                  <a:cubicBezTo>
                    <a:pt x="43657" y="22203"/>
                    <a:pt x="43534" y="22172"/>
                    <a:pt x="43538" y="22007"/>
                  </a:cubicBezTo>
                  <a:cubicBezTo>
                    <a:pt x="43856" y="21937"/>
                    <a:pt x="44014" y="21580"/>
                    <a:pt x="44302" y="21441"/>
                  </a:cubicBezTo>
                  <a:cubicBezTo>
                    <a:pt x="44500" y="21322"/>
                    <a:pt x="44322" y="21084"/>
                    <a:pt x="44262" y="20936"/>
                  </a:cubicBezTo>
                  <a:cubicBezTo>
                    <a:pt x="44282" y="20737"/>
                    <a:pt x="44431" y="20568"/>
                    <a:pt x="44352" y="20360"/>
                  </a:cubicBezTo>
                  <a:cubicBezTo>
                    <a:pt x="44520" y="20132"/>
                    <a:pt x="44610" y="19725"/>
                    <a:pt x="44372" y="19516"/>
                  </a:cubicBezTo>
                  <a:cubicBezTo>
                    <a:pt x="44124" y="19455"/>
                    <a:pt x="43931" y="19228"/>
                    <a:pt x="43682" y="19228"/>
                  </a:cubicBezTo>
                  <a:cubicBezTo>
                    <a:pt x="43651" y="19228"/>
                    <a:pt x="43620" y="19231"/>
                    <a:pt x="43587" y="19239"/>
                  </a:cubicBezTo>
                  <a:lnTo>
                    <a:pt x="43409" y="19239"/>
                  </a:lnTo>
                  <a:cubicBezTo>
                    <a:pt x="43399" y="19120"/>
                    <a:pt x="43210" y="19179"/>
                    <a:pt x="43141" y="19100"/>
                  </a:cubicBezTo>
                  <a:cubicBezTo>
                    <a:pt x="42665" y="18743"/>
                    <a:pt x="42030" y="18901"/>
                    <a:pt x="41494" y="18713"/>
                  </a:cubicBezTo>
                  <a:cubicBezTo>
                    <a:pt x="41451" y="18728"/>
                    <a:pt x="41401" y="18740"/>
                    <a:pt x="41356" y="18740"/>
                  </a:cubicBezTo>
                  <a:cubicBezTo>
                    <a:pt x="41278" y="18740"/>
                    <a:pt x="41217" y="18704"/>
                    <a:pt x="41236" y="18584"/>
                  </a:cubicBezTo>
                  <a:cubicBezTo>
                    <a:pt x="41782" y="18515"/>
                    <a:pt x="42328" y="18405"/>
                    <a:pt x="42804" y="18108"/>
                  </a:cubicBezTo>
                  <a:cubicBezTo>
                    <a:pt x="42913" y="17988"/>
                    <a:pt x="42873" y="17810"/>
                    <a:pt x="42963" y="17671"/>
                  </a:cubicBezTo>
                  <a:cubicBezTo>
                    <a:pt x="43181" y="17254"/>
                    <a:pt x="42804" y="16808"/>
                    <a:pt x="42983" y="16381"/>
                  </a:cubicBezTo>
                  <a:cubicBezTo>
                    <a:pt x="43042" y="16222"/>
                    <a:pt x="43260" y="16143"/>
                    <a:pt x="43210" y="15955"/>
                  </a:cubicBezTo>
                  <a:cubicBezTo>
                    <a:pt x="43230" y="15816"/>
                    <a:pt x="42952" y="15856"/>
                    <a:pt x="43022" y="15697"/>
                  </a:cubicBezTo>
                  <a:cubicBezTo>
                    <a:pt x="43102" y="15578"/>
                    <a:pt x="43241" y="15548"/>
                    <a:pt x="43379" y="15528"/>
                  </a:cubicBezTo>
                  <a:cubicBezTo>
                    <a:pt x="43578" y="15379"/>
                    <a:pt x="43786" y="15240"/>
                    <a:pt x="43975" y="15071"/>
                  </a:cubicBezTo>
                  <a:cubicBezTo>
                    <a:pt x="44034" y="14873"/>
                    <a:pt x="44143" y="14685"/>
                    <a:pt x="44253" y="14506"/>
                  </a:cubicBezTo>
                  <a:cubicBezTo>
                    <a:pt x="44173" y="14298"/>
                    <a:pt x="44004" y="14079"/>
                    <a:pt x="44103" y="13851"/>
                  </a:cubicBezTo>
                  <a:cubicBezTo>
                    <a:pt x="44024" y="13653"/>
                    <a:pt x="44193" y="13484"/>
                    <a:pt x="44242" y="13305"/>
                  </a:cubicBezTo>
                  <a:cubicBezTo>
                    <a:pt x="44361" y="13137"/>
                    <a:pt x="44312" y="12889"/>
                    <a:pt x="44173" y="12760"/>
                  </a:cubicBezTo>
                  <a:cubicBezTo>
                    <a:pt x="43895" y="12679"/>
                    <a:pt x="43682" y="12444"/>
                    <a:pt x="43386" y="12444"/>
                  </a:cubicBezTo>
                  <a:cubicBezTo>
                    <a:pt x="43355" y="12444"/>
                    <a:pt x="43323" y="12446"/>
                    <a:pt x="43290" y="12452"/>
                  </a:cubicBezTo>
                  <a:cubicBezTo>
                    <a:pt x="43221" y="12412"/>
                    <a:pt x="43191" y="12363"/>
                    <a:pt x="43221" y="12284"/>
                  </a:cubicBezTo>
                  <a:cubicBezTo>
                    <a:pt x="43379" y="12115"/>
                    <a:pt x="43637" y="12026"/>
                    <a:pt x="43726" y="11807"/>
                  </a:cubicBezTo>
                  <a:cubicBezTo>
                    <a:pt x="43746" y="11814"/>
                    <a:pt x="43765" y="11817"/>
                    <a:pt x="43782" y="11817"/>
                  </a:cubicBezTo>
                  <a:cubicBezTo>
                    <a:pt x="43940" y="11817"/>
                    <a:pt x="43964" y="11548"/>
                    <a:pt x="43964" y="11440"/>
                  </a:cubicBezTo>
                  <a:cubicBezTo>
                    <a:pt x="44083" y="11242"/>
                    <a:pt x="44094" y="10984"/>
                    <a:pt x="44173" y="10765"/>
                  </a:cubicBezTo>
                  <a:cubicBezTo>
                    <a:pt x="44083" y="10518"/>
                    <a:pt x="44094" y="10240"/>
                    <a:pt x="43925" y="10031"/>
                  </a:cubicBezTo>
                  <a:cubicBezTo>
                    <a:pt x="43905" y="9843"/>
                    <a:pt x="44153" y="9773"/>
                    <a:pt x="44242" y="9634"/>
                  </a:cubicBezTo>
                  <a:cubicBezTo>
                    <a:pt x="44302" y="9446"/>
                    <a:pt x="44183" y="9257"/>
                    <a:pt x="44044" y="9138"/>
                  </a:cubicBezTo>
                  <a:cubicBezTo>
                    <a:pt x="43578" y="8930"/>
                    <a:pt x="43121" y="8692"/>
                    <a:pt x="42615" y="8602"/>
                  </a:cubicBezTo>
                  <a:cubicBezTo>
                    <a:pt x="42159" y="8374"/>
                    <a:pt x="41633" y="8335"/>
                    <a:pt x="41127" y="8315"/>
                  </a:cubicBezTo>
                  <a:cubicBezTo>
                    <a:pt x="40939" y="8117"/>
                    <a:pt x="40641" y="8196"/>
                    <a:pt x="40403" y="8117"/>
                  </a:cubicBezTo>
                  <a:cubicBezTo>
                    <a:pt x="40214" y="8037"/>
                    <a:pt x="40412" y="7720"/>
                    <a:pt x="40313" y="7610"/>
                  </a:cubicBezTo>
                  <a:cubicBezTo>
                    <a:pt x="40244" y="7263"/>
                    <a:pt x="40055" y="6946"/>
                    <a:pt x="40105" y="6578"/>
                  </a:cubicBezTo>
                  <a:cubicBezTo>
                    <a:pt x="40035" y="6430"/>
                    <a:pt x="39817" y="6271"/>
                    <a:pt x="40006" y="6112"/>
                  </a:cubicBezTo>
                  <a:cubicBezTo>
                    <a:pt x="40066" y="5923"/>
                    <a:pt x="40224" y="5596"/>
                    <a:pt x="39976" y="5457"/>
                  </a:cubicBezTo>
                  <a:lnTo>
                    <a:pt x="39986" y="5398"/>
                  </a:lnTo>
                  <a:cubicBezTo>
                    <a:pt x="39738" y="5299"/>
                    <a:pt x="39470" y="5259"/>
                    <a:pt x="39222" y="5169"/>
                  </a:cubicBezTo>
                  <a:cubicBezTo>
                    <a:pt x="39123" y="4882"/>
                    <a:pt x="38795" y="5021"/>
                    <a:pt x="38587" y="4882"/>
                  </a:cubicBezTo>
                  <a:cubicBezTo>
                    <a:pt x="38472" y="4852"/>
                    <a:pt x="38352" y="4848"/>
                    <a:pt x="38230" y="4848"/>
                  </a:cubicBezTo>
                  <a:cubicBezTo>
                    <a:pt x="38173" y="4848"/>
                    <a:pt x="38115" y="4849"/>
                    <a:pt x="38058" y="4849"/>
                  </a:cubicBezTo>
                  <a:cubicBezTo>
                    <a:pt x="37910" y="4849"/>
                    <a:pt x="37763" y="4842"/>
                    <a:pt x="37625" y="4792"/>
                  </a:cubicBezTo>
                  <a:cubicBezTo>
                    <a:pt x="37158" y="4633"/>
                    <a:pt x="36662" y="4633"/>
                    <a:pt x="36186" y="4594"/>
                  </a:cubicBezTo>
                  <a:cubicBezTo>
                    <a:pt x="36060" y="4631"/>
                    <a:pt x="35934" y="4644"/>
                    <a:pt x="35808" y="4644"/>
                  </a:cubicBezTo>
                  <a:cubicBezTo>
                    <a:pt x="35504" y="4644"/>
                    <a:pt x="35201" y="4568"/>
                    <a:pt x="34901" y="4568"/>
                  </a:cubicBezTo>
                  <a:cubicBezTo>
                    <a:pt x="34827" y="4568"/>
                    <a:pt x="34752" y="4572"/>
                    <a:pt x="34677" y="4584"/>
                  </a:cubicBezTo>
                  <a:cubicBezTo>
                    <a:pt x="34291" y="4386"/>
                    <a:pt x="33844" y="4395"/>
                    <a:pt x="33427" y="4326"/>
                  </a:cubicBezTo>
                  <a:cubicBezTo>
                    <a:pt x="33387" y="4345"/>
                    <a:pt x="33342" y="4354"/>
                    <a:pt x="33297" y="4354"/>
                  </a:cubicBezTo>
                  <a:cubicBezTo>
                    <a:pt x="33108" y="4354"/>
                    <a:pt x="32907" y="4201"/>
                    <a:pt x="32971" y="4009"/>
                  </a:cubicBezTo>
                  <a:cubicBezTo>
                    <a:pt x="33070" y="3731"/>
                    <a:pt x="33160" y="3453"/>
                    <a:pt x="33160" y="3156"/>
                  </a:cubicBezTo>
                  <a:cubicBezTo>
                    <a:pt x="33001" y="3046"/>
                    <a:pt x="32832" y="2957"/>
                    <a:pt x="32664" y="2858"/>
                  </a:cubicBezTo>
                  <a:cubicBezTo>
                    <a:pt x="32465" y="2659"/>
                    <a:pt x="32346" y="2411"/>
                    <a:pt x="32247" y="2153"/>
                  </a:cubicBezTo>
                  <a:cubicBezTo>
                    <a:pt x="32217" y="1855"/>
                    <a:pt x="32287" y="1558"/>
                    <a:pt x="32287" y="1260"/>
                  </a:cubicBezTo>
                  <a:cubicBezTo>
                    <a:pt x="32267" y="1052"/>
                    <a:pt x="32038" y="1151"/>
                    <a:pt x="31930" y="1032"/>
                  </a:cubicBezTo>
                  <a:cubicBezTo>
                    <a:pt x="31791" y="903"/>
                    <a:pt x="31592" y="982"/>
                    <a:pt x="31473" y="834"/>
                  </a:cubicBezTo>
                  <a:cubicBezTo>
                    <a:pt x="31437" y="796"/>
                    <a:pt x="31401" y="781"/>
                    <a:pt x="31365" y="781"/>
                  </a:cubicBezTo>
                  <a:cubicBezTo>
                    <a:pt x="31260" y="781"/>
                    <a:pt x="31156" y="903"/>
                    <a:pt x="31055" y="903"/>
                  </a:cubicBezTo>
                  <a:cubicBezTo>
                    <a:pt x="31029" y="903"/>
                    <a:pt x="31003" y="894"/>
                    <a:pt x="30977" y="873"/>
                  </a:cubicBezTo>
                  <a:cubicBezTo>
                    <a:pt x="30800" y="733"/>
                    <a:pt x="30574" y="675"/>
                    <a:pt x="30351" y="675"/>
                  </a:cubicBezTo>
                  <a:cubicBezTo>
                    <a:pt x="30274" y="675"/>
                    <a:pt x="30198" y="682"/>
                    <a:pt x="30124" y="695"/>
                  </a:cubicBezTo>
                  <a:cubicBezTo>
                    <a:pt x="29949" y="773"/>
                    <a:pt x="29764" y="785"/>
                    <a:pt x="29579" y="785"/>
                  </a:cubicBezTo>
                  <a:cubicBezTo>
                    <a:pt x="29490" y="785"/>
                    <a:pt x="29400" y="782"/>
                    <a:pt x="29312" y="782"/>
                  </a:cubicBezTo>
                  <a:cubicBezTo>
                    <a:pt x="29281" y="782"/>
                    <a:pt x="29251" y="783"/>
                    <a:pt x="29220" y="784"/>
                  </a:cubicBezTo>
                  <a:cubicBezTo>
                    <a:pt x="29169" y="809"/>
                    <a:pt x="29123" y="819"/>
                    <a:pt x="29080" y="819"/>
                  </a:cubicBezTo>
                  <a:cubicBezTo>
                    <a:pt x="28873" y="819"/>
                    <a:pt x="28742" y="584"/>
                    <a:pt x="28536" y="584"/>
                  </a:cubicBezTo>
                  <a:cubicBezTo>
                    <a:pt x="28526" y="584"/>
                    <a:pt x="28516" y="584"/>
                    <a:pt x="28506" y="585"/>
                  </a:cubicBezTo>
                  <a:cubicBezTo>
                    <a:pt x="28479" y="590"/>
                    <a:pt x="28453" y="591"/>
                    <a:pt x="28427" y="591"/>
                  </a:cubicBezTo>
                  <a:cubicBezTo>
                    <a:pt x="28239" y="591"/>
                    <a:pt x="28056" y="497"/>
                    <a:pt x="27868" y="497"/>
                  </a:cubicBezTo>
                  <a:cubicBezTo>
                    <a:pt x="27836" y="497"/>
                    <a:pt x="27804" y="500"/>
                    <a:pt x="27772" y="506"/>
                  </a:cubicBezTo>
                  <a:cubicBezTo>
                    <a:pt x="27713" y="517"/>
                    <a:pt x="27654" y="522"/>
                    <a:pt x="27595" y="522"/>
                  </a:cubicBezTo>
                  <a:cubicBezTo>
                    <a:pt x="27307" y="522"/>
                    <a:pt x="27011" y="413"/>
                    <a:pt x="26725" y="413"/>
                  </a:cubicBezTo>
                  <a:cubicBezTo>
                    <a:pt x="26592" y="413"/>
                    <a:pt x="26461" y="437"/>
                    <a:pt x="26334" y="506"/>
                  </a:cubicBezTo>
                  <a:cubicBezTo>
                    <a:pt x="26276" y="475"/>
                    <a:pt x="26215" y="465"/>
                    <a:pt x="26152" y="465"/>
                  </a:cubicBezTo>
                  <a:cubicBezTo>
                    <a:pt x="26032" y="465"/>
                    <a:pt x="25906" y="502"/>
                    <a:pt x="25786" y="502"/>
                  </a:cubicBezTo>
                  <a:cubicBezTo>
                    <a:pt x="25710" y="502"/>
                    <a:pt x="25637" y="487"/>
                    <a:pt x="25569" y="437"/>
                  </a:cubicBezTo>
                  <a:cubicBezTo>
                    <a:pt x="25311" y="258"/>
                    <a:pt x="24974" y="358"/>
                    <a:pt x="24686" y="268"/>
                  </a:cubicBezTo>
                  <a:cubicBezTo>
                    <a:pt x="24571" y="251"/>
                    <a:pt x="24436" y="204"/>
                    <a:pt x="24314" y="204"/>
                  </a:cubicBezTo>
                  <a:cubicBezTo>
                    <a:pt x="24226" y="204"/>
                    <a:pt x="24144" y="228"/>
                    <a:pt x="24081" y="308"/>
                  </a:cubicBezTo>
                  <a:cubicBezTo>
                    <a:pt x="23984" y="283"/>
                    <a:pt x="23886" y="274"/>
                    <a:pt x="23789" y="274"/>
                  </a:cubicBezTo>
                  <a:cubicBezTo>
                    <a:pt x="23497" y="274"/>
                    <a:pt x="23205" y="357"/>
                    <a:pt x="22919" y="357"/>
                  </a:cubicBezTo>
                  <a:cubicBezTo>
                    <a:pt x="22796" y="357"/>
                    <a:pt x="22674" y="342"/>
                    <a:pt x="22553" y="298"/>
                  </a:cubicBezTo>
                  <a:cubicBezTo>
                    <a:pt x="22429" y="180"/>
                    <a:pt x="22269" y="151"/>
                    <a:pt x="22109" y="151"/>
                  </a:cubicBezTo>
                  <a:cubicBezTo>
                    <a:pt x="22014" y="151"/>
                    <a:pt x="21918" y="161"/>
                    <a:pt x="21829" y="169"/>
                  </a:cubicBezTo>
                  <a:cubicBezTo>
                    <a:pt x="21686" y="97"/>
                    <a:pt x="21536" y="61"/>
                    <a:pt x="21383" y="61"/>
                  </a:cubicBezTo>
                  <a:cubicBezTo>
                    <a:pt x="21281" y="61"/>
                    <a:pt x="21178" y="77"/>
                    <a:pt x="21075" y="109"/>
                  </a:cubicBezTo>
                  <a:cubicBezTo>
                    <a:pt x="20648" y="62"/>
                    <a:pt x="20213" y="10"/>
                    <a:pt x="19777" y="10"/>
                  </a:cubicBezTo>
                  <a:cubicBezTo>
                    <a:pt x="19574" y="10"/>
                    <a:pt x="19372" y="21"/>
                    <a:pt x="19170" y="50"/>
                  </a:cubicBezTo>
                  <a:cubicBezTo>
                    <a:pt x="19163" y="50"/>
                    <a:pt x="19156" y="51"/>
                    <a:pt x="19149" y="51"/>
                  </a:cubicBezTo>
                  <a:cubicBezTo>
                    <a:pt x="19067" y="51"/>
                    <a:pt x="18994" y="0"/>
                    <a:pt x="18912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725785" y="2641684"/>
              <a:ext cx="493448" cy="497314"/>
            </a:xfrm>
            <a:custGeom>
              <a:avLst/>
              <a:gdLst/>
              <a:ahLst/>
              <a:cxnLst/>
              <a:rect l="l" t="t" r="r" b="b"/>
              <a:pathLst>
                <a:path w="5508" h="5551" extrusionOk="0">
                  <a:moveTo>
                    <a:pt x="3017" y="0"/>
                  </a:moveTo>
                  <a:cubicBezTo>
                    <a:pt x="3014" y="0"/>
                    <a:pt x="3011" y="0"/>
                    <a:pt x="3008" y="0"/>
                  </a:cubicBezTo>
                  <a:cubicBezTo>
                    <a:pt x="2531" y="11"/>
                    <a:pt x="2392" y="695"/>
                    <a:pt x="2313" y="1052"/>
                  </a:cubicBezTo>
                  <a:cubicBezTo>
                    <a:pt x="2254" y="1350"/>
                    <a:pt x="2234" y="1647"/>
                    <a:pt x="2254" y="1955"/>
                  </a:cubicBezTo>
                  <a:cubicBezTo>
                    <a:pt x="2144" y="1797"/>
                    <a:pt x="2025" y="1638"/>
                    <a:pt x="1886" y="1499"/>
                  </a:cubicBezTo>
                  <a:cubicBezTo>
                    <a:pt x="1673" y="1285"/>
                    <a:pt x="1326" y="977"/>
                    <a:pt x="988" y="977"/>
                  </a:cubicBezTo>
                  <a:cubicBezTo>
                    <a:pt x="903" y="977"/>
                    <a:pt x="817" y="996"/>
                    <a:pt x="735" y="1043"/>
                  </a:cubicBezTo>
                  <a:cubicBezTo>
                    <a:pt x="269" y="1290"/>
                    <a:pt x="646" y="1836"/>
                    <a:pt x="874" y="2114"/>
                  </a:cubicBezTo>
                  <a:cubicBezTo>
                    <a:pt x="1103" y="2372"/>
                    <a:pt x="1361" y="2610"/>
                    <a:pt x="1638" y="2818"/>
                  </a:cubicBezTo>
                  <a:cubicBezTo>
                    <a:pt x="1361" y="2818"/>
                    <a:pt x="1083" y="2858"/>
                    <a:pt x="814" y="2957"/>
                  </a:cubicBezTo>
                  <a:cubicBezTo>
                    <a:pt x="517" y="3056"/>
                    <a:pt x="1" y="3305"/>
                    <a:pt x="120" y="3702"/>
                  </a:cubicBezTo>
                  <a:cubicBezTo>
                    <a:pt x="195" y="3978"/>
                    <a:pt x="490" y="4030"/>
                    <a:pt x="754" y="4030"/>
                  </a:cubicBezTo>
                  <a:cubicBezTo>
                    <a:pt x="840" y="4030"/>
                    <a:pt x="922" y="4024"/>
                    <a:pt x="993" y="4019"/>
                  </a:cubicBezTo>
                  <a:cubicBezTo>
                    <a:pt x="1321" y="3999"/>
                    <a:pt x="1638" y="3949"/>
                    <a:pt x="1946" y="3860"/>
                  </a:cubicBezTo>
                  <a:lnTo>
                    <a:pt x="1946" y="3860"/>
                  </a:lnTo>
                  <a:cubicBezTo>
                    <a:pt x="1807" y="4039"/>
                    <a:pt x="1688" y="4237"/>
                    <a:pt x="1608" y="4456"/>
                  </a:cubicBezTo>
                  <a:cubicBezTo>
                    <a:pt x="1499" y="4743"/>
                    <a:pt x="1420" y="5190"/>
                    <a:pt x="1688" y="5418"/>
                  </a:cubicBezTo>
                  <a:cubicBezTo>
                    <a:pt x="1769" y="5488"/>
                    <a:pt x="1850" y="5517"/>
                    <a:pt x="1929" y="5517"/>
                  </a:cubicBezTo>
                  <a:cubicBezTo>
                    <a:pt x="2185" y="5517"/>
                    <a:pt x="2415" y="5209"/>
                    <a:pt x="2551" y="5011"/>
                  </a:cubicBezTo>
                  <a:cubicBezTo>
                    <a:pt x="2710" y="4763"/>
                    <a:pt x="2849" y="4485"/>
                    <a:pt x="2958" y="4207"/>
                  </a:cubicBezTo>
                  <a:cubicBezTo>
                    <a:pt x="3027" y="4476"/>
                    <a:pt x="3136" y="4723"/>
                    <a:pt x="3285" y="4952"/>
                  </a:cubicBezTo>
                  <a:cubicBezTo>
                    <a:pt x="3450" y="5195"/>
                    <a:pt x="3728" y="5551"/>
                    <a:pt x="4048" y="5551"/>
                  </a:cubicBezTo>
                  <a:cubicBezTo>
                    <a:pt x="4094" y="5551"/>
                    <a:pt x="4140" y="5544"/>
                    <a:pt x="4188" y="5527"/>
                  </a:cubicBezTo>
                  <a:cubicBezTo>
                    <a:pt x="4605" y="5398"/>
                    <a:pt x="4417" y="4833"/>
                    <a:pt x="4317" y="4545"/>
                  </a:cubicBezTo>
                  <a:cubicBezTo>
                    <a:pt x="4188" y="4227"/>
                    <a:pt x="4009" y="3940"/>
                    <a:pt x="3791" y="3682"/>
                  </a:cubicBezTo>
                  <a:cubicBezTo>
                    <a:pt x="4148" y="3682"/>
                    <a:pt x="4496" y="3583"/>
                    <a:pt x="4803" y="3394"/>
                  </a:cubicBezTo>
                  <a:cubicBezTo>
                    <a:pt x="5111" y="3195"/>
                    <a:pt x="5508" y="2759"/>
                    <a:pt x="5220" y="2382"/>
                  </a:cubicBezTo>
                  <a:cubicBezTo>
                    <a:pt x="5088" y="2214"/>
                    <a:pt x="4880" y="2161"/>
                    <a:pt x="4664" y="2161"/>
                  </a:cubicBezTo>
                  <a:cubicBezTo>
                    <a:pt x="4458" y="2161"/>
                    <a:pt x="4244" y="2209"/>
                    <a:pt x="4079" y="2253"/>
                  </a:cubicBezTo>
                  <a:cubicBezTo>
                    <a:pt x="3742" y="2332"/>
                    <a:pt x="3424" y="2481"/>
                    <a:pt x="3127" y="2659"/>
                  </a:cubicBezTo>
                  <a:cubicBezTo>
                    <a:pt x="3285" y="2194"/>
                    <a:pt x="3394" y="1707"/>
                    <a:pt x="3454" y="1211"/>
                  </a:cubicBezTo>
                  <a:cubicBezTo>
                    <a:pt x="3493" y="846"/>
                    <a:pt x="3602" y="0"/>
                    <a:pt x="3017" y="0"/>
                  </a:cubicBezTo>
                  <a:close/>
                </a:path>
              </a:pathLst>
            </a:custGeom>
            <a:solidFill>
              <a:srgbClr val="EA4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473408" y="2375419"/>
              <a:ext cx="183117" cy="171296"/>
            </a:xfrm>
            <a:custGeom>
              <a:avLst/>
              <a:gdLst/>
              <a:ahLst/>
              <a:cxnLst/>
              <a:rect l="l" t="t" r="r" b="b"/>
              <a:pathLst>
                <a:path w="2044" h="1912" extrusionOk="0">
                  <a:moveTo>
                    <a:pt x="1141" y="1"/>
                  </a:moveTo>
                  <a:cubicBezTo>
                    <a:pt x="1028" y="1"/>
                    <a:pt x="814" y="551"/>
                    <a:pt x="814" y="551"/>
                  </a:cubicBezTo>
                  <a:cubicBezTo>
                    <a:pt x="814" y="551"/>
                    <a:pt x="248" y="879"/>
                    <a:pt x="119" y="928"/>
                  </a:cubicBezTo>
                  <a:cubicBezTo>
                    <a:pt x="0" y="978"/>
                    <a:pt x="784" y="1177"/>
                    <a:pt x="784" y="1177"/>
                  </a:cubicBezTo>
                  <a:cubicBezTo>
                    <a:pt x="784" y="1177"/>
                    <a:pt x="992" y="1891"/>
                    <a:pt x="1102" y="1911"/>
                  </a:cubicBezTo>
                  <a:cubicBezTo>
                    <a:pt x="1103" y="1911"/>
                    <a:pt x="1105" y="1912"/>
                    <a:pt x="1106" y="1912"/>
                  </a:cubicBezTo>
                  <a:cubicBezTo>
                    <a:pt x="1216" y="1912"/>
                    <a:pt x="1449" y="1147"/>
                    <a:pt x="1449" y="1147"/>
                  </a:cubicBezTo>
                  <a:cubicBezTo>
                    <a:pt x="1449" y="1147"/>
                    <a:pt x="2044" y="1078"/>
                    <a:pt x="2044" y="939"/>
                  </a:cubicBezTo>
                  <a:cubicBezTo>
                    <a:pt x="2044" y="800"/>
                    <a:pt x="1380" y="661"/>
                    <a:pt x="1380" y="661"/>
                  </a:cubicBezTo>
                  <a:cubicBezTo>
                    <a:pt x="1380" y="661"/>
                    <a:pt x="1280" y="224"/>
                    <a:pt x="1181" y="35"/>
                  </a:cubicBezTo>
                  <a:cubicBezTo>
                    <a:pt x="1170" y="11"/>
                    <a:pt x="1156" y="1"/>
                    <a:pt x="1141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985420" y="3270166"/>
              <a:ext cx="296893" cy="290720"/>
            </a:xfrm>
            <a:custGeom>
              <a:avLst/>
              <a:gdLst/>
              <a:ahLst/>
              <a:cxnLst/>
              <a:rect l="l" t="t" r="r" b="b"/>
              <a:pathLst>
                <a:path w="3314" h="3245" extrusionOk="0">
                  <a:moveTo>
                    <a:pt x="1657" y="1"/>
                  </a:moveTo>
                  <a:cubicBezTo>
                    <a:pt x="1568" y="1"/>
                    <a:pt x="1488" y="486"/>
                    <a:pt x="1469" y="1161"/>
                  </a:cubicBezTo>
                  <a:cubicBezTo>
                    <a:pt x="995" y="724"/>
                    <a:pt x="606" y="430"/>
                    <a:pt x="498" y="430"/>
                  </a:cubicBezTo>
                  <a:cubicBezTo>
                    <a:pt x="489" y="430"/>
                    <a:pt x="481" y="432"/>
                    <a:pt x="476" y="437"/>
                  </a:cubicBezTo>
                  <a:cubicBezTo>
                    <a:pt x="407" y="506"/>
                    <a:pt x="714" y="913"/>
                    <a:pt x="1191" y="1429"/>
                  </a:cubicBezTo>
                  <a:cubicBezTo>
                    <a:pt x="506" y="1449"/>
                    <a:pt x="0" y="1529"/>
                    <a:pt x="0" y="1618"/>
                  </a:cubicBezTo>
                  <a:cubicBezTo>
                    <a:pt x="0" y="1717"/>
                    <a:pt x="506" y="1796"/>
                    <a:pt x="1191" y="1816"/>
                  </a:cubicBezTo>
                  <a:cubicBezTo>
                    <a:pt x="734" y="2312"/>
                    <a:pt x="437" y="2719"/>
                    <a:pt x="496" y="2779"/>
                  </a:cubicBezTo>
                  <a:cubicBezTo>
                    <a:pt x="503" y="2785"/>
                    <a:pt x="512" y="2788"/>
                    <a:pt x="525" y="2788"/>
                  </a:cubicBezTo>
                  <a:cubicBezTo>
                    <a:pt x="644" y="2788"/>
                    <a:pt x="1019" y="2498"/>
                    <a:pt x="1469" y="2084"/>
                  </a:cubicBezTo>
                  <a:cubicBezTo>
                    <a:pt x="1488" y="2749"/>
                    <a:pt x="1568" y="3245"/>
                    <a:pt x="1657" y="3245"/>
                  </a:cubicBezTo>
                  <a:cubicBezTo>
                    <a:pt x="1746" y="3245"/>
                    <a:pt x="1826" y="2749"/>
                    <a:pt x="1846" y="2084"/>
                  </a:cubicBezTo>
                  <a:cubicBezTo>
                    <a:pt x="2313" y="2516"/>
                    <a:pt x="2699" y="2808"/>
                    <a:pt x="2812" y="2808"/>
                  </a:cubicBezTo>
                  <a:cubicBezTo>
                    <a:pt x="2823" y="2808"/>
                    <a:pt x="2832" y="2805"/>
                    <a:pt x="2838" y="2799"/>
                  </a:cubicBezTo>
                  <a:cubicBezTo>
                    <a:pt x="2908" y="2739"/>
                    <a:pt x="2600" y="2322"/>
                    <a:pt x="2123" y="1816"/>
                  </a:cubicBezTo>
                  <a:cubicBezTo>
                    <a:pt x="2808" y="1796"/>
                    <a:pt x="3314" y="1717"/>
                    <a:pt x="3314" y="1618"/>
                  </a:cubicBezTo>
                  <a:cubicBezTo>
                    <a:pt x="3314" y="1529"/>
                    <a:pt x="2808" y="1449"/>
                    <a:pt x="2123" y="1429"/>
                  </a:cubicBezTo>
                  <a:cubicBezTo>
                    <a:pt x="2580" y="933"/>
                    <a:pt x="2877" y="526"/>
                    <a:pt x="2818" y="467"/>
                  </a:cubicBezTo>
                  <a:cubicBezTo>
                    <a:pt x="2811" y="460"/>
                    <a:pt x="2801" y="457"/>
                    <a:pt x="2789" y="457"/>
                  </a:cubicBezTo>
                  <a:cubicBezTo>
                    <a:pt x="2669" y="457"/>
                    <a:pt x="2294" y="740"/>
                    <a:pt x="1846" y="1161"/>
                  </a:cubicBezTo>
                  <a:cubicBezTo>
                    <a:pt x="1826" y="486"/>
                    <a:pt x="1746" y="1"/>
                    <a:pt x="1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243159" y="3206198"/>
              <a:ext cx="192971" cy="188497"/>
            </a:xfrm>
            <a:custGeom>
              <a:avLst/>
              <a:gdLst/>
              <a:ahLst/>
              <a:cxnLst/>
              <a:rect l="l" t="t" r="r" b="b"/>
              <a:pathLst>
                <a:path w="2154" h="2104" extrusionOk="0">
                  <a:moveTo>
                    <a:pt x="1072" y="0"/>
                  </a:moveTo>
                  <a:cubicBezTo>
                    <a:pt x="1022" y="0"/>
                    <a:pt x="973" y="318"/>
                    <a:pt x="953" y="754"/>
                  </a:cubicBezTo>
                  <a:cubicBezTo>
                    <a:pt x="658" y="477"/>
                    <a:pt x="403" y="280"/>
                    <a:pt x="326" y="280"/>
                  </a:cubicBezTo>
                  <a:cubicBezTo>
                    <a:pt x="318" y="280"/>
                    <a:pt x="312" y="283"/>
                    <a:pt x="308" y="288"/>
                  </a:cubicBezTo>
                  <a:cubicBezTo>
                    <a:pt x="268" y="327"/>
                    <a:pt x="467" y="596"/>
                    <a:pt x="775" y="923"/>
                  </a:cubicBezTo>
                  <a:cubicBezTo>
                    <a:pt x="328" y="942"/>
                    <a:pt x="1" y="992"/>
                    <a:pt x="1" y="1052"/>
                  </a:cubicBezTo>
                  <a:cubicBezTo>
                    <a:pt x="1" y="1112"/>
                    <a:pt x="328" y="1161"/>
                    <a:pt x="775" y="1181"/>
                  </a:cubicBezTo>
                  <a:cubicBezTo>
                    <a:pt x="477" y="1498"/>
                    <a:pt x="288" y="1766"/>
                    <a:pt x="328" y="1806"/>
                  </a:cubicBezTo>
                  <a:cubicBezTo>
                    <a:pt x="331" y="1809"/>
                    <a:pt x="336" y="1811"/>
                    <a:pt x="343" y="1811"/>
                  </a:cubicBezTo>
                  <a:cubicBezTo>
                    <a:pt x="412" y="1811"/>
                    <a:pt x="653" y="1622"/>
                    <a:pt x="953" y="1350"/>
                  </a:cubicBezTo>
                  <a:cubicBezTo>
                    <a:pt x="973" y="1786"/>
                    <a:pt x="1022" y="2104"/>
                    <a:pt x="1072" y="2104"/>
                  </a:cubicBezTo>
                  <a:cubicBezTo>
                    <a:pt x="1132" y="2104"/>
                    <a:pt x="1181" y="1786"/>
                    <a:pt x="1201" y="1350"/>
                  </a:cubicBezTo>
                  <a:cubicBezTo>
                    <a:pt x="1501" y="1631"/>
                    <a:pt x="1759" y="1821"/>
                    <a:pt x="1831" y="1821"/>
                  </a:cubicBezTo>
                  <a:cubicBezTo>
                    <a:pt x="1838" y="1821"/>
                    <a:pt x="1843" y="1819"/>
                    <a:pt x="1846" y="1816"/>
                  </a:cubicBezTo>
                  <a:cubicBezTo>
                    <a:pt x="1886" y="1776"/>
                    <a:pt x="1687" y="1508"/>
                    <a:pt x="1379" y="1181"/>
                  </a:cubicBezTo>
                  <a:cubicBezTo>
                    <a:pt x="1826" y="1161"/>
                    <a:pt x="2153" y="1112"/>
                    <a:pt x="2153" y="1052"/>
                  </a:cubicBezTo>
                  <a:cubicBezTo>
                    <a:pt x="2153" y="992"/>
                    <a:pt x="1826" y="942"/>
                    <a:pt x="1379" y="923"/>
                  </a:cubicBezTo>
                  <a:cubicBezTo>
                    <a:pt x="1677" y="605"/>
                    <a:pt x="1866" y="338"/>
                    <a:pt x="1826" y="298"/>
                  </a:cubicBezTo>
                  <a:cubicBezTo>
                    <a:pt x="1823" y="294"/>
                    <a:pt x="1817" y="293"/>
                    <a:pt x="1811" y="293"/>
                  </a:cubicBezTo>
                  <a:cubicBezTo>
                    <a:pt x="1740" y="293"/>
                    <a:pt x="1499" y="474"/>
                    <a:pt x="1201" y="754"/>
                  </a:cubicBezTo>
                  <a:cubicBezTo>
                    <a:pt x="1181" y="318"/>
                    <a:pt x="1132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3" name="Google Shape;1083;p45"/>
          <p:cNvSpPr txBox="1">
            <a:spLocks noGrp="1"/>
          </p:cNvSpPr>
          <p:nvPr>
            <p:ph type="title"/>
          </p:nvPr>
        </p:nvSpPr>
        <p:spPr>
          <a:xfrm>
            <a:off x="2441925" y="977197"/>
            <a:ext cx="24540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45"/>
          <p:cNvSpPr txBox="1">
            <a:spLocks noGrp="1"/>
          </p:cNvSpPr>
          <p:nvPr>
            <p:ph type="subTitle" idx="1"/>
          </p:nvPr>
        </p:nvSpPr>
        <p:spPr>
          <a:xfrm>
            <a:off x="2441925" y="2325497"/>
            <a:ext cx="2454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9">
    <p:bg>
      <p:bgPr>
        <a:solidFill>
          <a:schemeClr val="accent5"/>
        </a:solidFill>
        <a:effectLst/>
      </p:bgPr>
    </p:bg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8"/>
          <p:cNvSpPr/>
          <p:nvPr/>
        </p:nvSpPr>
        <p:spPr>
          <a:xfrm>
            <a:off x="4113079" y="14124"/>
            <a:ext cx="2592515" cy="3168937"/>
          </a:xfrm>
          <a:custGeom>
            <a:avLst/>
            <a:gdLst/>
            <a:ahLst/>
            <a:cxnLst/>
            <a:rect l="l" t="t" r="r" b="b"/>
            <a:pathLst>
              <a:path w="28056" h="34294" extrusionOk="0">
                <a:moveTo>
                  <a:pt x="7903" y="549"/>
                </a:moveTo>
                <a:cubicBezTo>
                  <a:pt x="8569" y="549"/>
                  <a:pt x="9226" y="629"/>
                  <a:pt x="9845" y="791"/>
                </a:cubicBezTo>
                <a:cubicBezTo>
                  <a:pt x="13057" y="1637"/>
                  <a:pt x="15916" y="4375"/>
                  <a:pt x="17496" y="8129"/>
                </a:cubicBezTo>
                <a:cubicBezTo>
                  <a:pt x="19368" y="12598"/>
                  <a:pt x="18502" y="15931"/>
                  <a:pt x="16972" y="20501"/>
                </a:cubicBezTo>
                <a:cubicBezTo>
                  <a:pt x="16258" y="22604"/>
                  <a:pt x="16198" y="23822"/>
                  <a:pt x="16761" y="24436"/>
                </a:cubicBezTo>
                <a:cubicBezTo>
                  <a:pt x="17049" y="24746"/>
                  <a:pt x="17459" y="24861"/>
                  <a:pt x="17955" y="24861"/>
                </a:cubicBezTo>
                <a:cubicBezTo>
                  <a:pt x="18605" y="24861"/>
                  <a:pt x="19402" y="24663"/>
                  <a:pt x="20264" y="24446"/>
                </a:cubicBezTo>
                <a:cubicBezTo>
                  <a:pt x="21257" y="24198"/>
                  <a:pt x="22353" y="23924"/>
                  <a:pt x="23357" y="23924"/>
                </a:cubicBezTo>
                <a:cubicBezTo>
                  <a:pt x="23615" y="23924"/>
                  <a:pt x="23867" y="23942"/>
                  <a:pt x="24110" y="23983"/>
                </a:cubicBezTo>
                <a:cubicBezTo>
                  <a:pt x="25166" y="24154"/>
                  <a:pt x="26072" y="24849"/>
                  <a:pt x="26666" y="25916"/>
                </a:cubicBezTo>
                <a:cubicBezTo>
                  <a:pt x="27360" y="27164"/>
                  <a:pt x="27481" y="28704"/>
                  <a:pt x="26978" y="29943"/>
                </a:cubicBezTo>
                <a:cubicBezTo>
                  <a:pt x="25921" y="32499"/>
                  <a:pt x="23063" y="33687"/>
                  <a:pt x="20697" y="33737"/>
                </a:cubicBezTo>
                <a:cubicBezTo>
                  <a:pt x="20633" y="33738"/>
                  <a:pt x="20570" y="33739"/>
                  <a:pt x="20507" y="33739"/>
                </a:cubicBezTo>
                <a:cubicBezTo>
                  <a:pt x="17677" y="33739"/>
                  <a:pt x="14990" y="32437"/>
                  <a:pt x="13198" y="31442"/>
                </a:cubicBezTo>
                <a:cubicBezTo>
                  <a:pt x="11275" y="30375"/>
                  <a:pt x="8617" y="28634"/>
                  <a:pt x="7832" y="25926"/>
                </a:cubicBezTo>
                <a:cubicBezTo>
                  <a:pt x="7380" y="24396"/>
                  <a:pt x="7581" y="22695"/>
                  <a:pt x="7772" y="21054"/>
                </a:cubicBezTo>
                <a:cubicBezTo>
                  <a:pt x="8013" y="19051"/>
                  <a:pt x="8266" y="16987"/>
                  <a:pt x="7339" y="15155"/>
                </a:cubicBezTo>
                <a:cubicBezTo>
                  <a:pt x="6624" y="13736"/>
                  <a:pt x="5346" y="12739"/>
                  <a:pt x="4098" y="11773"/>
                </a:cubicBezTo>
                <a:cubicBezTo>
                  <a:pt x="2689" y="10686"/>
                  <a:pt x="1360" y="9659"/>
                  <a:pt x="846" y="8089"/>
                </a:cubicBezTo>
                <a:cubicBezTo>
                  <a:pt x="535" y="7142"/>
                  <a:pt x="565" y="6035"/>
                  <a:pt x="927" y="4968"/>
                </a:cubicBezTo>
                <a:cubicBezTo>
                  <a:pt x="1934" y="2063"/>
                  <a:pt x="5009" y="549"/>
                  <a:pt x="7903" y="549"/>
                </a:cubicBezTo>
                <a:close/>
                <a:moveTo>
                  <a:pt x="7930" y="1"/>
                </a:moveTo>
                <a:cubicBezTo>
                  <a:pt x="4819" y="1"/>
                  <a:pt x="1497" y="1647"/>
                  <a:pt x="414" y="4797"/>
                </a:cubicBezTo>
                <a:cubicBezTo>
                  <a:pt x="81" y="5733"/>
                  <a:pt x="1" y="6710"/>
                  <a:pt x="152" y="7605"/>
                </a:cubicBezTo>
                <a:cubicBezTo>
                  <a:pt x="193" y="7827"/>
                  <a:pt x="253" y="8048"/>
                  <a:pt x="323" y="8260"/>
                </a:cubicBezTo>
                <a:cubicBezTo>
                  <a:pt x="887" y="9991"/>
                  <a:pt x="2347" y="11119"/>
                  <a:pt x="3756" y="12216"/>
                </a:cubicBezTo>
                <a:cubicBezTo>
                  <a:pt x="4953" y="13142"/>
                  <a:pt x="6192" y="14098"/>
                  <a:pt x="6846" y="15397"/>
                </a:cubicBezTo>
                <a:cubicBezTo>
                  <a:pt x="7691" y="17078"/>
                  <a:pt x="7470" y="18980"/>
                  <a:pt x="7228" y="20993"/>
                </a:cubicBezTo>
                <a:cubicBezTo>
                  <a:pt x="7027" y="22684"/>
                  <a:pt x="6816" y="24436"/>
                  <a:pt x="7299" y="26087"/>
                </a:cubicBezTo>
                <a:cubicBezTo>
                  <a:pt x="8145" y="28986"/>
                  <a:pt x="10923" y="30808"/>
                  <a:pt x="12936" y="31925"/>
                </a:cubicBezTo>
                <a:cubicBezTo>
                  <a:pt x="14778" y="32950"/>
                  <a:pt x="17547" y="34293"/>
                  <a:pt x="20514" y="34293"/>
                </a:cubicBezTo>
                <a:cubicBezTo>
                  <a:pt x="20578" y="34293"/>
                  <a:pt x="20643" y="34292"/>
                  <a:pt x="20707" y="34291"/>
                </a:cubicBezTo>
                <a:cubicBezTo>
                  <a:pt x="23253" y="34240"/>
                  <a:pt x="26334" y="32942"/>
                  <a:pt x="27481" y="30154"/>
                </a:cubicBezTo>
                <a:cubicBezTo>
                  <a:pt x="28055" y="28764"/>
                  <a:pt x="27924" y="27044"/>
                  <a:pt x="27149" y="25644"/>
                </a:cubicBezTo>
                <a:cubicBezTo>
                  <a:pt x="26465" y="24426"/>
                  <a:pt x="25418" y="23641"/>
                  <a:pt x="24200" y="23440"/>
                </a:cubicBezTo>
                <a:cubicBezTo>
                  <a:pt x="23926" y="23393"/>
                  <a:pt x="23645" y="23373"/>
                  <a:pt x="23360" y="23373"/>
                </a:cubicBezTo>
                <a:cubicBezTo>
                  <a:pt x="22290" y="23373"/>
                  <a:pt x="21158" y="23658"/>
                  <a:pt x="20133" y="23913"/>
                </a:cubicBezTo>
                <a:cubicBezTo>
                  <a:pt x="19319" y="24115"/>
                  <a:pt x="18536" y="24309"/>
                  <a:pt x="17956" y="24309"/>
                </a:cubicBezTo>
                <a:cubicBezTo>
                  <a:pt x="17612" y="24309"/>
                  <a:pt x="17339" y="24240"/>
                  <a:pt x="17174" y="24064"/>
                </a:cubicBezTo>
                <a:cubicBezTo>
                  <a:pt x="16771" y="23631"/>
                  <a:pt x="16882" y="22494"/>
                  <a:pt x="17496" y="20671"/>
                </a:cubicBezTo>
                <a:cubicBezTo>
                  <a:pt x="19066" y="15980"/>
                  <a:pt x="19952" y="12558"/>
                  <a:pt x="17999" y="7918"/>
                </a:cubicBezTo>
                <a:cubicBezTo>
                  <a:pt x="16359" y="4012"/>
                  <a:pt x="13359" y="1143"/>
                  <a:pt x="9986" y="257"/>
                </a:cubicBezTo>
                <a:cubicBezTo>
                  <a:pt x="9331" y="86"/>
                  <a:pt x="8636" y="1"/>
                  <a:pt x="7930" y="1"/>
                </a:cubicBezTo>
                <a:close/>
              </a:path>
            </a:pathLst>
          </a:custGeom>
          <a:solidFill>
            <a:srgbClr val="FFD8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48"/>
          <p:cNvSpPr/>
          <p:nvPr/>
        </p:nvSpPr>
        <p:spPr>
          <a:xfrm>
            <a:off x="4511247" y="-288775"/>
            <a:ext cx="1840892" cy="1414536"/>
          </a:xfrm>
          <a:custGeom>
            <a:avLst/>
            <a:gdLst/>
            <a:ahLst/>
            <a:cxnLst/>
            <a:rect l="l" t="t" r="r" b="b"/>
            <a:pathLst>
              <a:path w="19922" h="15308" extrusionOk="0">
                <a:moveTo>
                  <a:pt x="12959" y="550"/>
                </a:moveTo>
                <a:cubicBezTo>
                  <a:pt x="13337" y="550"/>
                  <a:pt x="13711" y="572"/>
                  <a:pt x="14073" y="616"/>
                </a:cubicBezTo>
                <a:cubicBezTo>
                  <a:pt x="16649" y="928"/>
                  <a:pt x="18441" y="2227"/>
                  <a:pt x="18884" y="4089"/>
                </a:cubicBezTo>
                <a:cubicBezTo>
                  <a:pt x="19358" y="6082"/>
                  <a:pt x="18955" y="7975"/>
                  <a:pt x="17687" y="9716"/>
                </a:cubicBezTo>
                <a:cubicBezTo>
                  <a:pt x="15441" y="12806"/>
                  <a:pt x="11153" y="14477"/>
                  <a:pt x="8113" y="14719"/>
                </a:cubicBezTo>
                <a:cubicBezTo>
                  <a:pt x="7840" y="14742"/>
                  <a:pt x="7556" y="14754"/>
                  <a:pt x="7265" y="14754"/>
                </a:cubicBezTo>
                <a:cubicBezTo>
                  <a:pt x="4854" y="14754"/>
                  <a:pt x="2000" y="13928"/>
                  <a:pt x="886" y="11538"/>
                </a:cubicBezTo>
                <a:cubicBezTo>
                  <a:pt x="544" y="10813"/>
                  <a:pt x="503" y="9816"/>
                  <a:pt x="1107" y="9414"/>
                </a:cubicBezTo>
                <a:cubicBezTo>
                  <a:pt x="1314" y="9275"/>
                  <a:pt x="1545" y="9225"/>
                  <a:pt x="1800" y="9225"/>
                </a:cubicBezTo>
                <a:cubicBezTo>
                  <a:pt x="2079" y="9225"/>
                  <a:pt x="2386" y="9285"/>
                  <a:pt x="2718" y="9353"/>
                </a:cubicBezTo>
                <a:cubicBezTo>
                  <a:pt x="3066" y="9417"/>
                  <a:pt x="3423" y="9486"/>
                  <a:pt x="3779" y="9486"/>
                </a:cubicBezTo>
                <a:cubicBezTo>
                  <a:pt x="3929" y="9486"/>
                  <a:pt x="4079" y="9474"/>
                  <a:pt x="4228" y="9444"/>
                </a:cubicBezTo>
                <a:cubicBezTo>
                  <a:pt x="5516" y="9203"/>
                  <a:pt x="6181" y="7834"/>
                  <a:pt x="6362" y="6636"/>
                </a:cubicBezTo>
                <a:cubicBezTo>
                  <a:pt x="6422" y="6304"/>
                  <a:pt x="6453" y="5951"/>
                  <a:pt x="6483" y="5609"/>
                </a:cubicBezTo>
                <a:cubicBezTo>
                  <a:pt x="6563" y="4803"/>
                  <a:pt x="6634" y="4038"/>
                  <a:pt x="6976" y="3374"/>
                </a:cubicBezTo>
                <a:cubicBezTo>
                  <a:pt x="7968" y="1444"/>
                  <a:pt x="10558" y="550"/>
                  <a:pt x="12959" y="550"/>
                </a:cubicBezTo>
                <a:close/>
                <a:moveTo>
                  <a:pt x="12959" y="1"/>
                </a:moveTo>
                <a:cubicBezTo>
                  <a:pt x="10380" y="1"/>
                  <a:pt x="7580" y="989"/>
                  <a:pt x="6483" y="3123"/>
                </a:cubicBezTo>
                <a:cubicBezTo>
                  <a:pt x="6091" y="3888"/>
                  <a:pt x="6010" y="4733"/>
                  <a:pt x="5939" y="5559"/>
                </a:cubicBezTo>
                <a:cubicBezTo>
                  <a:pt x="5909" y="5891"/>
                  <a:pt x="5869" y="6233"/>
                  <a:pt x="5818" y="6555"/>
                </a:cubicBezTo>
                <a:cubicBezTo>
                  <a:pt x="5668" y="7521"/>
                  <a:pt x="5134" y="8720"/>
                  <a:pt x="4127" y="8910"/>
                </a:cubicBezTo>
                <a:cubicBezTo>
                  <a:pt x="4020" y="8929"/>
                  <a:pt x="3910" y="8938"/>
                  <a:pt x="3798" y="8938"/>
                </a:cubicBezTo>
                <a:cubicBezTo>
                  <a:pt x="3490" y="8938"/>
                  <a:pt x="3166" y="8876"/>
                  <a:pt x="2819" y="8810"/>
                </a:cubicBezTo>
                <a:cubicBezTo>
                  <a:pt x="2476" y="8739"/>
                  <a:pt x="2127" y="8669"/>
                  <a:pt x="1785" y="8669"/>
                </a:cubicBezTo>
                <a:cubicBezTo>
                  <a:pt x="1442" y="8669"/>
                  <a:pt x="1108" y="8739"/>
                  <a:pt x="796" y="8951"/>
                </a:cubicBezTo>
                <a:cubicBezTo>
                  <a:pt x="161" y="9384"/>
                  <a:pt x="0" y="10189"/>
                  <a:pt x="131" y="10964"/>
                </a:cubicBezTo>
                <a:cubicBezTo>
                  <a:pt x="181" y="11246"/>
                  <a:pt x="272" y="11518"/>
                  <a:pt x="393" y="11769"/>
                </a:cubicBezTo>
                <a:cubicBezTo>
                  <a:pt x="1611" y="14403"/>
                  <a:pt x="4688" y="15307"/>
                  <a:pt x="7284" y="15307"/>
                </a:cubicBezTo>
                <a:cubicBezTo>
                  <a:pt x="7585" y="15307"/>
                  <a:pt x="7880" y="15295"/>
                  <a:pt x="8164" y="15272"/>
                </a:cubicBezTo>
                <a:cubicBezTo>
                  <a:pt x="11314" y="15021"/>
                  <a:pt x="15784" y="13269"/>
                  <a:pt x="18139" y="10038"/>
                </a:cubicBezTo>
                <a:cubicBezTo>
                  <a:pt x="19478" y="8186"/>
                  <a:pt x="19921" y="6082"/>
                  <a:pt x="19418" y="3958"/>
                </a:cubicBezTo>
                <a:cubicBezTo>
                  <a:pt x="18924" y="1864"/>
                  <a:pt x="16951" y="415"/>
                  <a:pt x="14143" y="72"/>
                </a:cubicBezTo>
                <a:cubicBezTo>
                  <a:pt x="13759" y="25"/>
                  <a:pt x="13362" y="1"/>
                  <a:pt x="129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48"/>
          <p:cNvSpPr/>
          <p:nvPr/>
        </p:nvSpPr>
        <p:spPr>
          <a:xfrm>
            <a:off x="1505107" y="1245795"/>
            <a:ext cx="3874172" cy="2583736"/>
          </a:xfrm>
          <a:custGeom>
            <a:avLst/>
            <a:gdLst/>
            <a:ahLst/>
            <a:cxnLst/>
            <a:rect l="l" t="t" r="r" b="b"/>
            <a:pathLst>
              <a:path w="41926" h="27961" extrusionOk="0">
                <a:moveTo>
                  <a:pt x="36035" y="1"/>
                </a:moveTo>
                <a:cubicBezTo>
                  <a:pt x="32892" y="1"/>
                  <a:pt x="29754" y="934"/>
                  <a:pt x="27239" y="2836"/>
                </a:cubicBezTo>
                <a:cubicBezTo>
                  <a:pt x="25287" y="4325"/>
                  <a:pt x="23585" y="6348"/>
                  <a:pt x="21209" y="6952"/>
                </a:cubicBezTo>
                <a:cubicBezTo>
                  <a:pt x="19650" y="7355"/>
                  <a:pt x="17979" y="7073"/>
                  <a:pt x="16398" y="7385"/>
                </a:cubicBezTo>
                <a:cubicBezTo>
                  <a:pt x="13418" y="7989"/>
                  <a:pt x="11244" y="10607"/>
                  <a:pt x="9946" y="13345"/>
                </a:cubicBezTo>
                <a:cubicBezTo>
                  <a:pt x="8647" y="16092"/>
                  <a:pt x="7962" y="19112"/>
                  <a:pt x="6523" y="21790"/>
                </a:cubicBezTo>
                <a:cubicBezTo>
                  <a:pt x="5255" y="24165"/>
                  <a:pt x="2678" y="27185"/>
                  <a:pt x="1" y="27961"/>
                </a:cubicBezTo>
                <a:lnTo>
                  <a:pt x="41925" y="27961"/>
                </a:lnTo>
                <a:lnTo>
                  <a:pt x="41925" y="1144"/>
                </a:lnTo>
                <a:cubicBezTo>
                  <a:pt x="40069" y="385"/>
                  <a:pt x="38051" y="1"/>
                  <a:pt x="36035" y="1"/>
                </a:cubicBezTo>
                <a:close/>
              </a:path>
            </a:pathLst>
          </a:custGeom>
          <a:solidFill>
            <a:srgbClr val="FFD8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2201388" y="2585377"/>
            <a:ext cx="1941" cy="4713"/>
          </a:xfrm>
          <a:custGeom>
            <a:avLst/>
            <a:gdLst/>
            <a:ahLst/>
            <a:cxnLst/>
            <a:rect l="l" t="t" r="r" b="b"/>
            <a:pathLst>
              <a:path w="21" h="51" extrusionOk="0">
                <a:moveTo>
                  <a:pt x="21" y="1"/>
                </a:moveTo>
                <a:lnTo>
                  <a:pt x="21" y="1"/>
                </a:lnTo>
                <a:cubicBezTo>
                  <a:pt x="1" y="31"/>
                  <a:pt x="1" y="41"/>
                  <a:pt x="10" y="51"/>
                </a:cubicBezTo>
                <a:cubicBezTo>
                  <a:pt x="21" y="31"/>
                  <a:pt x="21" y="21"/>
                  <a:pt x="2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48"/>
          <p:cNvSpPr/>
          <p:nvPr/>
        </p:nvSpPr>
        <p:spPr>
          <a:xfrm>
            <a:off x="2076736" y="2873769"/>
            <a:ext cx="2033" cy="92"/>
          </a:xfrm>
          <a:custGeom>
            <a:avLst/>
            <a:gdLst/>
            <a:ahLst/>
            <a:cxnLst/>
            <a:rect l="l" t="t" r="r" b="b"/>
            <a:pathLst>
              <a:path w="22" h="1" extrusionOk="0">
                <a:moveTo>
                  <a:pt x="1" y="0"/>
                </a:moveTo>
                <a:lnTo>
                  <a:pt x="2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8"/>
          <p:cNvSpPr/>
          <p:nvPr/>
        </p:nvSpPr>
        <p:spPr>
          <a:xfrm>
            <a:off x="2278546" y="2689608"/>
            <a:ext cx="92" cy="924"/>
          </a:xfrm>
          <a:custGeom>
            <a:avLst/>
            <a:gdLst/>
            <a:ahLst/>
            <a:cxnLst/>
            <a:rect l="l" t="t" r="r" b="b"/>
            <a:pathLst>
              <a:path w="1" h="10" extrusionOk="0">
                <a:moveTo>
                  <a:pt x="1" y="0"/>
                </a:moveTo>
                <a:lnTo>
                  <a:pt x="1" y="10"/>
                </a:lnTo>
                <a:lnTo>
                  <a:pt x="1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8"/>
          <p:cNvSpPr/>
          <p:nvPr/>
        </p:nvSpPr>
        <p:spPr>
          <a:xfrm>
            <a:off x="2278546" y="2690440"/>
            <a:ext cx="1109" cy="2033"/>
          </a:xfrm>
          <a:custGeom>
            <a:avLst/>
            <a:gdLst/>
            <a:ahLst/>
            <a:cxnLst/>
            <a:rect l="l" t="t" r="r" b="b"/>
            <a:pathLst>
              <a:path w="12" h="22" extrusionOk="0">
                <a:moveTo>
                  <a:pt x="11" y="21"/>
                </a:moveTo>
                <a:cubicBezTo>
                  <a:pt x="11" y="11"/>
                  <a:pt x="11" y="11"/>
                  <a:pt x="1" y="1"/>
                </a:cubicBezTo>
                <a:cubicBezTo>
                  <a:pt x="11" y="11"/>
                  <a:pt x="11" y="11"/>
                  <a:pt x="11" y="2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48"/>
          <p:cNvSpPr/>
          <p:nvPr/>
        </p:nvSpPr>
        <p:spPr>
          <a:xfrm>
            <a:off x="2053450" y="2858892"/>
            <a:ext cx="3881" cy="7485"/>
          </a:xfrm>
          <a:custGeom>
            <a:avLst/>
            <a:gdLst/>
            <a:ahLst/>
            <a:cxnLst/>
            <a:rect l="l" t="t" r="r" b="b"/>
            <a:pathLst>
              <a:path w="42" h="81" extrusionOk="0">
                <a:moveTo>
                  <a:pt x="11" y="0"/>
                </a:moveTo>
                <a:lnTo>
                  <a:pt x="1" y="10"/>
                </a:lnTo>
                <a:cubicBezTo>
                  <a:pt x="11" y="30"/>
                  <a:pt x="31" y="61"/>
                  <a:pt x="41" y="81"/>
                </a:cubicBezTo>
                <a:lnTo>
                  <a:pt x="41" y="70"/>
                </a:lnTo>
                <a:cubicBezTo>
                  <a:pt x="31" y="50"/>
                  <a:pt x="21" y="20"/>
                  <a:pt x="1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8"/>
          <p:cNvSpPr/>
          <p:nvPr/>
        </p:nvSpPr>
        <p:spPr>
          <a:xfrm>
            <a:off x="2083296" y="2832834"/>
            <a:ext cx="2865" cy="1941"/>
          </a:xfrm>
          <a:custGeom>
            <a:avLst/>
            <a:gdLst/>
            <a:ahLst/>
            <a:cxnLst/>
            <a:rect l="l" t="t" r="r" b="b"/>
            <a:pathLst>
              <a:path w="31" h="21" extrusionOk="0">
                <a:moveTo>
                  <a:pt x="0" y="0"/>
                </a:moveTo>
                <a:cubicBezTo>
                  <a:pt x="0" y="10"/>
                  <a:pt x="10" y="21"/>
                  <a:pt x="31" y="21"/>
                </a:cubicBezTo>
                <a:cubicBezTo>
                  <a:pt x="31" y="21"/>
                  <a:pt x="20" y="1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8"/>
          <p:cNvSpPr/>
          <p:nvPr/>
        </p:nvSpPr>
        <p:spPr>
          <a:xfrm>
            <a:off x="1977217" y="2823501"/>
            <a:ext cx="2957" cy="6561"/>
          </a:xfrm>
          <a:custGeom>
            <a:avLst/>
            <a:gdLst/>
            <a:ahLst/>
            <a:cxnLst/>
            <a:rect l="l" t="t" r="r" b="b"/>
            <a:pathLst>
              <a:path w="32" h="71" extrusionOk="0">
                <a:moveTo>
                  <a:pt x="0" y="1"/>
                </a:moveTo>
                <a:cubicBezTo>
                  <a:pt x="0" y="4"/>
                  <a:pt x="2" y="7"/>
                  <a:pt x="4" y="8"/>
                </a:cubicBezTo>
                <a:lnTo>
                  <a:pt x="4" y="8"/>
                </a:lnTo>
                <a:cubicBezTo>
                  <a:pt x="3" y="6"/>
                  <a:pt x="2" y="3"/>
                  <a:pt x="0" y="1"/>
                </a:cubicBezTo>
                <a:close/>
                <a:moveTo>
                  <a:pt x="4" y="8"/>
                </a:moveTo>
                <a:cubicBezTo>
                  <a:pt x="11" y="26"/>
                  <a:pt x="12" y="45"/>
                  <a:pt x="21" y="71"/>
                </a:cubicBezTo>
                <a:lnTo>
                  <a:pt x="31" y="61"/>
                </a:lnTo>
                <a:cubicBezTo>
                  <a:pt x="21" y="41"/>
                  <a:pt x="21" y="31"/>
                  <a:pt x="11" y="10"/>
                </a:cubicBezTo>
                <a:cubicBezTo>
                  <a:pt x="11" y="10"/>
                  <a:pt x="7" y="10"/>
                  <a:pt x="4" y="8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8"/>
          <p:cNvSpPr/>
          <p:nvPr/>
        </p:nvSpPr>
        <p:spPr>
          <a:xfrm>
            <a:off x="1976293" y="2821653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10" y="21"/>
                </a:moveTo>
                <a:cubicBezTo>
                  <a:pt x="1" y="21"/>
                  <a:pt x="1" y="10"/>
                  <a:pt x="1" y="1"/>
                </a:cubicBezTo>
                <a:cubicBezTo>
                  <a:pt x="1" y="10"/>
                  <a:pt x="1" y="21"/>
                  <a:pt x="10" y="2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48"/>
          <p:cNvSpPr/>
          <p:nvPr/>
        </p:nvSpPr>
        <p:spPr>
          <a:xfrm>
            <a:off x="2077660" y="2833758"/>
            <a:ext cx="1109" cy="1016"/>
          </a:xfrm>
          <a:custGeom>
            <a:avLst/>
            <a:gdLst/>
            <a:ahLst/>
            <a:cxnLst/>
            <a:rect l="l" t="t" r="r" b="b"/>
            <a:pathLst>
              <a:path w="12" h="11" extrusionOk="0">
                <a:moveTo>
                  <a:pt x="1" y="0"/>
                </a:moveTo>
                <a:lnTo>
                  <a:pt x="1" y="11"/>
                </a:lnTo>
                <a:lnTo>
                  <a:pt x="11" y="11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8"/>
          <p:cNvSpPr/>
          <p:nvPr/>
        </p:nvSpPr>
        <p:spPr>
          <a:xfrm>
            <a:off x="1939146" y="2556547"/>
            <a:ext cx="382279" cy="325543"/>
          </a:xfrm>
          <a:custGeom>
            <a:avLst/>
            <a:gdLst/>
            <a:ahLst/>
            <a:cxnLst/>
            <a:rect l="l" t="t" r="r" b="b"/>
            <a:pathLst>
              <a:path w="4137" h="3523" extrusionOk="0">
                <a:moveTo>
                  <a:pt x="2819" y="443"/>
                </a:moveTo>
                <a:lnTo>
                  <a:pt x="2819" y="443"/>
                </a:lnTo>
                <a:cubicBezTo>
                  <a:pt x="2828" y="454"/>
                  <a:pt x="2828" y="463"/>
                  <a:pt x="2839" y="463"/>
                </a:cubicBezTo>
                <a:lnTo>
                  <a:pt x="2819" y="443"/>
                </a:lnTo>
                <a:close/>
                <a:moveTo>
                  <a:pt x="2828" y="443"/>
                </a:moveTo>
                <a:cubicBezTo>
                  <a:pt x="2839" y="454"/>
                  <a:pt x="2839" y="463"/>
                  <a:pt x="2848" y="474"/>
                </a:cubicBezTo>
                <a:cubicBezTo>
                  <a:pt x="2848" y="474"/>
                  <a:pt x="2839" y="474"/>
                  <a:pt x="2839" y="463"/>
                </a:cubicBezTo>
                <a:lnTo>
                  <a:pt x="2799" y="463"/>
                </a:lnTo>
                <a:lnTo>
                  <a:pt x="2819" y="443"/>
                </a:lnTo>
                <a:close/>
                <a:moveTo>
                  <a:pt x="2879" y="534"/>
                </a:moveTo>
                <a:cubicBezTo>
                  <a:pt x="2879" y="534"/>
                  <a:pt x="2879" y="544"/>
                  <a:pt x="2889" y="544"/>
                </a:cubicBezTo>
                <a:lnTo>
                  <a:pt x="2879" y="534"/>
                </a:lnTo>
                <a:close/>
                <a:moveTo>
                  <a:pt x="2879" y="524"/>
                </a:moveTo>
                <a:cubicBezTo>
                  <a:pt x="2889" y="524"/>
                  <a:pt x="2889" y="534"/>
                  <a:pt x="2889" y="534"/>
                </a:cubicBezTo>
                <a:lnTo>
                  <a:pt x="2889" y="544"/>
                </a:lnTo>
                <a:lnTo>
                  <a:pt x="2889" y="575"/>
                </a:lnTo>
                <a:cubicBezTo>
                  <a:pt x="2869" y="564"/>
                  <a:pt x="2869" y="544"/>
                  <a:pt x="2879" y="534"/>
                </a:cubicBezTo>
                <a:lnTo>
                  <a:pt x="2879" y="524"/>
                </a:lnTo>
                <a:close/>
                <a:moveTo>
                  <a:pt x="2641" y="441"/>
                </a:moveTo>
                <a:cubicBezTo>
                  <a:pt x="2650" y="441"/>
                  <a:pt x="2658" y="442"/>
                  <a:pt x="2667" y="443"/>
                </a:cubicBezTo>
                <a:cubicBezTo>
                  <a:pt x="2658" y="454"/>
                  <a:pt x="2647" y="454"/>
                  <a:pt x="2647" y="463"/>
                </a:cubicBezTo>
                <a:lnTo>
                  <a:pt x="2637" y="463"/>
                </a:lnTo>
                <a:cubicBezTo>
                  <a:pt x="2617" y="484"/>
                  <a:pt x="2597" y="514"/>
                  <a:pt x="2577" y="534"/>
                </a:cubicBezTo>
                <a:cubicBezTo>
                  <a:pt x="2526" y="544"/>
                  <a:pt x="2476" y="524"/>
                  <a:pt x="2436" y="584"/>
                </a:cubicBezTo>
                <a:lnTo>
                  <a:pt x="2406" y="584"/>
                </a:lnTo>
                <a:cubicBezTo>
                  <a:pt x="2446" y="544"/>
                  <a:pt x="2486" y="504"/>
                  <a:pt x="2526" y="474"/>
                </a:cubicBezTo>
                <a:cubicBezTo>
                  <a:pt x="2568" y="457"/>
                  <a:pt x="2603" y="441"/>
                  <a:pt x="2641" y="441"/>
                </a:cubicBezTo>
                <a:close/>
                <a:moveTo>
                  <a:pt x="2426" y="615"/>
                </a:moveTo>
                <a:cubicBezTo>
                  <a:pt x="2436" y="615"/>
                  <a:pt x="2436" y="624"/>
                  <a:pt x="2446" y="624"/>
                </a:cubicBezTo>
                <a:lnTo>
                  <a:pt x="2426" y="624"/>
                </a:lnTo>
                <a:lnTo>
                  <a:pt x="2426" y="615"/>
                </a:lnTo>
                <a:close/>
                <a:moveTo>
                  <a:pt x="3322" y="333"/>
                </a:moveTo>
                <a:lnTo>
                  <a:pt x="3452" y="514"/>
                </a:lnTo>
                <a:cubicBezTo>
                  <a:pt x="3403" y="554"/>
                  <a:pt x="3372" y="584"/>
                  <a:pt x="3382" y="635"/>
                </a:cubicBezTo>
                <a:cubicBezTo>
                  <a:pt x="3312" y="655"/>
                  <a:pt x="3231" y="685"/>
                  <a:pt x="3161" y="715"/>
                </a:cubicBezTo>
                <a:cubicBezTo>
                  <a:pt x="3150" y="705"/>
                  <a:pt x="3141" y="695"/>
                  <a:pt x="3141" y="685"/>
                </a:cubicBezTo>
                <a:lnTo>
                  <a:pt x="3141" y="695"/>
                </a:lnTo>
                <a:cubicBezTo>
                  <a:pt x="3141" y="675"/>
                  <a:pt x="3130" y="655"/>
                  <a:pt x="3130" y="635"/>
                </a:cubicBezTo>
                <a:cubicBezTo>
                  <a:pt x="3221" y="554"/>
                  <a:pt x="3302" y="443"/>
                  <a:pt x="3322" y="333"/>
                </a:cubicBezTo>
                <a:close/>
                <a:moveTo>
                  <a:pt x="3423" y="836"/>
                </a:moveTo>
                <a:lnTo>
                  <a:pt x="3432" y="856"/>
                </a:lnTo>
                <a:lnTo>
                  <a:pt x="3412" y="856"/>
                </a:lnTo>
                <a:cubicBezTo>
                  <a:pt x="3412" y="846"/>
                  <a:pt x="3412" y="846"/>
                  <a:pt x="3423" y="836"/>
                </a:cubicBezTo>
                <a:close/>
                <a:moveTo>
                  <a:pt x="3342" y="957"/>
                </a:moveTo>
                <a:lnTo>
                  <a:pt x="3352" y="967"/>
                </a:lnTo>
                <a:lnTo>
                  <a:pt x="3342" y="967"/>
                </a:lnTo>
                <a:lnTo>
                  <a:pt x="3342" y="957"/>
                </a:lnTo>
                <a:close/>
                <a:moveTo>
                  <a:pt x="2144" y="917"/>
                </a:moveTo>
                <a:cubicBezTo>
                  <a:pt x="2144" y="937"/>
                  <a:pt x="2134" y="947"/>
                  <a:pt x="2144" y="957"/>
                </a:cubicBezTo>
                <a:cubicBezTo>
                  <a:pt x="2124" y="967"/>
                  <a:pt x="2114" y="967"/>
                  <a:pt x="2104" y="977"/>
                </a:cubicBezTo>
                <a:cubicBezTo>
                  <a:pt x="2104" y="967"/>
                  <a:pt x="2094" y="957"/>
                  <a:pt x="2094" y="957"/>
                </a:cubicBezTo>
                <a:cubicBezTo>
                  <a:pt x="2104" y="947"/>
                  <a:pt x="2124" y="937"/>
                  <a:pt x="2144" y="917"/>
                </a:cubicBezTo>
                <a:close/>
                <a:moveTo>
                  <a:pt x="2043" y="977"/>
                </a:moveTo>
                <a:lnTo>
                  <a:pt x="2043" y="1007"/>
                </a:lnTo>
                <a:cubicBezTo>
                  <a:pt x="2034" y="1007"/>
                  <a:pt x="2034" y="1017"/>
                  <a:pt x="2023" y="1017"/>
                </a:cubicBezTo>
                <a:cubicBezTo>
                  <a:pt x="2013" y="1017"/>
                  <a:pt x="2034" y="987"/>
                  <a:pt x="2034" y="987"/>
                </a:cubicBezTo>
                <a:cubicBezTo>
                  <a:pt x="2034" y="977"/>
                  <a:pt x="2043" y="977"/>
                  <a:pt x="2043" y="977"/>
                </a:cubicBezTo>
                <a:close/>
                <a:moveTo>
                  <a:pt x="1973" y="1038"/>
                </a:moveTo>
                <a:cubicBezTo>
                  <a:pt x="1970" y="1040"/>
                  <a:pt x="1968" y="1043"/>
                  <a:pt x="1967" y="1046"/>
                </a:cubicBezTo>
                <a:lnTo>
                  <a:pt x="1967" y="1046"/>
                </a:lnTo>
                <a:cubicBezTo>
                  <a:pt x="1969" y="1043"/>
                  <a:pt x="1971" y="1040"/>
                  <a:pt x="1973" y="1038"/>
                </a:cubicBezTo>
                <a:close/>
                <a:moveTo>
                  <a:pt x="3452" y="886"/>
                </a:moveTo>
                <a:lnTo>
                  <a:pt x="3513" y="977"/>
                </a:lnTo>
                <a:cubicBezTo>
                  <a:pt x="3493" y="1017"/>
                  <a:pt x="3473" y="1047"/>
                  <a:pt x="3443" y="1078"/>
                </a:cubicBezTo>
                <a:cubicBezTo>
                  <a:pt x="3423" y="1047"/>
                  <a:pt x="3412" y="1017"/>
                  <a:pt x="3392" y="987"/>
                </a:cubicBezTo>
                <a:cubicBezTo>
                  <a:pt x="3403" y="977"/>
                  <a:pt x="3412" y="967"/>
                  <a:pt x="3423" y="947"/>
                </a:cubicBezTo>
                <a:cubicBezTo>
                  <a:pt x="3423" y="937"/>
                  <a:pt x="3432" y="926"/>
                  <a:pt x="3443" y="917"/>
                </a:cubicBezTo>
                <a:lnTo>
                  <a:pt x="3432" y="906"/>
                </a:lnTo>
                <a:cubicBezTo>
                  <a:pt x="3403" y="926"/>
                  <a:pt x="3382" y="937"/>
                  <a:pt x="3352" y="937"/>
                </a:cubicBezTo>
                <a:cubicBezTo>
                  <a:pt x="3352" y="937"/>
                  <a:pt x="3352" y="926"/>
                  <a:pt x="3342" y="926"/>
                </a:cubicBezTo>
                <a:cubicBezTo>
                  <a:pt x="3372" y="906"/>
                  <a:pt x="3412" y="897"/>
                  <a:pt x="3452" y="886"/>
                </a:cubicBezTo>
                <a:close/>
                <a:moveTo>
                  <a:pt x="1520" y="1319"/>
                </a:moveTo>
                <a:lnTo>
                  <a:pt x="1520" y="1319"/>
                </a:lnTo>
                <a:cubicBezTo>
                  <a:pt x="1510" y="1340"/>
                  <a:pt x="1490" y="1360"/>
                  <a:pt x="1479" y="1380"/>
                </a:cubicBezTo>
                <a:cubicBezTo>
                  <a:pt x="1470" y="1380"/>
                  <a:pt x="1459" y="1380"/>
                  <a:pt x="1459" y="1369"/>
                </a:cubicBezTo>
                <a:cubicBezTo>
                  <a:pt x="1459" y="1340"/>
                  <a:pt x="1490" y="1329"/>
                  <a:pt x="1520" y="1319"/>
                </a:cubicBezTo>
                <a:close/>
                <a:moveTo>
                  <a:pt x="3503" y="745"/>
                </a:moveTo>
                <a:lnTo>
                  <a:pt x="3815" y="1208"/>
                </a:lnTo>
                <a:cubicBezTo>
                  <a:pt x="3795" y="1269"/>
                  <a:pt x="3785" y="1309"/>
                  <a:pt x="3795" y="1319"/>
                </a:cubicBezTo>
                <a:cubicBezTo>
                  <a:pt x="3734" y="1340"/>
                  <a:pt x="3694" y="1389"/>
                  <a:pt x="3644" y="1389"/>
                </a:cubicBezTo>
                <a:cubicBezTo>
                  <a:pt x="3644" y="1380"/>
                  <a:pt x="3644" y="1380"/>
                  <a:pt x="3634" y="1380"/>
                </a:cubicBezTo>
                <a:lnTo>
                  <a:pt x="3654" y="1279"/>
                </a:lnTo>
                <a:lnTo>
                  <a:pt x="3714" y="1289"/>
                </a:lnTo>
                <a:lnTo>
                  <a:pt x="3694" y="1199"/>
                </a:lnTo>
                <a:cubicBezTo>
                  <a:pt x="3664" y="1219"/>
                  <a:pt x="3613" y="1249"/>
                  <a:pt x="3564" y="1259"/>
                </a:cubicBezTo>
                <a:cubicBezTo>
                  <a:pt x="3553" y="1239"/>
                  <a:pt x="3533" y="1219"/>
                  <a:pt x="3523" y="1199"/>
                </a:cubicBezTo>
                <a:cubicBezTo>
                  <a:pt x="3553" y="1158"/>
                  <a:pt x="3584" y="1108"/>
                  <a:pt x="3604" y="1047"/>
                </a:cubicBezTo>
                <a:lnTo>
                  <a:pt x="3573" y="997"/>
                </a:lnTo>
                <a:cubicBezTo>
                  <a:pt x="3564" y="997"/>
                  <a:pt x="3564" y="997"/>
                  <a:pt x="3564" y="1007"/>
                </a:cubicBezTo>
                <a:lnTo>
                  <a:pt x="3473" y="877"/>
                </a:lnTo>
                <a:cubicBezTo>
                  <a:pt x="3503" y="866"/>
                  <a:pt x="3523" y="866"/>
                  <a:pt x="3533" y="866"/>
                </a:cubicBezTo>
                <a:lnTo>
                  <a:pt x="3463" y="856"/>
                </a:lnTo>
                <a:lnTo>
                  <a:pt x="3443" y="816"/>
                </a:lnTo>
                <a:cubicBezTo>
                  <a:pt x="3452" y="796"/>
                  <a:pt x="3483" y="765"/>
                  <a:pt x="3503" y="745"/>
                </a:cubicBezTo>
                <a:close/>
                <a:moveTo>
                  <a:pt x="3533" y="645"/>
                </a:moveTo>
                <a:lnTo>
                  <a:pt x="4036" y="1389"/>
                </a:lnTo>
                <a:cubicBezTo>
                  <a:pt x="4036" y="1410"/>
                  <a:pt x="4027" y="1430"/>
                  <a:pt x="4016" y="1440"/>
                </a:cubicBezTo>
                <a:cubicBezTo>
                  <a:pt x="4010" y="1428"/>
                  <a:pt x="4001" y="1413"/>
                  <a:pt x="3986" y="1413"/>
                </a:cubicBezTo>
                <a:cubicBezTo>
                  <a:pt x="3980" y="1413"/>
                  <a:pt x="3973" y="1415"/>
                  <a:pt x="3965" y="1421"/>
                </a:cubicBezTo>
                <a:lnTo>
                  <a:pt x="3965" y="1421"/>
                </a:lnTo>
                <a:cubicBezTo>
                  <a:pt x="3978" y="1400"/>
                  <a:pt x="3989" y="1380"/>
                  <a:pt x="3996" y="1360"/>
                </a:cubicBezTo>
                <a:lnTo>
                  <a:pt x="3533" y="645"/>
                </a:lnTo>
                <a:close/>
                <a:moveTo>
                  <a:pt x="3704" y="1369"/>
                </a:moveTo>
                <a:cubicBezTo>
                  <a:pt x="3712" y="1404"/>
                  <a:pt x="3743" y="1408"/>
                  <a:pt x="3772" y="1408"/>
                </a:cubicBezTo>
                <a:cubicBezTo>
                  <a:pt x="3782" y="1408"/>
                  <a:pt x="3791" y="1407"/>
                  <a:pt x="3800" y="1407"/>
                </a:cubicBezTo>
                <a:cubicBezTo>
                  <a:pt x="3835" y="1407"/>
                  <a:pt x="3855" y="1415"/>
                  <a:pt x="3805" y="1490"/>
                </a:cubicBezTo>
                <a:lnTo>
                  <a:pt x="3795" y="1490"/>
                </a:lnTo>
                <a:cubicBezTo>
                  <a:pt x="3799" y="1463"/>
                  <a:pt x="3785" y="1456"/>
                  <a:pt x="3766" y="1456"/>
                </a:cubicBezTo>
                <a:cubicBezTo>
                  <a:pt x="3747" y="1456"/>
                  <a:pt x="3724" y="1462"/>
                  <a:pt x="3707" y="1462"/>
                </a:cubicBezTo>
                <a:cubicBezTo>
                  <a:pt x="3702" y="1462"/>
                  <a:pt x="3698" y="1461"/>
                  <a:pt x="3694" y="1460"/>
                </a:cubicBezTo>
                <a:cubicBezTo>
                  <a:pt x="3694" y="1470"/>
                  <a:pt x="3684" y="1470"/>
                  <a:pt x="3684" y="1480"/>
                </a:cubicBezTo>
                <a:cubicBezTo>
                  <a:pt x="3674" y="1470"/>
                  <a:pt x="3674" y="1470"/>
                  <a:pt x="3674" y="1460"/>
                </a:cubicBezTo>
                <a:lnTo>
                  <a:pt x="3674" y="1480"/>
                </a:lnTo>
                <a:cubicBezTo>
                  <a:pt x="3674" y="1470"/>
                  <a:pt x="3664" y="1470"/>
                  <a:pt x="3664" y="1460"/>
                </a:cubicBezTo>
                <a:lnTo>
                  <a:pt x="3664" y="1450"/>
                </a:lnTo>
                <a:cubicBezTo>
                  <a:pt x="3664" y="1460"/>
                  <a:pt x="3674" y="1460"/>
                  <a:pt x="3674" y="1460"/>
                </a:cubicBezTo>
                <a:lnTo>
                  <a:pt x="3674" y="1450"/>
                </a:lnTo>
                <a:lnTo>
                  <a:pt x="3674" y="1440"/>
                </a:lnTo>
                <a:lnTo>
                  <a:pt x="3684" y="1440"/>
                </a:lnTo>
                <a:cubicBezTo>
                  <a:pt x="3674" y="1440"/>
                  <a:pt x="3674" y="1430"/>
                  <a:pt x="3674" y="1430"/>
                </a:cubicBezTo>
                <a:lnTo>
                  <a:pt x="3704" y="1369"/>
                </a:lnTo>
                <a:close/>
                <a:moveTo>
                  <a:pt x="3644" y="1470"/>
                </a:moveTo>
                <a:cubicBezTo>
                  <a:pt x="3654" y="1480"/>
                  <a:pt x="3664" y="1490"/>
                  <a:pt x="3664" y="1501"/>
                </a:cubicBezTo>
                <a:cubicBezTo>
                  <a:pt x="3664" y="1510"/>
                  <a:pt x="3664" y="1521"/>
                  <a:pt x="3654" y="1530"/>
                </a:cubicBezTo>
                <a:lnTo>
                  <a:pt x="3624" y="1530"/>
                </a:lnTo>
                <a:cubicBezTo>
                  <a:pt x="3634" y="1510"/>
                  <a:pt x="3634" y="1490"/>
                  <a:pt x="3644" y="1470"/>
                </a:cubicBezTo>
                <a:close/>
                <a:moveTo>
                  <a:pt x="4006" y="1480"/>
                </a:moveTo>
                <a:lnTo>
                  <a:pt x="4006" y="1480"/>
                </a:lnTo>
                <a:cubicBezTo>
                  <a:pt x="3986" y="1510"/>
                  <a:pt x="3966" y="1530"/>
                  <a:pt x="3936" y="1541"/>
                </a:cubicBezTo>
                <a:lnTo>
                  <a:pt x="4006" y="1480"/>
                </a:lnTo>
                <a:close/>
                <a:moveTo>
                  <a:pt x="3553" y="1521"/>
                </a:moveTo>
                <a:cubicBezTo>
                  <a:pt x="3544" y="1541"/>
                  <a:pt x="3543" y="1550"/>
                  <a:pt x="3533" y="1560"/>
                </a:cubicBezTo>
                <a:lnTo>
                  <a:pt x="3533" y="1560"/>
                </a:lnTo>
                <a:cubicBezTo>
                  <a:pt x="3543" y="1550"/>
                  <a:pt x="3543" y="1541"/>
                  <a:pt x="3543" y="1530"/>
                </a:cubicBezTo>
                <a:cubicBezTo>
                  <a:pt x="3543" y="1530"/>
                  <a:pt x="3543" y="1521"/>
                  <a:pt x="3553" y="1521"/>
                </a:cubicBezTo>
                <a:close/>
                <a:moveTo>
                  <a:pt x="3866" y="1551"/>
                </a:moveTo>
                <a:lnTo>
                  <a:pt x="3866" y="1551"/>
                </a:lnTo>
                <a:cubicBezTo>
                  <a:pt x="3845" y="1611"/>
                  <a:pt x="3845" y="1662"/>
                  <a:pt x="3805" y="1702"/>
                </a:cubicBezTo>
                <a:lnTo>
                  <a:pt x="3815" y="1671"/>
                </a:lnTo>
                <a:lnTo>
                  <a:pt x="3815" y="1671"/>
                </a:lnTo>
                <a:cubicBezTo>
                  <a:pt x="3795" y="1682"/>
                  <a:pt x="3785" y="1691"/>
                  <a:pt x="3775" y="1702"/>
                </a:cubicBezTo>
                <a:cubicBezTo>
                  <a:pt x="3795" y="1651"/>
                  <a:pt x="3825" y="1601"/>
                  <a:pt x="3866" y="1551"/>
                </a:cubicBezTo>
                <a:close/>
                <a:moveTo>
                  <a:pt x="3593" y="1722"/>
                </a:moveTo>
                <a:cubicBezTo>
                  <a:pt x="3600" y="1728"/>
                  <a:pt x="3606" y="1730"/>
                  <a:pt x="3612" y="1734"/>
                </a:cubicBezTo>
                <a:lnTo>
                  <a:pt x="3612" y="1734"/>
                </a:lnTo>
                <a:cubicBezTo>
                  <a:pt x="3610" y="1729"/>
                  <a:pt x="3604" y="1725"/>
                  <a:pt x="3593" y="1722"/>
                </a:cubicBezTo>
                <a:close/>
                <a:moveTo>
                  <a:pt x="3593" y="1682"/>
                </a:moveTo>
                <a:cubicBezTo>
                  <a:pt x="3613" y="1691"/>
                  <a:pt x="3634" y="1712"/>
                  <a:pt x="3624" y="1742"/>
                </a:cubicBezTo>
                <a:cubicBezTo>
                  <a:pt x="3620" y="1738"/>
                  <a:pt x="3616" y="1736"/>
                  <a:pt x="3612" y="1734"/>
                </a:cubicBezTo>
                <a:lnTo>
                  <a:pt x="3612" y="1734"/>
                </a:lnTo>
                <a:cubicBezTo>
                  <a:pt x="3618" y="1747"/>
                  <a:pt x="3598" y="1768"/>
                  <a:pt x="3584" y="1782"/>
                </a:cubicBezTo>
                <a:cubicBezTo>
                  <a:pt x="3584" y="1752"/>
                  <a:pt x="3584" y="1722"/>
                  <a:pt x="3593" y="1682"/>
                </a:cubicBezTo>
                <a:close/>
                <a:moveTo>
                  <a:pt x="3694" y="1682"/>
                </a:moveTo>
                <a:cubicBezTo>
                  <a:pt x="3714" y="1702"/>
                  <a:pt x="3725" y="1712"/>
                  <a:pt x="3725" y="1742"/>
                </a:cubicBezTo>
                <a:cubicBezTo>
                  <a:pt x="3714" y="1752"/>
                  <a:pt x="3694" y="1772"/>
                  <a:pt x="3684" y="1792"/>
                </a:cubicBezTo>
                <a:lnTo>
                  <a:pt x="3684" y="1782"/>
                </a:lnTo>
                <a:cubicBezTo>
                  <a:pt x="3684" y="1772"/>
                  <a:pt x="3674" y="1772"/>
                  <a:pt x="3674" y="1762"/>
                </a:cubicBezTo>
                <a:cubicBezTo>
                  <a:pt x="3700" y="1736"/>
                  <a:pt x="3719" y="1710"/>
                  <a:pt x="3677" y="1710"/>
                </a:cubicBezTo>
                <a:cubicBezTo>
                  <a:pt x="3672" y="1710"/>
                  <a:pt x="3667" y="1710"/>
                  <a:pt x="3661" y="1711"/>
                </a:cubicBezTo>
                <a:lnTo>
                  <a:pt x="3661" y="1711"/>
                </a:lnTo>
                <a:cubicBezTo>
                  <a:pt x="3676" y="1707"/>
                  <a:pt x="3686" y="1690"/>
                  <a:pt x="3694" y="1682"/>
                </a:cubicBezTo>
                <a:close/>
                <a:moveTo>
                  <a:pt x="3604" y="1803"/>
                </a:moveTo>
                <a:cubicBezTo>
                  <a:pt x="3604" y="1812"/>
                  <a:pt x="3593" y="1812"/>
                  <a:pt x="3593" y="1823"/>
                </a:cubicBezTo>
                <a:lnTo>
                  <a:pt x="3593" y="1803"/>
                </a:lnTo>
                <a:close/>
                <a:moveTo>
                  <a:pt x="3637" y="1829"/>
                </a:moveTo>
                <a:cubicBezTo>
                  <a:pt x="3639" y="1829"/>
                  <a:pt x="3642" y="1830"/>
                  <a:pt x="3644" y="1832"/>
                </a:cubicBezTo>
                <a:cubicBezTo>
                  <a:pt x="3654" y="1832"/>
                  <a:pt x="3654" y="1832"/>
                  <a:pt x="3664" y="1843"/>
                </a:cubicBezTo>
                <a:cubicBezTo>
                  <a:pt x="3654" y="1853"/>
                  <a:pt x="3654" y="1863"/>
                  <a:pt x="3644" y="1873"/>
                </a:cubicBezTo>
                <a:cubicBezTo>
                  <a:pt x="3644" y="1873"/>
                  <a:pt x="3634" y="1873"/>
                  <a:pt x="3634" y="1863"/>
                </a:cubicBezTo>
                <a:cubicBezTo>
                  <a:pt x="3613" y="1853"/>
                  <a:pt x="3613" y="1843"/>
                  <a:pt x="3624" y="1832"/>
                </a:cubicBezTo>
                <a:lnTo>
                  <a:pt x="3624" y="1832"/>
                </a:lnTo>
                <a:cubicBezTo>
                  <a:pt x="3624" y="1843"/>
                  <a:pt x="3624" y="1853"/>
                  <a:pt x="3634" y="1863"/>
                </a:cubicBezTo>
                <a:cubicBezTo>
                  <a:pt x="3626" y="1840"/>
                  <a:pt x="3630" y="1829"/>
                  <a:pt x="3637" y="1829"/>
                </a:cubicBezTo>
                <a:close/>
                <a:moveTo>
                  <a:pt x="3513" y="1803"/>
                </a:moveTo>
                <a:lnTo>
                  <a:pt x="3513" y="1832"/>
                </a:lnTo>
                <a:lnTo>
                  <a:pt x="3513" y="1873"/>
                </a:lnTo>
                <a:lnTo>
                  <a:pt x="3483" y="1893"/>
                </a:lnTo>
                <a:cubicBezTo>
                  <a:pt x="3473" y="1893"/>
                  <a:pt x="3452" y="1893"/>
                  <a:pt x="3443" y="1903"/>
                </a:cubicBezTo>
                <a:lnTo>
                  <a:pt x="3483" y="1812"/>
                </a:lnTo>
                <a:lnTo>
                  <a:pt x="3503" y="1823"/>
                </a:lnTo>
                <a:cubicBezTo>
                  <a:pt x="3503" y="1812"/>
                  <a:pt x="3513" y="1803"/>
                  <a:pt x="3513" y="1803"/>
                </a:cubicBezTo>
                <a:close/>
                <a:moveTo>
                  <a:pt x="765" y="1923"/>
                </a:moveTo>
                <a:cubicBezTo>
                  <a:pt x="765" y="1933"/>
                  <a:pt x="775" y="1933"/>
                  <a:pt x="775" y="1933"/>
                </a:cubicBezTo>
                <a:cubicBezTo>
                  <a:pt x="765" y="1933"/>
                  <a:pt x="765" y="1933"/>
                  <a:pt x="765" y="1923"/>
                </a:cubicBezTo>
                <a:close/>
                <a:moveTo>
                  <a:pt x="3483" y="1973"/>
                </a:moveTo>
                <a:lnTo>
                  <a:pt x="3503" y="2024"/>
                </a:lnTo>
                <a:cubicBezTo>
                  <a:pt x="3491" y="2034"/>
                  <a:pt x="3482" y="2038"/>
                  <a:pt x="3476" y="2038"/>
                </a:cubicBezTo>
                <a:cubicBezTo>
                  <a:pt x="3456" y="2038"/>
                  <a:pt x="3458" y="2001"/>
                  <a:pt x="3443" y="1993"/>
                </a:cubicBezTo>
                <a:cubicBezTo>
                  <a:pt x="3452" y="1984"/>
                  <a:pt x="3463" y="1973"/>
                  <a:pt x="3473" y="1973"/>
                </a:cubicBezTo>
                <a:lnTo>
                  <a:pt x="3473" y="1984"/>
                </a:lnTo>
                <a:cubicBezTo>
                  <a:pt x="3473" y="1984"/>
                  <a:pt x="3483" y="1984"/>
                  <a:pt x="3483" y="1973"/>
                </a:cubicBezTo>
                <a:close/>
                <a:moveTo>
                  <a:pt x="3372" y="2044"/>
                </a:moveTo>
                <a:cubicBezTo>
                  <a:pt x="3372" y="2064"/>
                  <a:pt x="3352" y="2074"/>
                  <a:pt x="3332" y="2084"/>
                </a:cubicBezTo>
                <a:cubicBezTo>
                  <a:pt x="3352" y="2074"/>
                  <a:pt x="3362" y="2054"/>
                  <a:pt x="3372" y="2044"/>
                </a:cubicBezTo>
                <a:close/>
                <a:moveTo>
                  <a:pt x="473" y="2094"/>
                </a:moveTo>
                <a:cubicBezTo>
                  <a:pt x="483" y="2094"/>
                  <a:pt x="503" y="2094"/>
                  <a:pt x="513" y="2105"/>
                </a:cubicBezTo>
                <a:cubicBezTo>
                  <a:pt x="513" y="2105"/>
                  <a:pt x="503" y="2105"/>
                  <a:pt x="503" y="2114"/>
                </a:cubicBezTo>
                <a:cubicBezTo>
                  <a:pt x="483" y="2114"/>
                  <a:pt x="473" y="2105"/>
                  <a:pt x="473" y="2094"/>
                </a:cubicBezTo>
                <a:close/>
                <a:moveTo>
                  <a:pt x="835" y="2074"/>
                </a:moveTo>
                <a:lnTo>
                  <a:pt x="866" y="2105"/>
                </a:lnTo>
                <a:lnTo>
                  <a:pt x="855" y="2105"/>
                </a:lnTo>
                <a:lnTo>
                  <a:pt x="855" y="2114"/>
                </a:lnTo>
                <a:cubicBezTo>
                  <a:pt x="846" y="2094"/>
                  <a:pt x="835" y="2084"/>
                  <a:pt x="826" y="2074"/>
                </a:cubicBezTo>
                <a:close/>
                <a:moveTo>
                  <a:pt x="2124" y="2427"/>
                </a:moveTo>
                <a:cubicBezTo>
                  <a:pt x="2124" y="2427"/>
                  <a:pt x="2134" y="2436"/>
                  <a:pt x="2144" y="2436"/>
                </a:cubicBezTo>
                <a:cubicBezTo>
                  <a:pt x="2124" y="2447"/>
                  <a:pt x="2104" y="2456"/>
                  <a:pt x="2094" y="2467"/>
                </a:cubicBezTo>
                <a:lnTo>
                  <a:pt x="2094" y="2436"/>
                </a:lnTo>
                <a:cubicBezTo>
                  <a:pt x="2104" y="2436"/>
                  <a:pt x="2114" y="2427"/>
                  <a:pt x="2124" y="2427"/>
                </a:cubicBezTo>
                <a:close/>
                <a:moveTo>
                  <a:pt x="131" y="2336"/>
                </a:moveTo>
                <a:cubicBezTo>
                  <a:pt x="141" y="2366"/>
                  <a:pt x="151" y="2396"/>
                  <a:pt x="171" y="2427"/>
                </a:cubicBezTo>
                <a:cubicBezTo>
                  <a:pt x="151" y="2447"/>
                  <a:pt x="161" y="2467"/>
                  <a:pt x="141" y="2497"/>
                </a:cubicBezTo>
                <a:cubicBezTo>
                  <a:pt x="101" y="2487"/>
                  <a:pt x="101" y="2396"/>
                  <a:pt x="131" y="2336"/>
                </a:cubicBezTo>
                <a:close/>
                <a:moveTo>
                  <a:pt x="1419" y="2497"/>
                </a:moveTo>
                <a:cubicBezTo>
                  <a:pt x="1418" y="2497"/>
                  <a:pt x="1417" y="2497"/>
                  <a:pt x="1416" y="2497"/>
                </a:cubicBezTo>
                <a:lnTo>
                  <a:pt x="1416" y="2497"/>
                </a:lnTo>
                <a:lnTo>
                  <a:pt x="1419" y="2497"/>
                </a:lnTo>
                <a:close/>
                <a:moveTo>
                  <a:pt x="1399" y="2436"/>
                </a:moveTo>
                <a:cubicBezTo>
                  <a:pt x="1430" y="2436"/>
                  <a:pt x="1450" y="2447"/>
                  <a:pt x="1479" y="2467"/>
                </a:cubicBezTo>
                <a:cubicBezTo>
                  <a:pt x="1470" y="2487"/>
                  <a:pt x="1459" y="2497"/>
                  <a:pt x="1459" y="2517"/>
                </a:cubicBezTo>
                <a:cubicBezTo>
                  <a:pt x="1452" y="2502"/>
                  <a:pt x="1456" y="2493"/>
                  <a:pt x="1450" y="2493"/>
                </a:cubicBezTo>
                <a:cubicBezTo>
                  <a:pt x="1448" y="2493"/>
                  <a:pt x="1445" y="2494"/>
                  <a:pt x="1439" y="2497"/>
                </a:cubicBezTo>
                <a:cubicBezTo>
                  <a:pt x="1430" y="2507"/>
                  <a:pt x="1430" y="2517"/>
                  <a:pt x="1419" y="2527"/>
                </a:cubicBezTo>
                <a:cubicBezTo>
                  <a:pt x="1411" y="2510"/>
                  <a:pt x="1410" y="2499"/>
                  <a:pt x="1416" y="2497"/>
                </a:cubicBezTo>
                <a:lnTo>
                  <a:pt x="1416" y="2497"/>
                </a:lnTo>
                <a:lnTo>
                  <a:pt x="1349" y="2507"/>
                </a:lnTo>
                <a:cubicBezTo>
                  <a:pt x="1359" y="2487"/>
                  <a:pt x="1379" y="2477"/>
                  <a:pt x="1379" y="2456"/>
                </a:cubicBezTo>
                <a:cubicBezTo>
                  <a:pt x="1389" y="2456"/>
                  <a:pt x="1389" y="2447"/>
                  <a:pt x="1399" y="2436"/>
                </a:cubicBezTo>
                <a:close/>
                <a:moveTo>
                  <a:pt x="1016" y="2597"/>
                </a:moveTo>
                <a:lnTo>
                  <a:pt x="996" y="2618"/>
                </a:lnTo>
                <a:lnTo>
                  <a:pt x="987" y="2608"/>
                </a:lnTo>
                <a:lnTo>
                  <a:pt x="987" y="2597"/>
                </a:lnTo>
                <a:close/>
                <a:moveTo>
                  <a:pt x="946" y="2608"/>
                </a:moveTo>
                <a:lnTo>
                  <a:pt x="967" y="2628"/>
                </a:lnTo>
                <a:lnTo>
                  <a:pt x="967" y="2638"/>
                </a:lnTo>
                <a:lnTo>
                  <a:pt x="956" y="2638"/>
                </a:lnTo>
                <a:cubicBezTo>
                  <a:pt x="956" y="2628"/>
                  <a:pt x="946" y="2618"/>
                  <a:pt x="946" y="2608"/>
                </a:cubicBezTo>
                <a:close/>
                <a:moveTo>
                  <a:pt x="926" y="2618"/>
                </a:moveTo>
                <a:cubicBezTo>
                  <a:pt x="936" y="2628"/>
                  <a:pt x="936" y="2638"/>
                  <a:pt x="946" y="2648"/>
                </a:cubicBezTo>
                <a:lnTo>
                  <a:pt x="946" y="2658"/>
                </a:lnTo>
                <a:lnTo>
                  <a:pt x="926" y="2628"/>
                </a:lnTo>
                <a:lnTo>
                  <a:pt x="926" y="2618"/>
                </a:lnTo>
                <a:close/>
                <a:moveTo>
                  <a:pt x="2063" y="2648"/>
                </a:moveTo>
                <a:cubicBezTo>
                  <a:pt x="2041" y="2663"/>
                  <a:pt x="2025" y="2672"/>
                  <a:pt x="2010" y="2672"/>
                </a:cubicBezTo>
                <a:cubicBezTo>
                  <a:pt x="2004" y="2672"/>
                  <a:pt x="1999" y="2671"/>
                  <a:pt x="1993" y="2668"/>
                </a:cubicBezTo>
                <a:cubicBezTo>
                  <a:pt x="2013" y="2658"/>
                  <a:pt x="2034" y="2648"/>
                  <a:pt x="2063" y="2648"/>
                </a:cubicBezTo>
                <a:close/>
                <a:moveTo>
                  <a:pt x="2054" y="2668"/>
                </a:moveTo>
                <a:lnTo>
                  <a:pt x="2054" y="2688"/>
                </a:lnTo>
                <a:lnTo>
                  <a:pt x="2034" y="2688"/>
                </a:lnTo>
                <a:lnTo>
                  <a:pt x="2054" y="2668"/>
                </a:lnTo>
                <a:close/>
                <a:moveTo>
                  <a:pt x="2074" y="2618"/>
                </a:moveTo>
                <a:cubicBezTo>
                  <a:pt x="2074" y="2628"/>
                  <a:pt x="2074" y="2628"/>
                  <a:pt x="2083" y="2628"/>
                </a:cubicBezTo>
                <a:cubicBezTo>
                  <a:pt x="2104" y="2628"/>
                  <a:pt x="2114" y="2638"/>
                  <a:pt x="2134" y="2638"/>
                </a:cubicBezTo>
                <a:cubicBezTo>
                  <a:pt x="2124" y="2648"/>
                  <a:pt x="2134" y="2658"/>
                  <a:pt x="2134" y="2678"/>
                </a:cubicBezTo>
                <a:cubicBezTo>
                  <a:pt x="2114" y="2688"/>
                  <a:pt x="2083" y="2688"/>
                  <a:pt x="2063" y="2688"/>
                </a:cubicBezTo>
                <a:lnTo>
                  <a:pt x="2083" y="2628"/>
                </a:lnTo>
                <a:lnTo>
                  <a:pt x="2083" y="2628"/>
                </a:lnTo>
                <a:cubicBezTo>
                  <a:pt x="2083" y="2628"/>
                  <a:pt x="2074" y="2628"/>
                  <a:pt x="2074" y="2638"/>
                </a:cubicBezTo>
                <a:lnTo>
                  <a:pt x="2074" y="2618"/>
                </a:lnTo>
                <a:close/>
                <a:moveTo>
                  <a:pt x="1289" y="2698"/>
                </a:moveTo>
                <a:cubicBezTo>
                  <a:pt x="1289" y="2698"/>
                  <a:pt x="1289" y="2709"/>
                  <a:pt x="1298" y="2709"/>
                </a:cubicBezTo>
                <a:lnTo>
                  <a:pt x="1278" y="2709"/>
                </a:lnTo>
                <a:cubicBezTo>
                  <a:pt x="1278" y="2698"/>
                  <a:pt x="1268" y="2698"/>
                  <a:pt x="1268" y="2698"/>
                </a:cubicBezTo>
                <a:close/>
                <a:moveTo>
                  <a:pt x="332" y="2688"/>
                </a:moveTo>
                <a:cubicBezTo>
                  <a:pt x="332" y="2698"/>
                  <a:pt x="332" y="2698"/>
                  <a:pt x="342" y="2709"/>
                </a:cubicBezTo>
                <a:cubicBezTo>
                  <a:pt x="332" y="2709"/>
                  <a:pt x="332" y="2709"/>
                  <a:pt x="332" y="2718"/>
                </a:cubicBezTo>
                <a:cubicBezTo>
                  <a:pt x="332" y="2709"/>
                  <a:pt x="322" y="2698"/>
                  <a:pt x="322" y="2688"/>
                </a:cubicBezTo>
                <a:close/>
                <a:moveTo>
                  <a:pt x="1047" y="2658"/>
                </a:moveTo>
                <a:lnTo>
                  <a:pt x="1087" y="2718"/>
                </a:lnTo>
                <a:cubicBezTo>
                  <a:pt x="1077" y="2718"/>
                  <a:pt x="1077" y="2718"/>
                  <a:pt x="1067" y="2729"/>
                </a:cubicBezTo>
                <a:lnTo>
                  <a:pt x="1027" y="2668"/>
                </a:lnTo>
                <a:cubicBezTo>
                  <a:pt x="1037" y="2668"/>
                  <a:pt x="1037" y="2658"/>
                  <a:pt x="1047" y="2658"/>
                </a:cubicBezTo>
                <a:close/>
                <a:moveTo>
                  <a:pt x="866" y="2658"/>
                </a:moveTo>
                <a:lnTo>
                  <a:pt x="866" y="2658"/>
                </a:lnTo>
                <a:cubicBezTo>
                  <a:pt x="855" y="2688"/>
                  <a:pt x="846" y="2718"/>
                  <a:pt x="805" y="2749"/>
                </a:cubicBezTo>
                <a:cubicBezTo>
                  <a:pt x="805" y="2738"/>
                  <a:pt x="795" y="2738"/>
                  <a:pt x="795" y="2729"/>
                </a:cubicBezTo>
                <a:cubicBezTo>
                  <a:pt x="785" y="2718"/>
                  <a:pt x="775" y="2709"/>
                  <a:pt x="775" y="2698"/>
                </a:cubicBezTo>
                <a:lnTo>
                  <a:pt x="795" y="2698"/>
                </a:lnTo>
                <a:lnTo>
                  <a:pt x="795" y="2718"/>
                </a:lnTo>
                <a:lnTo>
                  <a:pt x="866" y="2658"/>
                </a:lnTo>
                <a:close/>
                <a:moveTo>
                  <a:pt x="1832" y="2738"/>
                </a:moveTo>
                <a:cubicBezTo>
                  <a:pt x="1842" y="2738"/>
                  <a:pt x="1842" y="2738"/>
                  <a:pt x="1842" y="2749"/>
                </a:cubicBezTo>
                <a:cubicBezTo>
                  <a:pt x="1832" y="2749"/>
                  <a:pt x="1832" y="2738"/>
                  <a:pt x="1832" y="2738"/>
                </a:cubicBezTo>
                <a:close/>
                <a:moveTo>
                  <a:pt x="1983" y="2749"/>
                </a:moveTo>
                <a:cubicBezTo>
                  <a:pt x="1973" y="2753"/>
                  <a:pt x="1966" y="2756"/>
                  <a:pt x="1960" y="2757"/>
                </a:cubicBezTo>
                <a:lnTo>
                  <a:pt x="1960" y="2757"/>
                </a:lnTo>
                <a:cubicBezTo>
                  <a:pt x="1968" y="2754"/>
                  <a:pt x="1975" y="2749"/>
                  <a:pt x="1983" y="2749"/>
                </a:cubicBezTo>
                <a:close/>
                <a:moveTo>
                  <a:pt x="996" y="2688"/>
                </a:moveTo>
                <a:lnTo>
                  <a:pt x="996" y="2698"/>
                </a:lnTo>
                <a:lnTo>
                  <a:pt x="996" y="2698"/>
                </a:lnTo>
                <a:lnTo>
                  <a:pt x="1007" y="2709"/>
                </a:lnTo>
                <a:cubicBezTo>
                  <a:pt x="1007" y="2729"/>
                  <a:pt x="1016" y="2738"/>
                  <a:pt x="1027" y="2758"/>
                </a:cubicBezTo>
                <a:lnTo>
                  <a:pt x="1016" y="2758"/>
                </a:lnTo>
                <a:lnTo>
                  <a:pt x="1007" y="2749"/>
                </a:lnTo>
                <a:cubicBezTo>
                  <a:pt x="996" y="2729"/>
                  <a:pt x="996" y="2709"/>
                  <a:pt x="987" y="2698"/>
                </a:cubicBezTo>
                <a:lnTo>
                  <a:pt x="987" y="2688"/>
                </a:lnTo>
                <a:lnTo>
                  <a:pt x="996" y="2709"/>
                </a:lnTo>
                <a:lnTo>
                  <a:pt x="996" y="2698"/>
                </a:lnTo>
                <a:lnTo>
                  <a:pt x="996" y="2698"/>
                </a:lnTo>
                <a:lnTo>
                  <a:pt x="987" y="2688"/>
                </a:lnTo>
                <a:close/>
                <a:moveTo>
                  <a:pt x="2054" y="2729"/>
                </a:moveTo>
                <a:lnTo>
                  <a:pt x="1993" y="2758"/>
                </a:lnTo>
                <a:lnTo>
                  <a:pt x="1993" y="2738"/>
                </a:lnTo>
                <a:cubicBezTo>
                  <a:pt x="2013" y="2738"/>
                  <a:pt x="2034" y="2729"/>
                  <a:pt x="2054" y="2729"/>
                </a:cubicBezTo>
                <a:close/>
                <a:moveTo>
                  <a:pt x="2295" y="2749"/>
                </a:moveTo>
                <a:lnTo>
                  <a:pt x="2295" y="2758"/>
                </a:lnTo>
                <a:cubicBezTo>
                  <a:pt x="2285" y="2769"/>
                  <a:pt x="2275" y="2769"/>
                  <a:pt x="2265" y="2769"/>
                </a:cubicBezTo>
                <a:cubicBezTo>
                  <a:pt x="2275" y="2758"/>
                  <a:pt x="2285" y="2758"/>
                  <a:pt x="2295" y="2749"/>
                </a:cubicBezTo>
                <a:close/>
                <a:moveTo>
                  <a:pt x="1087" y="2718"/>
                </a:moveTo>
                <a:lnTo>
                  <a:pt x="1128" y="2779"/>
                </a:lnTo>
                <a:cubicBezTo>
                  <a:pt x="1107" y="2769"/>
                  <a:pt x="1087" y="2758"/>
                  <a:pt x="1087" y="2718"/>
                </a:cubicBezTo>
                <a:close/>
                <a:moveTo>
                  <a:pt x="2254" y="2739"/>
                </a:moveTo>
                <a:lnTo>
                  <a:pt x="2254" y="2739"/>
                </a:lnTo>
                <a:cubicBezTo>
                  <a:pt x="2245" y="2749"/>
                  <a:pt x="2245" y="2759"/>
                  <a:pt x="2245" y="2779"/>
                </a:cubicBezTo>
                <a:lnTo>
                  <a:pt x="2224" y="2779"/>
                </a:lnTo>
                <a:cubicBezTo>
                  <a:pt x="2235" y="2769"/>
                  <a:pt x="2244" y="2750"/>
                  <a:pt x="2254" y="2739"/>
                </a:cubicBezTo>
                <a:close/>
                <a:moveTo>
                  <a:pt x="967" y="2709"/>
                </a:moveTo>
                <a:cubicBezTo>
                  <a:pt x="976" y="2729"/>
                  <a:pt x="987" y="2749"/>
                  <a:pt x="996" y="2779"/>
                </a:cubicBezTo>
                <a:cubicBezTo>
                  <a:pt x="987" y="2779"/>
                  <a:pt x="987" y="2779"/>
                  <a:pt x="976" y="2789"/>
                </a:cubicBezTo>
                <a:cubicBezTo>
                  <a:pt x="967" y="2769"/>
                  <a:pt x="956" y="2738"/>
                  <a:pt x="946" y="2718"/>
                </a:cubicBezTo>
                <a:cubicBezTo>
                  <a:pt x="956" y="2709"/>
                  <a:pt x="956" y="2709"/>
                  <a:pt x="967" y="2709"/>
                </a:cubicBezTo>
                <a:close/>
                <a:moveTo>
                  <a:pt x="936" y="2729"/>
                </a:moveTo>
                <a:cubicBezTo>
                  <a:pt x="946" y="2749"/>
                  <a:pt x="956" y="2779"/>
                  <a:pt x="967" y="2799"/>
                </a:cubicBezTo>
                <a:lnTo>
                  <a:pt x="956" y="2799"/>
                </a:lnTo>
                <a:cubicBezTo>
                  <a:pt x="946" y="2779"/>
                  <a:pt x="936" y="2758"/>
                  <a:pt x="926" y="2729"/>
                </a:cubicBezTo>
                <a:close/>
                <a:moveTo>
                  <a:pt x="1872" y="2789"/>
                </a:moveTo>
                <a:cubicBezTo>
                  <a:pt x="1872" y="2799"/>
                  <a:pt x="1862" y="2799"/>
                  <a:pt x="1862" y="2809"/>
                </a:cubicBezTo>
                <a:lnTo>
                  <a:pt x="1862" y="2789"/>
                </a:lnTo>
                <a:close/>
                <a:moveTo>
                  <a:pt x="2204" y="2698"/>
                </a:moveTo>
                <a:cubicBezTo>
                  <a:pt x="2285" y="2749"/>
                  <a:pt x="2174" y="2758"/>
                  <a:pt x="2204" y="2789"/>
                </a:cubicBezTo>
                <a:lnTo>
                  <a:pt x="2195" y="2789"/>
                </a:lnTo>
                <a:cubicBezTo>
                  <a:pt x="2195" y="2779"/>
                  <a:pt x="2184" y="2758"/>
                  <a:pt x="2184" y="2749"/>
                </a:cubicBezTo>
                <a:cubicBezTo>
                  <a:pt x="2144" y="2779"/>
                  <a:pt x="2134" y="2799"/>
                  <a:pt x="2134" y="2819"/>
                </a:cubicBezTo>
                <a:cubicBezTo>
                  <a:pt x="2114" y="2829"/>
                  <a:pt x="2094" y="2829"/>
                  <a:pt x="2083" y="2839"/>
                </a:cubicBezTo>
                <a:cubicBezTo>
                  <a:pt x="2094" y="2819"/>
                  <a:pt x="2114" y="2799"/>
                  <a:pt x="2104" y="2799"/>
                </a:cubicBezTo>
                <a:lnTo>
                  <a:pt x="2034" y="2859"/>
                </a:lnTo>
                <a:cubicBezTo>
                  <a:pt x="2023" y="2859"/>
                  <a:pt x="2023" y="2870"/>
                  <a:pt x="2013" y="2870"/>
                </a:cubicBezTo>
                <a:cubicBezTo>
                  <a:pt x="2013" y="2819"/>
                  <a:pt x="2034" y="2789"/>
                  <a:pt x="2063" y="2758"/>
                </a:cubicBezTo>
                <a:cubicBezTo>
                  <a:pt x="2083" y="2758"/>
                  <a:pt x="2104" y="2749"/>
                  <a:pt x="2124" y="2729"/>
                </a:cubicBezTo>
                <a:lnTo>
                  <a:pt x="2144" y="2749"/>
                </a:lnTo>
                <a:cubicBezTo>
                  <a:pt x="2174" y="2729"/>
                  <a:pt x="2174" y="2718"/>
                  <a:pt x="2195" y="2698"/>
                </a:cubicBezTo>
                <a:close/>
                <a:moveTo>
                  <a:pt x="1198" y="2870"/>
                </a:moveTo>
                <a:lnTo>
                  <a:pt x="1188" y="2890"/>
                </a:lnTo>
                <a:cubicBezTo>
                  <a:pt x="1198" y="2879"/>
                  <a:pt x="1198" y="2879"/>
                  <a:pt x="1198" y="2870"/>
                </a:cubicBezTo>
                <a:close/>
                <a:moveTo>
                  <a:pt x="906" y="2618"/>
                </a:moveTo>
                <a:cubicBezTo>
                  <a:pt x="906" y="2628"/>
                  <a:pt x="916" y="2638"/>
                  <a:pt x="916" y="2638"/>
                </a:cubicBezTo>
                <a:cubicBezTo>
                  <a:pt x="916" y="2638"/>
                  <a:pt x="916" y="2638"/>
                  <a:pt x="916" y="2638"/>
                </a:cubicBezTo>
                <a:lnTo>
                  <a:pt x="916" y="2638"/>
                </a:lnTo>
                <a:lnTo>
                  <a:pt x="936" y="2658"/>
                </a:lnTo>
                <a:cubicBezTo>
                  <a:pt x="926" y="2658"/>
                  <a:pt x="926" y="2668"/>
                  <a:pt x="926" y="2668"/>
                </a:cubicBezTo>
                <a:cubicBezTo>
                  <a:pt x="926" y="2658"/>
                  <a:pt x="916" y="2648"/>
                  <a:pt x="916" y="2638"/>
                </a:cubicBezTo>
                <a:cubicBezTo>
                  <a:pt x="916" y="2648"/>
                  <a:pt x="906" y="2648"/>
                  <a:pt x="906" y="2658"/>
                </a:cubicBezTo>
                <a:cubicBezTo>
                  <a:pt x="906" y="2658"/>
                  <a:pt x="906" y="2668"/>
                  <a:pt x="916" y="2678"/>
                </a:cubicBezTo>
                <a:lnTo>
                  <a:pt x="906" y="2688"/>
                </a:lnTo>
                <a:cubicBezTo>
                  <a:pt x="906" y="2678"/>
                  <a:pt x="896" y="2668"/>
                  <a:pt x="896" y="2658"/>
                </a:cubicBezTo>
                <a:cubicBezTo>
                  <a:pt x="886" y="2658"/>
                  <a:pt x="886" y="2668"/>
                  <a:pt x="886" y="2668"/>
                </a:cubicBezTo>
                <a:cubicBezTo>
                  <a:pt x="886" y="2678"/>
                  <a:pt x="896" y="2698"/>
                  <a:pt x="896" y="2709"/>
                </a:cubicBezTo>
                <a:lnTo>
                  <a:pt x="896" y="2749"/>
                </a:lnTo>
                <a:cubicBezTo>
                  <a:pt x="906" y="2749"/>
                  <a:pt x="906" y="2738"/>
                  <a:pt x="916" y="2738"/>
                </a:cubicBezTo>
                <a:cubicBezTo>
                  <a:pt x="926" y="2758"/>
                  <a:pt x="936" y="2789"/>
                  <a:pt x="946" y="2809"/>
                </a:cubicBezTo>
                <a:cubicBezTo>
                  <a:pt x="904" y="2843"/>
                  <a:pt x="876" y="2876"/>
                  <a:pt x="886" y="2910"/>
                </a:cubicBezTo>
                <a:lnTo>
                  <a:pt x="886" y="2910"/>
                </a:lnTo>
                <a:cubicBezTo>
                  <a:pt x="880" y="2903"/>
                  <a:pt x="872" y="2898"/>
                  <a:pt x="864" y="2898"/>
                </a:cubicBezTo>
                <a:cubicBezTo>
                  <a:pt x="861" y="2898"/>
                  <a:pt x="858" y="2898"/>
                  <a:pt x="855" y="2899"/>
                </a:cubicBezTo>
                <a:lnTo>
                  <a:pt x="855" y="2960"/>
                </a:lnTo>
                <a:lnTo>
                  <a:pt x="775" y="2769"/>
                </a:lnTo>
                <a:cubicBezTo>
                  <a:pt x="835" y="2738"/>
                  <a:pt x="886" y="2688"/>
                  <a:pt x="886" y="2648"/>
                </a:cubicBezTo>
                <a:lnTo>
                  <a:pt x="886" y="2638"/>
                </a:lnTo>
                <a:cubicBezTo>
                  <a:pt x="886" y="2648"/>
                  <a:pt x="896" y="2648"/>
                  <a:pt x="896" y="2658"/>
                </a:cubicBezTo>
                <a:lnTo>
                  <a:pt x="906" y="2658"/>
                </a:lnTo>
                <a:cubicBezTo>
                  <a:pt x="896" y="2648"/>
                  <a:pt x="896" y="2638"/>
                  <a:pt x="896" y="2638"/>
                </a:cubicBezTo>
                <a:cubicBezTo>
                  <a:pt x="896" y="2628"/>
                  <a:pt x="906" y="2628"/>
                  <a:pt x="906" y="2618"/>
                </a:cubicBezTo>
                <a:close/>
                <a:moveTo>
                  <a:pt x="1309" y="2839"/>
                </a:moveTo>
                <a:cubicBezTo>
                  <a:pt x="1318" y="2839"/>
                  <a:pt x="1318" y="2849"/>
                  <a:pt x="1318" y="2849"/>
                </a:cubicBezTo>
                <a:lnTo>
                  <a:pt x="1329" y="2849"/>
                </a:lnTo>
                <a:cubicBezTo>
                  <a:pt x="1339" y="2879"/>
                  <a:pt x="1329" y="2899"/>
                  <a:pt x="1309" y="2930"/>
                </a:cubicBezTo>
                <a:cubicBezTo>
                  <a:pt x="1289" y="2940"/>
                  <a:pt x="1268" y="2960"/>
                  <a:pt x="1258" y="2990"/>
                </a:cubicBezTo>
                <a:lnTo>
                  <a:pt x="1188" y="2890"/>
                </a:lnTo>
                <a:lnTo>
                  <a:pt x="1157" y="2849"/>
                </a:lnTo>
                <a:lnTo>
                  <a:pt x="1168" y="2849"/>
                </a:lnTo>
                <a:lnTo>
                  <a:pt x="1178" y="2839"/>
                </a:lnTo>
                <a:lnTo>
                  <a:pt x="1198" y="2870"/>
                </a:lnTo>
                <a:lnTo>
                  <a:pt x="1228" y="2910"/>
                </a:lnTo>
                <a:cubicBezTo>
                  <a:pt x="1228" y="2890"/>
                  <a:pt x="1248" y="2870"/>
                  <a:pt x="1268" y="2849"/>
                </a:cubicBezTo>
                <a:lnTo>
                  <a:pt x="1268" y="2849"/>
                </a:lnTo>
                <a:cubicBezTo>
                  <a:pt x="1258" y="2879"/>
                  <a:pt x="1228" y="2910"/>
                  <a:pt x="1268" y="2940"/>
                </a:cubicBezTo>
                <a:cubicBezTo>
                  <a:pt x="1238" y="2899"/>
                  <a:pt x="1318" y="2859"/>
                  <a:pt x="1298" y="2839"/>
                </a:cubicBezTo>
                <a:close/>
                <a:moveTo>
                  <a:pt x="2235" y="2980"/>
                </a:moveTo>
                <a:lnTo>
                  <a:pt x="2235" y="3011"/>
                </a:lnTo>
                <a:cubicBezTo>
                  <a:pt x="2229" y="3013"/>
                  <a:pt x="2225" y="3014"/>
                  <a:pt x="2221" y="3014"/>
                </a:cubicBezTo>
                <a:cubicBezTo>
                  <a:pt x="2211" y="3014"/>
                  <a:pt x="2207" y="3005"/>
                  <a:pt x="2215" y="2990"/>
                </a:cubicBezTo>
                <a:cubicBezTo>
                  <a:pt x="2215" y="2990"/>
                  <a:pt x="2224" y="2990"/>
                  <a:pt x="2235" y="2980"/>
                </a:cubicBezTo>
                <a:close/>
                <a:moveTo>
                  <a:pt x="926" y="2980"/>
                </a:moveTo>
                <a:cubicBezTo>
                  <a:pt x="926" y="3000"/>
                  <a:pt x="916" y="3031"/>
                  <a:pt x="896" y="3051"/>
                </a:cubicBezTo>
                <a:lnTo>
                  <a:pt x="876" y="3000"/>
                </a:lnTo>
                <a:lnTo>
                  <a:pt x="926" y="2980"/>
                </a:lnTo>
                <a:close/>
                <a:moveTo>
                  <a:pt x="1137" y="2870"/>
                </a:moveTo>
                <a:lnTo>
                  <a:pt x="1258" y="3040"/>
                </a:lnTo>
                <a:lnTo>
                  <a:pt x="1238" y="3040"/>
                </a:lnTo>
                <a:cubicBezTo>
                  <a:pt x="1238" y="3040"/>
                  <a:pt x="1228" y="3051"/>
                  <a:pt x="1218" y="3051"/>
                </a:cubicBezTo>
                <a:lnTo>
                  <a:pt x="1117" y="2899"/>
                </a:lnTo>
                <a:cubicBezTo>
                  <a:pt x="1117" y="2890"/>
                  <a:pt x="1128" y="2890"/>
                  <a:pt x="1128" y="2890"/>
                </a:cubicBezTo>
                <a:lnTo>
                  <a:pt x="1238" y="3040"/>
                </a:lnTo>
                <a:lnTo>
                  <a:pt x="1128" y="2879"/>
                </a:lnTo>
                <a:cubicBezTo>
                  <a:pt x="1137" y="2879"/>
                  <a:pt x="1137" y="2879"/>
                  <a:pt x="1137" y="2870"/>
                </a:cubicBezTo>
                <a:close/>
                <a:moveTo>
                  <a:pt x="1137" y="2950"/>
                </a:moveTo>
                <a:lnTo>
                  <a:pt x="1208" y="3051"/>
                </a:lnTo>
                <a:cubicBezTo>
                  <a:pt x="1208" y="3051"/>
                  <a:pt x="1198" y="3051"/>
                  <a:pt x="1188" y="3060"/>
                </a:cubicBezTo>
                <a:cubicBezTo>
                  <a:pt x="1168" y="3020"/>
                  <a:pt x="1157" y="2980"/>
                  <a:pt x="1137" y="2950"/>
                </a:cubicBezTo>
                <a:close/>
                <a:moveTo>
                  <a:pt x="2054" y="3040"/>
                </a:moveTo>
                <a:lnTo>
                  <a:pt x="2054" y="3051"/>
                </a:lnTo>
                <a:cubicBezTo>
                  <a:pt x="2043" y="3060"/>
                  <a:pt x="2034" y="3060"/>
                  <a:pt x="2023" y="3060"/>
                </a:cubicBezTo>
                <a:cubicBezTo>
                  <a:pt x="2034" y="3060"/>
                  <a:pt x="2043" y="3051"/>
                  <a:pt x="2054" y="3040"/>
                </a:cubicBezTo>
                <a:close/>
                <a:moveTo>
                  <a:pt x="1097" y="2920"/>
                </a:moveTo>
                <a:cubicBezTo>
                  <a:pt x="1117" y="2970"/>
                  <a:pt x="1137" y="3020"/>
                  <a:pt x="1157" y="3060"/>
                </a:cubicBezTo>
                <a:cubicBezTo>
                  <a:pt x="1157" y="3071"/>
                  <a:pt x="1148" y="3071"/>
                  <a:pt x="1148" y="3071"/>
                </a:cubicBezTo>
                <a:lnTo>
                  <a:pt x="1087" y="2920"/>
                </a:lnTo>
                <a:close/>
                <a:moveTo>
                  <a:pt x="1037" y="2970"/>
                </a:moveTo>
                <a:lnTo>
                  <a:pt x="1037" y="2970"/>
                </a:lnTo>
                <a:cubicBezTo>
                  <a:pt x="1057" y="3011"/>
                  <a:pt x="1077" y="3040"/>
                  <a:pt x="1087" y="3081"/>
                </a:cubicBezTo>
                <a:lnTo>
                  <a:pt x="1077" y="3081"/>
                </a:lnTo>
                <a:cubicBezTo>
                  <a:pt x="1067" y="3051"/>
                  <a:pt x="1047" y="3011"/>
                  <a:pt x="1037" y="2970"/>
                </a:cubicBezTo>
                <a:close/>
                <a:moveTo>
                  <a:pt x="1067" y="2940"/>
                </a:moveTo>
                <a:cubicBezTo>
                  <a:pt x="1087" y="2980"/>
                  <a:pt x="1107" y="3031"/>
                  <a:pt x="1128" y="3071"/>
                </a:cubicBezTo>
                <a:lnTo>
                  <a:pt x="1117" y="3071"/>
                </a:lnTo>
                <a:cubicBezTo>
                  <a:pt x="1117" y="3081"/>
                  <a:pt x="1107" y="3081"/>
                  <a:pt x="1107" y="3081"/>
                </a:cubicBezTo>
                <a:cubicBezTo>
                  <a:pt x="1087" y="3040"/>
                  <a:pt x="1067" y="3000"/>
                  <a:pt x="1057" y="2960"/>
                </a:cubicBezTo>
                <a:cubicBezTo>
                  <a:pt x="1057" y="2950"/>
                  <a:pt x="1067" y="2940"/>
                  <a:pt x="1067" y="2940"/>
                </a:cubicBezTo>
                <a:close/>
                <a:moveTo>
                  <a:pt x="1027" y="2990"/>
                </a:moveTo>
                <a:cubicBezTo>
                  <a:pt x="1037" y="3020"/>
                  <a:pt x="1047" y="3051"/>
                  <a:pt x="1067" y="3091"/>
                </a:cubicBezTo>
                <a:cubicBezTo>
                  <a:pt x="1027" y="3101"/>
                  <a:pt x="976" y="3121"/>
                  <a:pt x="946" y="3141"/>
                </a:cubicBezTo>
                <a:lnTo>
                  <a:pt x="936" y="3141"/>
                </a:lnTo>
                <a:lnTo>
                  <a:pt x="916" y="3091"/>
                </a:lnTo>
                <a:cubicBezTo>
                  <a:pt x="936" y="3071"/>
                  <a:pt x="967" y="3051"/>
                  <a:pt x="987" y="3020"/>
                </a:cubicBezTo>
                <a:cubicBezTo>
                  <a:pt x="996" y="3011"/>
                  <a:pt x="1007" y="3000"/>
                  <a:pt x="1027" y="2990"/>
                </a:cubicBezTo>
                <a:close/>
                <a:moveTo>
                  <a:pt x="1278" y="3101"/>
                </a:moveTo>
                <a:lnTo>
                  <a:pt x="1309" y="3141"/>
                </a:lnTo>
                <a:lnTo>
                  <a:pt x="1289" y="3141"/>
                </a:lnTo>
                <a:lnTo>
                  <a:pt x="1278" y="3121"/>
                </a:lnTo>
                <a:lnTo>
                  <a:pt x="1278" y="3101"/>
                </a:lnTo>
                <a:close/>
                <a:moveTo>
                  <a:pt x="1289" y="3081"/>
                </a:moveTo>
                <a:lnTo>
                  <a:pt x="1329" y="3141"/>
                </a:lnTo>
                <a:lnTo>
                  <a:pt x="1309" y="3141"/>
                </a:lnTo>
                <a:lnTo>
                  <a:pt x="1289" y="3101"/>
                </a:lnTo>
                <a:lnTo>
                  <a:pt x="1289" y="3081"/>
                </a:lnTo>
                <a:close/>
                <a:moveTo>
                  <a:pt x="1772" y="3131"/>
                </a:moveTo>
                <a:cubicBezTo>
                  <a:pt x="1792" y="3141"/>
                  <a:pt x="1802" y="3151"/>
                  <a:pt x="1812" y="3161"/>
                </a:cubicBezTo>
                <a:cubicBezTo>
                  <a:pt x="1792" y="3151"/>
                  <a:pt x="1781" y="3141"/>
                  <a:pt x="1772" y="3131"/>
                </a:cubicBezTo>
                <a:close/>
                <a:moveTo>
                  <a:pt x="1893" y="2950"/>
                </a:moveTo>
                <a:cubicBezTo>
                  <a:pt x="1899" y="2985"/>
                  <a:pt x="1907" y="3021"/>
                  <a:pt x="1942" y="3021"/>
                </a:cubicBezTo>
                <a:cubicBezTo>
                  <a:pt x="1957" y="3021"/>
                  <a:pt x="1976" y="3015"/>
                  <a:pt x="2003" y="3000"/>
                </a:cubicBezTo>
                <a:cubicBezTo>
                  <a:pt x="2003" y="3000"/>
                  <a:pt x="2013" y="3011"/>
                  <a:pt x="2013" y="3020"/>
                </a:cubicBezTo>
                <a:cubicBezTo>
                  <a:pt x="1993" y="3101"/>
                  <a:pt x="1893" y="3151"/>
                  <a:pt x="1822" y="3161"/>
                </a:cubicBezTo>
                <a:cubicBezTo>
                  <a:pt x="1832" y="3131"/>
                  <a:pt x="1812" y="3111"/>
                  <a:pt x="1781" y="3101"/>
                </a:cubicBezTo>
                <a:cubicBezTo>
                  <a:pt x="1802" y="3071"/>
                  <a:pt x="1852" y="3031"/>
                  <a:pt x="1842" y="2980"/>
                </a:cubicBezTo>
                <a:lnTo>
                  <a:pt x="1842" y="2980"/>
                </a:lnTo>
                <a:cubicBezTo>
                  <a:pt x="1772" y="3031"/>
                  <a:pt x="1792" y="3040"/>
                  <a:pt x="1772" y="3091"/>
                </a:cubicBezTo>
                <a:cubicBezTo>
                  <a:pt x="1761" y="3091"/>
                  <a:pt x="1761" y="3091"/>
                  <a:pt x="1752" y="3081"/>
                </a:cubicBezTo>
                <a:cubicBezTo>
                  <a:pt x="1761" y="3060"/>
                  <a:pt x="1781" y="3040"/>
                  <a:pt x="1772" y="3011"/>
                </a:cubicBezTo>
                <a:cubicBezTo>
                  <a:pt x="1766" y="2999"/>
                  <a:pt x="1760" y="2994"/>
                  <a:pt x="1754" y="2994"/>
                </a:cubicBezTo>
                <a:cubicBezTo>
                  <a:pt x="1750" y="2994"/>
                  <a:pt x="1745" y="2996"/>
                  <a:pt x="1741" y="3000"/>
                </a:cubicBezTo>
                <a:cubicBezTo>
                  <a:pt x="1631" y="3020"/>
                  <a:pt x="1671" y="3040"/>
                  <a:pt x="1691" y="3060"/>
                </a:cubicBezTo>
                <a:cubicBezTo>
                  <a:pt x="1681" y="3081"/>
                  <a:pt x="1661" y="3101"/>
                  <a:pt x="1641" y="3111"/>
                </a:cubicBezTo>
                <a:lnTo>
                  <a:pt x="1620" y="3040"/>
                </a:lnTo>
                <a:lnTo>
                  <a:pt x="1600" y="3091"/>
                </a:lnTo>
                <a:cubicBezTo>
                  <a:pt x="1571" y="3061"/>
                  <a:pt x="1551" y="3021"/>
                  <a:pt x="1521" y="2991"/>
                </a:cubicBezTo>
                <a:lnTo>
                  <a:pt x="1521" y="2991"/>
                </a:lnTo>
                <a:cubicBezTo>
                  <a:pt x="1551" y="3021"/>
                  <a:pt x="1571" y="3061"/>
                  <a:pt x="1600" y="3101"/>
                </a:cubicBezTo>
                <a:lnTo>
                  <a:pt x="1591" y="3111"/>
                </a:lnTo>
                <a:lnTo>
                  <a:pt x="1580" y="3111"/>
                </a:lnTo>
                <a:cubicBezTo>
                  <a:pt x="1580" y="3121"/>
                  <a:pt x="1591" y="3121"/>
                  <a:pt x="1591" y="3121"/>
                </a:cubicBezTo>
                <a:lnTo>
                  <a:pt x="1580" y="3131"/>
                </a:lnTo>
                <a:lnTo>
                  <a:pt x="1570" y="3121"/>
                </a:lnTo>
                <a:cubicBezTo>
                  <a:pt x="1560" y="3111"/>
                  <a:pt x="1550" y="3101"/>
                  <a:pt x="1550" y="3091"/>
                </a:cubicBezTo>
                <a:lnTo>
                  <a:pt x="1550" y="3091"/>
                </a:lnTo>
                <a:cubicBezTo>
                  <a:pt x="1560" y="3101"/>
                  <a:pt x="1560" y="3111"/>
                  <a:pt x="1570" y="3121"/>
                </a:cubicBezTo>
                <a:lnTo>
                  <a:pt x="1580" y="3111"/>
                </a:lnTo>
                <a:cubicBezTo>
                  <a:pt x="1570" y="3091"/>
                  <a:pt x="1560" y="3081"/>
                  <a:pt x="1540" y="3060"/>
                </a:cubicBezTo>
                <a:lnTo>
                  <a:pt x="1540" y="3060"/>
                </a:lnTo>
                <a:cubicBezTo>
                  <a:pt x="1550" y="3071"/>
                  <a:pt x="1550" y="3081"/>
                  <a:pt x="1550" y="3091"/>
                </a:cubicBezTo>
                <a:lnTo>
                  <a:pt x="1540" y="3081"/>
                </a:lnTo>
                <a:lnTo>
                  <a:pt x="1540" y="3060"/>
                </a:lnTo>
                <a:lnTo>
                  <a:pt x="1530" y="3060"/>
                </a:lnTo>
                <a:lnTo>
                  <a:pt x="1520" y="3051"/>
                </a:lnTo>
                <a:lnTo>
                  <a:pt x="1520" y="3031"/>
                </a:lnTo>
                <a:cubicBezTo>
                  <a:pt x="1520" y="3031"/>
                  <a:pt x="1510" y="3031"/>
                  <a:pt x="1500" y="3020"/>
                </a:cubicBezTo>
                <a:lnTo>
                  <a:pt x="1500" y="3011"/>
                </a:lnTo>
                <a:cubicBezTo>
                  <a:pt x="1500" y="3000"/>
                  <a:pt x="1500" y="3000"/>
                  <a:pt x="1490" y="3000"/>
                </a:cubicBezTo>
                <a:cubicBezTo>
                  <a:pt x="1490" y="3000"/>
                  <a:pt x="1500" y="3000"/>
                  <a:pt x="1500" y="2990"/>
                </a:cubicBezTo>
                <a:lnTo>
                  <a:pt x="1500" y="3000"/>
                </a:lnTo>
                <a:cubicBezTo>
                  <a:pt x="1510" y="2990"/>
                  <a:pt x="1510" y="2990"/>
                  <a:pt x="1520" y="2990"/>
                </a:cubicBezTo>
                <a:lnTo>
                  <a:pt x="1560" y="2990"/>
                </a:lnTo>
                <a:lnTo>
                  <a:pt x="1570" y="2980"/>
                </a:lnTo>
                <a:cubicBezTo>
                  <a:pt x="1591" y="2980"/>
                  <a:pt x="1611" y="2980"/>
                  <a:pt x="1641" y="2970"/>
                </a:cubicBezTo>
                <a:cubicBezTo>
                  <a:pt x="1641" y="2980"/>
                  <a:pt x="1641" y="2980"/>
                  <a:pt x="1651" y="2990"/>
                </a:cubicBezTo>
                <a:cubicBezTo>
                  <a:pt x="1661" y="2980"/>
                  <a:pt x="1661" y="2970"/>
                  <a:pt x="1671" y="2960"/>
                </a:cubicBezTo>
                <a:cubicBezTo>
                  <a:pt x="1671" y="2960"/>
                  <a:pt x="1681" y="2950"/>
                  <a:pt x="1691" y="2950"/>
                </a:cubicBezTo>
                <a:cubicBezTo>
                  <a:pt x="1711" y="2953"/>
                  <a:pt x="1734" y="2954"/>
                  <a:pt x="1757" y="2954"/>
                </a:cubicBezTo>
                <a:cubicBezTo>
                  <a:pt x="1803" y="2954"/>
                  <a:pt x="1852" y="2950"/>
                  <a:pt x="1893" y="2950"/>
                </a:cubicBezTo>
                <a:close/>
                <a:moveTo>
                  <a:pt x="1298" y="3161"/>
                </a:moveTo>
                <a:cubicBezTo>
                  <a:pt x="1309" y="3161"/>
                  <a:pt x="1309" y="3161"/>
                  <a:pt x="1309" y="3172"/>
                </a:cubicBezTo>
                <a:lnTo>
                  <a:pt x="1298" y="3161"/>
                </a:lnTo>
                <a:close/>
                <a:moveTo>
                  <a:pt x="1540" y="3101"/>
                </a:moveTo>
                <a:cubicBezTo>
                  <a:pt x="1550" y="3111"/>
                  <a:pt x="1560" y="3131"/>
                  <a:pt x="1580" y="3151"/>
                </a:cubicBezTo>
                <a:lnTo>
                  <a:pt x="1570" y="3172"/>
                </a:lnTo>
                <a:cubicBezTo>
                  <a:pt x="1560" y="3161"/>
                  <a:pt x="1540" y="3141"/>
                  <a:pt x="1530" y="3121"/>
                </a:cubicBezTo>
                <a:cubicBezTo>
                  <a:pt x="1540" y="3121"/>
                  <a:pt x="1540" y="3111"/>
                  <a:pt x="1540" y="3101"/>
                </a:cubicBezTo>
                <a:close/>
                <a:moveTo>
                  <a:pt x="1611" y="3151"/>
                </a:moveTo>
                <a:cubicBezTo>
                  <a:pt x="1620" y="3161"/>
                  <a:pt x="1620" y="3172"/>
                  <a:pt x="1631" y="3172"/>
                </a:cubicBezTo>
                <a:lnTo>
                  <a:pt x="1620" y="3181"/>
                </a:lnTo>
                <a:cubicBezTo>
                  <a:pt x="1611" y="3181"/>
                  <a:pt x="1611" y="3172"/>
                  <a:pt x="1611" y="3172"/>
                </a:cubicBezTo>
                <a:lnTo>
                  <a:pt x="1611" y="3151"/>
                </a:lnTo>
                <a:close/>
                <a:moveTo>
                  <a:pt x="2003" y="3091"/>
                </a:moveTo>
                <a:cubicBezTo>
                  <a:pt x="2013" y="3091"/>
                  <a:pt x="2034" y="3091"/>
                  <a:pt x="2043" y="3101"/>
                </a:cubicBezTo>
                <a:lnTo>
                  <a:pt x="2034" y="3111"/>
                </a:lnTo>
                <a:cubicBezTo>
                  <a:pt x="1983" y="3121"/>
                  <a:pt x="1943" y="3161"/>
                  <a:pt x="1893" y="3181"/>
                </a:cubicBezTo>
                <a:cubicBezTo>
                  <a:pt x="1922" y="3151"/>
                  <a:pt x="1963" y="3121"/>
                  <a:pt x="2003" y="3091"/>
                </a:cubicBezTo>
                <a:close/>
                <a:moveTo>
                  <a:pt x="1600" y="3181"/>
                </a:moveTo>
                <a:lnTo>
                  <a:pt x="1600" y="3192"/>
                </a:lnTo>
                <a:lnTo>
                  <a:pt x="1591" y="3201"/>
                </a:lnTo>
                <a:cubicBezTo>
                  <a:pt x="1600" y="3192"/>
                  <a:pt x="1600" y="3192"/>
                  <a:pt x="1600" y="3181"/>
                </a:cubicBezTo>
                <a:close/>
                <a:moveTo>
                  <a:pt x="1329" y="3222"/>
                </a:moveTo>
                <a:lnTo>
                  <a:pt x="1349" y="3242"/>
                </a:lnTo>
                <a:lnTo>
                  <a:pt x="1339" y="3242"/>
                </a:lnTo>
                <a:lnTo>
                  <a:pt x="1329" y="3222"/>
                </a:lnTo>
                <a:close/>
                <a:moveTo>
                  <a:pt x="1399" y="3141"/>
                </a:moveTo>
                <a:cubicBezTo>
                  <a:pt x="1409" y="3161"/>
                  <a:pt x="1409" y="3181"/>
                  <a:pt x="1419" y="3192"/>
                </a:cubicBezTo>
                <a:cubicBezTo>
                  <a:pt x="1409" y="3212"/>
                  <a:pt x="1399" y="3212"/>
                  <a:pt x="1379" y="3222"/>
                </a:cubicBezTo>
                <a:lnTo>
                  <a:pt x="1379" y="3232"/>
                </a:lnTo>
                <a:lnTo>
                  <a:pt x="1369" y="3232"/>
                </a:lnTo>
                <a:cubicBezTo>
                  <a:pt x="1369" y="3232"/>
                  <a:pt x="1359" y="3232"/>
                  <a:pt x="1359" y="3242"/>
                </a:cubicBezTo>
                <a:lnTo>
                  <a:pt x="1329" y="3192"/>
                </a:lnTo>
                <a:lnTo>
                  <a:pt x="1318" y="3172"/>
                </a:lnTo>
                <a:lnTo>
                  <a:pt x="1329" y="3172"/>
                </a:lnTo>
                <a:cubicBezTo>
                  <a:pt x="1359" y="3161"/>
                  <a:pt x="1379" y="3151"/>
                  <a:pt x="1399" y="3141"/>
                </a:cubicBezTo>
                <a:close/>
                <a:moveTo>
                  <a:pt x="1550" y="3201"/>
                </a:moveTo>
                <a:lnTo>
                  <a:pt x="1510" y="3242"/>
                </a:lnTo>
                <a:cubicBezTo>
                  <a:pt x="1510" y="3242"/>
                  <a:pt x="1500" y="3242"/>
                  <a:pt x="1500" y="3252"/>
                </a:cubicBezTo>
                <a:cubicBezTo>
                  <a:pt x="1500" y="3232"/>
                  <a:pt x="1510" y="3222"/>
                  <a:pt x="1510" y="3212"/>
                </a:cubicBezTo>
                <a:cubicBezTo>
                  <a:pt x="1520" y="3201"/>
                  <a:pt x="1530" y="3201"/>
                  <a:pt x="1550" y="3201"/>
                </a:cubicBezTo>
                <a:close/>
                <a:moveTo>
                  <a:pt x="1681" y="3252"/>
                </a:moveTo>
                <a:cubicBezTo>
                  <a:pt x="1691" y="3252"/>
                  <a:pt x="1691" y="3252"/>
                  <a:pt x="1691" y="3262"/>
                </a:cubicBezTo>
                <a:cubicBezTo>
                  <a:pt x="1681" y="3262"/>
                  <a:pt x="1681" y="3252"/>
                  <a:pt x="1681" y="3252"/>
                </a:cubicBezTo>
                <a:close/>
                <a:moveTo>
                  <a:pt x="1721" y="3262"/>
                </a:moveTo>
                <a:cubicBezTo>
                  <a:pt x="1721" y="3272"/>
                  <a:pt x="1732" y="3282"/>
                  <a:pt x="1732" y="3282"/>
                </a:cubicBezTo>
                <a:cubicBezTo>
                  <a:pt x="1732" y="3282"/>
                  <a:pt x="1732" y="3272"/>
                  <a:pt x="1721" y="3262"/>
                </a:cubicBezTo>
                <a:close/>
                <a:moveTo>
                  <a:pt x="1781" y="3266"/>
                </a:moveTo>
                <a:cubicBezTo>
                  <a:pt x="1766" y="3266"/>
                  <a:pt x="1750" y="3273"/>
                  <a:pt x="1732" y="3282"/>
                </a:cubicBezTo>
                <a:cubicBezTo>
                  <a:pt x="1732" y="3292"/>
                  <a:pt x="1721" y="3292"/>
                  <a:pt x="1711" y="3302"/>
                </a:cubicBezTo>
                <a:cubicBezTo>
                  <a:pt x="1732" y="3322"/>
                  <a:pt x="1741" y="3342"/>
                  <a:pt x="1752" y="3362"/>
                </a:cubicBezTo>
                <a:cubicBezTo>
                  <a:pt x="1761" y="3353"/>
                  <a:pt x="1772" y="3353"/>
                  <a:pt x="1781" y="3353"/>
                </a:cubicBezTo>
                <a:cubicBezTo>
                  <a:pt x="1802" y="3383"/>
                  <a:pt x="1822" y="3413"/>
                  <a:pt x="1852" y="3453"/>
                </a:cubicBezTo>
                <a:cubicBezTo>
                  <a:pt x="1832" y="3413"/>
                  <a:pt x="1802" y="3383"/>
                  <a:pt x="1781" y="3342"/>
                </a:cubicBezTo>
                <a:cubicBezTo>
                  <a:pt x="1802" y="3333"/>
                  <a:pt x="1822" y="3322"/>
                  <a:pt x="1822" y="3302"/>
                </a:cubicBezTo>
                <a:cubicBezTo>
                  <a:pt x="1811" y="3275"/>
                  <a:pt x="1797" y="3266"/>
                  <a:pt x="1781" y="3266"/>
                </a:cubicBezTo>
                <a:close/>
                <a:moveTo>
                  <a:pt x="3161" y="0"/>
                </a:moveTo>
                <a:lnTo>
                  <a:pt x="3161" y="0"/>
                </a:lnTo>
                <a:cubicBezTo>
                  <a:pt x="3121" y="20"/>
                  <a:pt x="3101" y="61"/>
                  <a:pt x="3080" y="101"/>
                </a:cubicBezTo>
                <a:cubicBezTo>
                  <a:pt x="3060" y="132"/>
                  <a:pt x="3050" y="172"/>
                  <a:pt x="3040" y="222"/>
                </a:cubicBezTo>
                <a:cubicBezTo>
                  <a:pt x="3020" y="302"/>
                  <a:pt x="2980" y="373"/>
                  <a:pt x="2889" y="403"/>
                </a:cubicBezTo>
                <a:cubicBezTo>
                  <a:pt x="2899" y="363"/>
                  <a:pt x="2869" y="373"/>
                  <a:pt x="2848" y="363"/>
                </a:cubicBezTo>
                <a:cubicBezTo>
                  <a:pt x="2839" y="383"/>
                  <a:pt x="2819" y="403"/>
                  <a:pt x="2808" y="423"/>
                </a:cubicBezTo>
                <a:cubicBezTo>
                  <a:pt x="2799" y="434"/>
                  <a:pt x="2799" y="443"/>
                  <a:pt x="2788" y="454"/>
                </a:cubicBezTo>
                <a:cubicBezTo>
                  <a:pt x="2768" y="423"/>
                  <a:pt x="2748" y="393"/>
                  <a:pt x="2718" y="363"/>
                </a:cubicBezTo>
                <a:cubicBezTo>
                  <a:pt x="2718" y="383"/>
                  <a:pt x="2708" y="403"/>
                  <a:pt x="2687" y="413"/>
                </a:cubicBezTo>
                <a:cubicBezTo>
                  <a:pt x="2687" y="353"/>
                  <a:pt x="2647" y="353"/>
                  <a:pt x="2607" y="313"/>
                </a:cubicBezTo>
                <a:lnTo>
                  <a:pt x="2607" y="313"/>
                </a:lnTo>
                <a:cubicBezTo>
                  <a:pt x="2627" y="373"/>
                  <a:pt x="2667" y="403"/>
                  <a:pt x="2687" y="423"/>
                </a:cubicBezTo>
                <a:cubicBezTo>
                  <a:pt x="2658" y="434"/>
                  <a:pt x="2627" y="443"/>
                  <a:pt x="2597" y="443"/>
                </a:cubicBezTo>
                <a:lnTo>
                  <a:pt x="2506" y="443"/>
                </a:lnTo>
                <a:cubicBezTo>
                  <a:pt x="2456" y="443"/>
                  <a:pt x="2416" y="454"/>
                  <a:pt x="2385" y="524"/>
                </a:cubicBezTo>
                <a:cubicBezTo>
                  <a:pt x="2384" y="526"/>
                  <a:pt x="2384" y="527"/>
                  <a:pt x="2384" y="527"/>
                </a:cubicBezTo>
                <a:cubicBezTo>
                  <a:pt x="2385" y="527"/>
                  <a:pt x="2412" y="484"/>
                  <a:pt x="2432" y="484"/>
                </a:cubicBezTo>
                <a:cubicBezTo>
                  <a:pt x="2437" y="484"/>
                  <a:pt x="2442" y="487"/>
                  <a:pt x="2446" y="494"/>
                </a:cubicBezTo>
                <a:cubicBezTo>
                  <a:pt x="2446" y="554"/>
                  <a:pt x="2414" y="563"/>
                  <a:pt x="2376" y="563"/>
                </a:cubicBezTo>
                <a:cubicBezTo>
                  <a:pt x="2360" y="563"/>
                  <a:pt x="2344" y="562"/>
                  <a:pt x="2329" y="562"/>
                </a:cubicBezTo>
                <a:cubicBezTo>
                  <a:pt x="2300" y="562"/>
                  <a:pt x="2275" y="567"/>
                  <a:pt x="2265" y="595"/>
                </a:cubicBezTo>
                <a:lnTo>
                  <a:pt x="2336" y="645"/>
                </a:lnTo>
                <a:cubicBezTo>
                  <a:pt x="2325" y="675"/>
                  <a:pt x="2285" y="725"/>
                  <a:pt x="2265" y="745"/>
                </a:cubicBezTo>
                <a:cubicBezTo>
                  <a:pt x="2235" y="736"/>
                  <a:pt x="2124" y="745"/>
                  <a:pt x="2164" y="675"/>
                </a:cubicBezTo>
                <a:lnTo>
                  <a:pt x="2164" y="675"/>
                </a:lnTo>
                <a:cubicBezTo>
                  <a:pt x="2034" y="725"/>
                  <a:pt x="2134" y="866"/>
                  <a:pt x="2063" y="957"/>
                </a:cubicBezTo>
                <a:lnTo>
                  <a:pt x="2034" y="957"/>
                </a:lnTo>
                <a:lnTo>
                  <a:pt x="2043" y="967"/>
                </a:lnTo>
                <a:cubicBezTo>
                  <a:pt x="2034" y="977"/>
                  <a:pt x="2023" y="987"/>
                  <a:pt x="2013" y="987"/>
                </a:cubicBezTo>
                <a:lnTo>
                  <a:pt x="2023" y="987"/>
                </a:lnTo>
                <a:cubicBezTo>
                  <a:pt x="2003" y="1007"/>
                  <a:pt x="1993" y="1038"/>
                  <a:pt x="1973" y="1058"/>
                </a:cubicBezTo>
                <a:lnTo>
                  <a:pt x="1963" y="1067"/>
                </a:lnTo>
                <a:cubicBezTo>
                  <a:pt x="1963" y="1060"/>
                  <a:pt x="1963" y="1053"/>
                  <a:pt x="1967" y="1046"/>
                </a:cubicBezTo>
                <a:lnTo>
                  <a:pt x="1967" y="1046"/>
                </a:lnTo>
                <a:cubicBezTo>
                  <a:pt x="1937" y="1081"/>
                  <a:pt x="1900" y="1099"/>
                  <a:pt x="1872" y="1118"/>
                </a:cubicBezTo>
                <a:lnTo>
                  <a:pt x="1872" y="1088"/>
                </a:lnTo>
                <a:cubicBezTo>
                  <a:pt x="1862" y="1098"/>
                  <a:pt x="1852" y="1108"/>
                  <a:pt x="1842" y="1128"/>
                </a:cubicBezTo>
                <a:cubicBezTo>
                  <a:pt x="1822" y="1138"/>
                  <a:pt x="1792" y="1148"/>
                  <a:pt x="1772" y="1158"/>
                </a:cubicBezTo>
                <a:cubicBezTo>
                  <a:pt x="1752" y="1138"/>
                  <a:pt x="1761" y="1108"/>
                  <a:pt x="1772" y="1078"/>
                </a:cubicBezTo>
                <a:lnTo>
                  <a:pt x="1781" y="1067"/>
                </a:lnTo>
                <a:lnTo>
                  <a:pt x="1781" y="1047"/>
                </a:lnTo>
                <a:lnTo>
                  <a:pt x="1772" y="1058"/>
                </a:lnTo>
                <a:cubicBezTo>
                  <a:pt x="1772" y="1047"/>
                  <a:pt x="1761" y="1038"/>
                  <a:pt x="1752" y="1027"/>
                </a:cubicBezTo>
                <a:cubicBezTo>
                  <a:pt x="1711" y="1078"/>
                  <a:pt x="1631" y="1047"/>
                  <a:pt x="1600" y="1067"/>
                </a:cubicBezTo>
                <a:cubicBezTo>
                  <a:pt x="1701" y="1158"/>
                  <a:pt x="1490" y="1158"/>
                  <a:pt x="1470" y="1219"/>
                </a:cubicBezTo>
                <a:lnTo>
                  <a:pt x="1419" y="1259"/>
                </a:lnTo>
                <a:lnTo>
                  <a:pt x="1399" y="1269"/>
                </a:lnTo>
                <a:cubicBezTo>
                  <a:pt x="1389" y="1259"/>
                  <a:pt x="1389" y="1239"/>
                  <a:pt x="1409" y="1199"/>
                </a:cubicBezTo>
                <a:lnTo>
                  <a:pt x="1409" y="1199"/>
                </a:lnTo>
                <a:cubicBezTo>
                  <a:pt x="1389" y="1239"/>
                  <a:pt x="1309" y="1269"/>
                  <a:pt x="1329" y="1299"/>
                </a:cubicBezTo>
                <a:cubicBezTo>
                  <a:pt x="1329" y="1299"/>
                  <a:pt x="1289" y="1329"/>
                  <a:pt x="1238" y="1349"/>
                </a:cubicBezTo>
                <a:lnTo>
                  <a:pt x="1137" y="1389"/>
                </a:lnTo>
                <a:cubicBezTo>
                  <a:pt x="1128" y="1389"/>
                  <a:pt x="1128" y="1389"/>
                  <a:pt x="1117" y="1380"/>
                </a:cubicBezTo>
                <a:cubicBezTo>
                  <a:pt x="1107" y="1389"/>
                  <a:pt x="1117" y="1400"/>
                  <a:pt x="1117" y="1400"/>
                </a:cubicBezTo>
                <a:cubicBezTo>
                  <a:pt x="1117" y="1400"/>
                  <a:pt x="906" y="1501"/>
                  <a:pt x="694" y="1561"/>
                </a:cubicBezTo>
                <a:cubicBezTo>
                  <a:pt x="594" y="1591"/>
                  <a:pt x="493" y="1621"/>
                  <a:pt x="423" y="1631"/>
                </a:cubicBezTo>
                <a:cubicBezTo>
                  <a:pt x="352" y="1651"/>
                  <a:pt x="302" y="1651"/>
                  <a:pt x="302" y="1651"/>
                </a:cubicBezTo>
                <a:cubicBezTo>
                  <a:pt x="342" y="1662"/>
                  <a:pt x="383" y="1682"/>
                  <a:pt x="423" y="1691"/>
                </a:cubicBezTo>
                <a:cubicBezTo>
                  <a:pt x="401" y="1730"/>
                  <a:pt x="411" y="1736"/>
                  <a:pt x="429" y="1736"/>
                </a:cubicBezTo>
                <a:cubicBezTo>
                  <a:pt x="437" y="1736"/>
                  <a:pt x="445" y="1735"/>
                  <a:pt x="454" y="1735"/>
                </a:cubicBezTo>
                <a:cubicBezTo>
                  <a:pt x="474" y="1735"/>
                  <a:pt x="493" y="1740"/>
                  <a:pt x="493" y="1772"/>
                </a:cubicBezTo>
                <a:cubicBezTo>
                  <a:pt x="480" y="1791"/>
                  <a:pt x="456" y="1798"/>
                  <a:pt x="432" y="1798"/>
                </a:cubicBezTo>
                <a:cubicBezTo>
                  <a:pt x="418" y="1798"/>
                  <a:pt x="404" y="1796"/>
                  <a:pt x="392" y="1792"/>
                </a:cubicBezTo>
                <a:lnTo>
                  <a:pt x="392" y="1792"/>
                </a:lnTo>
                <a:cubicBezTo>
                  <a:pt x="392" y="1832"/>
                  <a:pt x="433" y="1863"/>
                  <a:pt x="443" y="1903"/>
                </a:cubicBezTo>
                <a:cubicBezTo>
                  <a:pt x="452" y="1905"/>
                  <a:pt x="460" y="1906"/>
                  <a:pt x="467" y="1906"/>
                </a:cubicBezTo>
                <a:cubicBezTo>
                  <a:pt x="560" y="1906"/>
                  <a:pt x="541" y="1742"/>
                  <a:pt x="644" y="1742"/>
                </a:cubicBezTo>
                <a:cubicBezTo>
                  <a:pt x="652" y="1782"/>
                  <a:pt x="641" y="1822"/>
                  <a:pt x="671" y="1822"/>
                </a:cubicBezTo>
                <a:cubicBezTo>
                  <a:pt x="679" y="1822"/>
                  <a:pt x="690" y="1819"/>
                  <a:pt x="705" y="1812"/>
                </a:cubicBezTo>
                <a:lnTo>
                  <a:pt x="705" y="1812"/>
                </a:lnTo>
                <a:lnTo>
                  <a:pt x="685" y="1832"/>
                </a:lnTo>
                <a:cubicBezTo>
                  <a:pt x="709" y="1813"/>
                  <a:pt x="728" y="1807"/>
                  <a:pt x="744" y="1807"/>
                </a:cubicBezTo>
                <a:cubicBezTo>
                  <a:pt x="772" y="1807"/>
                  <a:pt x="789" y="1825"/>
                  <a:pt x="803" y="1825"/>
                </a:cubicBezTo>
                <a:cubicBezTo>
                  <a:pt x="815" y="1825"/>
                  <a:pt x="825" y="1812"/>
                  <a:pt x="835" y="1762"/>
                </a:cubicBezTo>
                <a:lnTo>
                  <a:pt x="855" y="1823"/>
                </a:lnTo>
                <a:cubicBezTo>
                  <a:pt x="886" y="1782"/>
                  <a:pt x="936" y="1752"/>
                  <a:pt x="976" y="1732"/>
                </a:cubicBezTo>
                <a:lnTo>
                  <a:pt x="976" y="1732"/>
                </a:lnTo>
                <a:cubicBezTo>
                  <a:pt x="936" y="1772"/>
                  <a:pt x="886" y="1812"/>
                  <a:pt x="846" y="1853"/>
                </a:cubicBezTo>
                <a:cubicBezTo>
                  <a:pt x="846" y="1863"/>
                  <a:pt x="835" y="1863"/>
                  <a:pt x="835" y="1863"/>
                </a:cubicBezTo>
                <a:cubicBezTo>
                  <a:pt x="815" y="1883"/>
                  <a:pt x="795" y="1913"/>
                  <a:pt x="775" y="1933"/>
                </a:cubicBezTo>
                <a:cubicBezTo>
                  <a:pt x="775" y="1923"/>
                  <a:pt x="765" y="1923"/>
                  <a:pt x="765" y="1913"/>
                </a:cubicBezTo>
                <a:cubicBezTo>
                  <a:pt x="755" y="1913"/>
                  <a:pt x="755" y="1903"/>
                  <a:pt x="755" y="1903"/>
                </a:cubicBezTo>
                <a:lnTo>
                  <a:pt x="745" y="1893"/>
                </a:lnTo>
                <a:cubicBezTo>
                  <a:pt x="741" y="1891"/>
                  <a:pt x="736" y="1890"/>
                  <a:pt x="732" y="1890"/>
                </a:cubicBezTo>
                <a:cubicBezTo>
                  <a:pt x="678" y="1890"/>
                  <a:pt x="593" y="2009"/>
                  <a:pt x="522" y="2009"/>
                </a:cubicBezTo>
                <a:cubicBezTo>
                  <a:pt x="509" y="2009"/>
                  <a:pt x="496" y="2004"/>
                  <a:pt x="483" y="1993"/>
                </a:cubicBezTo>
                <a:cubicBezTo>
                  <a:pt x="463" y="2014"/>
                  <a:pt x="433" y="2044"/>
                  <a:pt x="423" y="2074"/>
                </a:cubicBezTo>
                <a:cubicBezTo>
                  <a:pt x="412" y="2064"/>
                  <a:pt x="412" y="2054"/>
                  <a:pt x="412" y="2034"/>
                </a:cubicBezTo>
                <a:cubicBezTo>
                  <a:pt x="363" y="2034"/>
                  <a:pt x="312" y="2034"/>
                  <a:pt x="262" y="2054"/>
                </a:cubicBezTo>
                <a:cubicBezTo>
                  <a:pt x="262" y="2054"/>
                  <a:pt x="251" y="2064"/>
                  <a:pt x="242" y="2064"/>
                </a:cubicBezTo>
                <a:lnTo>
                  <a:pt x="181" y="1923"/>
                </a:lnTo>
                <a:cubicBezTo>
                  <a:pt x="151" y="1923"/>
                  <a:pt x="121" y="1933"/>
                  <a:pt x="90" y="1933"/>
                </a:cubicBezTo>
                <a:cubicBezTo>
                  <a:pt x="121" y="1993"/>
                  <a:pt x="141" y="2054"/>
                  <a:pt x="171" y="2114"/>
                </a:cubicBezTo>
                <a:cubicBezTo>
                  <a:pt x="161" y="2114"/>
                  <a:pt x="151" y="2125"/>
                  <a:pt x="141" y="2134"/>
                </a:cubicBezTo>
                <a:cubicBezTo>
                  <a:pt x="161" y="2125"/>
                  <a:pt x="171" y="2125"/>
                  <a:pt x="171" y="2125"/>
                </a:cubicBezTo>
                <a:lnTo>
                  <a:pt x="181" y="2134"/>
                </a:lnTo>
                <a:cubicBezTo>
                  <a:pt x="171" y="2155"/>
                  <a:pt x="141" y="2205"/>
                  <a:pt x="211" y="2205"/>
                </a:cubicBezTo>
                <a:cubicBezTo>
                  <a:pt x="191" y="2215"/>
                  <a:pt x="171" y="2235"/>
                  <a:pt x="131" y="2235"/>
                </a:cubicBezTo>
                <a:cubicBezTo>
                  <a:pt x="171" y="2336"/>
                  <a:pt x="222" y="2427"/>
                  <a:pt x="262" y="2527"/>
                </a:cubicBezTo>
                <a:lnTo>
                  <a:pt x="251" y="2527"/>
                </a:lnTo>
                <a:cubicBezTo>
                  <a:pt x="242" y="2507"/>
                  <a:pt x="231" y="2487"/>
                  <a:pt x="222" y="2456"/>
                </a:cubicBezTo>
                <a:cubicBezTo>
                  <a:pt x="211" y="2436"/>
                  <a:pt x="211" y="2416"/>
                  <a:pt x="201" y="2396"/>
                </a:cubicBezTo>
                <a:lnTo>
                  <a:pt x="191" y="2396"/>
                </a:lnTo>
                <a:cubicBezTo>
                  <a:pt x="171" y="2356"/>
                  <a:pt x="151" y="2295"/>
                  <a:pt x="121" y="2246"/>
                </a:cubicBezTo>
                <a:cubicBezTo>
                  <a:pt x="110" y="2246"/>
                  <a:pt x="101" y="2246"/>
                  <a:pt x="90" y="2255"/>
                </a:cubicBezTo>
                <a:cubicBezTo>
                  <a:pt x="101" y="2275"/>
                  <a:pt x="110" y="2306"/>
                  <a:pt x="121" y="2326"/>
                </a:cubicBezTo>
                <a:lnTo>
                  <a:pt x="30" y="2376"/>
                </a:lnTo>
                <a:cubicBezTo>
                  <a:pt x="20" y="2427"/>
                  <a:pt x="10" y="2487"/>
                  <a:pt x="0" y="2547"/>
                </a:cubicBezTo>
                <a:lnTo>
                  <a:pt x="90" y="2758"/>
                </a:lnTo>
                <a:cubicBezTo>
                  <a:pt x="151" y="2729"/>
                  <a:pt x="211" y="2698"/>
                  <a:pt x="282" y="2688"/>
                </a:cubicBezTo>
                <a:lnTo>
                  <a:pt x="312" y="2749"/>
                </a:lnTo>
                <a:cubicBezTo>
                  <a:pt x="302" y="2758"/>
                  <a:pt x="302" y="2779"/>
                  <a:pt x="322" y="2799"/>
                </a:cubicBezTo>
                <a:lnTo>
                  <a:pt x="332" y="2799"/>
                </a:lnTo>
                <a:cubicBezTo>
                  <a:pt x="342" y="2829"/>
                  <a:pt x="363" y="2859"/>
                  <a:pt x="372" y="2899"/>
                </a:cubicBezTo>
                <a:lnTo>
                  <a:pt x="403" y="2870"/>
                </a:lnTo>
                <a:cubicBezTo>
                  <a:pt x="383" y="2839"/>
                  <a:pt x="372" y="2809"/>
                  <a:pt x="363" y="2779"/>
                </a:cubicBezTo>
                <a:lnTo>
                  <a:pt x="372" y="2769"/>
                </a:lnTo>
                <a:cubicBezTo>
                  <a:pt x="383" y="2819"/>
                  <a:pt x="403" y="2859"/>
                  <a:pt x="423" y="2899"/>
                </a:cubicBezTo>
                <a:cubicBezTo>
                  <a:pt x="453" y="2910"/>
                  <a:pt x="493" y="2910"/>
                  <a:pt x="443" y="2950"/>
                </a:cubicBezTo>
                <a:cubicBezTo>
                  <a:pt x="443" y="2960"/>
                  <a:pt x="453" y="2960"/>
                  <a:pt x="453" y="2970"/>
                </a:cubicBezTo>
                <a:cubicBezTo>
                  <a:pt x="483" y="2970"/>
                  <a:pt x="483" y="2920"/>
                  <a:pt x="503" y="2879"/>
                </a:cubicBezTo>
                <a:cubicBezTo>
                  <a:pt x="503" y="2890"/>
                  <a:pt x="513" y="2890"/>
                  <a:pt x="513" y="2899"/>
                </a:cubicBezTo>
                <a:cubicBezTo>
                  <a:pt x="513" y="2940"/>
                  <a:pt x="503" y="2990"/>
                  <a:pt x="513" y="2990"/>
                </a:cubicBezTo>
                <a:cubicBezTo>
                  <a:pt x="513" y="2970"/>
                  <a:pt x="513" y="2950"/>
                  <a:pt x="524" y="2930"/>
                </a:cubicBezTo>
                <a:cubicBezTo>
                  <a:pt x="553" y="2990"/>
                  <a:pt x="584" y="3051"/>
                  <a:pt x="604" y="3111"/>
                </a:cubicBezTo>
                <a:lnTo>
                  <a:pt x="674" y="3040"/>
                </a:lnTo>
                <a:lnTo>
                  <a:pt x="594" y="2870"/>
                </a:lnTo>
                <a:cubicBezTo>
                  <a:pt x="604" y="2859"/>
                  <a:pt x="624" y="2849"/>
                  <a:pt x="634" y="2849"/>
                </a:cubicBezTo>
                <a:cubicBezTo>
                  <a:pt x="685" y="2819"/>
                  <a:pt x="735" y="2799"/>
                  <a:pt x="745" y="2769"/>
                </a:cubicBezTo>
                <a:lnTo>
                  <a:pt x="886" y="3071"/>
                </a:lnTo>
                <a:cubicBezTo>
                  <a:pt x="876" y="3091"/>
                  <a:pt x="855" y="3111"/>
                  <a:pt x="846" y="3121"/>
                </a:cubicBezTo>
                <a:cubicBezTo>
                  <a:pt x="805" y="3161"/>
                  <a:pt x="765" y="3181"/>
                  <a:pt x="735" y="3181"/>
                </a:cubicBezTo>
                <a:lnTo>
                  <a:pt x="765" y="3262"/>
                </a:lnTo>
                <a:lnTo>
                  <a:pt x="815" y="3201"/>
                </a:lnTo>
                <a:lnTo>
                  <a:pt x="815" y="3222"/>
                </a:lnTo>
                <a:cubicBezTo>
                  <a:pt x="826" y="3212"/>
                  <a:pt x="826" y="3201"/>
                  <a:pt x="826" y="3192"/>
                </a:cubicBezTo>
                <a:cubicBezTo>
                  <a:pt x="826" y="3192"/>
                  <a:pt x="846" y="3172"/>
                  <a:pt x="866" y="3141"/>
                </a:cubicBezTo>
                <a:lnTo>
                  <a:pt x="896" y="3111"/>
                </a:lnTo>
                <a:lnTo>
                  <a:pt x="926" y="3161"/>
                </a:lnTo>
                <a:cubicBezTo>
                  <a:pt x="916" y="3172"/>
                  <a:pt x="906" y="3172"/>
                  <a:pt x="896" y="3181"/>
                </a:cubicBezTo>
                <a:cubicBezTo>
                  <a:pt x="835" y="3282"/>
                  <a:pt x="906" y="3393"/>
                  <a:pt x="936" y="3514"/>
                </a:cubicBezTo>
                <a:cubicBezTo>
                  <a:pt x="940" y="3520"/>
                  <a:pt x="952" y="3523"/>
                  <a:pt x="967" y="3523"/>
                </a:cubicBezTo>
                <a:cubicBezTo>
                  <a:pt x="1031" y="3523"/>
                  <a:pt x="1164" y="3478"/>
                  <a:pt x="1148" y="3413"/>
                </a:cubicBezTo>
                <a:cubicBezTo>
                  <a:pt x="1058" y="3395"/>
                  <a:pt x="1216" y="3329"/>
                  <a:pt x="1131" y="3329"/>
                </a:cubicBezTo>
                <a:cubicBezTo>
                  <a:pt x="1120" y="3329"/>
                  <a:pt x="1106" y="3330"/>
                  <a:pt x="1087" y="3333"/>
                </a:cubicBezTo>
                <a:cubicBezTo>
                  <a:pt x="1057" y="3292"/>
                  <a:pt x="1097" y="3232"/>
                  <a:pt x="1168" y="3212"/>
                </a:cubicBezTo>
                <a:cubicBezTo>
                  <a:pt x="1168" y="3222"/>
                  <a:pt x="1178" y="3232"/>
                  <a:pt x="1178" y="3242"/>
                </a:cubicBezTo>
                <a:lnTo>
                  <a:pt x="1178" y="3212"/>
                </a:lnTo>
                <a:lnTo>
                  <a:pt x="1188" y="3212"/>
                </a:lnTo>
                <a:cubicBezTo>
                  <a:pt x="1188" y="3212"/>
                  <a:pt x="1198" y="3222"/>
                  <a:pt x="1198" y="3232"/>
                </a:cubicBezTo>
                <a:cubicBezTo>
                  <a:pt x="1188" y="3262"/>
                  <a:pt x="1148" y="3262"/>
                  <a:pt x="1198" y="3292"/>
                </a:cubicBezTo>
                <a:cubicBezTo>
                  <a:pt x="1198" y="3282"/>
                  <a:pt x="1208" y="3272"/>
                  <a:pt x="1208" y="3262"/>
                </a:cubicBezTo>
                <a:cubicBezTo>
                  <a:pt x="1218" y="3272"/>
                  <a:pt x="1218" y="3282"/>
                  <a:pt x="1228" y="3292"/>
                </a:cubicBezTo>
                <a:lnTo>
                  <a:pt x="1238" y="3282"/>
                </a:lnTo>
                <a:cubicBezTo>
                  <a:pt x="1238" y="3272"/>
                  <a:pt x="1238" y="3262"/>
                  <a:pt x="1228" y="3252"/>
                </a:cubicBezTo>
                <a:cubicBezTo>
                  <a:pt x="1228" y="3242"/>
                  <a:pt x="1238" y="3242"/>
                  <a:pt x="1238" y="3242"/>
                </a:cubicBezTo>
                <a:cubicBezTo>
                  <a:pt x="1238" y="3252"/>
                  <a:pt x="1248" y="3262"/>
                  <a:pt x="1248" y="3272"/>
                </a:cubicBezTo>
                <a:cubicBezTo>
                  <a:pt x="1258" y="3262"/>
                  <a:pt x="1268" y="3262"/>
                  <a:pt x="1268" y="3252"/>
                </a:cubicBezTo>
                <a:cubicBezTo>
                  <a:pt x="1258" y="3232"/>
                  <a:pt x="1248" y="3212"/>
                  <a:pt x="1248" y="3192"/>
                </a:cubicBezTo>
                <a:cubicBezTo>
                  <a:pt x="1238" y="3192"/>
                  <a:pt x="1238" y="3181"/>
                  <a:pt x="1228" y="3181"/>
                </a:cubicBezTo>
                <a:cubicBezTo>
                  <a:pt x="1238" y="3181"/>
                  <a:pt x="1238" y="3172"/>
                  <a:pt x="1238" y="3172"/>
                </a:cubicBezTo>
                <a:cubicBezTo>
                  <a:pt x="1238" y="3181"/>
                  <a:pt x="1238" y="3181"/>
                  <a:pt x="1248" y="3192"/>
                </a:cubicBezTo>
                <a:cubicBezTo>
                  <a:pt x="1248" y="3192"/>
                  <a:pt x="1268" y="3181"/>
                  <a:pt x="1289" y="3161"/>
                </a:cubicBezTo>
                <a:lnTo>
                  <a:pt x="1318" y="3192"/>
                </a:lnTo>
                <a:cubicBezTo>
                  <a:pt x="1309" y="3222"/>
                  <a:pt x="1289" y="3232"/>
                  <a:pt x="1268" y="3252"/>
                </a:cubicBezTo>
                <a:lnTo>
                  <a:pt x="1298" y="3313"/>
                </a:lnTo>
                <a:lnTo>
                  <a:pt x="1309" y="3302"/>
                </a:lnTo>
                <a:lnTo>
                  <a:pt x="1309" y="3302"/>
                </a:lnTo>
                <a:cubicBezTo>
                  <a:pt x="1309" y="3313"/>
                  <a:pt x="1309" y="3313"/>
                  <a:pt x="1298" y="3322"/>
                </a:cubicBezTo>
                <a:lnTo>
                  <a:pt x="1298" y="3313"/>
                </a:lnTo>
                <a:cubicBezTo>
                  <a:pt x="1289" y="3322"/>
                  <a:pt x="1289" y="3333"/>
                  <a:pt x="1278" y="3342"/>
                </a:cubicBezTo>
                <a:lnTo>
                  <a:pt x="1289" y="3353"/>
                </a:lnTo>
                <a:cubicBezTo>
                  <a:pt x="1278" y="3362"/>
                  <a:pt x="1278" y="3373"/>
                  <a:pt x="1268" y="3383"/>
                </a:cubicBezTo>
                <a:cubicBezTo>
                  <a:pt x="1268" y="3413"/>
                  <a:pt x="1292" y="3427"/>
                  <a:pt x="1321" y="3427"/>
                </a:cubicBezTo>
                <a:cubicBezTo>
                  <a:pt x="1330" y="3427"/>
                  <a:pt x="1339" y="3425"/>
                  <a:pt x="1349" y="3423"/>
                </a:cubicBezTo>
                <a:cubicBezTo>
                  <a:pt x="1349" y="3433"/>
                  <a:pt x="1359" y="3443"/>
                  <a:pt x="1359" y="3453"/>
                </a:cubicBezTo>
                <a:cubicBezTo>
                  <a:pt x="1369" y="3443"/>
                  <a:pt x="1369" y="3433"/>
                  <a:pt x="1379" y="3423"/>
                </a:cubicBezTo>
                <a:cubicBezTo>
                  <a:pt x="1399" y="3423"/>
                  <a:pt x="1418" y="3421"/>
                  <a:pt x="1437" y="3421"/>
                </a:cubicBezTo>
                <a:cubicBezTo>
                  <a:pt x="1456" y="3421"/>
                  <a:pt x="1474" y="3423"/>
                  <a:pt x="1490" y="3433"/>
                </a:cubicBezTo>
                <a:lnTo>
                  <a:pt x="1470" y="3413"/>
                </a:lnTo>
                <a:lnTo>
                  <a:pt x="1570" y="3393"/>
                </a:lnTo>
                <a:cubicBezTo>
                  <a:pt x="1479" y="3393"/>
                  <a:pt x="1550" y="3302"/>
                  <a:pt x="1591" y="3282"/>
                </a:cubicBezTo>
                <a:cubicBezTo>
                  <a:pt x="1611" y="3272"/>
                  <a:pt x="1641" y="3252"/>
                  <a:pt x="1661" y="3252"/>
                </a:cubicBezTo>
                <a:lnTo>
                  <a:pt x="1681" y="3272"/>
                </a:lnTo>
                <a:lnTo>
                  <a:pt x="1651" y="3302"/>
                </a:lnTo>
                <a:cubicBezTo>
                  <a:pt x="1661" y="3302"/>
                  <a:pt x="1681" y="3292"/>
                  <a:pt x="1691" y="3282"/>
                </a:cubicBezTo>
                <a:cubicBezTo>
                  <a:pt x="1691" y="3292"/>
                  <a:pt x="1701" y="3302"/>
                  <a:pt x="1711" y="3313"/>
                </a:cubicBezTo>
                <a:lnTo>
                  <a:pt x="1711" y="3302"/>
                </a:lnTo>
                <a:cubicBezTo>
                  <a:pt x="1711" y="3292"/>
                  <a:pt x="1711" y="3292"/>
                  <a:pt x="1701" y="3282"/>
                </a:cubicBezTo>
                <a:lnTo>
                  <a:pt x="1721" y="3262"/>
                </a:lnTo>
                <a:cubicBezTo>
                  <a:pt x="1752" y="3242"/>
                  <a:pt x="1781" y="3201"/>
                  <a:pt x="1822" y="3201"/>
                </a:cubicBezTo>
                <a:cubicBezTo>
                  <a:pt x="1832" y="3212"/>
                  <a:pt x="1842" y="3222"/>
                  <a:pt x="1842" y="3242"/>
                </a:cubicBezTo>
                <a:cubicBezTo>
                  <a:pt x="1852" y="3282"/>
                  <a:pt x="1842" y="3333"/>
                  <a:pt x="1842" y="3353"/>
                </a:cubicBezTo>
                <a:lnTo>
                  <a:pt x="2023" y="3302"/>
                </a:lnTo>
                <a:cubicBezTo>
                  <a:pt x="2124" y="3161"/>
                  <a:pt x="2224" y="3101"/>
                  <a:pt x="2325" y="2960"/>
                </a:cubicBezTo>
                <a:cubicBezTo>
                  <a:pt x="2345" y="2950"/>
                  <a:pt x="2356" y="2950"/>
                  <a:pt x="2376" y="2950"/>
                </a:cubicBezTo>
                <a:cubicBezTo>
                  <a:pt x="2376" y="2950"/>
                  <a:pt x="2385" y="2950"/>
                  <a:pt x="2385" y="2940"/>
                </a:cubicBezTo>
                <a:lnTo>
                  <a:pt x="2426" y="2940"/>
                </a:lnTo>
                <a:cubicBezTo>
                  <a:pt x="2426" y="2930"/>
                  <a:pt x="2416" y="2930"/>
                  <a:pt x="2416" y="2930"/>
                </a:cubicBezTo>
                <a:cubicBezTo>
                  <a:pt x="2446" y="2910"/>
                  <a:pt x="2466" y="2899"/>
                  <a:pt x="2486" y="2879"/>
                </a:cubicBezTo>
                <a:cubicBezTo>
                  <a:pt x="2517" y="2890"/>
                  <a:pt x="2537" y="2910"/>
                  <a:pt x="2526" y="2940"/>
                </a:cubicBezTo>
                <a:cubicBezTo>
                  <a:pt x="2567" y="2829"/>
                  <a:pt x="2839" y="2829"/>
                  <a:pt x="2889" y="2678"/>
                </a:cubicBezTo>
                <a:cubicBezTo>
                  <a:pt x="2889" y="2678"/>
                  <a:pt x="2929" y="2557"/>
                  <a:pt x="2960" y="2407"/>
                </a:cubicBezTo>
                <a:cubicBezTo>
                  <a:pt x="3000" y="2366"/>
                  <a:pt x="3020" y="2326"/>
                  <a:pt x="3010" y="2255"/>
                </a:cubicBezTo>
                <a:cubicBezTo>
                  <a:pt x="3030" y="2215"/>
                  <a:pt x="3050" y="2195"/>
                  <a:pt x="3060" y="2185"/>
                </a:cubicBezTo>
                <a:cubicBezTo>
                  <a:pt x="3090" y="2205"/>
                  <a:pt x="3130" y="2235"/>
                  <a:pt x="3161" y="2246"/>
                </a:cubicBezTo>
                <a:lnTo>
                  <a:pt x="3161" y="2266"/>
                </a:lnTo>
                <a:cubicBezTo>
                  <a:pt x="3161" y="2255"/>
                  <a:pt x="3161" y="2255"/>
                  <a:pt x="3171" y="2246"/>
                </a:cubicBezTo>
                <a:cubicBezTo>
                  <a:pt x="3171" y="2255"/>
                  <a:pt x="3181" y="2255"/>
                  <a:pt x="3191" y="2255"/>
                </a:cubicBezTo>
                <a:cubicBezTo>
                  <a:pt x="3181" y="2275"/>
                  <a:pt x="3141" y="2286"/>
                  <a:pt x="3171" y="2316"/>
                </a:cubicBezTo>
                <a:cubicBezTo>
                  <a:pt x="3191" y="2295"/>
                  <a:pt x="3211" y="2275"/>
                  <a:pt x="3221" y="2255"/>
                </a:cubicBezTo>
                <a:lnTo>
                  <a:pt x="3221" y="2255"/>
                </a:lnTo>
                <a:cubicBezTo>
                  <a:pt x="3214" y="2273"/>
                  <a:pt x="3224" y="2279"/>
                  <a:pt x="3242" y="2279"/>
                </a:cubicBezTo>
                <a:cubicBezTo>
                  <a:pt x="3275" y="2279"/>
                  <a:pt x="3336" y="2255"/>
                  <a:pt x="3362" y="2235"/>
                </a:cubicBezTo>
                <a:cubicBezTo>
                  <a:pt x="3392" y="2175"/>
                  <a:pt x="3452" y="2114"/>
                  <a:pt x="3523" y="2054"/>
                </a:cubicBezTo>
                <a:cubicBezTo>
                  <a:pt x="3573" y="2014"/>
                  <a:pt x="3634" y="1964"/>
                  <a:pt x="3674" y="1913"/>
                </a:cubicBezTo>
                <a:lnTo>
                  <a:pt x="3694" y="1933"/>
                </a:lnTo>
                <a:cubicBezTo>
                  <a:pt x="3684" y="1923"/>
                  <a:pt x="3694" y="1913"/>
                  <a:pt x="3694" y="1903"/>
                </a:cubicBezTo>
                <a:lnTo>
                  <a:pt x="3725" y="1873"/>
                </a:lnTo>
                <a:lnTo>
                  <a:pt x="3725" y="1873"/>
                </a:lnTo>
                <a:cubicBezTo>
                  <a:pt x="3714" y="1883"/>
                  <a:pt x="3704" y="1913"/>
                  <a:pt x="3725" y="1913"/>
                </a:cubicBezTo>
                <a:cubicBezTo>
                  <a:pt x="3886" y="1752"/>
                  <a:pt x="3976" y="1702"/>
                  <a:pt x="4137" y="1470"/>
                </a:cubicBezTo>
                <a:lnTo>
                  <a:pt x="3181" y="61"/>
                </a:lnTo>
                <a:cubicBezTo>
                  <a:pt x="3181" y="61"/>
                  <a:pt x="3171" y="91"/>
                  <a:pt x="3171" y="132"/>
                </a:cubicBezTo>
                <a:cubicBezTo>
                  <a:pt x="3161" y="161"/>
                  <a:pt x="3161" y="192"/>
                  <a:pt x="3161" y="192"/>
                </a:cubicBezTo>
                <a:cubicBezTo>
                  <a:pt x="3161" y="198"/>
                  <a:pt x="3163" y="201"/>
                  <a:pt x="3167" y="201"/>
                </a:cubicBezTo>
                <a:cubicBezTo>
                  <a:pt x="3175" y="201"/>
                  <a:pt x="3194" y="189"/>
                  <a:pt x="3221" y="182"/>
                </a:cubicBezTo>
                <a:lnTo>
                  <a:pt x="3322" y="322"/>
                </a:lnTo>
                <a:cubicBezTo>
                  <a:pt x="3312" y="353"/>
                  <a:pt x="3312" y="383"/>
                  <a:pt x="3262" y="403"/>
                </a:cubicBezTo>
                <a:cubicBezTo>
                  <a:pt x="3241" y="373"/>
                  <a:pt x="3271" y="353"/>
                  <a:pt x="3271" y="333"/>
                </a:cubicBezTo>
                <a:cubicBezTo>
                  <a:pt x="3264" y="327"/>
                  <a:pt x="3259" y="325"/>
                  <a:pt x="3254" y="325"/>
                </a:cubicBezTo>
                <a:cubicBezTo>
                  <a:pt x="3225" y="325"/>
                  <a:pt x="3230" y="416"/>
                  <a:pt x="3161" y="434"/>
                </a:cubicBezTo>
                <a:lnTo>
                  <a:pt x="3201" y="293"/>
                </a:lnTo>
                <a:lnTo>
                  <a:pt x="3150" y="293"/>
                </a:lnTo>
                <a:cubicBezTo>
                  <a:pt x="3150" y="232"/>
                  <a:pt x="3161" y="192"/>
                  <a:pt x="3161" y="192"/>
                </a:cubicBezTo>
                <a:lnTo>
                  <a:pt x="3161" y="152"/>
                </a:lnTo>
                <a:cubicBezTo>
                  <a:pt x="3150" y="152"/>
                  <a:pt x="3150" y="152"/>
                  <a:pt x="3141" y="161"/>
                </a:cubicBezTo>
                <a:lnTo>
                  <a:pt x="3141" y="141"/>
                </a:lnTo>
                <a:cubicBezTo>
                  <a:pt x="3150" y="61"/>
                  <a:pt x="3161" y="0"/>
                  <a:pt x="316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8"/>
          <p:cNvSpPr/>
          <p:nvPr/>
        </p:nvSpPr>
        <p:spPr>
          <a:xfrm>
            <a:off x="2080524" y="2837454"/>
            <a:ext cx="924" cy="1016"/>
          </a:xfrm>
          <a:custGeom>
            <a:avLst/>
            <a:gdLst/>
            <a:ahLst/>
            <a:cxnLst/>
            <a:rect l="l" t="t" r="r" b="b"/>
            <a:pathLst>
              <a:path w="10" h="11" extrusionOk="0">
                <a:moveTo>
                  <a:pt x="10" y="11"/>
                </a:moveTo>
                <a:cubicBezTo>
                  <a:pt x="0" y="11"/>
                  <a:pt x="0" y="0"/>
                  <a:pt x="0" y="0"/>
                </a:cubicBezTo>
                <a:cubicBezTo>
                  <a:pt x="0" y="0"/>
                  <a:pt x="0" y="11"/>
                  <a:pt x="10" y="1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8"/>
          <p:cNvSpPr/>
          <p:nvPr/>
        </p:nvSpPr>
        <p:spPr>
          <a:xfrm>
            <a:off x="2197692" y="2595634"/>
            <a:ext cx="1016" cy="92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" y="0"/>
                </a:moveTo>
                <a:lnTo>
                  <a:pt x="1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1947463" y="2753736"/>
            <a:ext cx="1016" cy="2865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0" y="0"/>
                </a:moveTo>
                <a:cubicBezTo>
                  <a:pt x="0" y="11"/>
                  <a:pt x="11" y="21"/>
                  <a:pt x="11" y="31"/>
                </a:cubicBezTo>
                <a:lnTo>
                  <a:pt x="11" y="31"/>
                </a:lnTo>
                <a:cubicBezTo>
                  <a:pt x="11" y="21"/>
                  <a:pt x="0" y="11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8"/>
          <p:cNvSpPr/>
          <p:nvPr/>
        </p:nvSpPr>
        <p:spPr>
          <a:xfrm>
            <a:off x="2078676" y="2834682"/>
            <a:ext cx="924" cy="1016"/>
          </a:xfrm>
          <a:custGeom>
            <a:avLst/>
            <a:gdLst/>
            <a:ahLst/>
            <a:cxnLst/>
            <a:rect l="l" t="t" r="r" b="b"/>
            <a:pathLst>
              <a:path w="10" h="11" extrusionOk="0">
                <a:moveTo>
                  <a:pt x="0" y="1"/>
                </a:moveTo>
                <a:cubicBezTo>
                  <a:pt x="0" y="10"/>
                  <a:pt x="0" y="10"/>
                  <a:pt x="10" y="10"/>
                </a:cubicBezTo>
                <a:cubicBezTo>
                  <a:pt x="10" y="10"/>
                  <a:pt x="0" y="10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8"/>
          <p:cNvSpPr/>
          <p:nvPr/>
        </p:nvSpPr>
        <p:spPr>
          <a:xfrm>
            <a:off x="1947463" y="2756508"/>
            <a:ext cx="3789" cy="7577"/>
          </a:xfrm>
          <a:custGeom>
            <a:avLst/>
            <a:gdLst/>
            <a:ahLst/>
            <a:cxnLst/>
            <a:rect l="l" t="t" r="r" b="b"/>
            <a:pathLst>
              <a:path w="41" h="82" extrusionOk="0">
                <a:moveTo>
                  <a:pt x="0" y="1"/>
                </a:moveTo>
                <a:cubicBezTo>
                  <a:pt x="11" y="31"/>
                  <a:pt x="20" y="51"/>
                  <a:pt x="31" y="82"/>
                </a:cubicBezTo>
                <a:cubicBezTo>
                  <a:pt x="41" y="82"/>
                  <a:pt x="41" y="82"/>
                  <a:pt x="41" y="71"/>
                </a:cubicBezTo>
                <a:cubicBezTo>
                  <a:pt x="31" y="51"/>
                  <a:pt x="20" y="21"/>
                  <a:pt x="1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8"/>
          <p:cNvSpPr/>
          <p:nvPr/>
        </p:nvSpPr>
        <p:spPr>
          <a:xfrm>
            <a:off x="2079508" y="2835606"/>
            <a:ext cx="1109" cy="1941"/>
          </a:xfrm>
          <a:custGeom>
            <a:avLst/>
            <a:gdLst/>
            <a:ahLst/>
            <a:cxnLst/>
            <a:rect l="l" t="t" r="r" b="b"/>
            <a:pathLst>
              <a:path w="12" h="21" extrusionOk="0">
                <a:moveTo>
                  <a:pt x="1" y="0"/>
                </a:moveTo>
                <a:lnTo>
                  <a:pt x="1" y="11"/>
                </a:lnTo>
                <a:lnTo>
                  <a:pt x="11" y="20"/>
                </a:lnTo>
                <a:cubicBezTo>
                  <a:pt x="11" y="11"/>
                  <a:pt x="1" y="11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8"/>
          <p:cNvSpPr/>
          <p:nvPr/>
        </p:nvSpPr>
        <p:spPr>
          <a:xfrm>
            <a:off x="1976293" y="2820729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1" y="11"/>
                </a:moveTo>
                <a:lnTo>
                  <a:pt x="1" y="11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48"/>
          <p:cNvSpPr/>
          <p:nvPr/>
        </p:nvSpPr>
        <p:spPr>
          <a:xfrm>
            <a:off x="2262837" y="2630008"/>
            <a:ext cx="25134" cy="39180"/>
          </a:xfrm>
          <a:custGeom>
            <a:avLst/>
            <a:gdLst/>
            <a:ahLst/>
            <a:cxnLst/>
            <a:rect l="l" t="t" r="r" b="b"/>
            <a:pathLst>
              <a:path w="272" h="424" extrusionOk="0">
                <a:moveTo>
                  <a:pt x="20" y="1"/>
                </a:moveTo>
                <a:lnTo>
                  <a:pt x="0" y="11"/>
                </a:lnTo>
                <a:lnTo>
                  <a:pt x="20" y="11"/>
                </a:lnTo>
                <a:lnTo>
                  <a:pt x="262" y="384"/>
                </a:lnTo>
                <a:cubicBezTo>
                  <a:pt x="242" y="393"/>
                  <a:pt x="211" y="424"/>
                  <a:pt x="251" y="424"/>
                </a:cubicBezTo>
                <a:lnTo>
                  <a:pt x="272" y="384"/>
                </a:lnTo>
                <a:lnTo>
                  <a:pt x="2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48"/>
          <p:cNvSpPr/>
          <p:nvPr/>
        </p:nvSpPr>
        <p:spPr>
          <a:xfrm>
            <a:off x="2218113" y="2774158"/>
            <a:ext cx="1016" cy="9425"/>
          </a:xfrm>
          <a:custGeom>
            <a:avLst/>
            <a:gdLst/>
            <a:ahLst/>
            <a:cxnLst/>
            <a:rect l="l" t="t" r="r" b="b"/>
            <a:pathLst>
              <a:path w="11" h="102" extrusionOk="0">
                <a:moveTo>
                  <a:pt x="11" y="1"/>
                </a:moveTo>
                <a:lnTo>
                  <a:pt x="1" y="101"/>
                </a:lnTo>
                <a:lnTo>
                  <a:pt x="11" y="72"/>
                </a:ln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8"/>
          <p:cNvSpPr/>
          <p:nvPr/>
        </p:nvSpPr>
        <p:spPr>
          <a:xfrm>
            <a:off x="2006971" y="2729527"/>
            <a:ext cx="2957" cy="1941"/>
          </a:xfrm>
          <a:custGeom>
            <a:avLst/>
            <a:gdLst/>
            <a:ahLst/>
            <a:cxnLst/>
            <a:rect l="l" t="t" r="r" b="b"/>
            <a:pathLst>
              <a:path w="32" h="21" extrusionOk="0">
                <a:moveTo>
                  <a:pt x="1" y="1"/>
                </a:moveTo>
                <a:cubicBezTo>
                  <a:pt x="1" y="11"/>
                  <a:pt x="11" y="11"/>
                  <a:pt x="11" y="21"/>
                </a:cubicBezTo>
                <a:lnTo>
                  <a:pt x="31" y="21"/>
                </a:lnTo>
                <a:cubicBezTo>
                  <a:pt x="21" y="1"/>
                  <a:pt x="11" y="1"/>
                  <a:pt x="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8"/>
          <p:cNvSpPr/>
          <p:nvPr/>
        </p:nvSpPr>
        <p:spPr>
          <a:xfrm>
            <a:off x="2110278" y="2872660"/>
            <a:ext cx="3604" cy="3973"/>
          </a:xfrm>
          <a:custGeom>
            <a:avLst/>
            <a:gdLst/>
            <a:ahLst/>
            <a:cxnLst/>
            <a:rect l="l" t="t" r="r" b="b"/>
            <a:pathLst>
              <a:path w="39" h="43" extrusionOk="0">
                <a:moveTo>
                  <a:pt x="33" y="0"/>
                </a:moveTo>
                <a:cubicBezTo>
                  <a:pt x="32" y="0"/>
                  <a:pt x="31" y="1"/>
                  <a:pt x="30" y="2"/>
                </a:cubicBezTo>
                <a:cubicBezTo>
                  <a:pt x="30" y="12"/>
                  <a:pt x="10" y="22"/>
                  <a:pt x="0" y="32"/>
                </a:cubicBezTo>
                <a:cubicBezTo>
                  <a:pt x="0" y="32"/>
                  <a:pt x="10" y="32"/>
                  <a:pt x="10" y="42"/>
                </a:cubicBezTo>
                <a:cubicBezTo>
                  <a:pt x="28" y="33"/>
                  <a:pt x="38" y="0"/>
                  <a:pt x="33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8"/>
          <p:cNvSpPr/>
          <p:nvPr/>
        </p:nvSpPr>
        <p:spPr>
          <a:xfrm>
            <a:off x="2112126" y="2838378"/>
            <a:ext cx="7485" cy="6746"/>
          </a:xfrm>
          <a:custGeom>
            <a:avLst/>
            <a:gdLst/>
            <a:ahLst/>
            <a:cxnLst/>
            <a:rect l="l" t="t" r="r" b="b"/>
            <a:pathLst>
              <a:path w="81" h="73" extrusionOk="0">
                <a:moveTo>
                  <a:pt x="0" y="1"/>
                </a:moveTo>
                <a:cubicBezTo>
                  <a:pt x="0" y="28"/>
                  <a:pt x="14" y="72"/>
                  <a:pt x="37" y="72"/>
                </a:cubicBezTo>
                <a:cubicBezTo>
                  <a:pt x="49" y="72"/>
                  <a:pt x="64" y="61"/>
                  <a:pt x="81" y="31"/>
                </a:cubicBezTo>
                <a:lnTo>
                  <a:pt x="81" y="31"/>
                </a:lnTo>
                <a:cubicBezTo>
                  <a:pt x="74" y="34"/>
                  <a:pt x="65" y="36"/>
                  <a:pt x="55" y="36"/>
                </a:cubicBezTo>
                <a:cubicBezTo>
                  <a:pt x="36" y="36"/>
                  <a:pt x="14" y="27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48"/>
          <p:cNvSpPr/>
          <p:nvPr/>
        </p:nvSpPr>
        <p:spPr>
          <a:xfrm>
            <a:off x="1962340" y="2709105"/>
            <a:ext cx="4805" cy="1016"/>
          </a:xfrm>
          <a:custGeom>
            <a:avLst/>
            <a:gdLst/>
            <a:ahLst/>
            <a:cxnLst/>
            <a:rect l="l" t="t" r="r" b="b"/>
            <a:pathLst>
              <a:path w="52" h="11" extrusionOk="0">
                <a:moveTo>
                  <a:pt x="51" y="0"/>
                </a:moveTo>
                <a:cubicBezTo>
                  <a:pt x="41" y="0"/>
                  <a:pt x="21" y="0"/>
                  <a:pt x="0" y="11"/>
                </a:cubicBezTo>
                <a:lnTo>
                  <a:pt x="5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48"/>
          <p:cNvSpPr/>
          <p:nvPr/>
        </p:nvSpPr>
        <p:spPr>
          <a:xfrm>
            <a:off x="2109262" y="2642113"/>
            <a:ext cx="12290" cy="14046"/>
          </a:xfrm>
          <a:custGeom>
            <a:avLst/>
            <a:gdLst/>
            <a:ahLst/>
            <a:cxnLst/>
            <a:rect l="l" t="t" r="r" b="b"/>
            <a:pathLst>
              <a:path w="133" h="152" extrusionOk="0">
                <a:moveTo>
                  <a:pt x="122" y="0"/>
                </a:moveTo>
                <a:lnTo>
                  <a:pt x="1" y="81"/>
                </a:lnTo>
                <a:cubicBezTo>
                  <a:pt x="21" y="101"/>
                  <a:pt x="21" y="141"/>
                  <a:pt x="41" y="152"/>
                </a:cubicBezTo>
                <a:lnTo>
                  <a:pt x="132" y="91"/>
                </a:lnTo>
                <a:cubicBezTo>
                  <a:pt x="81" y="81"/>
                  <a:pt x="132" y="31"/>
                  <a:pt x="122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48"/>
          <p:cNvSpPr/>
          <p:nvPr/>
        </p:nvSpPr>
        <p:spPr>
          <a:xfrm>
            <a:off x="2103718" y="2647657"/>
            <a:ext cx="5637" cy="5729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0" y="1"/>
                </a:moveTo>
                <a:cubicBezTo>
                  <a:pt x="11" y="21"/>
                  <a:pt x="11" y="41"/>
                  <a:pt x="0" y="61"/>
                </a:cubicBezTo>
                <a:lnTo>
                  <a:pt x="61" y="21"/>
                </a:lnTo>
                <a:cubicBezTo>
                  <a:pt x="51" y="1"/>
                  <a:pt x="41" y="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8"/>
          <p:cNvSpPr/>
          <p:nvPr/>
        </p:nvSpPr>
        <p:spPr>
          <a:xfrm>
            <a:off x="2009835" y="2825349"/>
            <a:ext cx="1941" cy="2033"/>
          </a:xfrm>
          <a:custGeom>
            <a:avLst/>
            <a:gdLst/>
            <a:ahLst/>
            <a:cxnLst/>
            <a:rect l="l" t="t" r="r" b="b"/>
            <a:pathLst>
              <a:path w="21" h="22" extrusionOk="0">
                <a:moveTo>
                  <a:pt x="20" y="1"/>
                </a:moveTo>
                <a:cubicBezTo>
                  <a:pt x="20" y="2"/>
                  <a:pt x="19" y="2"/>
                  <a:pt x="18" y="3"/>
                </a:cubicBezTo>
                <a:lnTo>
                  <a:pt x="18" y="3"/>
                </a:lnTo>
                <a:lnTo>
                  <a:pt x="20" y="1"/>
                </a:lnTo>
                <a:close/>
                <a:moveTo>
                  <a:pt x="18" y="3"/>
                </a:moveTo>
                <a:lnTo>
                  <a:pt x="0" y="21"/>
                </a:lnTo>
                <a:cubicBezTo>
                  <a:pt x="9" y="21"/>
                  <a:pt x="10" y="12"/>
                  <a:pt x="18" y="3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48"/>
          <p:cNvSpPr/>
          <p:nvPr/>
        </p:nvSpPr>
        <p:spPr>
          <a:xfrm>
            <a:off x="2006047" y="2849559"/>
            <a:ext cx="1016" cy="1016"/>
          </a:xfrm>
          <a:custGeom>
            <a:avLst/>
            <a:gdLst/>
            <a:ahLst/>
            <a:cxnLst/>
            <a:rect l="l" t="t" r="r" b="b"/>
            <a:pathLst>
              <a:path w="11" h="11" extrusionOk="0">
                <a:moveTo>
                  <a:pt x="11" y="1"/>
                </a:moveTo>
                <a:cubicBezTo>
                  <a:pt x="11" y="10"/>
                  <a:pt x="11" y="10"/>
                  <a:pt x="1" y="10"/>
                </a:cubicBezTo>
                <a:lnTo>
                  <a:pt x="11" y="10"/>
                </a:ln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48"/>
          <p:cNvSpPr/>
          <p:nvPr/>
        </p:nvSpPr>
        <p:spPr>
          <a:xfrm>
            <a:off x="1947463" y="2712801"/>
            <a:ext cx="28923" cy="21530"/>
          </a:xfrm>
          <a:custGeom>
            <a:avLst/>
            <a:gdLst/>
            <a:ahLst/>
            <a:cxnLst/>
            <a:rect l="l" t="t" r="r" b="b"/>
            <a:pathLst>
              <a:path w="313" h="233" extrusionOk="0">
                <a:moveTo>
                  <a:pt x="252" y="0"/>
                </a:moveTo>
                <a:lnTo>
                  <a:pt x="192" y="41"/>
                </a:lnTo>
                <a:lnTo>
                  <a:pt x="202" y="21"/>
                </a:lnTo>
                <a:lnTo>
                  <a:pt x="202" y="21"/>
                </a:lnTo>
                <a:lnTo>
                  <a:pt x="121" y="41"/>
                </a:lnTo>
                <a:cubicBezTo>
                  <a:pt x="141" y="81"/>
                  <a:pt x="152" y="81"/>
                  <a:pt x="152" y="132"/>
                </a:cubicBezTo>
                <a:cubicBezTo>
                  <a:pt x="51" y="121"/>
                  <a:pt x="121" y="71"/>
                  <a:pt x="41" y="21"/>
                </a:cubicBezTo>
                <a:lnTo>
                  <a:pt x="0" y="21"/>
                </a:lnTo>
                <a:lnTo>
                  <a:pt x="91" y="232"/>
                </a:lnTo>
                <a:cubicBezTo>
                  <a:pt x="101" y="232"/>
                  <a:pt x="111" y="232"/>
                  <a:pt x="121" y="222"/>
                </a:cubicBezTo>
                <a:cubicBezTo>
                  <a:pt x="152" y="222"/>
                  <a:pt x="202" y="192"/>
                  <a:pt x="242" y="172"/>
                </a:cubicBezTo>
                <a:cubicBezTo>
                  <a:pt x="101" y="112"/>
                  <a:pt x="313" y="91"/>
                  <a:pt x="252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48"/>
          <p:cNvSpPr/>
          <p:nvPr/>
        </p:nvSpPr>
        <p:spPr>
          <a:xfrm>
            <a:off x="2001426" y="2827290"/>
            <a:ext cx="14046" cy="22362"/>
          </a:xfrm>
          <a:custGeom>
            <a:avLst/>
            <a:gdLst/>
            <a:ahLst/>
            <a:cxnLst/>
            <a:rect l="l" t="t" r="r" b="b"/>
            <a:pathLst>
              <a:path w="152" h="242" extrusionOk="0">
                <a:moveTo>
                  <a:pt x="91" y="0"/>
                </a:moveTo>
                <a:lnTo>
                  <a:pt x="91" y="0"/>
                </a:lnTo>
                <a:cubicBezTo>
                  <a:pt x="61" y="40"/>
                  <a:pt x="31" y="81"/>
                  <a:pt x="0" y="110"/>
                </a:cubicBezTo>
                <a:lnTo>
                  <a:pt x="61" y="242"/>
                </a:lnTo>
                <a:cubicBezTo>
                  <a:pt x="101" y="161"/>
                  <a:pt x="0" y="130"/>
                  <a:pt x="152" y="60"/>
                </a:cubicBezTo>
                <a:cubicBezTo>
                  <a:pt x="131" y="50"/>
                  <a:pt x="81" y="40"/>
                  <a:pt x="9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48"/>
          <p:cNvSpPr/>
          <p:nvPr/>
        </p:nvSpPr>
        <p:spPr>
          <a:xfrm>
            <a:off x="2062783" y="2874323"/>
            <a:ext cx="7577" cy="5082"/>
          </a:xfrm>
          <a:custGeom>
            <a:avLst/>
            <a:gdLst/>
            <a:ahLst/>
            <a:cxnLst/>
            <a:rect l="l" t="t" r="r" b="b"/>
            <a:pathLst>
              <a:path w="82" h="55" extrusionOk="0">
                <a:moveTo>
                  <a:pt x="65" y="1"/>
                </a:moveTo>
                <a:cubicBezTo>
                  <a:pt x="47" y="1"/>
                  <a:pt x="24" y="39"/>
                  <a:pt x="1" y="55"/>
                </a:cubicBezTo>
                <a:cubicBezTo>
                  <a:pt x="41" y="44"/>
                  <a:pt x="51" y="35"/>
                  <a:pt x="81" y="14"/>
                </a:cubicBezTo>
                <a:cubicBezTo>
                  <a:pt x="76" y="5"/>
                  <a:pt x="71" y="1"/>
                  <a:pt x="65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48"/>
          <p:cNvSpPr/>
          <p:nvPr/>
        </p:nvSpPr>
        <p:spPr>
          <a:xfrm>
            <a:off x="1949311" y="2811396"/>
            <a:ext cx="12197" cy="6653"/>
          </a:xfrm>
          <a:custGeom>
            <a:avLst/>
            <a:gdLst/>
            <a:ahLst/>
            <a:cxnLst/>
            <a:rect l="l" t="t" r="r" b="b"/>
            <a:pathLst>
              <a:path w="132" h="72" extrusionOk="0">
                <a:moveTo>
                  <a:pt x="81" y="0"/>
                </a:moveTo>
                <a:cubicBezTo>
                  <a:pt x="71" y="21"/>
                  <a:pt x="0" y="41"/>
                  <a:pt x="21" y="71"/>
                </a:cubicBezTo>
                <a:lnTo>
                  <a:pt x="132" y="51"/>
                </a:lnTo>
                <a:cubicBezTo>
                  <a:pt x="101" y="51"/>
                  <a:pt x="91" y="21"/>
                  <a:pt x="8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48"/>
          <p:cNvSpPr/>
          <p:nvPr/>
        </p:nvSpPr>
        <p:spPr>
          <a:xfrm>
            <a:off x="1961416" y="2815092"/>
            <a:ext cx="3881" cy="1109"/>
          </a:xfrm>
          <a:custGeom>
            <a:avLst/>
            <a:gdLst/>
            <a:ahLst/>
            <a:cxnLst/>
            <a:rect l="l" t="t" r="r" b="b"/>
            <a:pathLst>
              <a:path w="42" h="12" extrusionOk="0">
                <a:moveTo>
                  <a:pt x="41" y="1"/>
                </a:moveTo>
                <a:lnTo>
                  <a:pt x="1" y="11"/>
                </a:lnTo>
                <a:cubicBezTo>
                  <a:pt x="10" y="11"/>
                  <a:pt x="21" y="11"/>
                  <a:pt x="4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48"/>
          <p:cNvSpPr/>
          <p:nvPr/>
        </p:nvSpPr>
        <p:spPr>
          <a:xfrm>
            <a:off x="1955871" y="2810472"/>
            <a:ext cx="1016" cy="1016"/>
          </a:xfrm>
          <a:custGeom>
            <a:avLst/>
            <a:gdLst/>
            <a:ahLst/>
            <a:cxnLst/>
            <a:rect l="l" t="t" r="r" b="b"/>
            <a:pathLst>
              <a:path w="11" h="11" extrusionOk="0">
                <a:moveTo>
                  <a:pt x="0" y="1"/>
                </a:moveTo>
                <a:lnTo>
                  <a:pt x="10" y="10"/>
                </a:lnTo>
                <a:cubicBezTo>
                  <a:pt x="10" y="10"/>
                  <a:pt x="10" y="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48"/>
          <p:cNvSpPr/>
          <p:nvPr/>
        </p:nvSpPr>
        <p:spPr>
          <a:xfrm>
            <a:off x="2207025" y="2563107"/>
            <a:ext cx="10257" cy="13953"/>
          </a:xfrm>
          <a:custGeom>
            <a:avLst/>
            <a:gdLst/>
            <a:ahLst/>
            <a:cxnLst/>
            <a:rect l="l" t="t" r="r" b="b"/>
            <a:pathLst>
              <a:path w="111" h="151" extrusionOk="0">
                <a:moveTo>
                  <a:pt x="111" y="0"/>
                </a:moveTo>
                <a:cubicBezTo>
                  <a:pt x="70" y="40"/>
                  <a:pt x="0" y="101"/>
                  <a:pt x="0" y="151"/>
                </a:cubicBezTo>
                <a:cubicBezTo>
                  <a:pt x="10" y="111"/>
                  <a:pt x="90" y="90"/>
                  <a:pt x="81" y="40"/>
                </a:cubicBezTo>
                <a:lnTo>
                  <a:pt x="81" y="40"/>
                </a:lnTo>
                <a:lnTo>
                  <a:pt x="90" y="50"/>
                </a:lnTo>
                <a:lnTo>
                  <a:pt x="11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48"/>
          <p:cNvSpPr/>
          <p:nvPr/>
        </p:nvSpPr>
        <p:spPr>
          <a:xfrm>
            <a:off x="1973521" y="3216032"/>
            <a:ext cx="1016" cy="2865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11" y="1"/>
                </a:moveTo>
                <a:cubicBezTo>
                  <a:pt x="0" y="1"/>
                  <a:pt x="0" y="10"/>
                  <a:pt x="0" y="30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48"/>
          <p:cNvSpPr/>
          <p:nvPr/>
        </p:nvSpPr>
        <p:spPr>
          <a:xfrm>
            <a:off x="2129775" y="3348169"/>
            <a:ext cx="92" cy="924"/>
          </a:xfrm>
          <a:custGeom>
            <a:avLst/>
            <a:gdLst/>
            <a:ahLst/>
            <a:cxnLst/>
            <a:rect l="l" t="t" r="r" b="b"/>
            <a:pathLst>
              <a:path w="1" h="10" extrusionOk="0">
                <a:moveTo>
                  <a:pt x="0" y="1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48"/>
          <p:cNvSpPr/>
          <p:nvPr/>
        </p:nvSpPr>
        <p:spPr>
          <a:xfrm>
            <a:off x="1993942" y="3335972"/>
            <a:ext cx="1941" cy="1941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1" y="1"/>
                </a:moveTo>
                <a:cubicBezTo>
                  <a:pt x="1" y="11"/>
                  <a:pt x="11" y="21"/>
                  <a:pt x="21" y="21"/>
                </a:cubicBezTo>
                <a:cubicBezTo>
                  <a:pt x="21" y="21"/>
                  <a:pt x="21" y="11"/>
                  <a:pt x="1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8"/>
          <p:cNvSpPr/>
          <p:nvPr/>
        </p:nvSpPr>
        <p:spPr>
          <a:xfrm>
            <a:off x="2016303" y="3360182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0" y="0"/>
                </a:moveTo>
                <a:lnTo>
                  <a:pt x="0" y="11"/>
                </a:lnTo>
                <a:cubicBezTo>
                  <a:pt x="0" y="21"/>
                  <a:pt x="0" y="21"/>
                  <a:pt x="11" y="21"/>
                </a:cubicBezTo>
                <a:cubicBezTo>
                  <a:pt x="0" y="11"/>
                  <a:pt x="0" y="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8"/>
          <p:cNvSpPr/>
          <p:nvPr/>
        </p:nvSpPr>
        <p:spPr>
          <a:xfrm>
            <a:off x="2013531" y="3356486"/>
            <a:ext cx="1016" cy="3789"/>
          </a:xfrm>
          <a:custGeom>
            <a:avLst/>
            <a:gdLst/>
            <a:ahLst/>
            <a:cxnLst/>
            <a:rect l="l" t="t" r="r" b="b"/>
            <a:pathLst>
              <a:path w="11" h="41" extrusionOk="0">
                <a:moveTo>
                  <a:pt x="0" y="0"/>
                </a:moveTo>
                <a:cubicBezTo>
                  <a:pt x="10" y="11"/>
                  <a:pt x="10" y="31"/>
                  <a:pt x="10" y="40"/>
                </a:cubicBezTo>
                <a:cubicBezTo>
                  <a:pt x="10" y="20"/>
                  <a:pt x="10" y="11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8"/>
          <p:cNvSpPr/>
          <p:nvPr/>
        </p:nvSpPr>
        <p:spPr>
          <a:xfrm>
            <a:off x="1932586" y="3106257"/>
            <a:ext cx="321939" cy="292554"/>
          </a:xfrm>
          <a:custGeom>
            <a:avLst/>
            <a:gdLst/>
            <a:ahLst/>
            <a:cxnLst/>
            <a:rect l="l" t="t" r="r" b="b"/>
            <a:pathLst>
              <a:path w="3484" h="3166" extrusionOk="0">
                <a:moveTo>
                  <a:pt x="2678" y="504"/>
                </a:moveTo>
                <a:lnTo>
                  <a:pt x="2879" y="937"/>
                </a:lnTo>
                <a:cubicBezTo>
                  <a:pt x="2870" y="927"/>
                  <a:pt x="2859" y="927"/>
                  <a:pt x="2849" y="916"/>
                </a:cubicBezTo>
                <a:lnTo>
                  <a:pt x="2819" y="856"/>
                </a:lnTo>
                <a:cubicBezTo>
                  <a:pt x="2819" y="836"/>
                  <a:pt x="2819" y="816"/>
                  <a:pt x="2809" y="806"/>
                </a:cubicBezTo>
                <a:lnTo>
                  <a:pt x="2799" y="806"/>
                </a:lnTo>
                <a:lnTo>
                  <a:pt x="2678" y="534"/>
                </a:lnTo>
                <a:cubicBezTo>
                  <a:pt x="2668" y="524"/>
                  <a:pt x="2678" y="514"/>
                  <a:pt x="2678" y="504"/>
                </a:cubicBezTo>
                <a:close/>
                <a:moveTo>
                  <a:pt x="423" y="1178"/>
                </a:moveTo>
                <a:lnTo>
                  <a:pt x="423" y="1198"/>
                </a:lnTo>
                <a:cubicBezTo>
                  <a:pt x="427" y="1202"/>
                  <a:pt x="429" y="1206"/>
                  <a:pt x="431" y="1210"/>
                </a:cubicBezTo>
                <a:lnTo>
                  <a:pt x="431" y="1210"/>
                </a:lnTo>
                <a:cubicBezTo>
                  <a:pt x="428" y="1197"/>
                  <a:pt x="423" y="1185"/>
                  <a:pt x="423" y="1178"/>
                </a:cubicBezTo>
                <a:close/>
                <a:moveTo>
                  <a:pt x="431" y="1210"/>
                </a:moveTo>
                <a:cubicBezTo>
                  <a:pt x="432" y="1216"/>
                  <a:pt x="434" y="1222"/>
                  <a:pt x="434" y="1229"/>
                </a:cubicBezTo>
                <a:cubicBezTo>
                  <a:pt x="434" y="1222"/>
                  <a:pt x="434" y="1216"/>
                  <a:pt x="431" y="1210"/>
                </a:cubicBezTo>
                <a:close/>
                <a:moveTo>
                  <a:pt x="1803" y="1450"/>
                </a:moveTo>
                <a:lnTo>
                  <a:pt x="1803" y="1470"/>
                </a:lnTo>
                <a:cubicBezTo>
                  <a:pt x="1803" y="1460"/>
                  <a:pt x="1792" y="1460"/>
                  <a:pt x="1792" y="1460"/>
                </a:cubicBezTo>
                <a:lnTo>
                  <a:pt x="1792" y="1470"/>
                </a:lnTo>
                <a:cubicBezTo>
                  <a:pt x="1792" y="1470"/>
                  <a:pt x="1782" y="1470"/>
                  <a:pt x="1772" y="1460"/>
                </a:cubicBezTo>
                <a:lnTo>
                  <a:pt x="1792" y="1460"/>
                </a:lnTo>
                <a:cubicBezTo>
                  <a:pt x="1792" y="1460"/>
                  <a:pt x="1803" y="1460"/>
                  <a:pt x="1803" y="1450"/>
                </a:cubicBezTo>
                <a:close/>
                <a:moveTo>
                  <a:pt x="2447" y="1480"/>
                </a:moveTo>
                <a:lnTo>
                  <a:pt x="2447" y="1480"/>
                </a:lnTo>
                <a:cubicBezTo>
                  <a:pt x="2456" y="1491"/>
                  <a:pt x="2456" y="1491"/>
                  <a:pt x="2456" y="1500"/>
                </a:cubicBezTo>
                <a:cubicBezTo>
                  <a:pt x="2456" y="1500"/>
                  <a:pt x="2447" y="1491"/>
                  <a:pt x="2447" y="1480"/>
                </a:cubicBezTo>
                <a:close/>
                <a:moveTo>
                  <a:pt x="2386" y="1450"/>
                </a:moveTo>
                <a:cubicBezTo>
                  <a:pt x="2386" y="1460"/>
                  <a:pt x="2407" y="1460"/>
                  <a:pt x="2427" y="1470"/>
                </a:cubicBezTo>
                <a:cubicBezTo>
                  <a:pt x="2427" y="1491"/>
                  <a:pt x="2436" y="1511"/>
                  <a:pt x="2436" y="1520"/>
                </a:cubicBezTo>
                <a:cubicBezTo>
                  <a:pt x="2427" y="1511"/>
                  <a:pt x="2416" y="1500"/>
                  <a:pt x="2396" y="1500"/>
                </a:cubicBezTo>
                <a:cubicBezTo>
                  <a:pt x="2396" y="1480"/>
                  <a:pt x="2386" y="1460"/>
                  <a:pt x="2386" y="1450"/>
                </a:cubicBezTo>
                <a:close/>
                <a:moveTo>
                  <a:pt x="1762" y="1460"/>
                </a:moveTo>
                <a:cubicBezTo>
                  <a:pt x="1772" y="1500"/>
                  <a:pt x="1792" y="1520"/>
                  <a:pt x="1812" y="1520"/>
                </a:cubicBezTo>
                <a:lnTo>
                  <a:pt x="1812" y="1541"/>
                </a:lnTo>
                <a:cubicBezTo>
                  <a:pt x="1792" y="1541"/>
                  <a:pt x="1762" y="1541"/>
                  <a:pt x="1742" y="1551"/>
                </a:cubicBezTo>
                <a:cubicBezTo>
                  <a:pt x="1742" y="1531"/>
                  <a:pt x="1732" y="1511"/>
                  <a:pt x="1732" y="1491"/>
                </a:cubicBezTo>
                <a:lnTo>
                  <a:pt x="1762" y="1460"/>
                </a:lnTo>
                <a:close/>
                <a:moveTo>
                  <a:pt x="2275" y="1591"/>
                </a:moveTo>
                <a:cubicBezTo>
                  <a:pt x="2286" y="1591"/>
                  <a:pt x="2286" y="1601"/>
                  <a:pt x="2286" y="1601"/>
                </a:cubicBezTo>
                <a:cubicBezTo>
                  <a:pt x="2286" y="1601"/>
                  <a:pt x="2275" y="1601"/>
                  <a:pt x="2275" y="1591"/>
                </a:cubicBezTo>
                <a:close/>
                <a:moveTo>
                  <a:pt x="2477" y="1500"/>
                </a:moveTo>
                <a:lnTo>
                  <a:pt x="2507" y="1591"/>
                </a:lnTo>
                <a:cubicBezTo>
                  <a:pt x="2497" y="1591"/>
                  <a:pt x="2487" y="1601"/>
                  <a:pt x="2477" y="1611"/>
                </a:cubicBezTo>
                <a:cubicBezTo>
                  <a:pt x="2477" y="1581"/>
                  <a:pt x="2467" y="1541"/>
                  <a:pt x="2456" y="1511"/>
                </a:cubicBezTo>
                <a:cubicBezTo>
                  <a:pt x="2467" y="1511"/>
                  <a:pt x="2477" y="1500"/>
                  <a:pt x="2477" y="1500"/>
                </a:cubicBezTo>
                <a:close/>
                <a:moveTo>
                  <a:pt x="2286" y="1621"/>
                </a:moveTo>
                <a:lnTo>
                  <a:pt x="2295" y="1632"/>
                </a:lnTo>
                <a:cubicBezTo>
                  <a:pt x="2295" y="1632"/>
                  <a:pt x="2286" y="1632"/>
                  <a:pt x="2286" y="1621"/>
                </a:cubicBezTo>
                <a:close/>
                <a:moveTo>
                  <a:pt x="2326" y="1420"/>
                </a:moveTo>
                <a:cubicBezTo>
                  <a:pt x="2326" y="1440"/>
                  <a:pt x="2336" y="1460"/>
                  <a:pt x="2346" y="1480"/>
                </a:cubicBezTo>
                <a:cubicBezTo>
                  <a:pt x="2336" y="1480"/>
                  <a:pt x="2336" y="1480"/>
                  <a:pt x="2336" y="1491"/>
                </a:cubicBezTo>
                <a:cubicBezTo>
                  <a:pt x="2326" y="1491"/>
                  <a:pt x="2306" y="1491"/>
                  <a:pt x="2286" y="1511"/>
                </a:cubicBezTo>
                <a:cubicBezTo>
                  <a:pt x="2286" y="1520"/>
                  <a:pt x="2286" y="1541"/>
                  <a:pt x="2295" y="1561"/>
                </a:cubicBezTo>
                <a:cubicBezTo>
                  <a:pt x="2295" y="1561"/>
                  <a:pt x="2286" y="1571"/>
                  <a:pt x="2286" y="1581"/>
                </a:cubicBezTo>
                <a:lnTo>
                  <a:pt x="2306" y="1581"/>
                </a:lnTo>
                <a:cubicBezTo>
                  <a:pt x="2316" y="1601"/>
                  <a:pt x="2326" y="1621"/>
                  <a:pt x="2306" y="1641"/>
                </a:cubicBezTo>
                <a:lnTo>
                  <a:pt x="2295" y="1601"/>
                </a:lnTo>
                <a:cubicBezTo>
                  <a:pt x="2295" y="1591"/>
                  <a:pt x="2306" y="1581"/>
                  <a:pt x="2306" y="1581"/>
                </a:cubicBezTo>
                <a:lnTo>
                  <a:pt x="2306" y="1581"/>
                </a:lnTo>
                <a:lnTo>
                  <a:pt x="2286" y="1601"/>
                </a:lnTo>
                <a:lnTo>
                  <a:pt x="2286" y="1581"/>
                </a:lnTo>
                <a:lnTo>
                  <a:pt x="2266" y="1531"/>
                </a:lnTo>
                <a:lnTo>
                  <a:pt x="2266" y="1520"/>
                </a:lnTo>
                <a:lnTo>
                  <a:pt x="2255" y="1511"/>
                </a:lnTo>
                <a:lnTo>
                  <a:pt x="2255" y="1531"/>
                </a:lnTo>
                <a:cubicBezTo>
                  <a:pt x="2255" y="1541"/>
                  <a:pt x="2255" y="1551"/>
                  <a:pt x="2245" y="1551"/>
                </a:cubicBezTo>
                <a:cubicBezTo>
                  <a:pt x="2235" y="1541"/>
                  <a:pt x="2235" y="1531"/>
                  <a:pt x="2225" y="1511"/>
                </a:cubicBezTo>
                <a:cubicBezTo>
                  <a:pt x="2235" y="1511"/>
                  <a:pt x="2235" y="1500"/>
                  <a:pt x="2225" y="1491"/>
                </a:cubicBezTo>
                <a:lnTo>
                  <a:pt x="2225" y="1491"/>
                </a:lnTo>
                <a:cubicBezTo>
                  <a:pt x="2235" y="1500"/>
                  <a:pt x="2245" y="1500"/>
                  <a:pt x="2255" y="1511"/>
                </a:cubicBezTo>
                <a:lnTo>
                  <a:pt x="2266" y="1511"/>
                </a:lnTo>
                <a:cubicBezTo>
                  <a:pt x="2245" y="1480"/>
                  <a:pt x="2255" y="1480"/>
                  <a:pt x="2275" y="1480"/>
                </a:cubicBezTo>
                <a:cubicBezTo>
                  <a:pt x="2295" y="1480"/>
                  <a:pt x="2326" y="1480"/>
                  <a:pt x="2295" y="1440"/>
                </a:cubicBezTo>
                <a:cubicBezTo>
                  <a:pt x="2306" y="1430"/>
                  <a:pt x="2316" y="1420"/>
                  <a:pt x="2326" y="1420"/>
                </a:cubicBezTo>
                <a:close/>
                <a:moveTo>
                  <a:pt x="2456" y="1581"/>
                </a:moveTo>
                <a:cubicBezTo>
                  <a:pt x="2456" y="1591"/>
                  <a:pt x="2456" y="1611"/>
                  <a:pt x="2467" y="1621"/>
                </a:cubicBezTo>
                <a:cubicBezTo>
                  <a:pt x="2460" y="1634"/>
                  <a:pt x="2450" y="1642"/>
                  <a:pt x="2443" y="1642"/>
                </a:cubicBezTo>
                <a:cubicBezTo>
                  <a:pt x="2439" y="1642"/>
                  <a:pt x="2436" y="1639"/>
                  <a:pt x="2436" y="1632"/>
                </a:cubicBezTo>
                <a:lnTo>
                  <a:pt x="2447" y="1591"/>
                </a:lnTo>
                <a:lnTo>
                  <a:pt x="2456" y="1581"/>
                </a:lnTo>
                <a:close/>
                <a:moveTo>
                  <a:pt x="494" y="1611"/>
                </a:moveTo>
                <a:lnTo>
                  <a:pt x="494" y="1632"/>
                </a:lnTo>
                <a:lnTo>
                  <a:pt x="494" y="1641"/>
                </a:lnTo>
                <a:lnTo>
                  <a:pt x="483" y="1632"/>
                </a:lnTo>
                <a:lnTo>
                  <a:pt x="474" y="1672"/>
                </a:lnTo>
                <a:cubicBezTo>
                  <a:pt x="463" y="1652"/>
                  <a:pt x="434" y="1621"/>
                  <a:pt x="494" y="1611"/>
                </a:cubicBezTo>
                <a:close/>
                <a:moveTo>
                  <a:pt x="434" y="1681"/>
                </a:moveTo>
                <a:cubicBezTo>
                  <a:pt x="454" y="1681"/>
                  <a:pt x="463" y="1692"/>
                  <a:pt x="474" y="1692"/>
                </a:cubicBezTo>
                <a:lnTo>
                  <a:pt x="463" y="1692"/>
                </a:lnTo>
                <a:cubicBezTo>
                  <a:pt x="461" y="1695"/>
                  <a:pt x="458" y="1696"/>
                  <a:pt x="455" y="1696"/>
                </a:cubicBezTo>
                <a:cubicBezTo>
                  <a:pt x="448" y="1696"/>
                  <a:pt x="440" y="1689"/>
                  <a:pt x="434" y="1681"/>
                </a:cubicBezTo>
                <a:close/>
                <a:moveTo>
                  <a:pt x="1611" y="1591"/>
                </a:moveTo>
                <a:cubicBezTo>
                  <a:pt x="1621" y="1601"/>
                  <a:pt x="1621" y="1601"/>
                  <a:pt x="1621" y="1611"/>
                </a:cubicBezTo>
                <a:cubicBezTo>
                  <a:pt x="1550" y="1641"/>
                  <a:pt x="1530" y="1672"/>
                  <a:pt x="1541" y="1702"/>
                </a:cubicBezTo>
                <a:lnTo>
                  <a:pt x="1510" y="1702"/>
                </a:lnTo>
                <a:cubicBezTo>
                  <a:pt x="1521" y="1672"/>
                  <a:pt x="1530" y="1641"/>
                  <a:pt x="1530" y="1621"/>
                </a:cubicBezTo>
                <a:cubicBezTo>
                  <a:pt x="1561" y="1601"/>
                  <a:pt x="1591" y="1591"/>
                  <a:pt x="1611" y="1591"/>
                </a:cubicBezTo>
                <a:close/>
                <a:moveTo>
                  <a:pt x="1349" y="1692"/>
                </a:moveTo>
                <a:cubicBezTo>
                  <a:pt x="1349" y="1702"/>
                  <a:pt x="1360" y="1702"/>
                  <a:pt x="1369" y="1702"/>
                </a:cubicBezTo>
                <a:lnTo>
                  <a:pt x="1329" y="1732"/>
                </a:lnTo>
                <a:cubicBezTo>
                  <a:pt x="1329" y="1732"/>
                  <a:pt x="1329" y="1722"/>
                  <a:pt x="1319" y="1722"/>
                </a:cubicBezTo>
                <a:cubicBezTo>
                  <a:pt x="1329" y="1712"/>
                  <a:pt x="1329" y="1712"/>
                  <a:pt x="1329" y="1702"/>
                </a:cubicBezTo>
                <a:cubicBezTo>
                  <a:pt x="1329" y="1702"/>
                  <a:pt x="1339" y="1692"/>
                  <a:pt x="1349" y="1692"/>
                </a:cubicBezTo>
                <a:close/>
                <a:moveTo>
                  <a:pt x="1249" y="1762"/>
                </a:moveTo>
                <a:cubicBezTo>
                  <a:pt x="1249" y="1772"/>
                  <a:pt x="1259" y="1772"/>
                  <a:pt x="1259" y="1772"/>
                </a:cubicBezTo>
                <a:lnTo>
                  <a:pt x="1228" y="1793"/>
                </a:lnTo>
                <a:cubicBezTo>
                  <a:pt x="1219" y="1793"/>
                  <a:pt x="1199" y="1782"/>
                  <a:pt x="1178" y="1782"/>
                </a:cubicBezTo>
                <a:lnTo>
                  <a:pt x="1188" y="1772"/>
                </a:lnTo>
                <a:cubicBezTo>
                  <a:pt x="1201" y="1776"/>
                  <a:pt x="1210" y="1779"/>
                  <a:pt x="1217" y="1779"/>
                </a:cubicBezTo>
                <a:cubicBezTo>
                  <a:pt x="1228" y="1779"/>
                  <a:pt x="1237" y="1774"/>
                  <a:pt x="1249" y="1762"/>
                </a:cubicBezTo>
                <a:close/>
                <a:moveTo>
                  <a:pt x="1047" y="1772"/>
                </a:moveTo>
                <a:cubicBezTo>
                  <a:pt x="1047" y="1813"/>
                  <a:pt x="1038" y="1843"/>
                  <a:pt x="1027" y="1873"/>
                </a:cubicBezTo>
                <a:cubicBezTo>
                  <a:pt x="1017" y="1863"/>
                  <a:pt x="997" y="1853"/>
                  <a:pt x="987" y="1843"/>
                </a:cubicBezTo>
                <a:cubicBezTo>
                  <a:pt x="997" y="1813"/>
                  <a:pt x="1007" y="1782"/>
                  <a:pt x="1047" y="1772"/>
                </a:cubicBezTo>
                <a:close/>
                <a:moveTo>
                  <a:pt x="1521" y="1772"/>
                </a:moveTo>
                <a:cubicBezTo>
                  <a:pt x="1530" y="1772"/>
                  <a:pt x="1530" y="1772"/>
                  <a:pt x="1541" y="1782"/>
                </a:cubicBezTo>
                <a:cubicBezTo>
                  <a:pt x="1531" y="1819"/>
                  <a:pt x="1530" y="1864"/>
                  <a:pt x="1561" y="1864"/>
                </a:cubicBezTo>
                <a:cubicBezTo>
                  <a:pt x="1564" y="1864"/>
                  <a:pt x="1567" y="1864"/>
                  <a:pt x="1571" y="1863"/>
                </a:cubicBezTo>
                <a:lnTo>
                  <a:pt x="1571" y="1863"/>
                </a:lnTo>
                <a:cubicBezTo>
                  <a:pt x="1565" y="1885"/>
                  <a:pt x="1557" y="1892"/>
                  <a:pt x="1545" y="1892"/>
                </a:cubicBezTo>
                <a:cubicBezTo>
                  <a:pt x="1535" y="1892"/>
                  <a:pt x="1524" y="1887"/>
                  <a:pt x="1510" y="1883"/>
                </a:cubicBezTo>
                <a:cubicBezTo>
                  <a:pt x="1521" y="1873"/>
                  <a:pt x="1521" y="1863"/>
                  <a:pt x="1521" y="1853"/>
                </a:cubicBezTo>
                <a:cubicBezTo>
                  <a:pt x="1510" y="1853"/>
                  <a:pt x="1510" y="1873"/>
                  <a:pt x="1501" y="1883"/>
                </a:cubicBezTo>
                <a:cubicBezTo>
                  <a:pt x="1495" y="1878"/>
                  <a:pt x="1490" y="1876"/>
                  <a:pt x="1487" y="1876"/>
                </a:cubicBezTo>
                <a:cubicBezTo>
                  <a:pt x="1483" y="1876"/>
                  <a:pt x="1480" y="1878"/>
                  <a:pt x="1480" y="1883"/>
                </a:cubicBezTo>
                <a:cubicBezTo>
                  <a:pt x="1470" y="1883"/>
                  <a:pt x="1470" y="1873"/>
                  <a:pt x="1470" y="1863"/>
                </a:cubicBezTo>
                <a:cubicBezTo>
                  <a:pt x="1470" y="1853"/>
                  <a:pt x="1480" y="1833"/>
                  <a:pt x="1480" y="1822"/>
                </a:cubicBezTo>
                <a:cubicBezTo>
                  <a:pt x="1490" y="1822"/>
                  <a:pt x="1510" y="1822"/>
                  <a:pt x="1510" y="1813"/>
                </a:cubicBezTo>
                <a:cubicBezTo>
                  <a:pt x="1501" y="1802"/>
                  <a:pt x="1490" y="1802"/>
                  <a:pt x="1490" y="1802"/>
                </a:cubicBezTo>
                <a:lnTo>
                  <a:pt x="1490" y="1793"/>
                </a:lnTo>
                <a:cubicBezTo>
                  <a:pt x="1501" y="1793"/>
                  <a:pt x="1510" y="1782"/>
                  <a:pt x="1521" y="1772"/>
                </a:cubicBezTo>
                <a:close/>
                <a:moveTo>
                  <a:pt x="967" y="1873"/>
                </a:moveTo>
                <a:cubicBezTo>
                  <a:pt x="997" y="1913"/>
                  <a:pt x="987" y="1934"/>
                  <a:pt x="977" y="1943"/>
                </a:cubicBezTo>
                <a:cubicBezTo>
                  <a:pt x="977" y="1943"/>
                  <a:pt x="977" y="1934"/>
                  <a:pt x="967" y="1934"/>
                </a:cubicBezTo>
                <a:lnTo>
                  <a:pt x="957" y="1943"/>
                </a:lnTo>
                <a:lnTo>
                  <a:pt x="897" y="1943"/>
                </a:lnTo>
                <a:lnTo>
                  <a:pt x="886" y="1913"/>
                </a:lnTo>
                <a:cubicBezTo>
                  <a:pt x="897" y="1906"/>
                  <a:pt x="905" y="1903"/>
                  <a:pt x="912" y="1903"/>
                </a:cubicBezTo>
                <a:cubicBezTo>
                  <a:pt x="924" y="1903"/>
                  <a:pt x="930" y="1914"/>
                  <a:pt x="937" y="1934"/>
                </a:cubicBezTo>
                <a:cubicBezTo>
                  <a:pt x="947" y="1923"/>
                  <a:pt x="947" y="1913"/>
                  <a:pt x="957" y="1903"/>
                </a:cubicBezTo>
                <a:cubicBezTo>
                  <a:pt x="957" y="1903"/>
                  <a:pt x="967" y="1893"/>
                  <a:pt x="967" y="1873"/>
                </a:cubicBezTo>
                <a:close/>
                <a:moveTo>
                  <a:pt x="886" y="1963"/>
                </a:moveTo>
                <a:cubicBezTo>
                  <a:pt x="886" y="1974"/>
                  <a:pt x="897" y="1974"/>
                  <a:pt x="906" y="1974"/>
                </a:cubicBezTo>
                <a:lnTo>
                  <a:pt x="917" y="1974"/>
                </a:lnTo>
                <a:lnTo>
                  <a:pt x="906" y="1994"/>
                </a:lnTo>
                <a:lnTo>
                  <a:pt x="906" y="1974"/>
                </a:lnTo>
                <a:cubicBezTo>
                  <a:pt x="906" y="1983"/>
                  <a:pt x="897" y="1994"/>
                  <a:pt x="897" y="2004"/>
                </a:cubicBezTo>
                <a:lnTo>
                  <a:pt x="866" y="2054"/>
                </a:lnTo>
                <a:lnTo>
                  <a:pt x="876" y="2054"/>
                </a:lnTo>
                <a:cubicBezTo>
                  <a:pt x="856" y="2064"/>
                  <a:pt x="846" y="2074"/>
                  <a:pt x="826" y="2084"/>
                </a:cubicBezTo>
                <a:cubicBezTo>
                  <a:pt x="816" y="2084"/>
                  <a:pt x="816" y="2074"/>
                  <a:pt x="806" y="2064"/>
                </a:cubicBezTo>
                <a:cubicBezTo>
                  <a:pt x="796" y="2054"/>
                  <a:pt x="796" y="2044"/>
                  <a:pt x="785" y="2044"/>
                </a:cubicBezTo>
                <a:cubicBezTo>
                  <a:pt x="796" y="2034"/>
                  <a:pt x="816" y="2024"/>
                  <a:pt x="836" y="2004"/>
                </a:cubicBezTo>
                <a:cubicBezTo>
                  <a:pt x="856" y="1983"/>
                  <a:pt x="876" y="1963"/>
                  <a:pt x="886" y="1963"/>
                </a:cubicBezTo>
                <a:close/>
                <a:moveTo>
                  <a:pt x="494" y="2185"/>
                </a:moveTo>
                <a:cubicBezTo>
                  <a:pt x="498" y="2194"/>
                  <a:pt x="501" y="2205"/>
                  <a:pt x="503" y="2217"/>
                </a:cubicBezTo>
                <a:lnTo>
                  <a:pt x="503" y="2217"/>
                </a:lnTo>
                <a:lnTo>
                  <a:pt x="494" y="2185"/>
                </a:lnTo>
                <a:close/>
                <a:moveTo>
                  <a:pt x="494" y="2185"/>
                </a:moveTo>
                <a:lnTo>
                  <a:pt x="514" y="2265"/>
                </a:lnTo>
                <a:lnTo>
                  <a:pt x="514" y="2285"/>
                </a:lnTo>
                <a:lnTo>
                  <a:pt x="483" y="2185"/>
                </a:lnTo>
                <a:close/>
                <a:moveTo>
                  <a:pt x="1752" y="2265"/>
                </a:moveTo>
                <a:cubicBezTo>
                  <a:pt x="1752" y="2276"/>
                  <a:pt x="1742" y="2285"/>
                  <a:pt x="1742" y="2285"/>
                </a:cubicBezTo>
                <a:lnTo>
                  <a:pt x="1742" y="2276"/>
                </a:lnTo>
                <a:cubicBezTo>
                  <a:pt x="1742" y="2265"/>
                  <a:pt x="1752" y="2265"/>
                  <a:pt x="1752" y="2265"/>
                </a:cubicBezTo>
                <a:close/>
                <a:moveTo>
                  <a:pt x="584" y="2195"/>
                </a:moveTo>
                <a:cubicBezTo>
                  <a:pt x="604" y="2215"/>
                  <a:pt x="624" y="2236"/>
                  <a:pt x="645" y="2265"/>
                </a:cubicBezTo>
                <a:lnTo>
                  <a:pt x="615" y="2306"/>
                </a:lnTo>
                <a:cubicBezTo>
                  <a:pt x="604" y="2265"/>
                  <a:pt x="595" y="2236"/>
                  <a:pt x="584" y="2195"/>
                </a:cubicBezTo>
                <a:close/>
                <a:moveTo>
                  <a:pt x="2185" y="2406"/>
                </a:moveTo>
                <a:lnTo>
                  <a:pt x="2185" y="2417"/>
                </a:lnTo>
                <a:cubicBezTo>
                  <a:pt x="2165" y="2417"/>
                  <a:pt x="2154" y="2417"/>
                  <a:pt x="2145" y="2426"/>
                </a:cubicBezTo>
                <a:cubicBezTo>
                  <a:pt x="2145" y="2426"/>
                  <a:pt x="2145" y="2417"/>
                  <a:pt x="2154" y="2406"/>
                </a:cubicBezTo>
                <a:close/>
                <a:moveTo>
                  <a:pt x="1168" y="2366"/>
                </a:moveTo>
                <a:cubicBezTo>
                  <a:pt x="1178" y="2366"/>
                  <a:pt x="1178" y="2366"/>
                  <a:pt x="1178" y="2376"/>
                </a:cubicBezTo>
                <a:cubicBezTo>
                  <a:pt x="1239" y="2426"/>
                  <a:pt x="1178" y="2426"/>
                  <a:pt x="1178" y="2447"/>
                </a:cubicBezTo>
                <a:cubicBezTo>
                  <a:pt x="1158" y="2447"/>
                  <a:pt x="1138" y="2437"/>
                  <a:pt x="1118" y="2406"/>
                </a:cubicBezTo>
                <a:lnTo>
                  <a:pt x="1118" y="2386"/>
                </a:lnTo>
                <a:cubicBezTo>
                  <a:pt x="1138" y="2376"/>
                  <a:pt x="1148" y="2366"/>
                  <a:pt x="1168" y="2366"/>
                </a:cubicBezTo>
                <a:close/>
                <a:moveTo>
                  <a:pt x="1027" y="2397"/>
                </a:moveTo>
                <a:cubicBezTo>
                  <a:pt x="1027" y="2397"/>
                  <a:pt x="1038" y="2406"/>
                  <a:pt x="1047" y="2406"/>
                </a:cubicBezTo>
                <a:cubicBezTo>
                  <a:pt x="1038" y="2426"/>
                  <a:pt x="1047" y="2447"/>
                  <a:pt x="1038" y="2467"/>
                </a:cubicBezTo>
                <a:cubicBezTo>
                  <a:pt x="1038" y="2437"/>
                  <a:pt x="1027" y="2417"/>
                  <a:pt x="1027" y="2397"/>
                </a:cubicBezTo>
                <a:close/>
                <a:moveTo>
                  <a:pt x="1058" y="2477"/>
                </a:moveTo>
                <a:lnTo>
                  <a:pt x="1038" y="2497"/>
                </a:lnTo>
                <a:lnTo>
                  <a:pt x="1038" y="2487"/>
                </a:lnTo>
                <a:lnTo>
                  <a:pt x="1058" y="2477"/>
                </a:lnTo>
                <a:close/>
                <a:moveTo>
                  <a:pt x="796" y="2487"/>
                </a:moveTo>
                <a:cubicBezTo>
                  <a:pt x="806" y="2487"/>
                  <a:pt x="806" y="2487"/>
                  <a:pt x="806" y="2497"/>
                </a:cubicBezTo>
                <a:lnTo>
                  <a:pt x="816" y="2497"/>
                </a:lnTo>
                <a:lnTo>
                  <a:pt x="816" y="2527"/>
                </a:lnTo>
                <a:cubicBezTo>
                  <a:pt x="806" y="2517"/>
                  <a:pt x="806" y="2497"/>
                  <a:pt x="796" y="2487"/>
                </a:cubicBezTo>
                <a:close/>
                <a:moveTo>
                  <a:pt x="1250" y="2356"/>
                </a:moveTo>
                <a:cubicBezTo>
                  <a:pt x="1263" y="2356"/>
                  <a:pt x="1276" y="2367"/>
                  <a:pt x="1289" y="2386"/>
                </a:cubicBezTo>
                <a:cubicBezTo>
                  <a:pt x="1199" y="2386"/>
                  <a:pt x="1279" y="2477"/>
                  <a:pt x="1219" y="2487"/>
                </a:cubicBezTo>
                <a:lnTo>
                  <a:pt x="1208" y="2467"/>
                </a:lnTo>
                <a:lnTo>
                  <a:pt x="1208" y="2467"/>
                </a:lnTo>
                <a:cubicBezTo>
                  <a:pt x="1228" y="2538"/>
                  <a:pt x="1128" y="2538"/>
                  <a:pt x="1108" y="2578"/>
                </a:cubicBezTo>
                <a:cubicBezTo>
                  <a:pt x="1038" y="2547"/>
                  <a:pt x="1067" y="2507"/>
                  <a:pt x="1098" y="2477"/>
                </a:cubicBezTo>
                <a:lnTo>
                  <a:pt x="1168" y="2457"/>
                </a:lnTo>
                <a:lnTo>
                  <a:pt x="1168" y="2487"/>
                </a:lnTo>
                <a:lnTo>
                  <a:pt x="1188" y="2457"/>
                </a:lnTo>
                <a:cubicBezTo>
                  <a:pt x="1228" y="2426"/>
                  <a:pt x="1208" y="2386"/>
                  <a:pt x="1228" y="2366"/>
                </a:cubicBezTo>
                <a:cubicBezTo>
                  <a:pt x="1235" y="2359"/>
                  <a:pt x="1243" y="2356"/>
                  <a:pt x="1250" y="2356"/>
                </a:cubicBezTo>
                <a:close/>
                <a:moveTo>
                  <a:pt x="716" y="2408"/>
                </a:moveTo>
                <a:cubicBezTo>
                  <a:pt x="726" y="2427"/>
                  <a:pt x="736" y="2447"/>
                  <a:pt x="756" y="2457"/>
                </a:cubicBezTo>
                <a:cubicBezTo>
                  <a:pt x="765" y="2487"/>
                  <a:pt x="776" y="2517"/>
                  <a:pt x="776" y="2538"/>
                </a:cubicBezTo>
                <a:cubicBezTo>
                  <a:pt x="776" y="2538"/>
                  <a:pt x="765" y="2538"/>
                  <a:pt x="765" y="2547"/>
                </a:cubicBezTo>
                <a:lnTo>
                  <a:pt x="756" y="2547"/>
                </a:lnTo>
                <a:cubicBezTo>
                  <a:pt x="737" y="2566"/>
                  <a:pt x="816" y="2621"/>
                  <a:pt x="749" y="2636"/>
                </a:cubicBezTo>
                <a:lnTo>
                  <a:pt x="749" y="2636"/>
                </a:lnTo>
                <a:cubicBezTo>
                  <a:pt x="754" y="2634"/>
                  <a:pt x="760" y="2631"/>
                  <a:pt x="765" y="2628"/>
                </a:cubicBezTo>
                <a:lnTo>
                  <a:pt x="725" y="2547"/>
                </a:lnTo>
                <a:lnTo>
                  <a:pt x="645" y="2558"/>
                </a:lnTo>
                <a:cubicBezTo>
                  <a:pt x="655" y="2578"/>
                  <a:pt x="665" y="2587"/>
                  <a:pt x="675" y="2608"/>
                </a:cubicBezTo>
                <a:cubicBezTo>
                  <a:pt x="666" y="2612"/>
                  <a:pt x="659" y="2614"/>
                  <a:pt x="653" y="2614"/>
                </a:cubicBezTo>
                <a:cubicBezTo>
                  <a:pt x="635" y="2614"/>
                  <a:pt x="635" y="2591"/>
                  <a:pt x="635" y="2567"/>
                </a:cubicBezTo>
                <a:lnTo>
                  <a:pt x="645" y="2558"/>
                </a:lnTo>
                <a:cubicBezTo>
                  <a:pt x="645" y="2547"/>
                  <a:pt x="635" y="2538"/>
                  <a:pt x="635" y="2527"/>
                </a:cubicBezTo>
                <a:cubicBezTo>
                  <a:pt x="624" y="2517"/>
                  <a:pt x="624" y="2507"/>
                  <a:pt x="615" y="2507"/>
                </a:cubicBezTo>
                <a:cubicBezTo>
                  <a:pt x="615" y="2497"/>
                  <a:pt x="604" y="2497"/>
                  <a:pt x="604" y="2497"/>
                </a:cubicBezTo>
                <a:cubicBezTo>
                  <a:pt x="613" y="2479"/>
                  <a:pt x="625" y="2473"/>
                  <a:pt x="636" y="2473"/>
                </a:cubicBezTo>
                <a:cubicBezTo>
                  <a:pt x="650" y="2473"/>
                  <a:pt x="664" y="2482"/>
                  <a:pt x="675" y="2487"/>
                </a:cubicBezTo>
                <a:cubicBezTo>
                  <a:pt x="675" y="2467"/>
                  <a:pt x="734" y="2447"/>
                  <a:pt x="716" y="2408"/>
                </a:cubicBezTo>
                <a:close/>
                <a:moveTo>
                  <a:pt x="1510" y="2618"/>
                </a:moveTo>
                <a:lnTo>
                  <a:pt x="1521" y="2648"/>
                </a:lnTo>
                <a:cubicBezTo>
                  <a:pt x="1521" y="2678"/>
                  <a:pt x="1501" y="2688"/>
                  <a:pt x="1480" y="2688"/>
                </a:cubicBezTo>
                <a:cubicBezTo>
                  <a:pt x="1490" y="2658"/>
                  <a:pt x="1501" y="2638"/>
                  <a:pt x="1510" y="2618"/>
                </a:cubicBezTo>
                <a:close/>
                <a:moveTo>
                  <a:pt x="383" y="2205"/>
                </a:moveTo>
                <a:lnTo>
                  <a:pt x="534" y="2678"/>
                </a:lnTo>
                <a:lnTo>
                  <a:pt x="595" y="2678"/>
                </a:lnTo>
                <a:lnTo>
                  <a:pt x="534" y="2708"/>
                </a:lnTo>
                <a:lnTo>
                  <a:pt x="373" y="2205"/>
                </a:lnTo>
                <a:close/>
                <a:moveTo>
                  <a:pt x="874" y="2702"/>
                </a:moveTo>
                <a:lnTo>
                  <a:pt x="874" y="2702"/>
                </a:lnTo>
                <a:cubicBezTo>
                  <a:pt x="875" y="2704"/>
                  <a:pt x="876" y="2706"/>
                  <a:pt x="876" y="2708"/>
                </a:cubicBezTo>
                <a:cubicBezTo>
                  <a:pt x="876" y="2708"/>
                  <a:pt x="876" y="2705"/>
                  <a:pt x="874" y="2702"/>
                </a:cubicBezTo>
                <a:close/>
                <a:moveTo>
                  <a:pt x="866" y="2527"/>
                </a:moveTo>
                <a:cubicBezTo>
                  <a:pt x="866" y="2527"/>
                  <a:pt x="866" y="2538"/>
                  <a:pt x="856" y="2558"/>
                </a:cubicBezTo>
                <a:cubicBezTo>
                  <a:pt x="856" y="2567"/>
                  <a:pt x="846" y="2578"/>
                  <a:pt x="846" y="2587"/>
                </a:cubicBezTo>
                <a:cubicBezTo>
                  <a:pt x="866" y="2638"/>
                  <a:pt x="886" y="2699"/>
                  <a:pt x="906" y="2748"/>
                </a:cubicBezTo>
                <a:cubicBezTo>
                  <a:pt x="906" y="2728"/>
                  <a:pt x="926" y="2748"/>
                  <a:pt x="897" y="2708"/>
                </a:cubicBezTo>
                <a:cubicBezTo>
                  <a:pt x="897" y="2688"/>
                  <a:pt x="906" y="2688"/>
                  <a:pt x="906" y="2688"/>
                </a:cubicBezTo>
                <a:cubicBezTo>
                  <a:pt x="926" y="2719"/>
                  <a:pt x="926" y="2739"/>
                  <a:pt x="937" y="2769"/>
                </a:cubicBezTo>
                <a:cubicBezTo>
                  <a:pt x="937" y="2769"/>
                  <a:pt x="932" y="2773"/>
                  <a:pt x="926" y="2773"/>
                </a:cubicBezTo>
                <a:cubicBezTo>
                  <a:pt x="923" y="2773"/>
                  <a:pt x="920" y="2772"/>
                  <a:pt x="917" y="2769"/>
                </a:cubicBezTo>
                <a:lnTo>
                  <a:pt x="917" y="2769"/>
                </a:lnTo>
                <a:cubicBezTo>
                  <a:pt x="917" y="2779"/>
                  <a:pt x="917" y="2789"/>
                  <a:pt x="926" y="2799"/>
                </a:cubicBezTo>
                <a:cubicBezTo>
                  <a:pt x="937" y="2809"/>
                  <a:pt x="947" y="2819"/>
                  <a:pt x="967" y="2829"/>
                </a:cubicBezTo>
                <a:cubicBezTo>
                  <a:pt x="967" y="2829"/>
                  <a:pt x="967" y="2829"/>
                  <a:pt x="967" y="2829"/>
                </a:cubicBezTo>
                <a:lnTo>
                  <a:pt x="967" y="2829"/>
                </a:lnTo>
                <a:cubicBezTo>
                  <a:pt x="978" y="2835"/>
                  <a:pt x="987" y="2841"/>
                  <a:pt x="992" y="2841"/>
                </a:cubicBezTo>
                <a:cubicBezTo>
                  <a:pt x="995" y="2841"/>
                  <a:pt x="997" y="2838"/>
                  <a:pt x="997" y="2829"/>
                </a:cubicBezTo>
                <a:cubicBezTo>
                  <a:pt x="983" y="2778"/>
                  <a:pt x="968" y="2764"/>
                  <a:pt x="957" y="2764"/>
                </a:cubicBezTo>
                <a:cubicBezTo>
                  <a:pt x="953" y="2764"/>
                  <a:pt x="949" y="2766"/>
                  <a:pt x="947" y="2769"/>
                </a:cubicBezTo>
                <a:cubicBezTo>
                  <a:pt x="937" y="2739"/>
                  <a:pt x="926" y="2719"/>
                  <a:pt x="917" y="2688"/>
                </a:cubicBezTo>
                <a:lnTo>
                  <a:pt x="917" y="2688"/>
                </a:lnTo>
                <a:cubicBezTo>
                  <a:pt x="930" y="2701"/>
                  <a:pt x="943" y="2727"/>
                  <a:pt x="950" y="2727"/>
                </a:cubicBezTo>
                <a:cubicBezTo>
                  <a:pt x="955" y="2727"/>
                  <a:pt x="957" y="2720"/>
                  <a:pt x="957" y="2699"/>
                </a:cubicBezTo>
                <a:lnTo>
                  <a:pt x="926" y="2678"/>
                </a:lnTo>
                <a:cubicBezTo>
                  <a:pt x="917" y="2628"/>
                  <a:pt x="967" y="2638"/>
                  <a:pt x="957" y="2578"/>
                </a:cubicBezTo>
                <a:cubicBezTo>
                  <a:pt x="948" y="2558"/>
                  <a:pt x="942" y="2551"/>
                  <a:pt x="937" y="2551"/>
                </a:cubicBezTo>
                <a:cubicBezTo>
                  <a:pt x="924" y="2551"/>
                  <a:pt x="916" y="2588"/>
                  <a:pt x="892" y="2588"/>
                </a:cubicBezTo>
                <a:cubicBezTo>
                  <a:pt x="890" y="2588"/>
                  <a:pt x="888" y="2588"/>
                  <a:pt x="886" y="2587"/>
                </a:cubicBezTo>
                <a:lnTo>
                  <a:pt x="866" y="2527"/>
                </a:lnTo>
                <a:close/>
                <a:moveTo>
                  <a:pt x="1319" y="2819"/>
                </a:moveTo>
                <a:lnTo>
                  <a:pt x="1329" y="2860"/>
                </a:lnTo>
                <a:cubicBezTo>
                  <a:pt x="1319" y="2860"/>
                  <a:pt x="1319" y="2869"/>
                  <a:pt x="1309" y="2869"/>
                </a:cubicBezTo>
                <a:cubicBezTo>
                  <a:pt x="1299" y="2849"/>
                  <a:pt x="1309" y="2829"/>
                  <a:pt x="1319" y="2819"/>
                </a:cubicBezTo>
                <a:close/>
                <a:moveTo>
                  <a:pt x="2422" y="1"/>
                </a:moveTo>
                <a:cubicBezTo>
                  <a:pt x="2276" y="1"/>
                  <a:pt x="2273" y="173"/>
                  <a:pt x="2117" y="173"/>
                </a:cubicBezTo>
                <a:cubicBezTo>
                  <a:pt x="2110" y="173"/>
                  <a:pt x="2102" y="172"/>
                  <a:pt x="2094" y="172"/>
                </a:cubicBezTo>
                <a:lnTo>
                  <a:pt x="2094" y="172"/>
                </a:lnTo>
                <a:cubicBezTo>
                  <a:pt x="2140" y="182"/>
                  <a:pt x="2166" y="184"/>
                  <a:pt x="2190" y="184"/>
                </a:cubicBezTo>
                <a:cubicBezTo>
                  <a:pt x="2213" y="184"/>
                  <a:pt x="2236" y="182"/>
                  <a:pt x="2275" y="182"/>
                </a:cubicBezTo>
                <a:cubicBezTo>
                  <a:pt x="2195" y="232"/>
                  <a:pt x="2255" y="222"/>
                  <a:pt x="2255" y="283"/>
                </a:cubicBezTo>
                <a:cubicBezTo>
                  <a:pt x="2205" y="222"/>
                  <a:pt x="2054" y="283"/>
                  <a:pt x="2154" y="202"/>
                </a:cubicBezTo>
                <a:cubicBezTo>
                  <a:pt x="2094" y="202"/>
                  <a:pt x="1973" y="212"/>
                  <a:pt x="1953" y="242"/>
                </a:cubicBezTo>
                <a:lnTo>
                  <a:pt x="2004" y="272"/>
                </a:lnTo>
                <a:cubicBezTo>
                  <a:pt x="1923" y="283"/>
                  <a:pt x="1852" y="343"/>
                  <a:pt x="1832" y="413"/>
                </a:cubicBezTo>
                <a:cubicBezTo>
                  <a:pt x="1923" y="383"/>
                  <a:pt x="1913" y="272"/>
                  <a:pt x="2044" y="272"/>
                </a:cubicBezTo>
                <a:cubicBezTo>
                  <a:pt x="2185" y="323"/>
                  <a:pt x="2014" y="343"/>
                  <a:pt x="2105" y="424"/>
                </a:cubicBezTo>
                <a:cubicBezTo>
                  <a:pt x="2105" y="424"/>
                  <a:pt x="2134" y="403"/>
                  <a:pt x="2154" y="383"/>
                </a:cubicBezTo>
                <a:cubicBezTo>
                  <a:pt x="2185" y="363"/>
                  <a:pt x="2205" y="353"/>
                  <a:pt x="2205" y="353"/>
                </a:cubicBezTo>
                <a:lnTo>
                  <a:pt x="2154" y="343"/>
                </a:lnTo>
                <a:cubicBezTo>
                  <a:pt x="2165" y="252"/>
                  <a:pt x="2316" y="343"/>
                  <a:pt x="2306" y="242"/>
                </a:cubicBezTo>
                <a:lnTo>
                  <a:pt x="2306" y="242"/>
                </a:lnTo>
                <a:cubicBezTo>
                  <a:pt x="2427" y="333"/>
                  <a:pt x="2467" y="283"/>
                  <a:pt x="2597" y="373"/>
                </a:cubicBezTo>
                <a:cubicBezTo>
                  <a:pt x="2637" y="344"/>
                  <a:pt x="2579" y="333"/>
                  <a:pt x="2549" y="323"/>
                </a:cubicBezTo>
                <a:lnTo>
                  <a:pt x="2549" y="323"/>
                </a:lnTo>
                <a:cubicBezTo>
                  <a:pt x="2554" y="325"/>
                  <a:pt x="2559" y="326"/>
                  <a:pt x="2564" y="326"/>
                </a:cubicBezTo>
                <a:cubicBezTo>
                  <a:pt x="2598" y="326"/>
                  <a:pt x="2623" y="291"/>
                  <a:pt x="2662" y="291"/>
                </a:cubicBezTo>
                <a:cubicBezTo>
                  <a:pt x="2680" y="291"/>
                  <a:pt x="2702" y="299"/>
                  <a:pt x="2729" y="323"/>
                </a:cubicBezTo>
                <a:lnTo>
                  <a:pt x="3242" y="1450"/>
                </a:lnTo>
                <a:lnTo>
                  <a:pt x="3242" y="1460"/>
                </a:lnTo>
                <a:cubicBezTo>
                  <a:pt x="3224" y="1478"/>
                  <a:pt x="3227" y="1489"/>
                  <a:pt x="3242" y="1489"/>
                </a:cubicBezTo>
                <a:cubicBezTo>
                  <a:pt x="3254" y="1489"/>
                  <a:pt x="3271" y="1483"/>
                  <a:pt x="3292" y="1470"/>
                </a:cubicBezTo>
                <a:lnTo>
                  <a:pt x="2738" y="272"/>
                </a:lnTo>
                <a:cubicBezTo>
                  <a:pt x="2732" y="258"/>
                  <a:pt x="2715" y="250"/>
                  <a:pt x="2696" y="242"/>
                </a:cubicBezTo>
                <a:lnTo>
                  <a:pt x="2696" y="242"/>
                </a:lnTo>
                <a:cubicBezTo>
                  <a:pt x="2713" y="248"/>
                  <a:pt x="2729" y="252"/>
                  <a:pt x="2749" y="252"/>
                </a:cubicBezTo>
                <a:lnTo>
                  <a:pt x="3312" y="1491"/>
                </a:lnTo>
                <a:cubicBezTo>
                  <a:pt x="3282" y="1551"/>
                  <a:pt x="3252" y="1611"/>
                  <a:pt x="3201" y="1672"/>
                </a:cubicBezTo>
                <a:cubicBezTo>
                  <a:pt x="3201" y="1672"/>
                  <a:pt x="3232" y="1652"/>
                  <a:pt x="3262" y="1641"/>
                </a:cubicBezTo>
                <a:cubicBezTo>
                  <a:pt x="3282" y="1632"/>
                  <a:pt x="3312" y="1611"/>
                  <a:pt x="3312" y="1611"/>
                </a:cubicBezTo>
                <a:lnTo>
                  <a:pt x="3312" y="1611"/>
                </a:lnTo>
                <a:cubicBezTo>
                  <a:pt x="3312" y="1611"/>
                  <a:pt x="3302" y="1641"/>
                  <a:pt x="3282" y="1661"/>
                </a:cubicBezTo>
                <a:cubicBezTo>
                  <a:pt x="3272" y="1692"/>
                  <a:pt x="3252" y="1712"/>
                  <a:pt x="3252" y="1712"/>
                </a:cubicBezTo>
                <a:lnTo>
                  <a:pt x="3342" y="1652"/>
                </a:lnTo>
                <a:lnTo>
                  <a:pt x="3342" y="1652"/>
                </a:lnTo>
                <a:cubicBezTo>
                  <a:pt x="3272" y="1772"/>
                  <a:pt x="3181" y="1873"/>
                  <a:pt x="3091" y="1934"/>
                </a:cubicBezTo>
                <a:cubicBezTo>
                  <a:pt x="3111" y="1903"/>
                  <a:pt x="3131" y="1883"/>
                  <a:pt x="3151" y="1853"/>
                </a:cubicBezTo>
                <a:lnTo>
                  <a:pt x="3111" y="1702"/>
                </a:lnTo>
                <a:cubicBezTo>
                  <a:pt x="3121" y="1672"/>
                  <a:pt x="3131" y="1641"/>
                  <a:pt x="3141" y="1621"/>
                </a:cubicBezTo>
                <a:cubicBezTo>
                  <a:pt x="3151" y="1581"/>
                  <a:pt x="3151" y="1531"/>
                  <a:pt x="3141" y="1500"/>
                </a:cubicBezTo>
                <a:cubicBezTo>
                  <a:pt x="3111" y="1511"/>
                  <a:pt x="3121" y="1591"/>
                  <a:pt x="3091" y="1621"/>
                </a:cubicBezTo>
                <a:lnTo>
                  <a:pt x="3020" y="1379"/>
                </a:lnTo>
                <a:cubicBezTo>
                  <a:pt x="3020" y="1379"/>
                  <a:pt x="3020" y="1370"/>
                  <a:pt x="3031" y="1370"/>
                </a:cubicBezTo>
                <a:cubicBezTo>
                  <a:pt x="3031" y="1359"/>
                  <a:pt x="3040" y="1350"/>
                  <a:pt x="3051" y="1350"/>
                </a:cubicBezTo>
                <a:lnTo>
                  <a:pt x="2960" y="1169"/>
                </a:lnTo>
                <a:lnTo>
                  <a:pt x="2930" y="1048"/>
                </a:lnTo>
                <a:lnTo>
                  <a:pt x="3081" y="1370"/>
                </a:lnTo>
                <a:cubicBezTo>
                  <a:pt x="3081" y="1379"/>
                  <a:pt x="3081" y="1379"/>
                  <a:pt x="3091" y="1390"/>
                </a:cubicBezTo>
                <a:lnTo>
                  <a:pt x="3101" y="1379"/>
                </a:lnTo>
                <a:lnTo>
                  <a:pt x="2899" y="957"/>
                </a:lnTo>
                <a:lnTo>
                  <a:pt x="2899" y="947"/>
                </a:lnTo>
                <a:lnTo>
                  <a:pt x="2688" y="484"/>
                </a:lnTo>
                <a:cubicBezTo>
                  <a:pt x="2655" y="460"/>
                  <a:pt x="2620" y="452"/>
                  <a:pt x="2586" y="452"/>
                </a:cubicBezTo>
                <a:cubicBezTo>
                  <a:pt x="2547" y="452"/>
                  <a:pt x="2509" y="463"/>
                  <a:pt x="2477" y="474"/>
                </a:cubicBezTo>
                <a:cubicBezTo>
                  <a:pt x="2430" y="497"/>
                  <a:pt x="2383" y="520"/>
                  <a:pt x="2332" y="520"/>
                </a:cubicBezTo>
                <a:cubicBezTo>
                  <a:pt x="2317" y="520"/>
                  <a:pt x="2302" y="518"/>
                  <a:pt x="2286" y="514"/>
                </a:cubicBezTo>
                <a:cubicBezTo>
                  <a:pt x="2286" y="453"/>
                  <a:pt x="2185" y="444"/>
                  <a:pt x="2215" y="413"/>
                </a:cubicBezTo>
                <a:cubicBezTo>
                  <a:pt x="2210" y="413"/>
                  <a:pt x="2205" y="412"/>
                  <a:pt x="2200" y="412"/>
                </a:cubicBezTo>
                <a:cubicBezTo>
                  <a:pt x="2129" y="412"/>
                  <a:pt x="2092" y="476"/>
                  <a:pt x="2054" y="514"/>
                </a:cubicBezTo>
                <a:cubicBezTo>
                  <a:pt x="2034" y="464"/>
                  <a:pt x="1943" y="514"/>
                  <a:pt x="1973" y="453"/>
                </a:cubicBezTo>
                <a:lnTo>
                  <a:pt x="1973" y="453"/>
                </a:lnTo>
                <a:lnTo>
                  <a:pt x="1913" y="544"/>
                </a:lnTo>
                <a:cubicBezTo>
                  <a:pt x="1905" y="541"/>
                  <a:pt x="1897" y="539"/>
                  <a:pt x="1887" y="539"/>
                </a:cubicBezTo>
                <a:cubicBezTo>
                  <a:pt x="1863" y="539"/>
                  <a:pt x="1835" y="547"/>
                  <a:pt x="1810" y="547"/>
                </a:cubicBezTo>
                <a:cubicBezTo>
                  <a:pt x="1790" y="547"/>
                  <a:pt x="1773" y="542"/>
                  <a:pt x="1762" y="524"/>
                </a:cubicBezTo>
                <a:cubicBezTo>
                  <a:pt x="1727" y="542"/>
                  <a:pt x="1754" y="598"/>
                  <a:pt x="1720" y="598"/>
                </a:cubicBezTo>
                <a:cubicBezTo>
                  <a:pt x="1715" y="598"/>
                  <a:pt x="1709" y="597"/>
                  <a:pt x="1702" y="594"/>
                </a:cubicBezTo>
                <a:cubicBezTo>
                  <a:pt x="1702" y="585"/>
                  <a:pt x="1691" y="574"/>
                  <a:pt x="1702" y="574"/>
                </a:cubicBezTo>
                <a:cubicBezTo>
                  <a:pt x="1692" y="568"/>
                  <a:pt x="1679" y="565"/>
                  <a:pt x="1664" y="565"/>
                </a:cubicBezTo>
                <a:cubicBezTo>
                  <a:pt x="1632" y="565"/>
                  <a:pt x="1595" y="580"/>
                  <a:pt x="1581" y="614"/>
                </a:cubicBezTo>
                <a:cubicBezTo>
                  <a:pt x="1631" y="625"/>
                  <a:pt x="1591" y="625"/>
                  <a:pt x="1651" y="625"/>
                </a:cubicBezTo>
                <a:cubicBezTo>
                  <a:pt x="1651" y="658"/>
                  <a:pt x="1625" y="703"/>
                  <a:pt x="1577" y="703"/>
                </a:cubicBezTo>
                <a:cubicBezTo>
                  <a:pt x="1566" y="703"/>
                  <a:pt x="1554" y="701"/>
                  <a:pt x="1541" y="695"/>
                </a:cubicBezTo>
                <a:cubicBezTo>
                  <a:pt x="1601" y="594"/>
                  <a:pt x="1460" y="635"/>
                  <a:pt x="1480" y="574"/>
                </a:cubicBezTo>
                <a:lnTo>
                  <a:pt x="1480" y="574"/>
                </a:lnTo>
                <a:cubicBezTo>
                  <a:pt x="1349" y="605"/>
                  <a:pt x="1319" y="735"/>
                  <a:pt x="1239" y="846"/>
                </a:cubicBezTo>
                <a:cubicBezTo>
                  <a:pt x="1128" y="896"/>
                  <a:pt x="977" y="916"/>
                  <a:pt x="917" y="1017"/>
                </a:cubicBezTo>
                <a:lnTo>
                  <a:pt x="926" y="1017"/>
                </a:lnTo>
                <a:lnTo>
                  <a:pt x="906" y="1078"/>
                </a:lnTo>
                <a:lnTo>
                  <a:pt x="906" y="1068"/>
                </a:lnTo>
                <a:lnTo>
                  <a:pt x="897" y="1088"/>
                </a:lnTo>
                <a:cubicBezTo>
                  <a:pt x="872" y="1088"/>
                  <a:pt x="861" y="1036"/>
                  <a:pt x="842" y="1036"/>
                </a:cubicBezTo>
                <a:cubicBezTo>
                  <a:pt x="837" y="1036"/>
                  <a:pt x="832" y="1040"/>
                  <a:pt x="826" y="1048"/>
                </a:cubicBezTo>
                <a:cubicBezTo>
                  <a:pt x="806" y="967"/>
                  <a:pt x="897" y="997"/>
                  <a:pt x="926" y="927"/>
                </a:cubicBezTo>
                <a:cubicBezTo>
                  <a:pt x="816" y="887"/>
                  <a:pt x="977" y="816"/>
                  <a:pt x="897" y="786"/>
                </a:cubicBezTo>
                <a:lnTo>
                  <a:pt x="897" y="786"/>
                </a:lnTo>
                <a:cubicBezTo>
                  <a:pt x="926" y="947"/>
                  <a:pt x="725" y="887"/>
                  <a:pt x="685" y="997"/>
                </a:cubicBezTo>
                <a:cubicBezTo>
                  <a:pt x="677" y="999"/>
                  <a:pt x="671" y="1000"/>
                  <a:pt x="667" y="1000"/>
                </a:cubicBezTo>
                <a:cubicBezTo>
                  <a:pt x="621" y="1000"/>
                  <a:pt x="675" y="926"/>
                  <a:pt x="650" y="926"/>
                </a:cubicBezTo>
                <a:cubicBezTo>
                  <a:pt x="648" y="926"/>
                  <a:pt x="647" y="926"/>
                  <a:pt x="645" y="927"/>
                </a:cubicBezTo>
                <a:lnTo>
                  <a:pt x="645" y="987"/>
                </a:lnTo>
                <a:cubicBezTo>
                  <a:pt x="615" y="987"/>
                  <a:pt x="595" y="977"/>
                  <a:pt x="584" y="947"/>
                </a:cubicBezTo>
                <a:cubicBezTo>
                  <a:pt x="494" y="957"/>
                  <a:pt x="413" y="1037"/>
                  <a:pt x="393" y="1128"/>
                </a:cubicBezTo>
                <a:cubicBezTo>
                  <a:pt x="406" y="1112"/>
                  <a:pt x="414" y="1105"/>
                  <a:pt x="419" y="1105"/>
                </a:cubicBezTo>
                <a:cubicBezTo>
                  <a:pt x="434" y="1105"/>
                  <a:pt x="424" y="1168"/>
                  <a:pt x="450" y="1168"/>
                </a:cubicBezTo>
                <a:cubicBezTo>
                  <a:pt x="456" y="1168"/>
                  <a:pt x="464" y="1165"/>
                  <a:pt x="474" y="1158"/>
                </a:cubicBezTo>
                <a:lnTo>
                  <a:pt x="474" y="1158"/>
                </a:lnTo>
                <a:cubicBezTo>
                  <a:pt x="474" y="1178"/>
                  <a:pt x="463" y="1198"/>
                  <a:pt x="443" y="1218"/>
                </a:cubicBezTo>
                <a:lnTo>
                  <a:pt x="434" y="1229"/>
                </a:lnTo>
                <a:cubicBezTo>
                  <a:pt x="413" y="1249"/>
                  <a:pt x="403" y="1259"/>
                  <a:pt x="383" y="1269"/>
                </a:cubicBezTo>
                <a:cubicBezTo>
                  <a:pt x="413" y="1229"/>
                  <a:pt x="252" y="1218"/>
                  <a:pt x="373" y="1178"/>
                </a:cubicBezTo>
                <a:cubicBezTo>
                  <a:pt x="362" y="1165"/>
                  <a:pt x="353" y="1159"/>
                  <a:pt x="347" y="1159"/>
                </a:cubicBezTo>
                <a:cubicBezTo>
                  <a:pt x="324" y="1159"/>
                  <a:pt x="321" y="1223"/>
                  <a:pt x="282" y="1239"/>
                </a:cubicBezTo>
                <a:cubicBezTo>
                  <a:pt x="282" y="1198"/>
                  <a:pt x="313" y="1128"/>
                  <a:pt x="302" y="1118"/>
                </a:cubicBezTo>
                <a:lnTo>
                  <a:pt x="302" y="1118"/>
                </a:lnTo>
                <a:cubicBezTo>
                  <a:pt x="302" y="1189"/>
                  <a:pt x="232" y="1209"/>
                  <a:pt x="172" y="1229"/>
                </a:cubicBezTo>
                <a:cubicBezTo>
                  <a:pt x="111" y="1249"/>
                  <a:pt x="41" y="1269"/>
                  <a:pt x="51" y="1309"/>
                </a:cubicBezTo>
                <a:cubicBezTo>
                  <a:pt x="41" y="1400"/>
                  <a:pt x="11" y="1500"/>
                  <a:pt x="0" y="1601"/>
                </a:cubicBezTo>
                <a:lnTo>
                  <a:pt x="322" y="2205"/>
                </a:lnTo>
                <a:cubicBezTo>
                  <a:pt x="333" y="2195"/>
                  <a:pt x="333" y="2195"/>
                  <a:pt x="333" y="2185"/>
                </a:cubicBezTo>
                <a:cubicBezTo>
                  <a:pt x="343" y="2195"/>
                  <a:pt x="353" y="2195"/>
                  <a:pt x="363" y="2195"/>
                </a:cubicBezTo>
                <a:lnTo>
                  <a:pt x="534" y="2769"/>
                </a:lnTo>
                <a:cubicBezTo>
                  <a:pt x="615" y="2739"/>
                  <a:pt x="655" y="2688"/>
                  <a:pt x="685" y="2628"/>
                </a:cubicBezTo>
                <a:cubicBezTo>
                  <a:pt x="696" y="2634"/>
                  <a:pt x="711" y="2639"/>
                  <a:pt x="728" y="2639"/>
                </a:cubicBezTo>
                <a:cubicBezTo>
                  <a:pt x="732" y="2639"/>
                  <a:pt x="736" y="2639"/>
                  <a:pt x="740" y="2638"/>
                </a:cubicBezTo>
                <a:lnTo>
                  <a:pt x="740" y="2638"/>
                </a:lnTo>
                <a:cubicBezTo>
                  <a:pt x="818" y="2641"/>
                  <a:pt x="866" y="2699"/>
                  <a:pt x="866" y="2728"/>
                </a:cubicBezTo>
                <a:cubicBezTo>
                  <a:pt x="866" y="2708"/>
                  <a:pt x="876" y="2699"/>
                  <a:pt x="866" y="2699"/>
                </a:cubicBezTo>
                <a:lnTo>
                  <a:pt x="866" y="2699"/>
                </a:lnTo>
                <a:cubicBezTo>
                  <a:pt x="870" y="2699"/>
                  <a:pt x="873" y="2700"/>
                  <a:pt x="874" y="2702"/>
                </a:cubicBezTo>
                <a:lnTo>
                  <a:pt x="874" y="2702"/>
                </a:lnTo>
                <a:cubicBezTo>
                  <a:pt x="865" y="2673"/>
                  <a:pt x="855" y="2636"/>
                  <a:pt x="836" y="2608"/>
                </a:cubicBezTo>
                <a:lnTo>
                  <a:pt x="836" y="2618"/>
                </a:lnTo>
                <a:cubicBezTo>
                  <a:pt x="846" y="2638"/>
                  <a:pt x="856" y="2658"/>
                  <a:pt x="856" y="2668"/>
                </a:cubicBezTo>
                <a:cubicBezTo>
                  <a:pt x="839" y="2642"/>
                  <a:pt x="805" y="2623"/>
                  <a:pt x="798" y="2598"/>
                </a:cubicBezTo>
                <a:lnTo>
                  <a:pt x="798" y="2598"/>
                </a:lnTo>
                <a:cubicBezTo>
                  <a:pt x="807" y="2599"/>
                  <a:pt x="817" y="2609"/>
                  <a:pt x="826" y="2628"/>
                </a:cubicBezTo>
                <a:cubicBezTo>
                  <a:pt x="816" y="2598"/>
                  <a:pt x="816" y="2578"/>
                  <a:pt x="816" y="2547"/>
                </a:cubicBezTo>
                <a:lnTo>
                  <a:pt x="816" y="2547"/>
                </a:lnTo>
                <a:cubicBezTo>
                  <a:pt x="826" y="2567"/>
                  <a:pt x="836" y="2587"/>
                  <a:pt x="836" y="2608"/>
                </a:cubicBezTo>
                <a:cubicBezTo>
                  <a:pt x="846" y="2598"/>
                  <a:pt x="846" y="2598"/>
                  <a:pt x="846" y="2587"/>
                </a:cubicBezTo>
                <a:lnTo>
                  <a:pt x="816" y="2497"/>
                </a:lnTo>
                <a:lnTo>
                  <a:pt x="816" y="2497"/>
                </a:lnTo>
                <a:cubicBezTo>
                  <a:pt x="816" y="2497"/>
                  <a:pt x="826" y="2497"/>
                  <a:pt x="836" y="2507"/>
                </a:cubicBezTo>
                <a:cubicBezTo>
                  <a:pt x="856" y="2507"/>
                  <a:pt x="886" y="2517"/>
                  <a:pt x="906" y="2527"/>
                </a:cubicBezTo>
                <a:cubicBezTo>
                  <a:pt x="977" y="2547"/>
                  <a:pt x="1038" y="2567"/>
                  <a:pt x="1038" y="2658"/>
                </a:cubicBezTo>
                <a:cubicBezTo>
                  <a:pt x="1041" y="2659"/>
                  <a:pt x="1045" y="2659"/>
                  <a:pt x="1049" y="2659"/>
                </a:cubicBezTo>
                <a:cubicBezTo>
                  <a:pt x="1119" y="2659"/>
                  <a:pt x="1213" y="2583"/>
                  <a:pt x="1299" y="2507"/>
                </a:cubicBezTo>
                <a:lnTo>
                  <a:pt x="1299" y="2507"/>
                </a:lnTo>
                <a:cubicBezTo>
                  <a:pt x="1299" y="2567"/>
                  <a:pt x="1279" y="2628"/>
                  <a:pt x="1259" y="2648"/>
                </a:cubicBezTo>
                <a:cubicBezTo>
                  <a:pt x="1380" y="2648"/>
                  <a:pt x="1349" y="2628"/>
                  <a:pt x="1440" y="2618"/>
                </a:cubicBezTo>
                <a:lnTo>
                  <a:pt x="1440" y="2618"/>
                </a:lnTo>
                <a:cubicBezTo>
                  <a:pt x="1430" y="2628"/>
                  <a:pt x="1420" y="2648"/>
                  <a:pt x="1440" y="2668"/>
                </a:cubicBezTo>
                <a:cubicBezTo>
                  <a:pt x="1430" y="2648"/>
                  <a:pt x="1450" y="2638"/>
                  <a:pt x="1460" y="2628"/>
                </a:cubicBezTo>
                <a:lnTo>
                  <a:pt x="1460" y="2628"/>
                </a:lnTo>
                <a:cubicBezTo>
                  <a:pt x="1480" y="2678"/>
                  <a:pt x="1389" y="2719"/>
                  <a:pt x="1430" y="2759"/>
                </a:cubicBezTo>
                <a:lnTo>
                  <a:pt x="1349" y="2759"/>
                </a:lnTo>
                <a:cubicBezTo>
                  <a:pt x="1349" y="2748"/>
                  <a:pt x="1339" y="2748"/>
                  <a:pt x="1339" y="2739"/>
                </a:cubicBezTo>
                <a:lnTo>
                  <a:pt x="1329" y="2739"/>
                </a:lnTo>
                <a:cubicBezTo>
                  <a:pt x="1329" y="2739"/>
                  <a:pt x="1339" y="2728"/>
                  <a:pt x="1339" y="2719"/>
                </a:cubicBezTo>
                <a:lnTo>
                  <a:pt x="1339" y="2719"/>
                </a:lnTo>
                <a:cubicBezTo>
                  <a:pt x="1289" y="2789"/>
                  <a:pt x="1249" y="2728"/>
                  <a:pt x="1228" y="2829"/>
                </a:cubicBezTo>
                <a:cubicBezTo>
                  <a:pt x="1188" y="2809"/>
                  <a:pt x="1259" y="2759"/>
                  <a:pt x="1219" y="2759"/>
                </a:cubicBezTo>
                <a:cubicBezTo>
                  <a:pt x="1239" y="2739"/>
                  <a:pt x="1239" y="2648"/>
                  <a:pt x="1239" y="2598"/>
                </a:cubicBezTo>
                <a:cubicBezTo>
                  <a:pt x="1235" y="2597"/>
                  <a:pt x="1232" y="2597"/>
                  <a:pt x="1229" y="2597"/>
                </a:cubicBezTo>
                <a:cubicBezTo>
                  <a:pt x="1164" y="2597"/>
                  <a:pt x="1226" y="2700"/>
                  <a:pt x="1178" y="2739"/>
                </a:cubicBezTo>
                <a:lnTo>
                  <a:pt x="1118" y="2699"/>
                </a:lnTo>
                <a:lnTo>
                  <a:pt x="1118" y="2699"/>
                </a:lnTo>
                <a:cubicBezTo>
                  <a:pt x="1098" y="2719"/>
                  <a:pt x="1138" y="2728"/>
                  <a:pt x="1148" y="2748"/>
                </a:cubicBezTo>
                <a:cubicBezTo>
                  <a:pt x="1142" y="2757"/>
                  <a:pt x="1136" y="2760"/>
                  <a:pt x="1129" y="2760"/>
                </a:cubicBezTo>
                <a:cubicBezTo>
                  <a:pt x="1114" y="2760"/>
                  <a:pt x="1098" y="2747"/>
                  <a:pt x="1085" y="2747"/>
                </a:cubicBezTo>
                <a:cubicBezTo>
                  <a:pt x="1082" y="2747"/>
                  <a:pt x="1080" y="2747"/>
                  <a:pt x="1078" y="2748"/>
                </a:cubicBezTo>
                <a:cubicBezTo>
                  <a:pt x="1087" y="2759"/>
                  <a:pt x="1108" y="2779"/>
                  <a:pt x="1118" y="2799"/>
                </a:cubicBezTo>
                <a:cubicBezTo>
                  <a:pt x="1058" y="2769"/>
                  <a:pt x="1047" y="2809"/>
                  <a:pt x="977" y="2728"/>
                </a:cubicBezTo>
                <a:lnTo>
                  <a:pt x="977" y="2728"/>
                </a:lnTo>
                <a:cubicBezTo>
                  <a:pt x="1007" y="2769"/>
                  <a:pt x="1007" y="2849"/>
                  <a:pt x="1007" y="2869"/>
                </a:cubicBezTo>
                <a:cubicBezTo>
                  <a:pt x="1007" y="2869"/>
                  <a:pt x="1027" y="2880"/>
                  <a:pt x="1038" y="2889"/>
                </a:cubicBezTo>
                <a:cubicBezTo>
                  <a:pt x="1047" y="2889"/>
                  <a:pt x="1047" y="2900"/>
                  <a:pt x="1058" y="2900"/>
                </a:cubicBezTo>
                <a:lnTo>
                  <a:pt x="1078" y="2920"/>
                </a:lnTo>
                <a:cubicBezTo>
                  <a:pt x="1058" y="2920"/>
                  <a:pt x="1038" y="2900"/>
                  <a:pt x="1038" y="2889"/>
                </a:cubicBezTo>
                <a:cubicBezTo>
                  <a:pt x="1027" y="2910"/>
                  <a:pt x="1007" y="2920"/>
                  <a:pt x="1007" y="2920"/>
                </a:cubicBezTo>
                <a:cubicBezTo>
                  <a:pt x="987" y="2890"/>
                  <a:pt x="977" y="2860"/>
                  <a:pt x="967" y="2830"/>
                </a:cubicBezTo>
                <a:lnTo>
                  <a:pt x="967" y="2830"/>
                </a:lnTo>
                <a:cubicBezTo>
                  <a:pt x="977" y="2860"/>
                  <a:pt x="987" y="2890"/>
                  <a:pt x="1007" y="2930"/>
                </a:cubicBezTo>
                <a:cubicBezTo>
                  <a:pt x="997" y="2930"/>
                  <a:pt x="997" y="2940"/>
                  <a:pt x="1017" y="2990"/>
                </a:cubicBezTo>
                <a:cubicBezTo>
                  <a:pt x="1011" y="3007"/>
                  <a:pt x="1001" y="3013"/>
                  <a:pt x="991" y="3013"/>
                </a:cubicBezTo>
                <a:cubicBezTo>
                  <a:pt x="972" y="3013"/>
                  <a:pt x="953" y="2984"/>
                  <a:pt x="967" y="2950"/>
                </a:cubicBezTo>
                <a:lnTo>
                  <a:pt x="967" y="2950"/>
                </a:lnTo>
                <a:lnTo>
                  <a:pt x="897" y="3041"/>
                </a:lnTo>
                <a:lnTo>
                  <a:pt x="957" y="3030"/>
                </a:lnTo>
                <a:lnTo>
                  <a:pt x="957" y="3030"/>
                </a:lnTo>
                <a:cubicBezTo>
                  <a:pt x="967" y="3111"/>
                  <a:pt x="856" y="3041"/>
                  <a:pt x="876" y="3131"/>
                </a:cubicBezTo>
                <a:lnTo>
                  <a:pt x="977" y="3091"/>
                </a:lnTo>
                <a:lnTo>
                  <a:pt x="977" y="3111"/>
                </a:lnTo>
                <a:cubicBezTo>
                  <a:pt x="984" y="3089"/>
                  <a:pt x="1015" y="3077"/>
                  <a:pt x="1038" y="3077"/>
                </a:cubicBezTo>
                <a:cubicBezTo>
                  <a:pt x="1046" y="3077"/>
                  <a:pt x="1053" y="3078"/>
                  <a:pt x="1058" y="3081"/>
                </a:cubicBezTo>
                <a:cubicBezTo>
                  <a:pt x="1058" y="3091"/>
                  <a:pt x="1067" y="3111"/>
                  <a:pt x="1047" y="3121"/>
                </a:cubicBezTo>
                <a:cubicBezTo>
                  <a:pt x="1158" y="3081"/>
                  <a:pt x="1058" y="3001"/>
                  <a:pt x="1098" y="2940"/>
                </a:cubicBezTo>
                <a:cubicBezTo>
                  <a:pt x="1108" y="2920"/>
                  <a:pt x="1128" y="2920"/>
                  <a:pt x="1138" y="2910"/>
                </a:cubicBezTo>
                <a:lnTo>
                  <a:pt x="1178" y="3010"/>
                </a:lnTo>
                <a:cubicBezTo>
                  <a:pt x="1188" y="2980"/>
                  <a:pt x="1208" y="2980"/>
                  <a:pt x="1219" y="2970"/>
                </a:cubicBezTo>
                <a:lnTo>
                  <a:pt x="1219" y="2970"/>
                </a:lnTo>
                <a:lnTo>
                  <a:pt x="1188" y="3131"/>
                </a:lnTo>
                <a:cubicBezTo>
                  <a:pt x="1208" y="3157"/>
                  <a:pt x="1228" y="3165"/>
                  <a:pt x="1247" y="3165"/>
                </a:cubicBezTo>
                <a:cubicBezTo>
                  <a:pt x="1278" y="3165"/>
                  <a:pt x="1308" y="3145"/>
                  <a:pt x="1336" y="3145"/>
                </a:cubicBezTo>
                <a:cubicBezTo>
                  <a:pt x="1344" y="3145"/>
                  <a:pt x="1352" y="3147"/>
                  <a:pt x="1360" y="3151"/>
                </a:cubicBezTo>
                <a:cubicBezTo>
                  <a:pt x="1289" y="3081"/>
                  <a:pt x="1380" y="3091"/>
                  <a:pt x="1269" y="3050"/>
                </a:cubicBezTo>
                <a:lnTo>
                  <a:pt x="1269" y="2950"/>
                </a:lnTo>
                <a:lnTo>
                  <a:pt x="1349" y="2940"/>
                </a:lnTo>
                <a:cubicBezTo>
                  <a:pt x="1339" y="2910"/>
                  <a:pt x="1369" y="2880"/>
                  <a:pt x="1349" y="2860"/>
                </a:cubicBezTo>
                <a:lnTo>
                  <a:pt x="1400" y="2860"/>
                </a:lnTo>
                <a:cubicBezTo>
                  <a:pt x="1392" y="2874"/>
                  <a:pt x="1396" y="2884"/>
                  <a:pt x="1418" y="2884"/>
                </a:cubicBezTo>
                <a:cubicBezTo>
                  <a:pt x="1426" y="2884"/>
                  <a:pt x="1437" y="2882"/>
                  <a:pt x="1450" y="2880"/>
                </a:cubicBezTo>
                <a:lnTo>
                  <a:pt x="1450" y="2880"/>
                </a:lnTo>
                <a:cubicBezTo>
                  <a:pt x="1480" y="2950"/>
                  <a:pt x="1400" y="2940"/>
                  <a:pt x="1380" y="2970"/>
                </a:cubicBezTo>
                <a:cubicBezTo>
                  <a:pt x="1410" y="2980"/>
                  <a:pt x="1389" y="3021"/>
                  <a:pt x="1410" y="3050"/>
                </a:cubicBezTo>
                <a:cubicBezTo>
                  <a:pt x="1420" y="3030"/>
                  <a:pt x="1420" y="3001"/>
                  <a:pt x="1450" y="3001"/>
                </a:cubicBezTo>
                <a:cubicBezTo>
                  <a:pt x="1470" y="3030"/>
                  <a:pt x="1450" y="3071"/>
                  <a:pt x="1420" y="3071"/>
                </a:cubicBezTo>
                <a:cubicBezTo>
                  <a:pt x="1470" y="3091"/>
                  <a:pt x="1400" y="3141"/>
                  <a:pt x="1460" y="3151"/>
                </a:cubicBezTo>
                <a:cubicBezTo>
                  <a:pt x="1550" y="3081"/>
                  <a:pt x="1611" y="3021"/>
                  <a:pt x="1631" y="2880"/>
                </a:cubicBezTo>
                <a:lnTo>
                  <a:pt x="1631" y="2880"/>
                </a:lnTo>
                <a:cubicBezTo>
                  <a:pt x="1586" y="2925"/>
                  <a:pt x="1539" y="2971"/>
                  <a:pt x="1486" y="2971"/>
                </a:cubicBezTo>
                <a:cubicBezTo>
                  <a:pt x="1481" y="2971"/>
                  <a:pt x="1475" y="2971"/>
                  <a:pt x="1470" y="2970"/>
                </a:cubicBezTo>
                <a:lnTo>
                  <a:pt x="1460" y="2900"/>
                </a:lnTo>
                <a:lnTo>
                  <a:pt x="1460" y="2900"/>
                </a:lnTo>
                <a:cubicBezTo>
                  <a:pt x="1476" y="2906"/>
                  <a:pt x="1489" y="2908"/>
                  <a:pt x="1500" y="2908"/>
                </a:cubicBezTo>
                <a:cubicBezTo>
                  <a:pt x="1546" y="2908"/>
                  <a:pt x="1560" y="2865"/>
                  <a:pt x="1601" y="2849"/>
                </a:cubicBezTo>
                <a:lnTo>
                  <a:pt x="1601" y="2849"/>
                </a:lnTo>
                <a:lnTo>
                  <a:pt x="1470" y="2869"/>
                </a:lnTo>
                <a:cubicBezTo>
                  <a:pt x="1450" y="2860"/>
                  <a:pt x="1430" y="2849"/>
                  <a:pt x="1430" y="2839"/>
                </a:cubicBezTo>
                <a:cubicBezTo>
                  <a:pt x="1440" y="2829"/>
                  <a:pt x="1450" y="2809"/>
                  <a:pt x="1460" y="2789"/>
                </a:cubicBezTo>
                <a:lnTo>
                  <a:pt x="1460" y="2779"/>
                </a:lnTo>
                <a:cubicBezTo>
                  <a:pt x="1460" y="2769"/>
                  <a:pt x="1470" y="2759"/>
                  <a:pt x="1470" y="2748"/>
                </a:cubicBezTo>
                <a:lnTo>
                  <a:pt x="1490" y="2748"/>
                </a:lnTo>
                <a:lnTo>
                  <a:pt x="1490" y="2759"/>
                </a:lnTo>
                <a:cubicBezTo>
                  <a:pt x="1501" y="2748"/>
                  <a:pt x="1521" y="2728"/>
                  <a:pt x="1510" y="2719"/>
                </a:cubicBezTo>
                <a:cubicBezTo>
                  <a:pt x="1526" y="2696"/>
                  <a:pt x="1545" y="2688"/>
                  <a:pt x="1564" y="2688"/>
                </a:cubicBezTo>
                <a:cubicBezTo>
                  <a:pt x="1605" y="2688"/>
                  <a:pt x="1648" y="2728"/>
                  <a:pt x="1662" y="2748"/>
                </a:cubicBezTo>
                <a:cubicBezTo>
                  <a:pt x="1702" y="2759"/>
                  <a:pt x="1691" y="2839"/>
                  <a:pt x="1712" y="2869"/>
                </a:cubicBezTo>
                <a:cubicBezTo>
                  <a:pt x="1762" y="2839"/>
                  <a:pt x="1722" y="2769"/>
                  <a:pt x="1762" y="2728"/>
                </a:cubicBezTo>
                <a:cubicBezTo>
                  <a:pt x="1782" y="2728"/>
                  <a:pt x="1782" y="2748"/>
                  <a:pt x="1782" y="2759"/>
                </a:cubicBezTo>
                <a:lnTo>
                  <a:pt x="1803" y="2708"/>
                </a:lnTo>
                <a:cubicBezTo>
                  <a:pt x="1812" y="2728"/>
                  <a:pt x="1903" y="2699"/>
                  <a:pt x="1873" y="2769"/>
                </a:cubicBezTo>
                <a:cubicBezTo>
                  <a:pt x="1863" y="2769"/>
                  <a:pt x="1852" y="2779"/>
                  <a:pt x="1843" y="2779"/>
                </a:cubicBezTo>
                <a:cubicBezTo>
                  <a:pt x="1933" y="2789"/>
                  <a:pt x="2084" y="2769"/>
                  <a:pt x="2125" y="2839"/>
                </a:cubicBezTo>
                <a:cubicBezTo>
                  <a:pt x="2165" y="2829"/>
                  <a:pt x="2134" y="2799"/>
                  <a:pt x="2215" y="2779"/>
                </a:cubicBezTo>
                <a:cubicBezTo>
                  <a:pt x="2215" y="2719"/>
                  <a:pt x="2154" y="2688"/>
                  <a:pt x="2205" y="2618"/>
                </a:cubicBezTo>
                <a:lnTo>
                  <a:pt x="2205" y="2618"/>
                </a:lnTo>
                <a:lnTo>
                  <a:pt x="2134" y="2628"/>
                </a:lnTo>
                <a:cubicBezTo>
                  <a:pt x="2134" y="2638"/>
                  <a:pt x="2125" y="2658"/>
                  <a:pt x="2125" y="2668"/>
                </a:cubicBezTo>
                <a:lnTo>
                  <a:pt x="2175" y="2628"/>
                </a:lnTo>
                <a:lnTo>
                  <a:pt x="2175" y="2628"/>
                </a:lnTo>
                <a:cubicBezTo>
                  <a:pt x="2154" y="2678"/>
                  <a:pt x="2175" y="2699"/>
                  <a:pt x="2185" y="2748"/>
                </a:cubicBezTo>
                <a:cubicBezTo>
                  <a:pt x="2161" y="2767"/>
                  <a:pt x="2137" y="2773"/>
                  <a:pt x="2115" y="2773"/>
                </a:cubicBezTo>
                <a:cubicBezTo>
                  <a:pt x="2063" y="2773"/>
                  <a:pt x="2015" y="2739"/>
                  <a:pt x="1973" y="2739"/>
                </a:cubicBezTo>
                <a:cubicBezTo>
                  <a:pt x="1984" y="2688"/>
                  <a:pt x="2034" y="2668"/>
                  <a:pt x="1984" y="2618"/>
                </a:cubicBezTo>
                <a:lnTo>
                  <a:pt x="1984" y="2618"/>
                </a:lnTo>
                <a:cubicBezTo>
                  <a:pt x="1993" y="2623"/>
                  <a:pt x="2000" y="2625"/>
                  <a:pt x="2006" y="2625"/>
                </a:cubicBezTo>
                <a:cubicBezTo>
                  <a:pt x="2025" y="2625"/>
                  <a:pt x="2026" y="2603"/>
                  <a:pt x="2034" y="2587"/>
                </a:cubicBezTo>
                <a:cubicBezTo>
                  <a:pt x="2041" y="2591"/>
                  <a:pt x="2049" y="2594"/>
                  <a:pt x="2057" y="2594"/>
                </a:cubicBezTo>
                <a:cubicBezTo>
                  <a:pt x="2071" y="2594"/>
                  <a:pt x="2089" y="2587"/>
                  <a:pt x="2114" y="2567"/>
                </a:cubicBezTo>
                <a:lnTo>
                  <a:pt x="2114" y="2567"/>
                </a:lnTo>
                <a:lnTo>
                  <a:pt x="2105" y="2608"/>
                </a:lnTo>
                <a:lnTo>
                  <a:pt x="2195" y="2558"/>
                </a:lnTo>
                <a:lnTo>
                  <a:pt x="2145" y="2527"/>
                </a:lnTo>
                <a:lnTo>
                  <a:pt x="2154" y="2527"/>
                </a:lnTo>
                <a:cubicBezTo>
                  <a:pt x="2175" y="2507"/>
                  <a:pt x="2175" y="2497"/>
                  <a:pt x="2175" y="2497"/>
                </a:cubicBezTo>
                <a:lnTo>
                  <a:pt x="2225" y="2437"/>
                </a:lnTo>
                <a:cubicBezTo>
                  <a:pt x="2225" y="2457"/>
                  <a:pt x="2235" y="2467"/>
                  <a:pt x="2245" y="2477"/>
                </a:cubicBezTo>
                <a:lnTo>
                  <a:pt x="2235" y="2477"/>
                </a:lnTo>
                <a:lnTo>
                  <a:pt x="2195" y="2517"/>
                </a:lnTo>
                <a:lnTo>
                  <a:pt x="2215" y="2527"/>
                </a:lnTo>
                <a:lnTo>
                  <a:pt x="2245" y="2487"/>
                </a:lnTo>
                <a:lnTo>
                  <a:pt x="2266" y="2507"/>
                </a:lnTo>
                <a:cubicBezTo>
                  <a:pt x="2205" y="2648"/>
                  <a:pt x="2336" y="2598"/>
                  <a:pt x="2255" y="2728"/>
                </a:cubicBezTo>
                <a:cubicBezTo>
                  <a:pt x="2275" y="2767"/>
                  <a:pt x="2299" y="2783"/>
                  <a:pt x="2325" y="2783"/>
                </a:cubicBezTo>
                <a:cubicBezTo>
                  <a:pt x="2354" y="2783"/>
                  <a:pt x="2385" y="2765"/>
                  <a:pt x="2416" y="2739"/>
                </a:cubicBezTo>
                <a:cubicBezTo>
                  <a:pt x="2356" y="2728"/>
                  <a:pt x="2366" y="2608"/>
                  <a:pt x="2275" y="2598"/>
                </a:cubicBezTo>
                <a:cubicBezTo>
                  <a:pt x="2346" y="2487"/>
                  <a:pt x="2235" y="2356"/>
                  <a:pt x="2386" y="2346"/>
                </a:cubicBezTo>
                <a:lnTo>
                  <a:pt x="2386" y="2276"/>
                </a:lnTo>
                <a:lnTo>
                  <a:pt x="2467" y="2256"/>
                </a:lnTo>
                <a:lnTo>
                  <a:pt x="2467" y="2256"/>
                </a:lnTo>
                <a:cubicBezTo>
                  <a:pt x="2497" y="2366"/>
                  <a:pt x="2416" y="2356"/>
                  <a:pt x="2427" y="2426"/>
                </a:cubicBezTo>
                <a:cubicBezTo>
                  <a:pt x="2436" y="2428"/>
                  <a:pt x="2443" y="2429"/>
                  <a:pt x="2450" y="2429"/>
                </a:cubicBezTo>
                <a:cubicBezTo>
                  <a:pt x="2480" y="2429"/>
                  <a:pt x="2489" y="2411"/>
                  <a:pt x="2497" y="2386"/>
                </a:cubicBezTo>
                <a:lnTo>
                  <a:pt x="2563" y="2302"/>
                </a:lnTo>
                <a:lnTo>
                  <a:pt x="2563" y="2302"/>
                </a:lnTo>
                <a:cubicBezTo>
                  <a:pt x="2562" y="2306"/>
                  <a:pt x="2568" y="2306"/>
                  <a:pt x="2568" y="2306"/>
                </a:cubicBezTo>
                <a:cubicBezTo>
                  <a:pt x="2557" y="2336"/>
                  <a:pt x="2537" y="2376"/>
                  <a:pt x="2557" y="2397"/>
                </a:cubicBezTo>
                <a:cubicBezTo>
                  <a:pt x="2557" y="2380"/>
                  <a:pt x="2582" y="2372"/>
                  <a:pt x="2605" y="2372"/>
                </a:cubicBezTo>
                <a:cubicBezTo>
                  <a:pt x="2625" y="2372"/>
                  <a:pt x="2643" y="2377"/>
                  <a:pt x="2648" y="2386"/>
                </a:cubicBezTo>
                <a:cubicBezTo>
                  <a:pt x="2547" y="2426"/>
                  <a:pt x="2638" y="2477"/>
                  <a:pt x="2517" y="2507"/>
                </a:cubicBezTo>
                <a:cubicBezTo>
                  <a:pt x="2547" y="2447"/>
                  <a:pt x="2497" y="2487"/>
                  <a:pt x="2477" y="2457"/>
                </a:cubicBezTo>
                <a:lnTo>
                  <a:pt x="2477" y="2457"/>
                </a:lnTo>
                <a:cubicBezTo>
                  <a:pt x="2487" y="2487"/>
                  <a:pt x="2407" y="2558"/>
                  <a:pt x="2346" y="2587"/>
                </a:cubicBezTo>
                <a:cubicBezTo>
                  <a:pt x="2354" y="2610"/>
                  <a:pt x="2367" y="2617"/>
                  <a:pt x="2383" y="2617"/>
                </a:cubicBezTo>
                <a:cubicBezTo>
                  <a:pt x="2410" y="2617"/>
                  <a:pt x="2445" y="2598"/>
                  <a:pt x="2477" y="2598"/>
                </a:cubicBezTo>
                <a:cubicBezTo>
                  <a:pt x="2507" y="2487"/>
                  <a:pt x="2658" y="2527"/>
                  <a:pt x="2658" y="2417"/>
                </a:cubicBezTo>
                <a:cubicBezTo>
                  <a:pt x="2675" y="2397"/>
                  <a:pt x="2687" y="2389"/>
                  <a:pt x="2696" y="2389"/>
                </a:cubicBezTo>
                <a:cubicBezTo>
                  <a:pt x="2720" y="2389"/>
                  <a:pt x="2711" y="2457"/>
                  <a:pt x="2718" y="2457"/>
                </a:cubicBezTo>
                <a:cubicBezTo>
                  <a:pt x="2809" y="2417"/>
                  <a:pt x="2708" y="2386"/>
                  <a:pt x="2718" y="2356"/>
                </a:cubicBezTo>
                <a:cubicBezTo>
                  <a:pt x="2789" y="2225"/>
                  <a:pt x="2890" y="2306"/>
                  <a:pt x="2960" y="2225"/>
                </a:cubicBezTo>
                <a:cubicBezTo>
                  <a:pt x="2960" y="2145"/>
                  <a:pt x="3010" y="2064"/>
                  <a:pt x="3071" y="1974"/>
                </a:cubicBezTo>
                <a:cubicBezTo>
                  <a:pt x="3091" y="1974"/>
                  <a:pt x="3121" y="1963"/>
                  <a:pt x="3151" y="1954"/>
                </a:cubicBezTo>
                <a:cubicBezTo>
                  <a:pt x="3221" y="1923"/>
                  <a:pt x="3302" y="1873"/>
                  <a:pt x="3362" y="1732"/>
                </a:cubicBezTo>
                <a:cubicBezTo>
                  <a:pt x="3363" y="1730"/>
                  <a:pt x="3363" y="1729"/>
                  <a:pt x="3363" y="1729"/>
                </a:cubicBezTo>
                <a:lnTo>
                  <a:pt x="3363" y="1729"/>
                </a:lnTo>
                <a:cubicBezTo>
                  <a:pt x="3359" y="1729"/>
                  <a:pt x="3299" y="1842"/>
                  <a:pt x="3265" y="1842"/>
                </a:cubicBezTo>
                <a:cubicBezTo>
                  <a:pt x="3260" y="1842"/>
                  <a:pt x="3256" y="1839"/>
                  <a:pt x="3252" y="1833"/>
                </a:cubicBezTo>
                <a:cubicBezTo>
                  <a:pt x="3272" y="1752"/>
                  <a:pt x="3312" y="1712"/>
                  <a:pt x="3353" y="1681"/>
                </a:cubicBezTo>
                <a:cubicBezTo>
                  <a:pt x="3393" y="1641"/>
                  <a:pt x="3443" y="1621"/>
                  <a:pt x="3483" y="1571"/>
                </a:cubicBezTo>
                <a:lnTo>
                  <a:pt x="2789" y="61"/>
                </a:lnTo>
                <a:cubicBezTo>
                  <a:pt x="2774" y="47"/>
                  <a:pt x="2754" y="37"/>
                  <a:pt x="2728" y="37"/>
                </a:cubicBezTo>
                <a:cubicBezTo>
                  <a:pt x="2719" y="37"/>
                  <a:pt x="2709" y="38"/>
                  <a:pt x="2698" y="41"/>
                </a:cubicBezTo>
                <a:lnTo>
                  <a:pt x="2729" y="131"/>
                </a:lnTo>
                <a:lnTo>
                  <a:pt x="2517" y="131"/>
                </a:lnTo>
                <a:cubicBezTo>
                  <a:pt x="2517" y="102"/>
                  <a:pt x="2386" y="31"/>
                  <a:pt x="2487" y="11"/>
                </a:cubicBezTo>
                <a:cubicBezTo>
                  <a:pt x="2462" y="4"/>
                  <a:pt x="2441" y="1"/>
                  <a:pt x="2422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2170710" y="3341609"/>
            <a:ext cx="3789" cy="4713"/>
          </a:xfrm>
          <a:custGeom>
            <a:avLst/>
            <a:gdLst/>
            <a:ahLst/>
            <a:cxnLst/>
            <a:rect l="l" t="t" r="r" b="b"/>
            <a:pathLst>
              <a:path w="41" h="51" extrusionOk="0">
                <a:moveTo>
                  <a:pt x="40" y="0"/>
                </a:moveTo>
                <a:cubicBezTo>
                  <a:pt x="31" y="11"/>
                  <a:pt x="11" y="11"/>
                  <a:pt x="0" y="40"/>
                </a:cubicBezTo>
                <a:cubicBezTo>
                  <a:pt x="7" y="47"/>
                  <a:pt x="12" y="50"/>
                  <a:pt x="17" y="50"/>
                </a:cubicBezTo>
                <a:cubicBezTo>
                  <a:pt x="31" y="50"/>
                  <a:pt x="33" y="16"/>
                  <a:pt x="4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2026560" y="3351866"/>
            <a:ext cx="3789" cy="7577"/>
          </a:xfrm>
          <a:custGeom>
            <a:avLst/>
            <a:gdLst/>
            <a:ahLst/>
            <a:cxnLst/>
            <a:rect l="l" t="t" r="r" b="b"/>
            <a:pathLst>
              <a:path w="41" h="82" extrusionOk="0">
                <a:moveTo>
                  <a:pt x="0" y="0"/>
                </a:moveTo>
                <a:cubicBezTo>
                  <a:pt x="0" y="24"/>
                  <a:pt x="13" y="81"/>
                  <a:pt x="29" y="81"/>
                </a:cubicBezTo>
                <a:cubicBezTo>
                  <a:pt x="33" y="81"/>
                  <a:pt x="37" y="78"/>
                  <a:pt x="41" y="70"/>
                </a:cubicBezTo>
                <a:cubicBezTo>
                  <a:pt x="30" y="70"/>
                  <a:pt x="10" y="41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1966036" y="3112725"/>
            <a:ext cx="137776" cy="68934"/>
          </a:xfrm>
          <a:custGeom>
            <a:avLst/>
            <a:gdLst/>
            <a:ahLst/>
            <a:cxnLst/>
            <a:rect l="l" t="t" r="r" b="b"/>
            <a:pathLst>
              <a:path w="1491" h="746" extrusionOk="0">
                <a:moveTo>
                  <a:pt x="987" y="485"/>
                </a:moveTo>
                <a:cubicBezTo>
                  <a:pt x="981" y="491"/>
                  <a:pt x="977" y="495"/>
                  <a:pt x="977" y="495"/>
                </a:cubicBezTo>
                <a:cubicBezTo>
                  <a:pt x="982" y="492"/>
                  <a:pt x="985" y="488"/>
                  <a:pt x="987" y="485"/>
                </a:cubicBezTo>
                <a:close/>
                <a:moveTo>
                  <a:pt x="1309" y="1"/>
                </a:moveTo>
                <a:cubicBezTo>
                  <a:pt x="1370" y="122"/>
                  <a:pt x="1179" y="61"/>
                  <a:pt x="1139" y="112"/>
                </a:cubicBezTo>
                <a:lnTo>
                  <a:pt x="1088" y="132"/>
                </a:lnTo>
                <a:lnTo>
                  <a:pt x="1068" y="132"/>
                </a:lnTo>
                <a:cubicBezTo>
                  <a:pt x="1068" y="122"/>
                  <a:pt x="1068" y="102"/>
                  <a:pt x="1088" y="72"/>
                </a:cubicBezTo>
                <a:lnTo>
                  <a:pt x="1088" y="72"/>
                </a:lnTo>
                <a:cubicBezTo>
                  <a:pt x="1068" y="102"/>
                  <a:pt x="987" y="122"/>
                  <a:pt x="998" y="152"/>
                </a:cubicBezTo>
                <a:cubicBezTo>
                  <a:pt x="998" y="152"/>
                  <a:pt x="957" y="172"/>
                  <a:pt x="907" y="182"/>
                </a:cubicBezTo>
                <a:cubicBezTo>
                  <a:pt x="857" y="202"/>
                  <a:pt x="816" y="213"/>
                  <a:pt x="816" y="213"/>
                </a:cubicBezTo>
                <a:cubicBezTo>
                  <a:pt x="806" y="213"/>
                  <a:pt x="796" y="202"/>
                  <a:pt x="786" y="202"/>
                </a:cubicBezTo>
                <a:lnTo>
                  <a:pt x="786" y="222"/>
                </a:lnTo>
                <a:cubicBezTo>
                  <a:pt x="786" y="222"/>
                  <a:pt x="585" y="283"/>
                  <a:pt x="394" y="363"/>
                </a:cubicBezTo>
                <a:cubicBezTo>
                  <a:pt x="192" y="444"/>
                  <a:pt x="1" y="544"/>
                  <a:pt x="1" y="544"/>
                </a:cubicBezTo>
                <a:cubicBezTo>
                  <a:pt x="14" y="541"/>
                  <a:pt x="29" y="540"/>
                  <a:pt x="44" y="540"/>
                </a:cubicBezTo>
                <a:cubicBezTo>
                  <a:pt x="74" y="540"/>
                  <a:pt x="105" y="544"/>
                  <a:pt x="132" y="544"/>
                </a:cubicBezTo>
                <a:cubicBezTo>
                  <a:pt x="125" y="578"/>
                  <a:pt x="131" y="587"/>
                  <a:pt x="142" y="587"/>
                </a:cubicBezTo>
                <a:cubicBezTo>
                  <a:pt x="155" y="587"/>
                  <a:pt x="175" y="575"/>
                  <a:pt x="192" y="575"/>
                </a:cubicBezTo>
                <a:cubicBezTo>
                  <a:pt x="205" y="575"/>
                  <a:pt x="216" y="582"/>
                  <a:pt x="222" y="605"/>
                </a:cubicBezTo>
                <a:cubicBezTo>
                  <a:pt x="215" y="636"/>
                  <a:pt x="190" y="649"/>
                  <a:pt x="160" y="649"/>
                </a:cubicBezTo>
                <a:cubicBezTo>
                  <a:pt x="151" y="649"/>
                  <a:pt x="142" y="648"/>
                  <a:pt x="132" y="645"/>
                </a:cubicBezTo>
                <a:lnTo>
                  <a:pt x="132" y="645"/>
                </a:lnTo>
                <a:cubicBezTo>
                  <a:pt x="142" y="685"/>
                  <a:pt x="192" y="706"/>
                  <a:pt x="212" y="746"/>
                </a:cubicBezTo>
                <a:cubicBezTo>
                  <a:pt x="323" y="746"/>
                  <a:pt x="262" y="565"/>
                  <a:pt x="363" y="555"/>
                </a:cubicBezTo>
                <a:cubicBezTo>
                  <a:pt x="379" y="587"/>
                  <a:pt x="370" y="624"/>
                  <a:pt x="395" y="624"/>
                </a:cubicBezTo>
                <a:cubicBezTo>
                  <a:pt x="401" y="624"/>
                  <a:pt x="411" y="622"/>
                  <a:pt x="423" y="615"/>
                </a:cubicBezTo>
                <a:lnTo>
                  <a:pt x="423" y="615"/>
                </a:lnTo>
                <a:lnTo>
                  <a:pt x="414" y="635"/>
                </a:lnTo>
                <a:cubicBezTo>
                  <a:pt x="434" y="613"/>
                  <a:pt x="452" y="606"/>
                  <a:pt x="467" y="606"/>
                </a:cubicBezTo>
                <a:cubicBezTo>
                  <a:pt x="491" y="606"/>
                  <a:pt x="509" y="623"/>
                  <a:pt x="522" y="623"/>
                </a:cubicBezTo>
                <a:cubicBezTo>
                  <a:pt x="533" y="623"/>
                  <a:pt x="541" y="609"/>
                  <a:pt x="544" y="555"/>
                </a:cubicBezTo>
                <a:lnTo>
                  <a:pt x="564" y="625"/>
                </a:lnTo>
                <a:cubicBezTo>
                  <a:pt x="595" y="555"/>
                  <a:pt x="676" y="524"/>
                  <a:pt x="725" y="495"/>
                </a:cubicBezTo>
                <a:lnTo>
                  <a:pt x="725" y="515"/>
                </a:lnTo>
                <a:cubicBezTo>
                  <a:pt x="837" y="394"/>
                  <a:pt x="796" y="464"/>
                  <a:pt x="947" y="383"/>
                </a:cubicBezTo>
                <a:lnTo>
                  <a:pt x="947" y="383"/>
                </a:lnTo>
                <a:lnTo>
                  <a:pt x="897" y="484"/>
                </a:lnTo>
                <a:cubicBezTo>
                  <a:pt x="903" y="486"/>
                  <a:pt x="908" y="487"/>
                  <a:pt x="913" y="487"/>
                </a:cubicBezTo>
                <a:cubicBezTo>
                  <a:pt x="956" y="487"/>
                  <a:pt x="951" y="414"/>
                  <a:pt x="987" y="414"/>
                </a:cubicBezTo>
                <a:cubicBezTo>
                  <a:pt x="987" y="422"/>
                  <a:pt x="1002" y="461"/>
                  <a:pt x="987" y="485"/>
                </a:cubicBezTo>
                <a:lnTo>
                  <a:pt x="987" y="485"/>
                </a:lnTo>
                <a:cubicBezTo>
                  <a:pt x="1002" y="469"/>
                  <a:pt x="1030" y="439"/>
                  <a:pt x="1058" y="404"/>
                </a:cubicBezTo>
                <a:lnTo>
                  <a:pt x="1139" y="323"/>
                </a:lnTo>
                <a:cubicBezTo>
                  <a:pt x="1179" y="263"/>
                  <a:pt x="1118" y="273"/>
                  <a:pt x="1108" y="253"/>
                </a:cubicBezTo>
                <a:cubicBezTo>
                  <a:pt x="1108" y="228"/>
                  <a:pt x="1133" y="215"/>
                  <a:pt x="1160" y="215"/>
                </a:cubicBezTo>
                <a:cubicBezTo>
                  <a:pt x="1186" y="215"/>
                  <a:pt x="1214" y="228"/>
                  <a:pt x="1219" y="253"/>
                </a:cubicBezTo>
                <a:cubicBezTo>
                  <a:pt x="1209" y="263"/>
                  <a:pt x="1168" y="293"/>
                  <a:pt x="1209" y="313"/>
                </a:cubicBezTo>
                <a:lnTo>
                  <a:pt x="1249" y="193"/>
                </a:lnTo>
                <a:lnTo>
                  <a:pt x="1249" y="193"/>
                </a:lnTo>
                <a:cubicBezTo>
                  <a:pt x="1360" y="242"/>
                  <a:pt x="1209" y="354"/>
                  <a:pt x="1179" y="394"/>
                </a:cubicBezTo>
                <a:cubicBezTo>
                  <a:pt x="1269" y="394"/>
                  <a:pt x="1279" y="313"/>
                  <a:pt x="1390" y="293"/>
                </a:cubicBezTo>
                <a:cubicBezTo>
                  <a:pt x="1360" y="293"/>
                  <a:pt x="1329" y="263"/>
                  <a:pt x="1309" y="242"/>
                </a:cubicBezTo>
                <a:cubicBezTo>
                  <a:pt x="1289" y="172"/>
                  <a:pt x="1390" y="182"/>
                  <a:pt x="1470" y="172"/>
                </a:cubicBezTo>
                <a:cubicBezTo>
                  <a:pt x="1420" y="142"/>
                  <a:pt x="1441" y="112"/>
                  <a:pt x="1470" y="81"/>
                </a:cubicBezTo>
                <a:cubicBezTo>
                  <a:pt x="1470" y="72"/>
                  <a:pt x="1481" y="72"/>
                  <a:pt x="1481" y="61"/>
                </a:cubicBezTo>
                <a:lnTo>
                  <a:pt x="1490" y="52"/>
                </a:lnTo>
                <a:lnTo>
                  <a:pt x="1481" y="52"/>
                </a:lnTo>
                <a:cubicBezTo>
                  <a:pt x="1481" y="41"/>
                  <a:pt x="1481" y="32"/>
                  <a:pt x="1470" y="21"/>
                </a:cubicBezTo>
                <a:cubicBezTo>
                  <a:pt x="1456" y="28"/>
                  <a:pt x="1442" y="31"/>
                  <a:pt x="1429" y="31"/>
                </a:cubicBezTo>
                <a:cubicBezTo>
                  <a:pt x="1383" y="31"/>
                  <a:pt x="1340" y="1"/>
                  <a:pt x="1309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1961416" y="3162992"/>
            <a:ext cx="4713" cy="2957"/>
          </a:xfrm>
          <a:custGeom>
            <a:avLst/>
            <a:gdLst/>
            <a:ahLst/>
            <a:cxnLst/>
            <a:rect l="l" t="t" r="r" b="b"/>
            <a:pathLst>
              <a:path w="51" h="32" extrusionOk="0">
                <a:moveTo>
                  <a:pt x="51" y="0"/>
                </a:moveTo>
                <a:cubicBezTo>
                  <a:pt x="31" y="11"/>
                  <a:pt x="10" y="21"/>
                  <a:pt x="1" y="31"/>
                </a:cubicBezTo>
                <a:lnTo>
                  <a:pt x="5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8"/>
          <p:cNvSpPr/>
          <p:nvPr/>
        </p:nvSpPr>
        <p:spPr>
          <a:xfrm>
            <a:off x="2110278" y="3114665"/>
            <a:ext cx="14970" cy="9333"/>
          </a:xfrm>
          <a:custGeom>
            <a:avLst/>
            <a:gdLst/>
            <a:ahLst/>
            <a:cxnLst/>
            <a:rect l="l" t="t" r="r" b="b"/>
            <a:pathLst>
              <a:path w="162" h="101" extrusionOk="0">
                <a:moveTo>
                  <a:pt x="161" y="0"/>
                </a:moveTo>
                <a:cubicBezTo>
                  <a:pt x="161" y="0"/>
                  <a:pt x="121" y="11"/>
                  <a:pt x="81" y="11"/>
                </a:cubicBezTo>
                <a:cubicBezTo>
                  <a:pt x="50" y="11"/>
                  <a:pt x="10" y="20"/>
                  <a:pt x="10" y="20"/>
                </a:cubicBezTo>
                <a:cubicBezTo>
                  <a:pt x="10" y="40"/>
                  <a:pt x="0" y="81"/>
                  <a:pt x="10" y="101"/>
                </a:cubicBezTo>
                <a:cubicBezTo>
                  <a:pt x="10" y="101"/>
                  <a:pt x="41" y="91"/>
                  <a:pt x="70" y="91"/>
                </a:cubicBezTo>
                <a:cubicBezTo>
                  <a:pt x="101" y="91"/>
                  <a:pt x="131" y="81"/>
                  <a:pt x="131" y="81"/>
                </a:cubicBezTo>
                <a:cubicBezTo>
                  <a:pt x="81" y="51"/>
                  <a:pt x="151" y="31"/>
                  <a:pt x="16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8"/>
          <p:cNvSpPr/>
          <p:nvPr/>
        </p:nvSpPr>
        <p:spPr>
          <a:xfrm>
            <a:off x="2103718" y="3111893"/>
            <a:ext cx="7485" cy="5637"/>
          </a:xfrm>
          <a:custGeom>
            <a:avLst/>
            <a:gdLst/>
            <a:ahLst/>
            <a:cxnLst/>
            <a:rect l="l" t="t" r="r" b="b"/>
            <a:pathLst>
              <a:path w="81" h="61" extrusionOk="0">
                <a:moveTo>
                  <a:pt x="31" y="0"/>
                </a:moveTo>
                <a:cubicBezTo>
                  <a:pt x="31" y="20"/>
                  <a:pt x="11" y="41"/>
                  <a:pt x="0" y="61"/>
                </a:cubicBezTo>
                <a:lnTo>
                  <a:pt x="81" y="50"/>
                </a:lnTo>
                <a:cubicBezTo>
                  <a:pt x="81" y="30"/>
                  <a:pt x="61" y="10"/>
                  <a:pt x="3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8"/>
          <p:cNvSpPr/>
          <p:nvPr/>
        </p:nvSpPr>
        <p:spPr>
          <a:xfrm>
            <a:off x="1935358" y="3210488"/>
            <a:ext cx="2033" cy="1941"/>
          </a:xfrm>
          <a:custGeom>
            <a:avLst/>
            <a:gdLst/>
            <a:ahLst/>
            <a:cxnLst/>
            <a:rect l="l" t="t" r="r" b="b"/>
            <a:pathLst>
              <a:path w="22" h="21" extrusionOk="0">
                <a:moveTo>
                  <a:pt x="21" y="0"/>
                </a:moveTo>
                <a:lnTo>
                  <a:pt x="1" y="2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8"/>
          <p:cNvSpPr/>
          <p:nvPr/>
        </p:nvSpPr>
        <p:spPr>
          <a:xfrm>
            <a:off x="1897195" y="3164840"/>
            <a:ext cx="82980" cy="193588"/>
          </a:xfrm>
          <a:custGeom>
            <a:avLst/>
            <a:gdLst/>
            <a:ahLst/>
            <a:cxnLst/>
            <a:rect l="l" t="t" r="r" b="b"/>
            <a:pathLst>
              <a:path w="898" h="2095" extrusionOk="0">
                <a:moveTo>
                  <a:pt x="806" y="1"/>
                </a:moveTo>
                <a:lnTo>
                  <a:pt x="756" y="71"/>
                </a:lnTo>
                <a:lnTo>
                  <a:pt x="746" y="41"/>
                </a:lnTo>
                <a:lnTo>
                  <a:pt x="665" y="92"/>
                </a:lnTo>
                <a:cubicBezTo>
                  <a:pt x="705" y="121"/>
                  <a:pt x="716" y="121"/>
                  <a:pt x="736" y="162"/>
                </a:cubicBezTo>
                <a:cubicBezTo>
                  <a:pt x="709" y="171"/>
                  <a:pt x="691" y="174"/>
                  <a:pt x="678" y="174"/>
                </a:cubicBezTo>
                <a:cubicBezTo>
                  <a:pt x="634" y="174"/>
                  <a:pt x="651" y="132"/>
                  <a:pt x="564" y="132"/>
                </a:cubicBezTo>
                <a:lnTo>
                  <a:pt x="444" y="212"/>
                </a:lnTo>
                <a:lnTo>
                  <a:pt x="444" y="192"/>
                </a:lnTo>
                <a:cubicBezTo>
                  <a:pt x="434" y="202"/>
                  <a:pt x="434" y="212"/>
                  <a:pt x="434" y="222"/>
                </a:cubicBezTo>
                <a:cubicBezTo>
                  <a:pt x="293" y="323"/>
                  <a:pt x="152" y="434"/>
                  <a:pt x="1" y="605"/>
                </a:cubicBezTo>
                <a:lnTo>
                  <a:pt x="806" y="2094"/>
                </a:lnTo>
                <a:lnTo>
                  <a:pt x="817" y="2085"/>
                </a:lnTo>
                <a:cubicBezTo>
                  <a:pt x="897" y="2024"/>
                  <a:pt x="746" y="2014"/>
                  <a:pt x="796" y="1933"/>
                </a:cubicBezTo>
                <a:lnTo>
                  <a:pt x="776" y="1933"/>
                </a:lnTo>
                <a:lnTo>
                  <a:pt x="112" y="716"/>
                </a:lnTo>
                <a:cubicBezTo>
                  <a:pt x="203" y="624"/>
                  <a:pt x="328" y="566"/>
                  <a:pt x="312" y="503"/>
                </a:cubicBezTo>
                <a:lnTo>
                  <a:pt x="312" y="503"/>
                </a:lnTo>
                <a:cubicBezTo>
                  <a:pt x="318" y="510"/>
                  <a:pt x="326" y="516"/>
                  <a:pt x="335" y="516"/>
                </a:cubicBezTo>
                <a:cubicBezTo>
                  <a:pt x="338" y="516"/>
                  <a:pt x="340" y="516"/>
                  <a:pt x="343" y="514"/>
                </a:cubicBezTo>
                <a:lnTo>
                  <a:pt x="343" y="414"/>
                </a:lnTo>
                <a:lnTo>
                  <a:pt x="283" y="434"/>
                </a:lnTo>
                <a:cubicBezTo>
                  <a:pt x="292" y="336"/>
                  <a:pt x="432" y="247"/>
                  <a:pt x="500" y="247"/>
                </a:cubicBezTo>
                <a:cubicBezTo>
                  <a:pt x="510" y="247"/>
                  <a:pt x="518" y="249"/>
                  <a:pt x="524" y="253"/>
                </a:cubicBezTo>
                <a:cubicBezTo>
                  <a:pt x="444" y="333"/>
                  <a:pt x="544" y="373"/>
                  <a:pt x="383" y="423"/>
                </a:cubicBezTo>
                <a:cubicBezTo>
                  <a:pt x="403" y="444"/>
                  <a:pt x="454" y="454"/>
                  <a:pt x="434" y="494"/>
                </a:cubicBezTo>
                <a:cubicBezTo>
                  <a:pt x="564" y="363"/>
                  <a:pt x="726" y="323"/>
                  <a:pt x="837" y="172"/>
                </a:cubicBezTo>
                <a:cubicBezTo>
                  <a:pt x="676" y="162"/>
                  <a:pt x="887" y="71"/>
                  <a:pt x="806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8"/>
          <p:cNvSpPr/>
          <p:nvPr/>
        </p:nvSpPr>
        <p:spPr>
          <a:xfrm>
            <a:off x="1513996" y="3217880"/>
            <a:ext cx="1109" cy="3881"/>
          </a:xfrm>
          <a:custGeom>
            <a:avLst/>
            <a:gdLst/>
            <a:ahLst/>
            <a:cxnLst/>
            <a:rect l="l" t="t" r="r" b="b"/>
            <a:pathLst>
              <a:path w="12" h="42" extrusionOk="0">
                <a:moveTo>
                  <a:pt x="11" y="1"/>
                </a:moveTo>
                <a:cubicBezTo>
                  <a:pt x="1" y="10"/>
                  <a:pt x="1" y="21"/>
                  <a:pt x="1" y="31"/>
                </a:cubicBezTo>
                <a:cubicBezTo>
                  <a:pt x="1" y="41"/>
                  <a:pt x="1" y="41"/>
                  <a:pt x="11" y="41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8"/>
          <p:cNvSpPr/>
          <p:nvPr/>
        </p:nvSpPr>
        <p:spPr>
          <a:xfrm>
            <a:off x="1447004" y="3250037"/>
            <a:ext cx="35484" cy="30216"/>
          </a:xfrm>
          <a:custGeom>
            <a:avLst/>
            <a:gdLst/>
            <a:ahLst/>
            <a:cxnLst/>
            <a:rect l="l" t="t" r="r" b="b"/>
            <a:pathLst>
              <a:path w="384" h="327" extrusionOk="0">
                <a:moveTo>
                  <a:pt x="346" y="0"/>
                </a:moveTo>
                <a:cubicBezTo>
                  <a:pt x="286" y="0"/>
                  <a:pt x="267" y="43"/>
                  <a:pt x="233" y="85"/>
                </a:cubicBezTo>
                <a:cubicBezTo>
                  <a:pt x="222" y="96"/>
                  <a:pt x="202" y="105"/>
                  <a:pt x="192" y="116"/>
                </a:cubicBezTo>
                <a:cubicBezTo>
                  <a:pt x="192" y="116"/>
                  <a:pt x="182" y="116"/>
                  <a:pt x="172" y="136"/>
                </a:cubicBezTo>
                <a:lnTo>
                  <a:pt x="122" y="186"/>
                </a:lnTo>
                <a:cubicBezTo>
                  <a:pt x="81" y="226"/>
                  <a:pt x="41" y="257"/>
                  <a:pt x="41" y="257"/>
                </a:cubicBezTo>
                <a:lnTo>
                  <a:pt x="1" y="327"/>
                </a:lnTo>
                <a:cubicBezTo>
                  <a:pt x="11" y="327"/>
                  <a:pt x="198" y="238"/>
                  <a:pt x="212" y="227"/>
                </a:cubicBezTo>
                <a:lnTo>
                  <a:pt x="212" y="227"/>
                </a:lnTo>
                <a:cubicBezTo>
                  <a:pt x="194" y="266"/>
                  <a:pt x="282" y="237"/>
                  <a:pt x="253" y="277"/>
                </a:cubicBezTo>
                <a:cubicBezTo>
                  <a:pt x="263" y="277"/>
                  <a:pt x="323" y="246"/>
                  <a:pt x="303" y="237"/>
                </a:cubicBezTo>
                <a:lnTo>
                  <a:pt x="303" y="237"/>
                </a:lnTo>
                <a:lnTo>
                  <a:pt x="273" y="246"/>
                </a:lnTo>
                <a:cubicBezTo>
                  <a:pt x="333" y="136"/>
                  <a:pt x="283" y="116"/>
                  <a:pt x="383" y="5"/>
                </a:cubicBezTo>
                <a:cubicBezTo>
                  <a:pt x="369" y="2"/>
                  <a:pt x="357" y="0"/>
                  <a:pt x="346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8"/>
          <p:cNvSpPr/>
          <p:nvPr/>
        </p:nvSpPr>
        <p:spPr>
          <a:xfrm>
            <a:off x="1471213" y="3003966"/>
            <a:ext cx="1941" cy="4713"/>
          </a:xfrm>
          <a:custGeom>
            <a:avLst/>
            <a:gdLst/>
            <a:ahLst/>
            <a:cxnLst/>
            <a:rect l="l" t="t" r="r" b="b"/>
            <a:pathLst>
              <a:path w="21" h="51" extrusionOk="0">
                <a:moveTo>
                  <a:pt x="21" y="1"/>
                </a:moveTo>
                <a:lnTo>
                  <a:pt x="21" y="1"/>
                </a:lnTo>
                <a:cubicBezTo>
                  <a:pt x="11" y="10"/>
                  <a:pt x="1" y="30"/>
                  <a:pt x="1" y="50"/>
                </a:cubicBezTo>
                <a:lnTo>
                  <a:pt x="2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8"/>
          <p:cNvSpPr/>
          <p:nvPr/>
        </p:nvSpPr>
        <p:spPr>
          <a:xfrm>
            <a:off x="1612591" y="2971347"/>
            <a:ext cx="3789" cy="2957"/>
          </a:xfrm>
          <a:custGeom>
            <a:avLst/>
            <a:gdLst/>
            <a:ahLst/>
            <a:cxnLst/>
            <a:rect l="l" t="t" r="r" b="b"/>
            <a:pathLst>
              <a:path w="41" h="32" extrusionOk="0">
                <a:moveTo>
                  <a:pt x="1" y="1"/>
                </a:moveTo>
                <a:cubicBezTo>
                  <a:pt x="11" y="11"/>
                  <a:pt x="31" y="21"/>
                  <a:pt x="41" y="31"/>
                </a:cubicBezTo>
                <a:cubicBezTo>
                  <a:pt x="41" y="21"/>
                  <a:pt x="31" y="11"/>
                  <a:pt x="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8"/>
          <p:cNvSpPr/>
          <p:nvPr/>
        </p:nvSpPr>
        <p:spPr>
          <a:xfrm>
            <a:off x="1471213" y="3008586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8"/>
          <p:cNvSpPr/>
          <p:nvPr/>
        </p:nvSpPr>
        <p:spPr>
          <a:xfrm>
            <a:off x="1367998" y="3148115"/>
            <a:ext cx="1016" cy="6653"/>
          </a:xfrm>
          <a:custGeom>
            <a:avLst/>
            <a:gdLst/>
            <a:ahLst/>
            <a:cxnLst/>
            <a:rect l="l" t="t" r="r" b="b"/>
            <a:pathLst>
              <a:path w="11" h="72" extrusionOk="0">
                <a:moveTo>
                  <a:pt x="10" y="0"/>
                </a:moveTo>
                <a:lnTo>
                  <a:pt x="1" y="71"/>
                </a:lnTo>
                <a:cubicBezTo>
                  <a:pt x="10" y="41"/>
                  <a:pt x="10" y="21"/>
                  <a:pt x="1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8"/>
          <p:cNvSpPr/>
          <p:nvPr/>
        </p:nvSpPr>
        <p:spPr>
          <a:xfrm>
            <a:off x="1651678" y="3081123"/>
            <a:ext cx="5637" cy="3973"/>
          </a:xfrm>
          <a:custGeom>
            <a:avLst/>
            <a:gdLst/>
            <a:ahLst/>
            <a:cxnLst/>
            <a:rect l="l" t="t" r="r" b="b"/>
            <a:pathLst>
              <a:path w="61" h="43" extrusionOk="0">
                <a:moveTo>
                  <a:pt x="0" y="1"/>
                </a:moveTo>
                <a:cubicBezTo>
                  <a:pt x="0" y="20"/>
                  <a:pt x="20" y="42"/>
                  <a:pt x="37" y="42"/>
                </a:cubicBezTo>
                <a:cubicBezTo>
                  <a:pt x="48" y="42"/>
                  <a:pt x="57" y="34"/>
                  <a:pt x="61" y="11"/>
                </a:cubicBezTo>
                <a:cubicBezTo>
                  <a:pt x="51" y="11"/>
                  <a:pt x="39" y="13"/>
                  <a:pt x="28" y="13"/>
                </a:cubicBezTo>
                <a:cubicBezTo>
                  <a:pt x="16" y="13"/>
                  <a:pt x="6" y="1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48"/>
          <p:cNvSpPr/>
          <p:nvPr/>
        </p:nvSpPr>
        <p:spPr>
          <a:xfrm>
            <a:off x="1382875" y="3107181"/>
            <a:ext cx="1016" cy="1016"/>
          </a:xfrm>
          <a:custGeom>
            <a:avLst/>
            <a:gdLst/>
            <a:ahLst/>
            <a:cxnLst/>
            <a:rect l="l" t="t" r="r" b="b"/>
            <a:pathLst>
              <a:path w="11" h="11" extrusionOk="0">
                <a:moveTo>
                  <a:pt x="1" y="1"/>
                </a:moveTo>
                <a:cubicBezTo>
                  <a:pt x="1" y="11"/>
                  <a:pt x="10" y="11"/>
                  <a:pt x="10" y="11"/>
                </a:cubicBezTo>
                <a:cubicBezTo>
                  <a:pt x="10" y="1"/>
                  <a:pt x="10" y="1"/>
                  <a:pt x="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8"/>
          <p:cNvSpPr/>
          <p:nvPr/>
        </p:nvSpPr>
        <p:spPr>
          <a:xfrm>
            <a:off x="1685128" y="3090455"/>
            <a:ext cx="2957" cy="3789"/>
          </a:xfrm>
          <a:custGeom>
            <a:avLst/>
            <a:gdLst/>
            <a:ahLst/>
            <a:cxnLst/>
            <a:rect l="l" t="t" r="r" b="b"/>
            <a:pathLst>
              <a:path w="32" h="41" extrusionOk="0">
                <a:moveTo>
                  <a:pt x="31" y="0"/>
                </a:moveTo>
                <a:cubicBezTo>
                  <a:pt x="21" y="11"/>
                  <a:pt x="11" y="20"/>
                  <a:pt x="1" y="41"/>
                </a:cubicBezTo>
                <a:cubicBezTo>
                  <a:pt x="11" y="20"/>
                  <a:pt x="21" y="11"/>
                  <a:pt x="3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8"/>
          <p:cNvSpPr/>
          <p:nvPr/>
        </p:nvSpPr>
        <p:spPr>
          <a:xfrm>
            <a:off x="1661011" y="3111893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0" y="0"/>
                </a:moveTo>
                <a:cubicBezTo>
                  <a:pt x="0" y="10"/>
                  <a:pt x="10" y="10"/>
                  <a:pt x="10" y="20"/>
                </a:cubicBezTo>
                <a:cubicBezTo>
                  <a:pt x="10" y="10"/>
                  <a:pt x="0" y="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8"/>
          <p:cNvSpPr/>
          <p:nvPr/>
        </p:nvSpPr>
        <p:spPr>
          <a:xfrm>
            <a:off x="1657222" y="3104408"/>
            <a:ext cx="3789" cy="7485"/>
          </a:xfrm>
          <a:custGeom>
            <a:avLst/>
            <a:gdLst/>
            <a:ahLst/>
            <a:cxnLst/>
            <a:rect l="l" t="t" r="r" b="b"/>
            <a:pathLst>
              <a:path w="41" h="81" extrusionOk="0">
                <a:moveTo>
                  <a:pt x="1" y="1"/>
                </a:moveTo>
                <a:lnTo>
                  <a:pt x="1" y="10"/>
                </a:lnTo>
                <a:cubicBezTo>
                  <a:pt x="21" y="30"/>
                  <a:pt x="31" y="50"/>
                  <a:pt x="41" y="81"/>
                </a:cubicBezTo>
                <a:lnTo>
                  <a:pt x="41" y="81"/>
                </a:lnTo>
                <a:cubicBezTo>
                  <a:pt x="31" y="50"/>
                  <a:pt x="21" y="30"/>
                  <a:pt x="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8"/>
          <p:cNvSpPr/>
          <p:nvPr/>
        </p:nvSpPr>
        <p:spPr>
          <a:xfrm>
            <a:off x="1603258" y="3032796"/>
            <a:ext cx="3881" cy="2865"/>
          </a:xfrm>
          <a:custGeom>
            <a:avLst/>
            <a:gdLst/>
            <a:ahLst/>
            <a:cxnLst/>
            <a:rect l="l" t="t" r="r" b="b"/>
            <a:pathLst>
              <a:path w="42" h="31" extrusionOk="0">
                <a:moveTo>
                  <a:pt x="1" y="0"/>
                </a:moveTo>
                <a:lnTo>
                  <a:pt x="1" y="31"/>
                </a:lnTo>
                <a:cubicBezTo>
                  <a:pt x="11" y="31"/>
                  <a:pt x="32" y="31"/>
                  <a:pt x="41" y="20"/>
                </a:cubicBezTo>
                <a:cubicBezTo>
                  <a:pt x="41" y="11"/>
                  <a:pt x="32" y="0"/>
                  <a:pt x="32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8"/>
          <p:cNvSpPr/>
          <p:nvPr/>
        </p:nvSpPr>
        <p:spPr>
          <a:xfrm>
            <a:off x="1439611" y="3149039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8"/>
          <p:cNvSpPr/>
          <p:nvPr/>
        </p:nvSpPr>
        <p:spPr>
          <a:xfrm>
            <a:off x="1601410" y="3024479"/>
            <a:ext cx="1109" cy="4620"/>
          </a:xfrm>
          <a:custGeom>
            <a:avLst/>
            <a:gdLst/>
            <a:ahLst/>
            <a:cxnLst/>
            <a:rect l="l" t="t" r="r" b="b"/>
            <a:pathLst>
              <a:path w="12" h="50" extrusionOk="0">
                <a:moveTo>
                  <a:pt x="1" y="0"/>
                </a:moveTo>
                <a:cubicBezTo>
                  <a:pt x="1" y="20"/>
                  <a:pt x="11" y="30"/>
                  <a:pt x="11" y="50"/>
                </a:cubicBezTo>
                <a:cubicBezTo>
                  <a:pt x="11" y="30"/>
                  <a:pt x="11" y="2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8"/>
          <p:cNvSpPr/>
          <p:nvPr/>
        </p:nvSpPr>
        <p:spPr>
          <a:xfrm>
            <a:off x="1439611" y="3140631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8"/>
          <p:cNvSpPr/>
          <p:nvPr/>
        </p:nvSpPr>
        <p:spPr>
          <a:xfrm>
            <a:off x="1439611" y="3151812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8"/>
          <p:cNvSpPr/>
          <p:nvPr/>
        </p:nvSpPr>
        <p:spPr>
          <a:xfrm>
            <a:off x="1439611" y="3139799"/>
            <a:ext cx="92" cy="924"/>
          </a:xfrm>
          <a:custGeom>
            <a:avLst/>
            <a:gdLst/>
            <a:ahLst/>
            <a:cxnLst/>
            <a:rect l="l" t="t" r="r" b="b"/>
            <a:pathLst>
              <a:path w="1" h="10" extrusionOk="0">
                <a:moveTo>
                  <a:pt x="0" y="0"/>
                </a:moveTo>
                <a:lnTo>
                  <a:pt x="0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48"/>
          <p:cNvSpPr/>
          <p:nvPr/>
        </p:nvSpPr>
        <p:spPr>
          <a:xfrm>
            <a:off x="1439611" y="3136935"/>
            <a:ext cx="92" cy="2957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0" y="1"/>
                </a:moveTo>
                <a:lnTo>
                  <a:pt x="0" y="3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8"/>
          <p:cNvSpPr/>
          <p:nvPr/>
        </p:nvSpPr>
        <p:spPr>
          <a:xfrm>
            <a:off x="1349425" y="2954622"/>
            <a:ext cx="349845" cy="322031"/>
          </a:xfrm>
          <a:custGeom>
            <a:avLst/>
            <a:gdLst/>
            <a:ahLst/>
            <a:cxnLst/>
            <a:rect l="l" t="t" r="r" b="b"/>
            <a:pathLst>
              <a:path w="3786" h="3485" extrusionOk="0">
                <a:moveTo>
                  <a:pt x="2617" y="635"/>
                </a:moveTo>
                <a:cubicBezTo>
                  <a:pt x="2617" y="645"/>
                  <a:pt x="2627" y="645"/>
                  <a:pt x="2627" y="655"/>
                </a:cubicBezTo>
                <a:lnTo>
                  <a:pt x="2597" y="655"/>
                </a:lnTo>
                <a:lnTo>
                  <a:pt x="2617" y="635"/>
                </a:lnTo>
                <a:close/>
                <a:moveTo>
                  <a:pt x="2869" y="685"/>
                </a:moveTo>
                <a:cubicBezTo>
                  <a:pt x="2879" y="696"/>
                  <a:pt x="2889" y="696"/>
                  <a:pt x="2899" y="705"/>
                </a:cubicBezTo>
                <a:lnTo>
                  <a:pt x="2889" y="725"/>
                </a:lnTo>
                <a:cubicBezTo>
                  <a:pt x="2879" y="716"/>
                  <a:pt x="2869" y="705"/>
                  <a:pt x="2869" y="685"/>
                </a:cubicBezTo>
                <a:close/>
                <a:moveTo>
                  <a:pt x="2899" y="866"/>
                </a:moveTo>
                <a:cubicBezTo>
                  <a:pt x="2909" y="866"/>
                  <a:pt x="2909" y="866"/>
                  <a:pt x="2909" y="877"/>
                </a:cubicBezTo>
                <a:cubicBezTo>
                  <a:pt x="2909" y="877"/>
                  <a:pt x="2909" y="886"/>
                  <a:pt x="2899" y="886"/>
                </a:cubicBezTo>
                <a:lnTo>
                  <a:pt x="2899" y="866"/>
                </a:lnTo>
                <a:close/>
                <a:moveTo>
                  <a:pt x="2224" y="857"/>
                </a:moveTo>
                <a:lnTo>
                  <a:pt x="2235" y="877"/>
                </a:lnTo>
                <a:lnTo>
                  <a:pt x="2275" y="866"/>
                </a:lnTo>
                <a:lnTo>
                  <a:pt x="2275" y="866"/>
                </a:lnTo>
                <a:cubicBezTo>
                  <a:pt x="2265" y="877"/>
                  <a:pt x="2265" y="886"/>
                  <a:pt x="2265" y="886"/>
                </a:cubicBezTo>
                <a:cubicBezTo>
                  <a:pt x="2258" y="886"/>
                  <a:pt x="2252" y="891"/>
                  <a:pt x="2245" y="891"/>
                </a:cubicBezTo>
                <a:cubicBezTo>
                  <a:pt x="2241" y="891"/>
                  <a:pt x="2238" y="890"/>
                  <a:pt x="2235" y="886"/>
                </a:cubicBezTo>
                <a:lnTo>
                  <a:pt x="2245" y="886"/>
                </a:lnTo>
                <a:lnTo>
                  <a:pt x="2235" y="877"/>
                </a:lnTo>
                <a:lnTo>
                  <a:pt x="2224" y="877"/>
                </a:lnTo>
                <a:cubicBezTo>
                  <a:pt x="2224" y="877"/>
                  <a:pt x="2224" y="866"/>
                  <a:pt x="2215" y="857"/>
                </a:cubicBezTo>
                <a:close/>
                <a:moveTo>
                  <a:pt x="2195" y="866"/>
                </a:moveTo>
                <a:cubicBezTo>
                  <a:pt x="2195" y="877"/>
                  <a:pt x="2195" y="897"/>
                  <a:pt x="2175" y="897"/>
                </a:cubicBezTo>
                <a:cubicBezTo>
                  <a:pt x="2184" y="886"/>
                  <a:pt x="2184" y="877"/>
                  <a:pt x="2195" y="866"/>
                </a:cubicBezTo>
                <a:close/>
                <a:moveTo>
                  <a:pt x="2285" y="756"/>
                </a:moveTo>
                <a:cubicBezTo>
                  <a:pt x="2285" y="776"/>
                  <a:pt x="2275" y="796"/>
                  <a:pt x="2285" y="796"/>
                </a:cubicBezTo>
                <a:cubicBezTo>
                  <a:pt x="2315" y="806"/>
                  <a:pt x="2325" y="816"/>
                  <a:pt x="2345" y="826"/>
                </a:cubicBezTo>
                <a:lnTo>
                  <a:pt x="2345" y="837"/>
                </a:lnTo>
                <a:lnTo>
                  <a:pt x="2325" y="816"/>
                </a:lnTo>
                <a:lnTo>
                  <a:pt x="2325" y="857"/>
                </a:lnTo>
                <a:lnTo>
                  <a:pt x="2345" y="846"/>
                </a:lnTo>
                <a:lnTo>
                  <a:pt x="2345" y="846"/>
                </a:lnTo>
                <a:cubicBezTo>
                  <a:pt x="2345" y="866"/>
                  <a:pt x="2345" y="886"/>
                  <a:pt x="2325" y="897"/>
                </a:cubicBezTo>
                <a:lnTo>
                  <a:pt x="2325" y="857"/>
                </a:lnTo>
                <a:lnTo>
                  <a:pt x="2295" y="857"/>
                </a:lnTo>
                <a:cubicBezTo>
                  <a:pt x="2295" y="846"/>
                  <a:pt x="2295" y="846"/>
                  <a:pt x="2275" y="837"/>
                </a:cubicBezTo>
                <a:cubicBezTo>
                  <a:pt x="2275" y="837"/>
                  <a:pt x="2265" y="837"/>
                  <a:pt x="2265" y="826"/>
                </a:cubicBezTo>
                <a:cubicBezTo>
                  <a:pt x="2275" y="816"/>
                  <a:pt x="2275" y="796"/>
                  <a:pt x="2275" y="796"/>
                </a:cubicBezTo>
                <a:lnTo>
                  <a:pt x="2255" y="796"/>
                </a:lnTo>
                <a:lnTo>
                  <a:pt x="2255" y="816"/>
                </a:lnTo>
                <a:lnTo>
                  <a:pt x="2245" y="806"/>
                </a:lnTo>
                <a:cubicBezTo>
                  <a:pt x="2245" y="786"/>
                  <a:pt x="2265" y="766"/>
                  <a:pt x="2265" y="756"/>
                </a:cubicBezTo>
                <a:close/>
                <a:moveTo>
                  <a:pt x="2295" y="866"/>
                </a:moveTo>
                <a:lnTo>
                  <a:pt x="2295" y="866"/>
                </a:lnTo>
                <a:cubicBezTo>
                  <a:pt x="2305" y="886"/>
                  <a:pt x="2315" y="897"/>
                  <a:pt x="2325" y="907"/>
                </a:cubicBezTo>
                <a:lnTo>
                  <a:pt x="2305" y="907"/>
                </a:lnTo>
                <a:cubicBezTo>
                  <a:pt x="2295" y="897"/>
                  <a:pt x="2295" y="877"/>
                  <a:pt x="2295" y="866"/>
                </a:cubicBezTo>
                <a:close/>
                <a:moveTo>
                  <a:pt x="2718" y="857"/>
                </a:moveTo>
                <a:lnTo>
                  <a:pt x="2718" y="886"/>
                </a:lnTo>
                <a:cubicBezTo>
                  <a:pt x="2708" y="886"/>
                  <a:pt x="2708" y="897"/>
                  <a:pt x="2708" y="907"/>
                </a:cubicBezTo>
                <a:cubicBezTo>
                  <a:pt x="2698" y="877"/>
                  <a:pt x="2688" y="857"/>
                  <a:pt x="2688" y="857"/>
                </a:cubicBezTo>
                <a:close/>
                <a:moveTo>
                  <a:pt x="2627" y="665"/>
                </a:moveTo>
                <a:cubicBezTo>
                  <a:pt x="2638" y="685"/>
                  <a:pt x="2647" y="675"/>
                  <a:pt x="2647" y="705"/>
                </a:cubicBezTo>
                <a:cubicBezTo>
                  <a:pt x="2667" y="725"/>
                  <a:pt x="2678" y="736"/>
                  <a:pt x="2688" y="736"/>
                </a:cubicBezTo>
                <a:cubicBezTo>
                  <a:pt x="2688" y="756"/>
                  <a:pt x="2698" y="776"/>
                  <a:pt x="2698" y="796"/>
                </a:cubicBezTo>
                <a:cubicBezTo>
                  <a:pt x="2718" y="786"/>
                  <a:pt x="2698" y="756"/>
                  <a:pt x="2688" y="736"/>
                </a:cubicBezTo>
                <a:lnTo>
                  <a:pt x="2688" y="736"/>
                </a:lnTo>
                <a:lnTo>
                  <a:pt x="2698" y="746"/>
                </a:lnTo>
                <a:cubicBezTo>
                  <a:pt x="2708" y="746"/>
                  <a:pt x="2708" y="746"/>
                  <a:pt x="2708" y="736"/>
                </a:cubicBezTo>
                <a:cubicBezTo>
                  <a:pt x="2728" y="736"/>
                  <a:pt x="2738" y="725"/>
                  <a:pt x="2758" y="716"/>
                </a:cubicBezTo>
                <a:cubicBezTo>
                  <a:pt x="2779" y="705"/>
                  <a:pt x="2819" y="685"/>
                  <a:pt x="2859" y="685"/>
                </a:cubicBezTo>
                <a:cubicBezTo>
                  <a:pt x="2879" y="736"/>
                  <a:pt x="2899" y="786"/>
                  <a:pt x="2929" y="837"/>
                </a:cubicBezTo>
                <a:cubicBezTo>
                  <a:pt x="2919" y="837"/>
                  <a:pt x="2909" y="837"/>
                  <a:pt x="2899" y="846"/>
                </a:cubicBezTo>
                <a:cubicBezTo>
                  <a:pt x="2899" y="816"/>
                  <a:pt x="2909" y="796"/>
                  <a:pt x="2899" y="796"/>
                </a:cubicBezTo>
                <a:cubicBezTo>
                  <a:pt x="2899" y="816"/>
                  <a:pt x="2889" y="837"/>
                  <a:pt x="2879" y="846"/>
                </a:cubicBezTo>
                <a:cubicBezTo>
                  <a:pt x="2849" y="846"/>
                  <a:pt x="2828" y="857"/>
                  <a:pt x="2819" y="866"/>
                </a:cubicBezTo>
                <a:lnTo>
                  <a:pt x="2788" y="866"/>
                </a:lnTo>
                <a:lnTo>
                  <a:pt x="2799" y="877"/>
                </a:lnTo>
                <a:lnTo>
                  <a:pt x="2799" y="897"/>
                </a:lnTo>
                <a:lnTo>
                  <a:pt x="2799" y="907"/>
                </a:lnTo>
                <a:lnTo>
                  <a:pt x="2758" y="897"/>
                </a:lnTo>
                <a:lnTo>
                  <a:pt x="2758" y="897"/>
                </a:lnTo>
                <a:lnTo>
                  <a:pt x="2758" y="897"/>
                </a:lnTo>
                <a:cubicBezTo>
                  <a:pt x="2758" y="897"/>
                  <a:pt x="2758" y="886"/>
                  <a:pt x="2748" y="886"/>
                </a:cubicBezTo>
                <a:lnTo>
                  <a:pt x="2748" y="877"/>
                </a:lnTo>
                <a:lnTo>
                  <a:pt x="2738" y="877"/>
                </a:lnTo>
                <a:lnTo>
                  <a:pt x="2738" y="846"/>
                </a:lnTo>
                <a:lnTo>
                  <a:pt x="2748" y="846"/>
                </a:lnTo>
                <a:cubicBezTo>
                  <a:pt x="2738" y="846"/>
                  <a:pt x="2738" y="837"/>
                  <a:pt x="2738" y="837"/>
                </a:cubicBezTo>
                <a:cubicBezTo>
                  <a:pt x="2748" y="826"/>
                  <a:pt x="2748" y="806"/>
                  <a:pt x="2758" y="796"/>
                </a:cubicBezTo>
                <a:lnTo>
                  <a:pt x="2758" y="796"/>
                </a:lnTo>
                <a:cubicBezTo>
                  <a:pt x="2758" y="796"/>
                  <a:pt x="2748" y="796"/>
                  <a:pt x="2738" y="806"/>
                </a:cubicBezTo>
                <a:lnTo>
                  <a:pt x="2728" y="806"/>
                </a:lnTo>
                <a:cubicBezTo>
                  <a:pt x="2718" y="806"/>
                  <a:pt x="2718" y="816"/>
                  <a:pt x="2708" y="816"/>
                </a:cubicBezTo>
                <a:lnTo>
                  <a:pt x="2708" y="826"/>
                </a:lnTo>
                <a:lnTo>
                  <a:pt x="2698" y="816"/>
                </a:lnTo>
                <a:cubicBezTo>
                  <a:pt x="2688" y="826"/>
                  <a:pt x="2678" y="826"/>
                  <a:pt x="2667" y="826"/>
                </a:cubicBezTo>
                <a:cubicBezTo>
                  <a:pt x="2658" y="837"/>
                  <a:pt x="2638" y="846"/>
                  <a:pt x="2627" y="846"/>
                </a:cubicBezTo>
                <a:cubicBezTo>
                  <a:pt x="2617" y="826"/>
                  <a:pt x="2607" y="796"/>
                  <a:pt x="2587" y="776"/>
                </a:cubicBezTo>
                <a:cubicBezTo>
                  <a:pt x="2607" y="756"/>
                  <a:pt x="2617" y="736"/>
                  <a:pt x="2597" y="705"/>
                </a:cubicBezTo>
                <a:lnTo>
                  <a:pt x="2597" y="705"/>
                </a:lnTo>
                <a:cubicBezTo>
                  <a:pt x="2607" y="716"/>
                  <a:pt x="2617" y="746"/>
                  <a:pt x="2627" y="746"/>
                </a:cubicBezTo>
                <a:lnTo>
                  <a:pt x="2627" y="665"/>
                </a:lnTo>
                <a:close/>
                <a:moveTo>
                  <a:pt x="2940" y="866"/>
                </a:moveTo>
                <a:cubicBezTo>
                  <a:pt x="2949" y="877"/>
                  <a:pt x="2960" y="897"/>
                  <a:pt x="2969" y="917"/>
                </a:cubicBezTo>
                <a:cubicBezTo>
                  <a:pt x="2949" y="897"/>
                  <a:pt x="2919" y="886"/>
                  <a:pt x="2929" y="866"/>
                </a:cubicBezTo>
                <a:close/>
                <a:moveTo>
                  <a:pt x="2275" y="912"/>
                </a:moveTo>
                <a:lnTo>
                  <a:pt x="2275" y="927"/>
                </a:lnTo>
                <a:cubicBezTo>
                  <a:pt x="2278" y="921"/>
                  <a:pt x="2277" y="916"/>
                  <a:pt x="2275" y="912"/>
                </a:cubicBezTo>
                <a:close/>
                <a:moveTo>
                  <a:pt x="2758" y="897"/>
                </a:moveTo>
                <a:lnTo>
                  <a:pt x="2779" y="927"/>
                </a:lnTo>
                <a:cubicBezTo>
                  <a:pt x="2768" y="927"/>
                  <a:pt x="2768" y="917"/>
                  <a:pt x="2758" y="897"/>
                </a:cubicBezTo>
                <a:close/>
                <a:moveTo>
                  <a:pt x="2935" y="717"/>
                </a:moveTo>
                <a:cubicBezTo>
                  <a:pt x="2960" y="717"/>
                  <a:pt x="2986" y="728"/>
                  <a:pt x="3010" y="746"/>
                </a:cubicBezTo>
                <a:cubicBezTo>
                  <a:pt x="3050" y="776"/>
                  <a:pt x="3081" y="826"/>
                  <a:pt x="3110" y="866"/>
                </a:cubicBezTo>
                <a:lnTo>
                  <a:pt x="3101" y="877"/>
                </a:lnTo>
                <a:cubicBezTo>
                  <a:pt x="3092" y="875"/>
                  <a:pt x="3085" y="875"/>
                  <a:pt x="3078" y="875"/>
                </a:cubicBezTo>
                <a:cubicBezTo>
                  <a:pt x="3035" y="875"/>
                  <a:pt x="3019" y="901"/>
                  <a:pt x="3010" y="927"/>
                </a:cubicBezTo>
                <a:lnTo>
                  <a:pt x="3000" y="927"/>
                </a:lnTo>
                <a:lnTo>
                  <a:pt x="3000" y="937"/>
                </a:lnTo>
                <a:lnTo>
                  <a:pt x="2990" y="927"/>
                </a:lnTo>
                <a:cubicBezTo>
                  <a:pt x="2969" y="907"/>
                  <a:pt x="2960" y="886"/>
                  <a:pt x="2949" y="857"/>
                </a:cubicBezTo>
                <a:lnTo>
                  <a:pt x="2960" y="857"/>
                </a:lnTo>
                <a:cubicBezTo>
                  <a:pt x="2960" y="846"/>
                  <a:pt x="2949" y="846"/>
                  <a:pt x="2949" y="837"/>
                </a:cubicBezTo>
                <a:lnTo>
                  <a:pt x="2940" y="837"/>
                </a:lnTo>
                <a:cubicBezTo>
                  <a:pt x="2919" y="796"/>
                  <a:pt x="2899" y="766"/>
                  <a:pt x="2889" y="736"/>
                </a:cubicBezTo>
                <a:cubicBezTo>
                  <a:pt x="2902" y="723"/>
                  <a:pt x="2918" y="717"/>
                  <a:pt x="2935" y="717"/>
                </a:cubicBezTo>
                <a:close/>
                <a:moveTo>
                  <a:pt x="1118" y="965"/>
                </a:moveTo>
                <a:cubicBezTo>
                  <a:pt x="1121" y="966"/>
                  <a:pt x="1124" y="966"/>
                  <a:pt x="1128" y="967"/>
                </a:cubicBezTo>
                <a:cubicBezTo>
                  <a:pt x="1125" y="966"/>
                  <a:pt x="1121" y="965"/>
                  <a:pt x="1118" y="965"/>
                </a:cubicBezTo>
                <a:close/>
                <a:moveTo>
                  <a:pt x="2264" y="906"/>
                </a:moveTo>
                <a:cubicBezTo>
                  <a:pt x="2268" y="906"/>
                  <a:pt x="2273" y="908"/>
                  <a:pt x="2275" y="912"/>
                </a:cubicBezTo>
                <a:lnTo>
                  <a:pt x="2275" y="912"/>
                </a:lnTo>
                <a:lnTo>
                  <a:pt x="2275" y="907"/>
                </a:lnTo>
                <a:cubicBezTo>
                  <a:pt x="2285" y="907"/>
                  <a:pt x="2285" y="917"/>
                  <a:pt x="2295" y="927"/>
                </a:cubicBezTo>
                <a:cubicBezTo>
                  <a:pt x="2285" y="947"/>
                  <a:pt x="2285" y="967"/>
                  <a:pt x="2285" y="987"/>
                </a:cubicBezTo>
                <a:lnTo>
                  <a:pt x="2275" y="987"/>
                </a:lnTo>
                <a:cubicBezTo>
                  <a:pt x="2255" y="957"/>
                  <a:pt x="2245" y="927"/>
                  <a:pt x="2255" y="917"/>
                </a:cubicBezTo>
                <a:cubicBezTo>
                  <a:pt x="2255" y="909"/>
                  <a:pt x="2260" y="906"/>
                  <a:pt x="2264" y="906"/>
                </a:cubicBezTo>
                <a:close/>
                <a:moveTo>
                  <a:pt x="2134" y="886"/>
                </a:moveTo>
                <a:cubicBezTo>
                  <a:pt x="2143" y="943"/>
                  <a:pt x="2135" y="1008"/>
                  <a:pt x="2077" y="1008"/>
                </a:cubicBezTo>
                <a:cubicBezTo>
                  <a:pt x="2073" y="1008"/>
                  <a:pt x="2068" y="1008"/>
                  <a:pt x="2063" y="1007"/>
                </a:cubicBezTo>
                <a:cubicBezTo>
                  <a:pt x="2063" y="992"/>
                  <a:pt x="2061" y="989"/>
                  <a:pt x="2056" y="989"/>
                </a:cubicBezTo>
                <a:cubicBezTo>
                  <a:pt x="2051" y="989"/>
                  <a:pt x="2044" y="993"/>
                  <a:pt x="2037" y="993"/>
                </a:cubicBezTo>
                <a:cubicBezTo>
                  <a:pt x="2032" y="993"/>
                  <a:pt x="2028" y="992"/>
                  <a:pt x="2023" y="987"/>
                </a:cubicBezTo>
                <a:cubicBezTo>
                  <a:pt x="2043" y="957"/>
                  <a:pt x="2063" y="907"/>
                  <a:pt x="2094" y="897"/>
                </a:cubicBezTo>
                <a:cubicBezTo>
                  <a:pt x="2104" y="886"/>
                  <a:pt x="2104" y="886"/>
                  <a:pt x="2114" y="886"/>
                </a:cubicBezTo>
                <a:close/>
                <a:moveTo>
                  <a:pt x="2003" y="1007"/>
                </a:moveTo>
                <a:cubicBezTo>
                  <a:pt x="1993" y="1018"/>
                  <a:pt x="1993" y="1027"/>
                  <a:pt x="1993" y="1027"/>
                </a:cubicBezTo>
                <a:lnTo>
                  <a:pt x="1993" y="1018"/>
                </a:lnTo>
                <a:lnTo>
                  <a:pt x="2003" y="1007"/>
                </a:lnTo>
                <a:close/>
                <a:moveTo>
                  <a:pt x="2537" y="806"/>
                </a:moveTo>
                <a:cubicBezTo>
                  <a:pt x="2547" y="816"/>
                  <a:pt x="2557" y="837"/>
                  <a:pt x="2577" y="857"/>
                </a:cubicBezTo>
                <a:cubicBezTo>
                  <a:pt x="2557" y="877"/>
                  <a:pt x="2537" y="907"/>
                  <a:pt x="2517" y="947"/>
                </a:cubicBezTo>
                <a:cubicBezTo>
                  <a:pt x="2486" y="977"/>
                  <a:pt x="2456" y="1007"/>
                  <a:pt x="2416" y="1018"/>
                </a:cubicBezTo>
                <a:cubicBezTo>
                  <a:pt x="2426" y="1018"/>
                  <a:pt x="2436" y="1027"/>
                  <a:pt x="2446" y="1038"/>
                </a:cubicBezTo>
                <a:lnTo>
                  <a:pt x="2416" y="1038"/>
                </a:lnTo>
                <a:lnTo>
                  <a:pt x="2416" y="1018"/>
                </a:lnTo>
                <a:cubicBezTo>
                  <a:pt x="2456" y="987"/>
                  <a:pt x="2497" y="957"/>
                  <a:pt x="2497" y="897"/>
                </a:cubicBezTo>
                <a:cubicBezTo>
                  <a:pt x="2497" y="877"/>
                  <a:pt x="2486" y="846"/>
                  <a:pt x="2477" y="826"/>
                </a:cubicBezTo>
                <a:cubicBezTo>
                  <a:pt x="2497" y="816"/>
                  <a:pt x="2517" y="806"/>
                  <a:pt x="2537" y="806"/>
                </a:cubicBezTo>
                <a:close/>
                <a:moveTo>
                  <a:pt x="1882" y="927"/>
                </a:moveTo>
                <a:cubicBezTo>
                  <a:pt x="1882" y="947"/>
                  <a:pt x="1873" y="967"/>
                  <a:pt x="1862" y="987"/>
                </a:cubicBezTo>
                <a:lnTo>
                  <a:pt x="1862" y="998"/>
                </a:lnTo>
                <a:cubicBezTo>
                  <a:pt x="1852" y="1018"/>
                  <a:pt x="1842" y="1027"/>
                  <a:pt x="1832" y="1058"/>
                </a:cubicBezTo>
                <a:lnTo>
                  <a:pt x="1822" y="1018"/>
                </a:lnTo>
                <a:cubicBezTo>
                  <a:pt x="1832" y="1007"/>
                  <a:pt x="1842" y="998"/>
                  <a:pt x="1862" y="987"/>
                </a:cubicBezTo>
                <a:cubicBezTo>
                  <a:pt x="1862" y="957"/>
                  <a:pt x="1862" y="937"/>
                  <a:pt x="1882" y="927"/>
                </a:cubicBezTo>
                <a:close/>
                <a:moveTo>
                  <a:pt x="1933" y="967"/>
                </a:moveTo>
                <a:cubicBezTo>
                  <a:pt x="1953" y="967"/>
                  <a:pt x="1963" y="977"/>
                  <a:pt x="1943" y="1018"/>
                </a:cubicBezTo>
                <a:lnTo>
                  <a:pt x="1953" y="1007"/>
                </a:lnTo>
                <a:cubicBezTo>
                  <a:pt x="1953" y="1027"/>
                  <a:pt x="1963" y="1048"/>
                  <a:pt x="1973" y="1068"/>
                </a:cubicBezTo>
                <a:lnTo>
                  <a:pt x="1973" y="1108"/>
                </a:lnTo>
                <a:cubicBezTo>
                  <a:pt x="1969" y="1100"/>
                  <a:pt x="1965" y="1095"/>
                  <a:pt x="1962" y="1095"/>
                </a:cubicBezTo>
                <a:cubicBezTo>
                  <a:pt x="1958" y="1095"/>
                  <a:pt x="1957" y="1104"/>
                  <a:pt x="1963" y="1128"/>
                </a:cubicBezTo>
                <a:cubicBezTo>
                  <a:pt x="1953" y="1108"/>
                  <a:pt x="1933" y="1088"/>
                  <a:pt x="1923" y="1088"/>
                </a:cubicBezTo>
                <a:lnTo>
                  <a:pt x="1923" y="1058"/>
                </a:lnTo>
                <a:lnTo>
                  <a:pt x="1893" y="1078"/>
                </a:lnTo>
                <a:cubicBezTo>
                  <a:pt x="1893" y="1068"/>
                  <a:pt x="1893" y="1068"/>
                  <a:pt x="1882" y="1058"/>
                </a:cubicBezTo>
                <a:lnTo>
                  <a:pt x="1882" y="1058"/>
                </a:lnTo>
                <a:cubicBezTo>
                  <a:pt x="1893" y="1068"/>
                  <a:pt x="1893" y="1078"/>
                  <a:pt x="1882" y="1078"/>
                </a:cubicBezTo>
                <a:lnTo>
                  <a:pt x="1873" y="1088"/>
                </a:lnTo>
                <a:cubicBezTo>
                  <a:pt x="1862" y="1078"/>
                  <a:pt x="1862" y="1068"/>
                  <a:pt x="1862" y="1048"/>
                </a:cubicBezTo>
                <a:cubicBezTo>
                  <a:pt x="1873" y="1038"/>
                  <a:pt x="1873" y="1027"/>
                  <a:pt x="1873" y="1018"/>
                </a:cubicBezTo>
                <a:cubicBezTo>
                  <a:pt x="1882" y="987"/>
                  <a:pt x="1902" y="977"/>
                  <a:pt x="1933" y="967"/>
                </a:cubicBezTo>
                <a:close/>
                <a:moveTo>
                  <a:pt x="1470" y="464"/>
                </a:moveTo>
                <a:lnTo>
                  <a:pt x="1430" y="514"/>
                </a:lnTo>
                <a:lnTo>
                  <a:pt x="1410" y="484"/>
                </a:lnTo>
                <a:cubicBezTo>
                  <a:pt x="1381" y="513"/>
                  <a:pt x="1379" y="585"/>
                  <a:pt x="1329" y="585"/>
                </a:cubicBezTo>
                <a:cubicBezTo>
                  <a:pt x="1326" y="585"/>
                  <a:pt x="1322" y="585"/>
                  <a:pt x="1319" y="584"/>
                </a:cubicBezTo>
                <a:lnTo>
                  <a:pt x="1319" y="584"/>
                </a:lnTo>
                <a:cubicBezTo>
                  <a:pt x="1319" y="645"/>
                  <a:pt x="1339" y="716"/>
                  <a:pt x="1269" y="766"/>
                </a:cubicBezTo>
                <a:lnTo>
                  <a:pt x="1258" y="746"/>
                </a:lnTo>
                <a:lnTo>
                  <a:pt x="1258" y="746"/>
                </a:lnTo>
                <a:cubicBezTo>
                  <a:pt x="1289" y="877"/>
                  <a:pt x="1087" y="806"/>
                  <a:pt x="1087" y="877"/>
                </a:cubicBezTo>
                <a:cubicBezTo>
                  <a:pt x="1105" y="905"/>
                  <a:pt x="1120" y="915"/>
                  <a:pt x="1135" y="915"/>
                </a:cubicBezTo>
                <a:cubicBezTo>
                  <a:pt x="1168" y="915"/>
                  <a:pt x="1198" y="864"/>
                  <a:pt x="1236" y="864"/>
                </a:cubicBezTo>
                <a:cubicBezTo>
                  <a:pt x="1240" y="864"/>
                  <a:pt x="1244" y="865"/>
                  <a:pt x="1248" y="866"/>
                </a:cubicBezTo>
                <a:cubicBezTo>
                  <a:pt x="1248" y="917"/>
                  <a:pt x="1178" y="897"/>
                  <a:pt x="1248" y="927"/>
                </a:cubicBezTo>
                <a:cubicBezTo>
                  <a:pt x="1242" y="957"/>
                  <a:pt x="1230" y="965"/>
                  <a:pt x="1216" y="965"/>
                </a:cubicBezTo>
                <a:cubicBezTo>
                  <a:pt x="1198" y="965"/>
                  <a:pt x="1177" y="952"/>
                  <a:pt x="1164" y="952"/>
                </a:cubicBezTo>
                <a:cubicBezTo>
                  <a:pt x="1152" y="952"/>
                  <a:pt x="1144" y="962"/>
                  <a:pt x="1148" y="998"/>
                </a:cubicBezTo>
                <a:lnTo>
                  <a:pt x="1198" y="987"/>
                </a:lnTo>
                <a:lnTo>
                  <a:pt x="1198" y="987"/>
                </a:lnTo>
                <a:cubicBezTo>
                  <a:pt x="1208" y="1048"/>
                  <a:pt x="1148" y="1068"/>
                  <a:pt x="1168" y="1128"/>
                </a:cubicBezTo>
                <a:cubicBezTo>
                  <a:pt x="1179" y="1142"/>
                  <a:pt x="1187" y="1147"/>
                  <a:pt x="1194" y="1147"/>
                </a:cubicBezTo>
                <a:cubicBezTo>
                  <a:pt x="1217" y="1147"/>
                  <a:pt x="1222" y="1083"/>
                  <a:pt x="1269" y="1068"/>
                </a:cubicBezTo>
                <a:lnTo>
                  <a:pt x="1289" y="1128"/>
                </a:lnTo>
                <a:lnTo>
                  <a:pt x="1329" y="998"/>
                </a:lnTo>
                <a:cubicBezTo>
                  <a:pt x="1289" y="907"/>
                  <a:pt x="1258" y="927"/>
                  <a:pt x="1269" y="816"/>
                </a:cubicBezTo>
                <a:lnTo>
                  <a:pt x="1269" y="816"/>
                </a:lnTo>
                <a:cubicBezTo>
                  <a:pt x="1316" y="837"/>
                  <a:pt x="1374" y="871"/>
                  <a:pt x="1418" y="913"/>
                </a:cubicBezTo>
                <a:lnTo>
                  <a:pt x="1418" y="913"/>
                </a:lnTo>
                <a:cubicBezTo>
                  <a:pt x="1400" y="854"/>
                  <a:pt x="1431" y="785"/>
                  <a:pt x="1500" y="746"/>
                </a:cubicBezTo>
                <a:lnTo>
                  <a:pt x="1500" y="746"/>
                </a:lnTo>
                <a:lnTo>
                  <a:pt x="1490" y="786"/>
                </a:lnTo>
                <a:cubicBezTo>
                  <a:pt x="1550" y="756"/>
                  <a:pt x="1540" y="705"/>
                  <a:pt x="1540" y="665"/>
                </a:cubicBezTo>
                <a:lnTo>
                  <a:pt x="1540" y="665"/>
                </a:lnTo>
                <a:cubicBezTo>
                  <a:pt x="1550" y="675"/>
                  <a:pt x="1560" y="685"/>
                  <a:pt x="1571" y="685"/>
                </a:cubicBezTo>
                <a:cubicBezTo>
                  <a:pt x="1611" y="645"/>
                  <a:pt x="1591" y="564"/>
                  <a:pt x="1540" y="544"/>
                </a:cubicBezTo>
                <a:lnTo>
                  <a:pt x="1540" y="575"/>
                </a:lnTo>
                <a:lnTo>
                  <a:pt x="1459" y="544"/>
                </a:lnTo>
                <a:lnTo>
                  <a:pt x="1459" y="544"/>
                </a:lnTo>
                <a:cubicBezTo>
                  <a:pt x="1530" y="655"/>
                  <a:pt x="1389" y="675"/>
                  <a:pt x="1379" y="756"/>
                </a:cubicBezTo>
                <a:cubicBezTo>
                  <a:pt x="1379" y="691"/>
                  <a:pt x="1337" y="593"/>
                  <a:pt x="1408" y="593"/>
                </a:cubicBezTo>
                <a:cubicBezTo>
                  <a:pt x="1414" y="593"/>
                  <a:pt x="1421" y="593"/>
                  <a:pt x="1430" y="595"/>
                </a:cubicBezTo>
                <a:lnTo>
                  <a:pt x="1379" y="544"/>
                </a:lnTo>
                <a:cubicBezTo>
                  <a:pt x="1419" y="514"/>
                  <a:pt x="1490" y="535"/>
                  <a:pt x="1470" y="464"/>
                </a:cubicBezTo>
                <a:close/>
                <a:moveTo>
                  <a:pt x="2537" y="1148"/>
                </a:moveTo>
                <a:cubicBezTo>
                  <a:pt x="2526" y="1159"/>
                  <a:pt x="2517" y="1168"/>
                  <a:pt x="2506" y="1168"/>
                </a:cubicBezTo>
                <a:lnTo>
                  <a:pt x="2506" y="1159"/>
                </a:lnTo>
                <a:cubicBezTo>
                  <a:pt x="2517" y="1148"/>
                  <a:pt x="2526" y="1148"/>
                  <a:pt x="2537" y="1148"/>
                </a:cubicBezTo>
                <a:close/>
                <a:moveTo>
                  <a:pt x="1963" y="1128"/>
                </a:moveTo>
                <a:lnTo>
                  <a:pt x="1963" y="1128"/>
                </a:lnTo>
                <a:cubicBezTo>
                  <a:pt x="1973" y="1148"/>
                  <a:pt x="1983" y="1148"/>
                  <a:pt x="1993" y="1148"/>
                </a:cubicBezTo>
                <a:cubicBezTo>
                  <a:pt x="1993" y="1159"/>
                  <a:pt x="2003" y="1168"/>
                  <a:pt x="2003" y="1179"/>
                </a:cubicBezTo>
                <a:cubicBezTo>
                  <a:pt x="1983" y="1168"/>
                  <a:pt x="1973" y="1148"/>
                  <a:pt x="1963" y="1128"/>
                </a:cubicBezTo>
                <a:close/>
                <a:moveTo>
                  <a:pt x="2386" y="1179"/>
                </a:moveTo>
                <a:cubicBezTo>
                  <a:pt x="2406" y="1179"/>
                  <a:pt x="2416" y="1179"/>
                  <a:pt x="2416" y="1188"/>
                </a:cubicBezTo>
                <a:lnTo>
                  <a:pt x="2386" y="1188"/>
                </a:lnTo>
                <a:lnTo>
                  <a:pt x="2386" y="1179"/>
                </a:lnTo>
                <a:close/>
                <a:moveTo>
                  <a:pt x="1968" y="1153"/>
                </a:moveTo>
                <a:cubicBezTo>
                  <a:pt x="1995" y="1153"/>
                  <a:pt x="1986" y="1210"/>
                  <a:pt x="1993" y="1239"/>
                </a:cubicBezTo>
                <a:cubicBezTo>
                  <a:pt x="1993" y="1249"/>
                  <a:pt x="1993" y="1249"/>
                  <a:pt x="1983" y="1249"/>
                </a:cubicBezTo>
                <a:cubicBezTo>
                  <a:pt x="1983" y="1259"/>
                  <a:pt x="1973" y="1259"/>
                  <a:pt x="1973" y="1259"/>
                </a:cubicBezTo>
                <a:lnTo>
                  <a:pt x="1923" y="1179"/>
                </a:lnTo>
                <a:cubicBezTo>
                  <a:pt x="1944" y="1160"/>
                  <a:pt x="1958" y="1153"/>
                  <a:pt x="1968" y="1153"/>
                </a:cubicBezTo>
                <a:close/>
                <a:moveTo>
                  <a:pt x="1923" y="1209"/>
                </a:moveTo>
                <a:cubicBezTo>
                  <a:pt x="1933" y="1239"/>
                  <a:pt x="1933" y="1259"/>
                  <a:pt x="1933" y="1279"/>
                </a:cubicBezTo>
                <a:cubicBezTo>
                  <a:pt x="1913" y="1269"/>
                  <a:pt x="1902" y="1249"/>
                  <a:pt x="1902" y="1219"/>
                </a:cubicBezTo>
                <a:cubicBezTo>
                  <a:pt x="1913" y="1219"/>
                  <a:pt x="1913" y="1209"/>
                  <a:pt x="1923" y="1209"/>
                </a:cubicBezTo>
                <a:close/>
                <a:moveTo>
                  <a:pt x="1772" y="1249"/>
                </a:moveTo>
                <a:cubicBezTo>
                  <a:pt x="1782" y="1279"/>
                  <a:pt x="1782" y="1309"/>
                  <a:pt x="1782" y="1329"/>
                </a:cubicBezTo>
                <a:lnTo>
                  <a:pt x="1761" y="1350"/>
                </a:lnTo>
                <a:lnTo>
                  <a:pt x="1761" y="1340"/>
                </a:lnTo>
                <a:lnTo>
                  <a:pt x="1772" y="1309"/>
                </a:lnTo>
                <a:lnTo>
                  <a:pt x="1761" y="1320"/>
                </a:lnTo>
                <a:cubicBezTo>
                  <a:pt x="1761" y="1300"/>
                  <a:pt x="1761" y="1269"/>
                  <a:pt x="1772" y="1249"/>
                </a:cubicBezTo>
                <a:close/>
                <a:moveTo>
                  <a:pt x="1470" y="1531"/>
                </a:moveTo>
                <a:cubicBezTo>
                  <a:pt x="1480" y="1531"/>
                  <a:pt x="1480" y="1531"/>
                  <a:pt x="1480" y="1541"/>
                </a:cubicBezTo>
                <a:lnTo>
                  <a:pt x="1480" y="1561"/>
                </a:lnTo>
                <a:lnTo>
                  <a:pt x="1459" y="1561"/>
                </a:lnTo>
                <a:cubicBezTo>
                  <a:pt x="1459" y="1551"/>
                  <a:pt x="1470" y="1541"/>
                  <a:pt x="1470" y="1531"/>
                </a:cubicBezTo>
                <a:close/>
                <a:moveTo>
                  <a:pt x="1873" y="1591"/>
                </a:moveTo>
                <a:cubicBezTo>
                  <a:pt x="1873" y="1591"/>
                  <a:pt x="1882" y="1602"/>
                  <a:pt x="1873" y="1611"/>
                </a:cubicBezTo>
                <a:cubicBezTo>
                  <a:pt x="1873" y="1631"/>
                  <a:pt x="1862" y="1662"/>
                  <a:pt x="1862" y="1692"/>
                </a:cubicBezTo>
                <a:cubicBezTo>
                  <a:pt x="1852" y="1702"/>
                  <a:pt x="1842" y="1712"/>
                  <a:pt x="1822" y="1712"/>
                </a:cubicBezTo>
                <a:cubicBezTo>
                  <a:pt x="1832" y="1682"/>
                  <a:pt x="1842" y="1652"/>
                  <a:pt x="1822" y="1631"/>
                </a:cubicBezTo>
                <a:lnTo>
                  <a:pt x="1822" y="1622"/>
                </a:lnTo>
                <a:cubicBezTo>
                  <a:pt x="1832" y="1622"/>
                  <a:pt x="1832" y="1622"/>
                  <a:pt x="1842" y="1611"/>
                </a:cubicBezTo>
                <a:cubicBezTo>
                  <a:pt x="1846" y="1615"/>
                  <a:pt x="1850" y="1618"/>
                  <a:pt x="1853" y="1618"/>
                </a:cubicBezTo>
                <a:cubicBezTo>
                  <a:pt x="1860" y="1618"/>
                  <a:pt x="1866" y="1610"/>
                  <a:pt x="1873" y="1591"/>
                </a:cubicBezTo>
                <a:close/>
                <a:moveTo>
                  <a:pt x="1510" y="1732"/>
                </a:moveTo>
                <a:cubicBezTo>
                  <a:pt x="1520" y="1743"/>
                  <a:pt x="1530" y="1743"/>
                  <a:pt x="1540" y="1752"/>
                </a:cubicBezTo>
                <a:cubicBezTo>
                  <a:pt x="1520" y="1772"/>
                  <a:pt x="1510" y="1772"/>
                  <a:pt x="1500" y="1783"/>
                </a:cubicBezTo>
                <a:cubicBezTo>
                  <a:pt x="1480" y="1772"/>
                  <a:pt x="1459" y="1752"/>
                  <a:pt x="1450" y="1752"/>
                </a:cubicBezTo>
                <a:lnTo>
                  <a:pt x="1450" y="1743"/>
                </a:lnTo>
                <a:cubicBezTo>
                  <a:pt x="1454" y="1751"/>
                  <a:pt x="1460" y="1754"/>
                  <a:pt x="1466" y="1754"/>
                </a:cubicBezTo>
                <a:cubicBezTo>
                  <a:pt x="1475" y="1754"/>
                  <a:pt x="1484" y="1748"/>
                  <a:pt x="1490" y="1743"/>
                </a:cubicBezTo>
                <a:lnTo>
                  <a:pt x="1490" y="1763"/>
                </a:lnTo>
                <a:cubicBezTo>
                  <a:pt x="1490" y="1752"/>
                  <a:pt x="1500" y="1743"/>
                  <a:pt x="1500" y="1732"/>
                </a:cubicBezTo>
                <a:close/>
                <a:moveTo>
                  <a:pt x="1419" y="1813"/>
                </a:moveTo>
                <a:lnTo>
                  <a:pt x="1419" y="1823"/>
                </a:lnTo>
                <a:cubicBezTo>
                  <a:pt x="1399" y="1843"/>
                  <a:pt x="1379" y="1843"/>
                  <a:pt x="1359" y="1853"/>
                </a:cubicBezTo>
                <a:cubicBezTo>
                  <a:pt x="1359" y="1833"/>
                  <a:pt x="1369" y="1833"/>
                  <a:pt x="1369" y="1823"/>
                </a:cubicBezTo>
                <a:cubicBezTo>
                  <a:pt x="1379" y="1813"/>
                  <a:pt x="1399" y="1813"/>
                  <a:pt x="1419" y="1813"/>
                </a:cubicBezTo>
                <a:close/>
                <a:moveTo>
                  <a:pt x="1600" y="1712"/>
                </a:moveTo>
                <a:lnTo>
                  <a:pt x="1600" y="1732"/>
                </a:lnTo>
                <a:cubicBezTo>
                  <a:pt x="1611" y="1763"/>
                  <a:pt x="1621" y="1792"/>
                  <a:pt x="1641" y="1803"/>
                </a:cubicBezTo>
                <a:cubicBezTo>
                  <a:pt x="1631" y="1823"/>
                  <a:pt x="1631" y="1833"/>
                  <a:pt x="1621" y="1853"/>
                </a:cubicBezTo>
                <a:cubicBezTo>
                  <a:pt x="1611" y="1843"/>
                  <a:pt x="1600" y="1843"/>
                  <a:pt x="1591" y="1833"/>
                </a:cubicBezTo>
                <a:lnTo>
                  <a:pt x="1591" y="1833"/>
                </a:lnTo>
                <a:cubicBezTo>
                  <a:pt x="1600" y="1843"/>
                  <a:pt x="1611" y="1853"/>
                  <a:pt x="1611" y="1863"/>
                </a:cubicBezTo>
                <a:lnTo>
                  <a:pt x="1580" y="1843"/>
                </a:lnTo>
                <a:lnTo>
                  <a:pt x="1540" y="1823"/>
                </a:lnTo>
                <a:cubicBezTo>
                  <a:pt x="1540" y="1833"/>
                  <a:pt x="1530" y="1833"/>
                  <a:pt x="1530" y="1833"/>
                </a:cubicBezTo>
                <a:lnTo>
                  <a:pt x="1530" y="1803"/>
                </a:lnTo>
                <a:cubicBezTo>
                  <a:pt x="1550" y="1792"/>
                  <a:pt x="1560" y="1792"/>
                  <a:pt x="1571" y="1783"/>
                </a:cubicBezTo>
                <a:lnTo>
                  <a:pt x="1540" y="1772"/>
                </a:lnTo>
                <a:lnTo>
                  <a:pt x="1550" y="1763"/>
                </a:lnTo>
                <a:lnTo>
                  <a:pt x="1560" y="1763"/>
                </a:lnTo>
                <a:cubicBezTo>
                  <a:pt x="1560" y="1772"/>
                  <a:pt x="1560" y="1772"/>
                  <a:pt x="1571" y="1783"/>
                </a:cubicBezTo>
                <a:cubicBezTo>
                  <a:pt x="1580" y="1803"/>
                  <a:pt x="1580" y="1813"/>
                  <a:pt x="1580" y="1843"/>
                </a:cubicBezTo>
                <a:cubicBezTo>
                  <a:pt x="1591" y="1823"/>
                  <a:pt x="1580" y="1803"/>
                  <a:pt x="1580" y="1783"/>
                </a:cubicBezTo>
                <a:cubicBezTo>
                  <a:pt x="1580" y="1783"/>
                  <a:pt x="1571" y="1783"/>
                  <a:pt x="1571" y="1772"/>
                </a:cubicBezTo>
                <a:cubicBezTo>
                  <a:pt x="1591" y="1763"/>
                  <a:pt x="1600" y="1752"/>
                  <a:pt x="1600" y="1732"/>
                </a:cubicBezTo>
                <a:cubicBezTo>
                  <a:pt x="1591" y="1732"/>
                  <a:pt x="1580" y="1732"/>
                  <a:pt x="1571" y="1743"/>
                </a:cubicBezTo>
                <a:cubicBezTo>
                  <a:pt x="1571" y="1732"/>
                  <a:pt x="1580" y="1732"/>
                  <a:pt x="1580" y="1722"/>
                </a:cubicBezTo>
                <a:cubicBezTo>
                  <a:pt x="1580" y="1722"/>
                  <a:pt x="1591" y="1712"/>
                  <a:pt x="1600" y="1712"/>
                </a:cubicBezTo>
                <a:close/>
                <a:moveTo>
                  <a:pt x="987" y="1953"/>
                </a:moveTo>
                <a:cubicBezTo>
                  <a:pt x="996" y="1953"/>
                  <a:pt x="996" y="1964"/>
                  <a:pt x="996" y="1974"/>
                </a:cubicBezTo>
                <a:cubicBezTo>
                  <a:pt x="996" y="1978"/>
                  <a:pt x="996" y="1981"/>
                  <a:pt x="996" y="1981"/>
                </a:cubicBezTo>
                <a:cubicBezTo>
                  <a:pt x="995" y="1981"/>
                  <a:pt x="992" y="1976"/>
                  <a:pt x="987" y="1964"/>
                </a:cubicBezTo>
                <a:lnTo>
                  <a:pt x="987" y="1953"/>
                </a:lnTo>
                <a:close/>
                <a:moveTo>
                  <a:pt x="1430" y="1813"/>
                </a:moveTo>
                <a:cubicBezTo>
                  <a:pt x="1459" y="1823"/>
                  <a:pt x="1480" y="1833"/>
                  <a:pt x="1500" y="1863"/>
                </a:cubicBezTo>
                <a:lnTo>
                  <a:pt x="1500" y="1893"/>
                </a:lnTo>
                <a:lnTo>
                  <a:pt x="1520" y="1893"/>
                </a:lnTo>
                <a:cubicBezTo>
                  <a:pt x="1520" y="1904"/>
                  <a:pt x="1530" y="1913"/>
                  <a:pt x="1540" y="1924"/>
                </a:cubicBezTo>
                <a:lnTo>
                  <a:pt x="1530" y="1913"/>
                </a:lnTo>
                <a:lnTo>
                  <a:pt x="1530" y="1913"/>
                </a:lnTo>
                <a:cubicBezTo>
                  <a:pt x="1560" y="1933"/>
                  <a:pt x="1571" y="1964"/>
                  <a:pt x="1530" y="2004"/>
                </a:cubicBezTo>
                <a:cubicBezTo>
                  <a:pt x="1520" y="1994"/>
                  <a:pt x="1510" y="1994"/>
                  <a:pt x="1510" y="1994"/>
                </a:cubicBezTo>
                <a:cubicBezTo>
                  <a:pt x="1500" y="1944"/>
                  <a:pt x="1500" y="1893"/>
                  <a:pt x="1500" y="1893"/>
                </a:cubicBezTo>
                <a:cubicBezTo>
                  <a:pt x="1459" y="1904"/>
                  <a:pt x="1500" y="1964"/>
                  <a:pt x="1480" y="1994"/>
                </a:cubicBezTo>
                <a:cubicBezTo>
                  <a:pt x="1480" y="1984"/>
                  <a:pt x="1470" y="1964"/>
                  <a:pt x="1470" y="1953"/>
                </a:cubicBezTo>
                <a:cubicBezTo>
                  <a:pt x="1470" y="1953"/>
                  <a:pt x="1439" y="1974"/>
                  <a:pt x="1419" y="1994"/>
                </a:cubicBezTo>
                <a:lnTo>
                  <a:pt x="1419" y="1964"/>
                </a:lnTo>
                <a:cubicBezTo>
                  <a:pt x="1411" y="1970"/>
                  <a:pt x="1403" y="1973"/>
                  <a:pt x="1397" y="1973"/>
                </a:cubicBezTo>
                <a:cubicBezTo>
                  <a:pt x="1373" y="1973"/>
                  <a:pt x="1358" y="1937"/>
                  <a:pt x="1319" y="1913"/>
                </a:cubicBezTo>
                <a:lnTo>
                  <a:pt x="1319" y="1904"/>
                </a:lnTo>
                <a:cubicBezTo>
                  <a:pt x="1338" y="1904"/>
                  <a:pt x="1358" y="1905"/>
                  <a:pt x="1376" y="1905"/>
                </a:cubicBezTo>
                <a:cubicBezTo>
                  <a:pt x="1413" y="1905"/>
                  <a:pt x="1443" y="1900"/>
                  <a:pt x="1450" y="1873"/>
                </a:cubicBezTo>
                <a:lnTo>
                  <a:pt x="1450" y="1873"/>
                </a:lnTo>
                <a:lnTo>
                  <a:pt x="1410" y="1883"/>
                </a:lnTo>
                <a:lnTo>
                  <a:pt x="1430" y="1813"/>
                </a:lnTo>
                <a:close/>
                <a:moveTo>
                  <a:pt x="1317" y="1965"/>
                </a:moveTo>
                <a:cubicBezTo>
                  <a:pt x="1329" y="1965"/>
                  <a:pt x="1342" y="1967"/>
                  <a:pt x="1359" y="1974"/>
                </a:cubicBezTo>
                <a:cubicBezTo>
                  <a:pt x="1379" y="1984"/>
                  <a:pt x="1369" y="2004"/>
                  <a:pt x="1369" y="2014"/>
                </a:cubicBezTo>
                <a:cubicBezTo>
                  <a:pt x="1359" y="2024"/>
                  <a:pt x="1349" y="2024"/>
                  <a:pt x="1349" y="2034"/>
                </a:cubicBezTo>
                <a:cubicBezTo>
                  <a:pt x="1339" y="2024"/>
                  <a:pt x="1339" y="2024"/>
                  <a:pt x="1329" y="2024"/>
                </a:cubicBezTo>
                <a:cubicBezTo>
                  <a:pt x="1319" y="2034"/>
                  <a:pt x="1309" y="2044"/>
                  <a:pt x="1319" y="2054"/>
                </a:cubicBezTo>
                <a:cubicBezTo>
                  <a:pt x="1311" y="2051"/>
                  <a:pt x="1305" y="2048"/>
                  <a:pt x="1301" y="2048"/>
                </a:cubicBezTo>
                <a:cubicBezTo>
                  <a:pt x="1293" y="2048"/>
                  <a:pt x="1289" y="2055"/>
                  <a:pt x="1289" y="2074"/>
                </a:cubicBezTo>
                <a:lnTo>
                  <a:pt x="1269" y="2004"/>
                </a:lnTo>
                <a:lnTo>
                  <a:pt x="1248" y="2004"/>
                </a:lnTo>
                <a:lnTo>
                  <a:pt x="1258" y="1974"/>
                </a:lnTo>
                <a:cubicBezTo>
                  <a:pt x="1279" y="1974"/>
                  <a:pt x="1294" y="1965"/>
                  <a:pt x="1317" y="1965"/>
                </a:cubicBezTo>
                <a:close/>
                <a:moveTo>
                  <a:pt x="1339" y="2085"/>
                </a:moveTo>
                <a:lnTo>
                  <a:pt x="1349" y="2094"/>
                </a:lnTo>
                <a:cubicBezTo>
                  <a:pt x="1349" y="2085"/>
                  <a:pt x="1339" y="2085"/>
                  <a:pt x="1339" y="2085"/>
                </a:cubicBezTo>
                <a:close/>
                <a:moveTo>
                  <a:pt x="1218" y="2065"/>
                </a:moveTo>
                <a:cubicBezTo>
                  <a:pt x="1238" y="2094"/>
                  <a:pt x="1278" y="2105"/>
                  <a:pt x="1228" y="2135"/>
                </a:cubicBezTo>
                <a:cubicBezTo>
                  <a:pt x="1218" y="2115"/>
                  <a:pt x="1208" y="2115"/>
                  <a:pt x="1198" y="2115"/>
                </a:cubicBezTo>
                <a:lnTo>
                  <a:pt x="1218" y="2065"/>
                </a:lnTo>
                <a:close/>
                <a:moveTo>
                  <a:pt x="1359" y="2074"/>
                </a:moveTo>
                <a:cubicBezTo>
                  <a:pt x="1369" y="2085"/>
                  <a:pt x="1389" y="2094"/>
                  <a:pt x="1369" y="2105"/>
                </a:cubicBezTo>
                <a:lnTo>
                  <a:pt x="1379" y="2115"/>
                </a:lnTo>
                <a:cubicBezTo>
                  <a:pt x="1369" y="2125"/>
                  <a:pt x="1359" y="2125"/>
                  <a:pt x="1349" y="2135"/>
                </a:cubicBezTo>
                <a:lnTo>
                  <a:pt x="1309" y="2125"/>
                </a:lnTo>
                <a:cubicBezTo>
                  <a:pt x="1319" y="2115"/>
                  <a:pt x="1309" y="2074"/>
                  <a:pt x="1319" y="2074"/>
                </a:cubicBezTo>
                <a:cubicBezTo>
                  <a:pt x="1319" y="2085"/>
                  <a:pt x="1329" y="2085"/>
                  <a:pt x="1329" y="2085"/>
                </a:cubicBezTo>
                <a:lnTo>
                  <a:pt x="1339" y="2085"/>
                </a:lnTo>
                <a:cubicBezTo>
                  <a:pt x="1339" y="2074"/>
                  <a:pt x="1349" y="2074"/>
                  <a:pt x="1359" y="2074"/>
                </a:cubicBezTo>
                <a:close/>
                <a:moveTo>
                  <a:pt x="987" y="1953"/>
                </a:moveTo>
                <a:cubicBezTo>
                  <a:pt x="977" y="1981"/>
                  <a:pt x="985" y="2015"/>
                  <a:pt x="986" y="2016"/>
                </a:cubicBezTo>
                <a:lnTo>
                  <a:pt x="986" y="2016"/>
                </a:lnTo>
                <a:cubicBezTo>
                  <a:pt x="977" y="2064"/>
                  <a:pt x="987" y="2025"/>
                  <a:pt x="987" y="2074"/>
                </a:cubicBezTo>
                <a:lnTo>
                  <a:pt x="987" y="2135"/>
                </a:lnTo>
                <a:cubicBezTo>
                  <a:pt x="987" y="2155"/>
                  <a:pt x="976" y="2165"/>
                  <a:pt x="976" y="2175"/>
                </a:cubicBezTo>
                <a:lnTo>
                  <a:pt x="976" y="2185"/>
                </a:lnTo>
                <a:lnTo>
                  <a:pt x="956" y="2185"/>
                </a:lnTo>
                <a:lnTo>
                  <a:pt x="896" y="2094"/>
                </a:lnTo>
                <a:lnTo>
                  <a:pt x="926" y="2065"/>
                </a:lnTo>
                <a:lnTo>
                  <a:pt x="976" y="2135"/>
                </a:lnTo>
                <a:lnTo>
                  <a:pt x="987" y="2135"/>
                </a:lnTo>
                <a:lnTo>
                  <a:pt x="976" y="2125"/>
                </a:lnTo>
                <a:lnTo>
                  <a:pt x="936" y="2065"/>
                </a:lnTo>
                <a:cubicBezTo>
                  <a:pt x="946" y="2044"/>
                  <a:pt x="967" y="2034"/>
                  <a:pt x="976" y="2014"/>
                </a:cubicBezTo>
                <a:lnTo>
                  <a:pt x="946" y="2004"/>
                </a:lnTo>
                <a:cubicBezTo>
                  <a:pt x="967" y="1994"/>
                  <a:pt x="956" y="1953"/>
                  <a:pt x="976" y="1953"/>
                </a:cubicBezTo>
                <a:close/>
                <a:moveTo>
                  <a:pt x="876" y="2125"/>
                </a:moveTo>
                <a:lnTo>
                  <a:pt x="916" y="2185"/>
                </a:lnTo>
                <a:cubicBezTo>
                  <a:pt x="886" y="2185"/>
                  <a:pt x="846" y="2195"/>
                  <a:pt x="795" y="2206"/>
                </a:cubicBezTo>
                <a:cubicBezTo>
                  <a:pt x="826" y="2175"/>
                  <a:pt x="846" y="2145"/>
                  <a:pt x="876" y="2125"/>
                </a:cubicBezTo>
                <a:close/>
                <a:moveTo>
                  <a:pt x="1087" y="2286"/>
                </a:moveTo>
                <a:lnTo>
                  <a:pt x="1097" y="2306"/>
                </a:lnTo>
                <a:lnTo>
                  <a:pt x="1087" y="2306"/>
                </a:lnTo>
                <a:lnTo>
                  <a:pt x="1087" y="2286"/>
                </a:lnTo>
                <a:close/>
                <a:moveTo>
                  <a:pt x="1057" y="2105"/>
                </a:moveTo>
                <a:lnTo>
                  <a:pt x="1057" y="2105"/>
                </a:lnTo>
                <a:cubicBezTo>
                  <a:pt x="1087" y="2165"/>
                  <a:pt x="1108" y="2235"/>
                  <a:pt x="1128" y="2266"/>
                </a:cubicBezTo>
                <a:cubicBezTo>
                  <a:pt x="1117" y="2276"/>
                  <a:pt x="1108" y="2286"/>
                  <a:pt x="1108" y="2306"/>
                </a:cubicBezTo>
                <a:lnTo>
                  <a:pt x="1087" y="2276"/>
                </a:lnTo>
                <a:lnTo>
                  <a:pt x="1087" y="2266"/>
                </a:lnTo>
                <a:cubicBezTo>
                  <a:pt x="1087" y="2235"/>
                  <a:pt x="1087" y="2215"/>
                  <a:pt x="1077" y="2206"/>
                </a:cubicBezTo>
                <a:cubicBezTo>
                  <a:pt x="1067" y="2175"/>
                  <a:pt x="1067" y="2145"/>
                  <a:pt x="1057" y="2105"/>
                </a:cubicBezTo>
                <a:close/>
                <a:moveTo>
                  <a:pt x="1097" y="2457"/>
                </a:moveTo>
                <a:cubicBezTo>
                  <a:pt x="1108" y="2477"/>
                  <a:pt x="1117" y="2487"/>
                  <a:pt x="1128" y="2508"/>
                </a:cubicBezTo>
                <a:lnTo>
                  <a:pt x="1108" y="2508"/>
                </a:lnTo>
                <a:lnTo>
                  <a:pt x="1097" y="2457"/>
                </a:lnTo>
                <a:close/>
                <a:moveTo>
                  <a:pt x="1017" y="2417"/>
                </a:moveTo>
                <a:cubicBezTo>
                  <a:pt x="1037" y="2447"/>
                  <a:pt x="1047" y="2477"/>
                  <a:pt x="1067" y="2508"/>
                </a:cubicBezTo>
                <a:lnTo>
                  <a:pt x="1094" y="2562"/>
                </a:lnTo>
                <a:lnTo>
                  <a:pt x="1094" y="2562"/>
                </a:lnTo>
                <a:cubicBezTo>
                  <a:pt x="1074" y="2545"/>
                  <a:pt x="980" y="2508"/>
                  <a:pt x="1067" y="2508"/>
                </a:cubicBezTo>
                <a:cubicBezTo>
                  <a:pt x="1047" y="2492"/>
                  <a:pt x="1032" y="2487"/>
                  <a:pt x="1019" y="2487"/>
                </a:cubicBezTo>
                <a:cubicBezTo>
                  <a:pt x="1007" y="2487"/>
                  <a:pt x="997" y="2492"/>
                  <a:pt x="987" y="2497"/>
                </a:cubicBezTo>
                <a:lnTo>
                  <a:pt x="956" y="2467"/>
                </a:lnTo>
                <a:cubicBezTo>
                  <a:pt x="967" y="2457"/>
                  <a:pt x="976" y="2447"/>
                  <a:pt x="987" y="2427"/>
                </a:cubicBezTo>
                <a:cubicBezTo>
                  <a:pt x="996" y="2427"/>
                  <a:pt x="1007" y="2417"/>
                  <a:pt x="1017" y="2417"/>
                </a:cubicBezTo>
                <a:close/>
                <a:moveTo>
                  <a:pt x="1108" y="2528"/>
                </a:moveTo>
                <a:lnTo>
                  <a:pt x="1137" y="2557"/>
                </a:lnTo>
                <a:cubicBezTo>
                  <a:pt x="1148" y="2568"/>
                  <a:pt x="1157" y="2578"/>
                  <a:pt x="1137" y="2578"/>
                </a:cubicBezTo>
                <a:cubicBezTo>
                  <a:pt x="1128" y="2557"/>
                  <a:pt x="1117" y="2548"/>
                  <a:pt x="1108" y="2528"/>
                </a:cubicBezTo>
                <a:close/>
                <a:moveTo>
                  <a:pt x="1258" y="2608"/>
                </a:moveTo>
                <a:cubicBezTo>
                  <a:pt x="1258" y="2608"/>
                  <a:pt x="1258" y="2618"/>
                  <a:pt x="1269" y="2618"/>
                </a:cubicBezTo>
                <a:lnTo>
                  <a:pt x="1258" y="2618"/>
                </a:lnTo>
                <a:lnTo>
                  <a:pt x="1258" y="2608"/>
                </a:lnTo>
                <a:close/>
                <a:moveTo>
                  <a:pt x="1406" y="2664"/>
                </a:moveTo>
                <a:lnTo>
                  <a:pt x="1406" y="2664"/>
                </a:lnTo>
                <a:cubicBezTo>
                  <a:pt x="1411" y="2667"/>
                  <a:pt x="1415" y="2669"/>
                  <a:pt x="1419" y="2669"/>
                </a:cubicBezTo>
                <a:cubicBezTo>
                  <a:pt x="1412" y="2669"/>
                  <a:pt x="1410" y="2669"/>
                  <a:pt x="1406" y="2664"/>
                </a:cubicBezTo>
                <a:close/>
                <a:moveTo>
                  <a:pt x="2859" y="1"/>
                </a:moveTo>
                <a:lnTo>
                  <a:pt x="2859" y="1"/>
                </a:lnTo>
                <a:cubicBezTo>
                  <a:pt x="2811" y="5"/>
                  <a:pt x="2759" y="7"/>
                  <a:pt x="2705" y="7"/>
                </a:cubicBezTo>
                <a:cubicBezTo>
                  <a:pt x="2631" y="7"/>
                  <a:pt x="2553" y="4"/>
                  <a:pt x="2478" y="4"/>
                </a:cubicBezTo>
                <a:cubicBezTo>
                  <a:pt x="2376" y="4"/>
                  <a:pt x="2280" y="9"/>
                  <a:pt x="2204" y="31"/>
                </a:cubicBezTo>
                <a:lnTo>
                  <a:pt x="2255" y="112"/>
                </a:lnTo>
                <a:cubicBezTo>
                  <a:pt x="2227" y="140"/>
                  <a:pt x="2210" y="151"/>
                  <a:pt x="2201" y="151"/>
                </a:cubicBezTo>
                <a:cubicBezTo>
                  <a:pt x="2174" y="151"/>
                  <a:pt x="2200" y="66"/>
                  <a:pt x="2150" y="66"/>
                </a:cubicBezTo>
                <a:cubicBezTo>
                  <a:pt x="2143" y="66"/>
                  <a:pt x="2134" y="68"/>
                  <a:pt x="2124" y="72"/>
                </a:cubicBezTo>
                <a:lnTo>
                  <a:pt x="2114" y="152"/>
                </a:lnTo>
                <a:lnTo>
                  <a:pt x="2104" y="142"/>
                </a:lnTo>
                <a:lnTo>
                  <a:pt x="2063" y="253"/>
                </a:lnTo>
                <a:cubicBezTo>
                  <a:pt x="2110" y="225"/>
                  <a:pt x="2071" y="181"/>
                  <a:pt x="2119" y="181"/>
                </a:cubicBezTo>
                <a:cubicBezTo>
                  <a:pt x="2123" y="181"/>
                  <a:pt x="2128" y="181"/>
                  <a:pt x="2134" y="182"/>
                </a:cubicBezTo>
                <a:cubicBezTo>
                  <a:pt x="2195" y="192"/>
                  <a:pt x="2154" y="253"/>
                  <a:pt x="2164" y="303"/>
                </a:cubicBezTo>
                <a:cubicBezTo>
                  <a:pt x="2161" y="302"/>
                  <a:pt x="2158" y="302"/>
                  <a:pt x="2155" y="302"/>
                </a:cubicBezTo>
                <a:cubicBezTo>
                  <a:pt x="2130" y="302"/>
                  <a:pt x="2092" y="320"/>
                  <a:pt x="2070" y="320"/>
                </a:cubicBezTo>
                <a:cubicBezTo>
                  <a:pt x="2054" y="320"/>
                  <a:pt x="2047" y="309"/>
                  <a:pt x="2063" y="273"/>
                </a:cubicBezTo>
                <a:lnTo>
                  <a:pt x="2063" y="273"/>
                </a:lnTo>
                <a:lnTo>
                  <a:pt x="1993" y="414"/>
                </a:lnTo>
                <a:cubicBezTo>
                  <a:pt x="1983" y="383"/>
                  <a:pt x="1993" y="353"/>
                  <a:pt x="1993" y="333"/>
                </a:cubicBezTo>
                <a:lnTo>
                  <a:pt x="1993" y="333"/>
                </a:lnTo>
                <a:lnTo>
                  <a:pt x="1933" y="394"/>
                </a:lnTo>
                <a:lnTo>
                  <a:pt x="1923" y="383"/>
                </a:lnTo>
                <a:cubicBezTo>
                  <a:pt x="1882" y="454"/>
                  <a:pt x="1802" y="504"/>
                  <a:pt x="1802" y="584"/>
                </a:cubicBezTo>
                <a:cubicBezTo>
                  <a:pt x="1923" y="584"/>
                  <a:pt x="1802" y="675"/>
                  <a:pt x="1842" y="716"/>
                </a:cubicBezTo>
                <a:cubicBezTo>
                  <a:pt x="1840" y="716"/>
                  <a:pt x="1839" y="716"/>
                  <a:pt x="1837" y="716"/>
                </a:cubicBezTo>
                <a:cubicBezTo>
                  <a:pt x="1794" y="716"/>
                  <a:pt x="1702" y="601"/>
                  <a:pt x="1732" y="504"/>
                </a:cubicBezTo>
                <a:lnTo>
                  <a:pt x="1732" y="504"/>
                </a:lnTo>
                <a:cubicBezTo>
                  <a:pt x="1739" y="508"/>
                  <a:pt x="1745" y="510"/>
                  <a:pt x="1751" y="510"/>
                </a:cubicBezTo>
                <a:cubicBezTo>
                  <a:pt x="1785" y="510"/>
                  <a:pt x="1798" y="439"/>
                  <a:pt x="1832" y="414"/>
                </a:cubicBezTo>
                <a:lnTo>
                  <a:pt x="1832" y="414"/>
                </a:lnTo>
                <a:cubicBezTo>
                  <a:pt x="1761" y="423"/>
                  <a:pt x="1772" y="464"/>
                  <a:pt x="1732" y="494"/>
                </a:cubicBezTo>
                <a:cubicBezTo>
                  <a:pt x="1736" y="469"/>
                  <a:pt x="1716" y="466"/>
                  <a:pt x="1694" y="466"/>
                </a:cubicBezTo>
                <a:cubicBezTo>
                  <a:pt x="1688" y="466"/>
                  <a:pt x="1682" y="466"/>
                  <a:pt x="1676" y="466"/>
                </a:cubicBezTo>
                <a:cubicBezTo>
                  <a:pt x="1659" y="466"/>
                  <a:pt x="1645" y="465"/>
                  <a:pt x="1641" y="454"/>
                </a:cubicBezTo>
                <a:cubicBezTo>
                  <a:pt x="1631" y="434"/>
                  <a:pt x="1600" y="353"/>
                  <a:pt x="1661" y="353"/>
                </a:cubicBezTo>
                <a:cubicBezTo>
                  <a:pt x="1676" y="344"/>
                  <a:pt x="1688" y="340"/>
                  <a:pt x="1697" y="340"/>
                </a:cubicBezTo>
                <a:cubicBezTo>
                  <a:pt x="1729" y="340"/>
                  <a:pt x="1726" y="389"/>
                  <a:pt x="1729" y="389"/>
                </a:cubicBezTo>
                <a:cubicBezTo>
                  <a:pt x="1730" y="389"/>
                  <a:pt x="1730" y="387"/>
                  <a:pt x="1732" y="383"/>
                </a:cubicBezTo>
                <a:cubicBezTo>
                  <a:pt x="1744" y="394"/>
                  <a:pt x="1755" y="398"/>
                  <a:pt x="1765" y="398"/>
                </a:cubicBezTo>
                <a:cubicBezTo>
                  <a:pt x="1813" y="398"/>
                  <a:pt x="1843" y="303"/>
                  <a:pt x="1893" y="303"/>
                </a:cubicBezTo>
                <a:cubicBezTo>
                  <a:pt x="1902" y="303"/>
                  <a:pt x="1893" y="323"/>
                  <a:pt x="1882" y="333"/>
                </a:cubicBezTo>
                <a:cubicBezTo>
                  <a:pt x="1923" y="303"/>
                  <a:pt x="2013" y="253"/>
                  <a:pt x="2003" y="192"/>
                </a:cubicBezTo>
                <a:lnTo>
                  <a:pt x="2003" y="192"/>
                </a:lnTo>
                <a:lnTo>
                  <a:pt x="1953" y="242"/>
                </a:lnTo>
                <a:cubicBezTo>
                  <a:pt x="1923" y="273"/>
                  <a:pt x="1913" y="293"/>
                  <a:pt x="1913" y="293"/>
                </a:cubicBezTo>
                <a:cubicBezTo>
                  <a:pt x="1873" y="293"/>
                  <a:pt x="1913" y="222"/>
                  <a:pt x="1862" y="212"/>
                </a:cubicBezTo>
                <a:cubicBezTo>
                  <a:pt x="1842" y="242"/>
                  <a:pt x="1822" y="262"/>
                  <a:pt x="1782" y="273"/>
                </a:cubicBezTo>
                <a:lnTo>
                  <a:pt x="1772" y="253"/>
                </a:lnTo>
                <a:cubicBezTo>
                  <a:pt x="1766" y="252"/>
                  <a:pt x="1761" y="252"/>
                  <a:pt x="1756" y="252"/>
                </a:cubicBezTo>
                <a:cubicBezTo>
                  <a:pt x="1671" y="252"/>
                  <a:pt x="1597" y="327"/>
                  <a:pt x="1550" y="394"/>
                </a:cubicBezTo>
                <a:cubicBezTo>
                  <a:pt x="1611" y="514"/>
                  <a:pt x="1631" y="595"/>
                  <a:pt x="1691" y="736"/>
                </a:cubicBezTo>
                <a:cubicBezTo>
                  <a:pt x="1601" y="796"/>
                  <a:pt x="1521" y="866"/>
                  <a:pt x="1421" y="916"/>
                </a:cubicBezTo>
                <a:lnTo>
                  <a:pt x="1421" y="916"/>
                </a:lnTo>
                <a:cubicBezTo>
                  <a:pt x="1420" y="915"/>
                  <a:pt x="1419" y="914"/>
                  <a:pt x="1418" y="913"/>
                </a:cubicBezTo>
                <a:lnTo>
                  <a:pt x="1418" y="913"/>
                </a:lnTo>
                <a:cubicBezTo>
                  <a:pt x="1418" y="915"/>
                  <a:pt x="1419" y="916"/>
                  <a:pt x="1419" y="917"/>
                </a:cubicBezTo>
                <a:cubicBezTo>
                  <a:pt x="1420" y="917"/>
                  <a:pt x="1420" y="916"/>
                  <a:pt x="1421" y="916"/>
                </a:cubicBezTo>
                <a:lnTo>
                  <a:pt x="1421" y="916"/>
                </a:lnTo>
                <a:cubicBezTo>
                  <a:pt x="1441" y="935"/>
                  <a:pt x="1458" y="956"/>
                  <a:pt x="1470" y="977"/>
                </a:cubicBezTo>
                <a:cubicBezTo>
                  <a:pt x="1436" y="977"/>
                  <a:pt x="1416" y="1004"/>
                  <a:pt x="1391" y="1004"/>
                </a:cubicBezTo>
                <a:cubicBezTo>
                  <a:pt x="1379" y="1004"/>
                  <a:pt x="1366" y="998"/>
                  <a:pt x="1349" y="977"/>
                </a:cubicBezTo>
                <a:lnTo>
                  <a:pt x="1349" y="977"/>
                </a:lnTo>
                <a:cubicBezTo>
                  <a:pt x="1369" y="1058"/>
                  <a:pt x="1339" y="1159"/>
                  <a:pt x="1399" y="1188"/>
                </a:cubicBezTo>
                <a:lnTo>
                  <a:pt x="1399" y="1209"/>
                </a:lnTo>
                <a:cubicBezTo>
                  <a:pt x="1366" y="1196"/>
                  <a:pt x="1331" y="1189"/>
                  <a:pt x="1296" y="1189"/>
                </a:cubicBezTo>
                <a:cubicBezTo>
                  <a:pt x="1246" y="1189"/>
                  <a:pt x="1195" y="1204"/>
                  <a:pt x="1148" y="1239"/>
                </a:cubicBezTo>
                <a:cubicBezTo>
                  <a:pt x="1128" y="1249"/>
                  <a:pt x="1157" y="1289"/>
                  <a:pt x="1208" y="1329"/>
                </a:cubicBezTo>
                <a:cubicBezTo>
                  <a:pt x="1178" y="1329"/>
                  <a:pt x="1157" y="1329"/>
                  <a:pt x="1137" y="1350"/>
                </a:cubicBezTo>
                <a:cubicBezTo>
                  <a:pt x="1128" y="1320"/>
                  <a:pt x="1108" y="1279"/>
                  <a:pt x="1128" y="1259"/>
                </a:cubicBezTo>
                <a:lnTo>
                  <a:pt x="1128" y="1259"/>
                </a:lnTo>
                <a:lnTo>
                  <a:pt x="996" y="1360"/>
                </a:lnTo>
                <a:lnTo>
                  <a:pt x="987" y="1329"/>
                </a:lnTo>
                <a:lnTo>
                  <a:pt x="967" y="1410"/>
                </a:lnTo>
                <a:cubicBezTo>
                  <a:pt x="979" y="1386"/>
                  <a:pt x="1001" y="1366"/>
                  <a:pt x="1025" y="1366"/>
                </a:cubicBezTo>
                <a:cubicBezTo>
                  <a:pt x="1042" y="1366"/>
                  <a:pt x="1060" y="1376"/>
                  <a:pt x="1077" y="1400"/>
                </a:cubicBezTo>
                <a:cubicBezTo>
                  <a:pt x="1067" y="1481"/>
                  <a:pt x="987" y="1470"/>
                  <a:pt x="1007" y="1571"/>
                </a:cubicBezTo>
                <a:cubicBezTo>
                  <a:pt x="916" y="1490"/>
                  <a:pt x="886" y="1490"/>
                  <a:pt x="846" y="1430"/>
                </a:cubicBezTo>
                <a:lnTo>
                  <a:pt x="855" y="1430"/>
                </a:lnTo>
                <a:cubicBezTo>
                  <a:pt x="826" y="1370"/>
                  <a:pt x="806" y="1279"/>
                  <a:pt x="815" y="1239"/>
                </a:cubicBezTo>
                <a:lnTo>
                  <a:pt x="815" y="1239"/>
                </a:lnTo>
                <a:cubicBezTo>
                  <a:pt x="694" y="1320"/>
                  <a:pt x="745" y="1320"/>
                  <a:pt x="645" y="1390"/>
                </a:cubicBezTo>
                <a:cubicBezTo>
                  <a:pt x="584" y="1360"/>
                  <a:pt x="665" y="1249"/>
                  <a:pt x="604" y="1249"/>
                </a:cubicBezTo>
                <a:lnTo>
                  <a:pt x="715" y="1179"/>
                </a:lnTo>
                <a:lnTo>
                  <a:pt x="715" y="1179"/>
                </a:lnTo>
                <a:cubicBezTo>
                  <a:pt x="705" y="1199"/>
                  <a:pt x="715" y="1209"/>
                  <a:pt x="715" y="1229"/>
                </a:cubicBezTo>
                <a:cubicBezTo>
                  <a:pt x="725" y="1128"/>
                  <a:pt x="795" y="1148"/>
                  <a:pt x="785" y="1048"/>
                </a:cubicBezTo>
                <a:cubicBezTo>
                  <a:pt x="830" y="1048"/>
                  <a:pt x="787" y="1111"/>
                  <a:pt x="805" y="1111"/>
                </a:cubicBezTo>
                <a:cubicBezTo>
                  <a:pt x="808" y="1111"/>
                  <a:pt x="811" y="1110"/>
                  <a:pt x="815" y="1108"/>
                </a:cubicBezTo>
                <a:lnTo>
                  <a:pt x="815" y="1108"/>
                </a:lnTo>
                <a:cubicBezTo>
                  <a:pt x="806" y="1148"/>
                  <a:pt x="835" y="1229"/>
                  <a:pt x="866" y="1279"/>
                </a:cubicBezTo>
                <a:cubicBezTo>
                  <a:pt x="946" y="1229"/>
                  <a:pt x="835" y="1179"/>
                  <a:pt x="866" y="1098"/>
                </a:cubicBezTo>
                <a:lnTo>
                  <a:pt x="956" y="1098"/>
                </a:lnTo>
                <a:cubicBezTo>
                  <a:pt x="967" y="1068"/>
                  <a:pt x="916" y="1078"/>
                  <a:pt x="906" y="1068"/>
                </a:cubicBezTo>
                <a:cubicBezTo>
                  <a:pt x="916" y="1027"/>
                  <a:pt x="967" y="1048"/>
                  <a:pt x="987" y="1018"/>
                </a:cubicBezTo>
                <a:cubicBezTo>
                  <a:pt x="967" y="1018"/>
                  <a:pt x="936" y="1018"/>
                  <a:pt x="926" y="998"/>
                </a:cubicBezTo>
                <a:cubicBezTo>
                  <a:pt x="991" y="998"/>
                  <a:pt x="1010" y="959"/>
                  <a:pt x="1072" y="959"/>
                </a:cubicBezTo>
                <a:cubicBezTo>
                  <a:pt x="1085" y="959"/>
                  <a:pt x="1101" y="960"/>
                  <a:pt x="1118" y="965"/>
                </a:cubicBezTo>
                <a:lnTo>
                  <a:pt x="1118" y="965"/>
                </a:lnTo>
                <a:cubicBezTo>
                  <a:pt x="1067" y="947"/>
                  <a:pt x="1067" y="855"/>
                  <a:pt x="1067" y="826"/>
                </a:cubicBezTo>
                <a:lnTo>
                  <a:pt x="926" y="837"/>
                </a:lnTo>
                <a:cubicBezTo>
                  <a:pt x="846" y="947"/>
                  <a:pt x="755" y="977"/>
                  <a:pt x="694" y="1118"/>
                </a:cubicBezTo>
                <a:lnTo>
                  <a:pt x="665" y="1088"/>
                </a:lnTo>
                <a:lnTo>
                  <a:pt x="665" y="1088"/>
                </a:lnTo>
                <a:cubicBezTo>
                  <a:pt x="423" y="1179"/>
                  <a:pt x="685" y="1350"/>
                  <a:pt x="564" y="1501"/>
                </a:cubicBezTo>
                <a:cubicBezTo>
                  <a:pt x="551" y="1493"/>
                  <a:pt x="541" y="1490"/>
                  <a:pt x="533" y="1490"/>
                </a:cubicBezTo>
                <a:cubicBezTo>
                  <a:pt x="501" y="1490"/>
                  <a:pt x="500" y="1541"/>
                  <a:pt x="476" y="1541"/>
                </a:cubicBezTo>
                <a:cubicBezTo>
                  <a:pt x="468" y="1541"/>
                  <a:pt x="458" y="1536"/>
                  <a:pt x="443" y="1521"/>
                </a:cubicBezTo>
                <a:cubicBezTo>
                  <a:pt x="483" y="1481"/>
                  <a:pt x="453" y="1461"/>
                  <a:pt x="403" y="1450"/>
                </a:cubicBezTo>
                <a:lnTo>
                  <a:pt x="403" y="1450"/>
                </a:lnTo>
                <a:cubicBezTo>
                  <a:pt x="413" y="1501"/>
                  <a:pt x="453" y="1561"/>
                  <a:pt x="383" y="1591"/>
                </a:cubicBezTo>
                <a:cubicBezTo>
                  <a:pt x="352" y="1541"/>
                  <a:pt x="282" y="1571"/>
                  <a:pt x="312" y="1501"/>
                </a:cubicBezTo>
                <a:lnTo>
                  <a:pt x="312" y="1501"/>
                </a:lnTo>
                <a:cubicBezTo>
                  <a:pt x="231" y="1571"/>
                  <a:pt x="211" y="1622"/>
                  <a:pt x="252" y="1712"/>
                </a:cubicBezTo>
                <a:cubicBezTo>
                  <a:pt x="244" y="1791"/>
                  <a:pt x="223" y="1805"/>
                  <a:pt x="198" y="1805"/>
                </a:cubicBezTo>
                <a:cubicBezTo>
                  <a:pt x="184" y="1805"/>
                  <a:pt x="168" y="1800"/>
                  <a:pt x="152" y="1800"/>
                </a:cubicBezTo>
                <a:cubicBezTo>
                  <a:pt x="124" y="1800"/>
                  <a:pt x="94" y="1814"/>
                  <a:pt x="70" y="1893"/>
                </a:cubicBezTo>
                <a:lnTo>
                  <a:pt x="61" y="1853"/>
                </a:lnTo>
                <a:cubicBezTo>
                  <a:pt x="61" y="1853"/>
                  <a:pt x="41" y="1883"/>
                  <a:pt x="30" y="1913"/>
                </a:cubicBezTo>
                <a:cubicBezTo>
                  <a:pt x="20" y="1953"/>
                  <a:pt x="0" y="1984"/>
                  <a:pt x="0" y="1984"/>
                </a:cubicBezTo>
                <a:lnTo>
                  <a:pt x="70" y="1964"/>
                </a:lnTo>
                <a:lnTo>
                  <a:pt x="70" y="1964"/>
                </a:lnTo>
                <a:lnTo>
                  <a:pt x="41" y="2185"/>
                </a:lnTo>
                <a:cubicBezTo>
                  <a:pt x="38" y="2234"/>
                  <a:pt x="43" y="2251"/>
                  <a:pt x="53" y="2251"/>
                </a:cubicBezTo>
                <a:cubicBezTo>
                  <a:pt x="74" y="2251"/>
                  <a:pt x="117" y="2170"/>
                  <a:pt x="142" y="2170"/>
                </a:cubicBezTo>
                <a:cubicBezTo>
                  <a:pt x="145" y="2170"/>
                  <a:pt x="148" y="2171"/>
                  <a:pt x="151" y="2175"/>
                </a:cubicBezTo>
                <a:lnTo>
                  <a:pt x="101" y="2105"/>
                </a:lnTo>
                <a:cubicBezTo>
                  <a:pt x="148" y="2037"/>
                  <a:pt x="133" y="1943"/>
                  <a:pt x="175" y="1943"/>
                </a:cubicBezTo>
                <a:cubicBezTo>
                  <a:pt x="177" y="1943"/>
                  <a:pt x="179" y="1943"/>
                  <a:pt x="181" y="1944"/>
                </a:cubicBezTo>
                <a:cubicBezTo>
                  <a:pt x="141" y="2044"/>
                  <a:pt x="211" y="2044"/>
                  <a:pt x="211" y="2094"/>
                </a:cubicBezTo>
                <a:lnTo>
                  <a:pt x="231" y="1994"/>
                </a:lnTo>
                <a:lnTo>
                  <a:pt x="292" y="1994"/>
                </a:lnTo>
                <a:cubicBezTo>
                  <a:pt x="343" y="1924"/>
                  <a:pt x="383" y="1873"/>
                  <a:pt x="352" y="1803"/>
                </a:cubicBezTo>
                <a:lnTo>
                  <a:pt x="352" y="1803"/>
                </a:lnTo>
                <a:cubicBezTo>
                  <a:pt x="312" y="1823"/>
                  <a:pt x="372" y="1873"/>
                  <a:pt x="322" y="1883"/>
                </a:cubicBezTo>
                <a:cubicBezTo>
                  <a:pt x="262" y="1803"/>
                  <a:pt x="312" y="1712"/>
                  <a:pt x="343" y="1622"/>
                </a:cubicBezTo>
                <a:cubicBezTo>
                  <a:pt x="347" y="1624"/>
                  <a:pt x="351" y="1625"/>
                  <a:pt x="355" y="1625"/>
                </a:cubicBezTo>
                <a:cubicBezTo>
                  <a:pt x="363" y="1625"/>
                  <a:pt x="371" y="1622"/>
                  <a:pt x="376" y="1622"/>
                </a:cubicBezTo>
                <a:cubicBezTo>
                  <a:pt x="380" y="1622"/>
                  <a:pt x="383" y="1624"/>
                  <a:pt x="383" y="1631"/>
                </a:cubicBezTo>
                <a:cubicBezTo>
                  <a:pt x="392" y="1642"/>
                  <a:pt x="383" y="1652"/>
                  <a:pt x="372" y="1662"/>
                </a:cubicBezTo>
                <a:cubicBezTo>
                  <a:pt x="401" y="1669"/>
                  <a:pt x="404" y="1702"/>
                  <a:pt x="429" y="1702"/>
                </a:cubicBezTo>
                <a:cubicBezTo>
                  <a:pt x="439" y="1702"/>
                  <a:pt x="453" y="1696"/>
                  <a:pt x="473" y="1682"/>
                </a:cubicBezTo>
                <a:cubicBezTo>
                  <a:pt x="504" y="1743"/>
                  <a:pt x="554" y="1853"/>
                  <a:pt x="574" y="1863"/>
                </a:cubicBezTo>
                <a:cubicBezTo>
                  <a:pt x="564" y="1904"/>
                  <a:pt x="533" y="1964"/>
                  <a:pt x="493" y="1984"/>
                </a:cubicBezTo>
                <a:lnTo>
                  <a:pt x="483" y="1974"/>
                </a:lnTo>
                <a:cubicBezTo>
                  <a:pt x="455" y="2002"/>
                  <a:pt x="462" y="2107"/>
                  <a:pt x="416" y="2107"/>
                </a:cubicBezTo>
                <a:cubicBezTo>
                  <a:pt x="412" y="2107"/>
                  <a:pt x="408" y="2106"/>
                  <a:pt x="403" y="2105"/>
                </a:cubicBezTo>
                <a:lnTo>
                  <a:pt x="403" y="2105"/>
                </a:lnTo>
                <a:cubicBezTo>
                  <a:pt x="403" y="2127"/>
                  <a:pt x="392" y="2177"/>
                  <a:pt x="415" y="2177"/>
                </a:cubicBezTo>
                <a:cubicBezTo>
                  <a:pt x="422" y="2177"/>
                  <a:pt x="435" y="2171"/>
                  <a:pt x="453" y="2155"/>
                </a:cubicBezTo>
                <a:lnTo>
                  <a:pt x="453" y="2155"/>
                </a:lnTo>
                <a:cubicBezTo>
                  <a:pt x="453" y="2155"/>
                  <a:pt x="423" y="2306"/>
                  <a:pt x="423" y="2316"/>
                </a:cubicBezTo>
                <a:cubicBezTo>
                  <a:pt x="407" y="2306"/>
                  <a:pt x="391" y="2303"/>
                  <a:pt x="376" y="2303"/>
                </a:cubicBezTo>
                <a:cubicBezTo>
                  <a:pt x="343" y="2303"/>
                  <a:pt x="313" y="2319"/>
                  <a:pt x="292" y="2326"/>
                </a:cubicBezTo>
                <a:cubicBezTo>
                  <a:pt x="285" y="2328"/>
                  <a:pt x="278" y="2329"/>
                  <a:pt x="272" y="2329"/>
                </a:cubicBezTo>
                <a:cubicBezTo>
                  <a:pt x="242" y="2329"/>
                  <a:pt x="222" y="2304"/>
                  <a:pt x="222" y="2195"/>
                </a:cubicBezTo>
                <a:cubicBezTo>
                  <a:pt x="222" y="2195"/>
                  <a:pt x="222" y="2206"/>
                  <a:pt x="211" y="2226"/>
                </a:cubicBezTo>
                <a:cubicBezTo>
                  <a:pt x="211" y="2246"/>
                  <a:pt x="202" y="2276"/>
                  <a:pt x="191" y="2326"/>
                </a:cubicBezTo>
                <a:lnTo>
                  <a:pt x="674" y="3192"/>
                </a:lnTo>
                <a:lnTo>
                  <a:pt x="715" y="3192"/>
                </a:lnTo>
                <a:cubicBezTo>
                  <a:pt x="735" y="3192"/>
                  <a:pt x="765" y="3202"/>
                  <a:pt x="806" y="3202"/>
                </a:cubicBezTo>
                <a:cubicBezTo>
                  <a:pt x="806" y="3202"/>
                  <a:pt x="795" y="3202"/>
                  <a:pt x="795" y="3212"/>
                </a:cubicBezTo>
                <a:cubicBezTo>
                  <a:pt x="785" y="3212"/>
                  <a:pt x="775" y="3212"/>
                  <a:pt x="765" y="3222"/>
                </a:cubicBezTo>
                <a:cubicBezTo>
                  <a:pt x="735" y="3212"/>
                  <a:pt x="715" y="3212"/>
                  <a:pt x="715" y="3192"/>
                </a:cubicBezTo>
                <a:cubicBezTo>
                  <a:pt x="654" y="3222"/>
                  <a:pt x="654" y="3242"/>
                  <a:pt x="694" y="3273"/>
                </a:cubicBezTo>
                <a:cubicBezTo>
                  <a:pt x="735" y="3302"/>
                  <a:pt x="835" y="3322"/>
                  <a:pt x="906" y="3333"/>
                </a:cubicBezTo>
                <a:lnTo>
                  <a:pt x="936" y="3273"/>
                </a:lnTo>
                <a:cubicBezTo>
                  <a:pt x="1021" y="3301"/>
                  <a:pt x="1082" y="3329"/>
                  <a:pt x="1153" y="3329"/>
                </a:cubicBezTo>
                <a:cubicBezTo>
                  <a:pt x="1182" y="3329"/>
                  <a:pt x="1213" y="3325"/>
                  <a:pt x="1248" y="3313"/>
                </a:cubicBezTo>
                <a:cubicBezTo>
                  <a:pt x="1248" y="3313"/>
                  <a:pt x="1309" y="3232"/>
                  <a:pt x="1349" y="3161"/>
                </a:cubicBezTo>
                <a:cubicBezTo>
                  <a:pt x="1379" y="3091"/>
                  <a:pt x="1410" y="3011"/>
                  <a:pt x="1410" y="3011"/>
                </a:cubicBezTo>
                <a:cubicBezTo>
                  <a:pt x="1430" y="3000"/>
                  <a:pt x="1439" y="2991"/>
                  <a:pt x="1459" y="2980"/>
                </a:cubicBezTo>
                <a:cubicBezTo>
                  <a:pt x="1467" y="2988"/>
                  <a:pt x="1477" y="2990"/>
                  <a:pt x="1487" y="2990"/>
                </a:cubicBezTo>
                <a:cubicBezTo>
                  <a:pt x="1500" y="2990"/>
                  <a:pt x="1514" y="2987"/>
                  <a:pt x="1526" y="2987"/>
                </a:cubicBezTo>
                <a:cubicBezTo>
                  <a:pt x="1545" y="2987"/>
                  <a:pt x="1560" y="2994"/>
                  <a:pt x="1560" y="3031"/>
                </a:cubicBezTo>
                <a:cubicBezTo>
                  <a:pt x="1580" y="3051"/>
                  <a:pt x="1560" y="3081"/>
                  <a:pt x="1520" y="3081"/>
                </a:cubicBezTo>
                <a:cubicBezTo>
                  <a:pt x="1510" y="3071"/>
                  <a:pt x="1520" y="3071"/>
                  <a:pt x="1510" y="3061"/>
                </a:cubicBezTo>
                <a:lnTo>
                  <a:pt x="1510" y="3061"/>
                </a:lnTo>
                <a:cubicBezTo>
                  <a:pt x="1510" y="3101"/>
                  <a:pt x="1520" y="3152"/>
                  <a:pt x="1580" y="3172"/>
                </a:cubicBezTo>
                <a:cubicBezTo>
                  <a:pt x="1540" y="3182"/>
                  <a:pt x="1530" y="3172"/>
                  <a:pt x="1510" y="3212"/>
                </a:cubicBezTo>
                <a:lnTo>
                  <a:pt x="1560" y="3202"/>
                </a:lnTo>
                <a:lnTo>
                  <a:pt x="1560" y="3202"/>
                </a:lnTo>
                <a:cubicBezTo>
                  <a:pt x="1500" y="3242"/>
                  <a:pt x="1389" y="3373"/>
                  <a:pt x="1410" y="3423"/>
                </a:cubicBezTo>
                <a:cubicBezTo>
                  <a:pt x="1414" y="3390"/>
                  <a:pt x="1428" y="3381"/>
                  <a:pt x="1447" y="3381"/>
                </a:cubicBezTo>
                <a:cubicBezTo>
                  <a:pt x="1471" y="3381"/>
                  <a:pt x="1501" y="3394"/>
                  <a:pt x="1528" y="3394"/>
                </a:cubicBezTo>
                <a:cubicBezTo>
                  <a:pt x="1532" y="3394"/>
                  <a:pt x="1536" y="3394"/>
                  <a:pt x="1540" y="3393"/>
                </a:cubicBezTo>
                <a:lnTo>
                  <a:pt x="1540" y="3393"/>
                </a:lnTo>
                <a:cubicBezTo>
                  <a:pt x="1512" y="3421"/>
                  <a:pt x="1458" y="3485"/>
                  <a:pt x="1500" y="3485"/>
                </a:cubicBezTo>
                <a:cubicBezTo>
                  <a:pt x="1503" y="3485"/>
                  <a:pt x="1506" y="3484"/>
                  <a:pt x="1510" y="3484"/>
                </a:cubicBezTo>
                <a:cubicBezTo>
                  <a:pt x="1510" y="3463"/>
                  <a:pt x="1550" y="3423"/>
                  <a:pt x="1571" y="3403"/>
                </a:cubicBezTo>
                <a:cubicBezTo>
                  <a:pt x="1591" y="3373"/>
                  <a:pt x="1591" y="3353"/>
                  <a:pt x="1540" y="3353"/>
                </a:cubicBezTo>
                <a:cubicBezTo>
                  <a:pt x="1580" y="3322"/>
                  <a:pt x="1611" y="3262"/>
                  <a:pt x="1661" y="3262"/>
                </a:cubicBezTo>
                <a:cubicBezTo>
                  <a:pt x="1631" y="3322"/>
                  <a:pt x="1671" y="3333"/>
                  <a:pt x="1681" y="3393"/>
                </a:cubicBezTo>
                <a:cubicBezTo>
                  <a:pt x="1712" y="3322"/>
                  <a:pt x="1681" y="3273"/>
                  <a:pt x="1681" y="3252"/>
                </a:cubicBezTo>
                <a:cubicBezTo>
                  <a:pt x="1752" y="3252"/>
                  <a:pt x="1822" y="3282"/>
                  <a:pt x="1873" y="3293"/>
                </a:cubicBezTo>
                <a:cubicBezTo>
                  <a:pt x="1890" y="3295"/>
                  <a:pt x="1906" y="3297"/>
                  <a:pt x="1922" y="3297"/>
                </a:cubicBezTo>
                <a:cubicBezTo>
                  <a:pt x="1962" y="3297"/>
                  <a:pt x="1997" y="3285"/>
                  <a:pt x="2034" y="3242"/>
                </a:cubicBezTo>
                <a:cubicBezTo>
                  <a:pt x="2034" y="3241"/>
                  <a:pt x="2035" y="3241"/>
                  <a:pt x="2035" y="3241"/>
                </a:cubicBezTo>
                <a:lnTo>
                  <a:pt x="2035" y="3241"/>
                </a:lnTo>
                <a:cubicBezTo>
                  <a:pt x="2034" y="3241"/>
                  <a:pt x="2003" y="3271"/>
                  <a:pt x="1978" y="3271"/>
                </a:cubicBezTo>
                <a:cubicBezTo>
                  <a:pt x="1967" y="3271"/>
                  <a:pt x="1958" y="3266"/>
                  <a:pt x="1953" y="3252"/>
                </a:cubicBezTo>
                <a:cubicBezTo>
                  <a:pt x="1969" y="3213"/>
                  <a:pt x="1992" y="3201"/>
                  <a:pt x="2018" y="3201"/>
                </a:cubicBezTo>
                <a:cubicBezTo>
                  <a:pt x="2052" y="3201"/>
                  <a:pt x="2091" y="3223"/>
                  <a:pt x="2123" y="3223"/>
                </a:cubicBezTo>
                <a:cubicBezTo>
                  <a:pt x="2139" y="3223"/>
                  <a:pt x="2153" y="3217"/>
                  <a:pt x="2164" y="3202"/>
                </a:cubicBezTo>
                <a:lnTo>
                  <a:pt x="2104" y="3141"/>
                </a:lnTo>
                <a:cubicBezTo>
                  <a:pt x="2114" y="3111"/>
                  <a:pt x="2154" y="3071"/>
                  <a:pt x="2175" y="3051"/>
                </a:cubicBezTo>
                <a:cubicBezTo>
                  <a:pt x="2195" y="3071"/>
                  <a:pt x="2295" y="3081"/>
                  <a:pt x="2255" y="3132"/>
                </a:cubicBezTo>
                <a:cubicBezTo>
                  <a:pt x="2396" y="3111"/>
                  <a:pt x="2255" y="2920"/>
                  <a:pt x="2376" y="2880"/>
                </a:cubicBezTo>
                <a:lnTo>
                  <a:pt x="2376" y="2880"/>
                </a:lnTo>
                <a:cubicBezTo>
                  <a:pt x="2315" y="2890"/>
                  <a:pt x="2315" y="2890"/>
                  <a:pt x="2275" y="2920"/>
                </a:cubicBezTo>
                <a:cubicBezTo>
                  <a:pt x="2295" y="2850"/>
                  <a:pt x="2255" y="2880"/>
                  <a:pt x="2235" y="2830"/>
                </a:cubicBezTo>
                <a:lnTo>
                  <a:pt x="2235" y="2830"/>
                </a:lnTo>
                <a:cubicBezTo>
                  <a:pt x="2243" y="2834"/>
                  <a:pt x="2250" y="2836"/>
                  <a:pt x="2258" y="2836"/>
                </a:cubicBezTo>
                <a:cubicBezTo>
                  <a:pt x="2282" y="2836"/>
                  <a:pt x="2304" y="2818"/>
                  <a:pt x="2316" y="2818"/>
                </a:cubicBezTo>
                <a:cubicBezTo>
                  <a:pt x="2325" y="2818"/>
                  <a:pt x="2329" y="2827"/>
                  <a:pt x="2325" y="2859"/>
                </a:cubicBezTo>
                <a:lnTo>
                  <a:pt x="2386" y="2830"/>
                </a:lnTo>
                <a:cubicBezTo>
                  <a:pt x="2406" y="2810"/>
                  <a:pt x="2416" y="2799"/>
                  <a:pt x="2416" y="2779"/>
                </a:cubicBezTo>
                <a:lnTo>
                  <a:pt x="2376" y="2769"/>
                </a:lnTo>
                <a:cubicBezTo>
                  <a:pt x="2396" y="2749"/>
                  <a:pt x="2416" y="2729"/>
                  <a:pt x="2426" y="2698"/>
                </a:cubicBezTo>
                <a:cubicBezTo>
                  <a:pt x="2436" y="2669"/>
                  <a:pt x="2436" y="2628"/>
                  <a:pt x="2436" y="2598"/>
                </a:cubicBezTo>
                <a:lnTo>
                  <a:pt x="2436" y="2598"/>
                </a:lnTo>
                <a:cubicBezTo>
                  <a:pt x="2376" y="2648"/>
                  <a:pt x="2426" y="2739"/>
                  <a:pt x="2356" y="2769"/>
                </a:cubicBezTo>
                <a:cubicBezTo>
                  <a:pt x="2245" y="2769"/>
                  <a:pt x="2345" y="2709"/>
                  <a:pt x="2245" y="2669"/>
                </a:cubicBezTo>
                <a:lnTo>
                  <a:pt x="2224" y="2759"/>
                </a:lnTo>
                <a:lnTo>
                  <a:pt x="2255" y="2749"/>
                </a:lnTo>
                <a:lnTo>
                  <a:pt x="2255" y="2749"/>
                </a:lnTo>
                <a:cubicBezTo>
                  <a:pt x="2295" y="2819"/>
                  <a:pt x="2154" y="2799"/>
                  <a:pt x="2215" y="2880"/>
                </a:cubicBezTo>
                <a:cubicBezTo>
                  <a:pt x="2194" y="2873"/>
                  <a:pt x="2178" y="2871"/>
                  <a:pt x="2164" y="2871"/>
                </a:cubicBezTo>
                <a:cubicBezTo>
                  <a:pt x="2120" y="2871"/>
                  <a:pt x="2099" y="2894"/>
                  <a:pt x="2046" y="2894"/>
                </a:cubicBezTo>
                <a:cubicBezTo>
                  <a:pt x="2034" y="2894"/>
                  <a:pt x="2020" y="2893"/>
                  <a:pt x="2003" y="2890"/>
                </a:cubicBezTo>
                <a:lnTo>
                  <a:pt x="2003" y="2890"/>
                </a:lnTo>
                <a:cubicBezTo>
                  <a:pt x="2003" y="2908"/>
                  <a:pt x="2009" y="2914"/>
                  <a:pt x="2018" y="2914"/>
                </a:cubicBezTo>
                <a:cubicBezTo>
                  <a:pt x="2028" y="2914"/>
                  <a:pt x="2042" y="2906"/>
                  <a:pt x="2053" y="2900"/>
                </a:cubicBezTo>
                <a:lnTo>
                  <a:pt x="2053" y="2900"/>
                </a:lnTo>
                <a:cubicBezTo>
                  <a:pt x="2018" y="2919"/>
                  <a:pt x="2054" y="2994"/>
                  <a:pt x="2003" y="2994"/>
                </a:cubicBezTo>
                <a:cubicBezTo>
                  <a:pt x="1997" y="2994"/>
                  <a:pt x="1991" y="2993"/>
                  <a:pt x="1983" y="2991"/>
                </a:cubicBezTo>
                <a:cubicBezTo>
                  <a:pt x="1958" y="2991"/>
                  <a:pt x="1995" y="3038"/>
                  <a:pt x="2037" y="3038"/>
                </a:cubicBezTo>
                <a:cubicBezTo>
                  <a:pt x="2042" y="3038"/>
                  <a:pt x="2047" y="3038"/>
                  <a:pt x="2052" y="3036"/>
                </a:cubicBezTo>
                <a:lnTo>
                  <a:pt x="2052" y="3036"/>
                </a:lnTo>
                <a:cubicBezTo>
                  <a:pt x="2009" y="3057"/>
                  <a:pt x="1979" y="3092"/>
                  <a:pt x="1933" y="3101"/>
                </a:cubicBezTo>
                <a:lnTo>
                  <a:pt x="2013" y="3132"/>
                </a:lnTo>
                <a:lnTo>
                  <a:pt x="1963" y="3161"/>
                </a:lnTo>
                <a:lnTo>
                  <a:pt x="2023" y="3172"/>
                </a:lnTo>
                <a:cubicBezTo>
                  <a:pt x="1961" y="3220"/>
                  <a:pt x="1880" y="3259"/>
                  <a:pt x="1802" y="3259"/>
                </a:cubicBezTo>
                <a:cubicBezTo>
                  <a:pt x="1767" y="3259"/>
                  <a:pt x="1732" y="3251"/>
                  <a:pt x="1701" y="3232"/>
                </a:cubicBezTo>
                <a:cubicBezTo>
                  <a:pt x="1782" y="3132"/>
                  <a:pt x="1923" y="3081"/>
                  <a:pt x="1913" y="2950"/>
                </a:cubicBezTo>
                <a:cubicBezTo>
                  <a:pt x="1911" y="2949"/>
                  <a:pt x="1909" y="2948"/>
                  <a:pt x="1907" y="2948"/>
                </a:cubicBezTo>
                <a:cubicBezTo>
                  <a:pt x="1889" y="2948"/>
                  <a:pt x="1887" y="3012"/>
                  <a:pt x="1858" y="3012"/>
                </a:cubicBezTo>
                <a:cubicBezTo>
                  <a:pt x="1849" y="3012"/>
                  <a:pt x="1837" y="3006"/>
                  <a:pt x="1822" y="2991"/>
                </a:cubicBezTo>
                <a:lnTo>
                  <a:pt x="1822" y="3061"/>
                </a:lnTo>
                <a:cubicBezTo>
                  <a:pt x="1808" y="3082"/>
                  <a:pt x="1775" y="3117"/>
                  <a:pt x="1746" y="3117"/>
                </a:cubicBezTo>
                <a:cubicBezTo>
                  <a:pt x="1733" y="3117"/>
                  <a:pt x="1721" y="3110"/>
                  <a:pt x="1712" y="3091"/>
                </a:cubicBezTo>
                <a:cubicBezTo>
                  <a:pt x="1772" y="3011"/>
                  <a:pt x="1772" y="2950"/>
                  <a:pt x="1782" y="2880"/>
                </a:cubicBezTo>
                <a:cubicBezTo>
                  <a:pt x="1772" y="2870"/>
                  <a:pt x="1782" y="2859"/>
                  <a:pt x="1792" y="2850"/>
                </a:cubicBezTo>
                <a:cubicBezTo>
                  <a:pt x="1812" y="2830"/>
                  <a:pt x="1852" y="2819"/>
                  <a:pt x="1862" y="2799"/>
                </a:cubicBezTo>
                <a:cubicBezTo>
                  <a:pt x="1865" y="2798"/>
                  <a:pt x="1868" y="2798"/>
                  <a:pt x="1871" y="2798"/>
                </a:cubicBezTo>
                <a:cubicBezTo>
                  <a:pt x="1893" y="2798"/>
                  <a:pt x="1893" y="2832"/>
                  <a:pt x="1893" y="2850"/>
                </a:cubicBezTo>
                <a:cubicBezTo>
                  <a:pt x="1899" y="2851"/>
                  <a:pt x="1904" y="2851"/>
                  <a:pt x="1909" y="2851"/>
                </a:cubicBezTo>
                <a:cubicBezTo>
                  <a:pt x="2019" y="2851"/>
                  <a:pt x="1978" y="2658"/>
                  <a:pt x="2084" y="2648"/>
                </a:cubicBezTo>
                <a:cubicBezTo>
                  <a:pt x="2114" y="2698"/>
                  <a:pt x="2184" y="2669"/>
                  <a:pt x="2184" y="2698"/>
                </a:cubicBezTo>
                <a:cubicBezTo>
                  <a:pt x="2235" y="2689"/>
                  <a:pt x="2224" y="2618"/>
                  <a:pt x="2235" y="2568"/>
                </a:cubicBezTo>
                <a:cubicBezTo>
                  <a:pt x="2242" y="2575"/>
                  <a:pt x="2249" y="2577"/>
                  <a:pt x="2256" y="2577"/>
                </a:cubicBezTo>
                <a:cubicBezTo>
                  <a:pt x="2269" y="2577"/>
                  <a:pt x="2283" y="2570"/>
                  <a:pt x="2294" y="2570"/>
                </a:cubicBezTo>
                <a:cubicBezTo>
                  <a:pt x="2304" y="2570"/>
                  <a:pt x="2312" y="2575"/>
                  <a:pt x="2315" y="2598"/>
                </a:cubicBezTo>
                <a:lnTo>
                  <a:pt x="2315" y="2497"/>
                </a:lnTo>
                <a:cubicBezTo>
                  <a:pt x="2318" y="2498"/>
                  <a:pt x="2321" y="2498"/>
                  <a:pt x="2324" y="2498"/>
                </a:cubicBezTo>
                <a:cubicBezTo>
                  <a:pt x="2359" y="2498"/>
                  <a:pt x="2390" y="2452"/>
                  <a:pt x="2419" y="2452"/>
                </a:cubicBezTo>
                <a:cubicBezTo>
                  <a:pt x="2428" y="2452"/>
                  <a:pt x="2437" y="2456"/>
                  <a:pt x="2446" y="2467"/>
                </a:cubicBezTo>
                <a:cubicBezTo>
                  <a:pt x="2477" y="2427"/>
                  <a:pt x="2406" y="2387"/>
                  <a:pt x="2477" y="2376"/>
                </a:cubicBezTo>
                <a:cubicBezTo>
                  <a:pt x="2477" y="2387"/>
                  <a:pt x="2486" y="2387"/>
                  <a:pt x="2477" y="2396"/>
                </a:cubicBezTo>
                <a:cubicBezTo>
                  <a:pt x="2481" y="2398"/>
                  <a:pt x="2485" y="2398"/>
                  <a:pt x="2489" y="2398"/>
                </a:cubicBezTo>
                <a:cubicBezTo>
                  <a:pt x="2517" y="2398"/>
                  <a:pt x="2548" y="2371"/>
                  <a:pt x="2557" y="2336"/>
                </a:cubicBezTo>
                <a:cubicBezTo>
                  <a:pt x="2558" y="2337"/>
                  <a:pt x="2559" y="2338"/>
                  <a:pt x="2560" y="2338"/>
                </a:cubicBezTo>
                <a:cubicBezTo>
                  <a:pt x="2569" y="2338"/>
                  <a:pt x="2578" y="2305"/>
                  <a:pt x="2587" y="2296"/>
                </a:cubicBezTo>
                <a:cubicBezTo>
                  <a:pt x="2577" y="2296"/>
                  <a:pt x="2557" y="2296"/>
                  <a:pt x="2547" y="2316"/>
                </a:cubicBezTo>
                <a:cubicBezTo>
                  <a:pt x="2526" y="2316"/>
                  <a:pt x="2537" y="2316"/>
                  <a:pt x="2497" y="2326"/>
                </a:cubicBezTo>
                <a:cubicBezTo>
                  <a:pt x="2486" y="2316"/>
                  <a:pt x="2497" y="2286"/>
                  <a:pt x="2506" y="2255"/>
                </a:cubicBezTo>
                <a:cubicBezTo>
                  <a:pt x="2526" y="2255"/>
                  <a:pt x="2547" y="2246"/>
                  <a:pt x="2567" y="2246"/>
                </a:cubicBezTo>
                <a:cubicBezTo>
                  <a:pt x="2567" y="2336"/>
                  <a:pt x="2667" y="2266"/>
                  <a:pt x="2658" y="2326"/>
                </a:cubicBezTo>
                <a:cubicBezTo>
                  <a:pt x="2738" y="2276"/>
                  <a:pt x="2738" y="2195"/>
                  <a:pt x="2748" y="2105"/>
                </a:cubicBezTo>
                <a:cubicBezTo>
                  <a:pt x="2753" y="2104"/>
                  <a:pt x="2758" y="2103"/>
                  <a:pt x="2763" y="2103"/>
                </a:cubicBezTo>
                <a:cubicBezTo>
                  <a:pt x="2795" y="2103"/>
                  <a:pt x="2830" y="2121"/>
                  <a:pt x="2863" y="2121"/>
                </a:cubicBezTo>
                <a:cubicBezTo>
                  <a:pt x="2879" y="2121"/>
                  <a:pt x="2894" y="2117"/>
                  <a:pt x="2909" y="2105"/>
                </a:cubicBezTo>
                <a:cubicBezTo>
                  <a:pt x="2919" y="2044"/>
                  <a:pt x="2969" y="1994"/>
                  <a:pt x="3040" y="1944"/>
                </a:cubicBezTo>
                <a:lnTo>
                  <a:pt x="3040" y="1944"/>
                </a:lnTo>
                <a:cubicBezTo>
                  <a:pt x="3040" y="1974"/>
                  <a:pt x="3010" y="2004"/>
                  <a:pt x="3060" y="2024"/>
                </a:cubicBezTo>
                <a:cubicBezTo>
                  <a:pt x="3040" y="1974"/>
                  <a:pt x="3040" y="1953"/>
                  <a:pt x="3050" y="1933"/>
                </a:cubicBezTo>
                <a:cubicBezTo>
                  <a:pt x="3101" y="1904"/>
                  <a:pt x="3141" y="1873"/>
                  <a:pt x="3181" y="1843"/>
                </a:cubicBezTo>
                <a:cubicBezTo>
                  <a:pt x="3181" y="1853"/>
                  <a:pt x="3191" y="1863"/>
                  <a:pt x="3201" y="1873"/>
                </a:cubicBezTo>
                <a:cubicBezTo>
                  <a:pt x="3201" y="1883"/>
                  <a:pt x="3201" y="1883"/>
                  <a:pt x="3211" y="1883"/>
                </a:cubicBezTo>
                <a:cubicBezTo>
                  <a:pt x="3221" y="1883"/>
                  <a:pt x="3231" y="1893"/>
                  <a:pt x="3242" y="1904"/>
                </a:cubicBezTo>
                <a:cubicBezTo>
                  <a:pt x="3242" y="1883"/>
                  <a:pt x="3242" y="1873"/>
                  <a:pt x="3231" y="1853"/>
                </a:cubicBezTo>
                <a:lnTo>
                  <a:pt x="3231" y="1853"/>
                </a:lnTo>
                <a:cubicBezTo>
                  <a:pt x="3242" y="1863"/>
                  <a:pt x="3242" y="1873"/>
                  <a:pt x="3251" y="1883"/>
                </a:cubicBezTo>
                <a:cubicBezTo>
                  <a:pt x="3312" y="1873"/>
                  <a:pt x="3352" y="1823"/>
                  <a:pt x="3362" y="1743"/>
                </a:cubicBezTo>
                <a:lnTo>
                  <a:pt x="3362" y="1743"/>
                </a:lnTo>
                <a:cubicBezTo>
                  <a:pt x="3355" y="1753"/>
                  <a:pt x="3350" y="1758"/>
                  <a:pt x="3346" y="1758"/>
                </a:cubicBezTo>
                <a:cubicBezTo>
                  <a:pt x="3332" y="1758"/>
                  <a:pt x="3339" y="1688"/>
                  <a:pt x="3307" y="1688"/>
                </a:cubicBezTo>
                <a:cubicBezTo>
                  <a:pt x="3302" y="1688"/>
                  <a:pt x="3297" y="1689"/>
                  <a:pt x="3291" y="1692"/>
                </a:cubicBezTo>
                <a:cubicBezTo>
                  <a:pt x="3302" y="1672"/>
                  <a:pt x="3312" y="1662"/>
                  <a:pt x="3322" y="1642"/>
                </a:cubicBezTo>
                <a:cubicBezTo>
                  <a:pt x="3372" y="1732"/>
                  <a:pt x="3412" y="1823"/>
                  <a:pt x="3453" y="1913"/>
                </a:cubicBezTo>
                <a:lnTo>
                  <a:pt x="3463" y="1913"/>
                </a:lnTo>
                <a:cubicBezTo>
                  <a:pt x="3423" y="1823"/>
                  <a:pt x="3372" y="1732"/>
                  <a:pt x="3332" y="1631"/>
                </a:cubicBezTo>
                <a:cubicBezTo>
                  <a:pt x="3332" y="1622"/>
                  <a:pt x="3322" y="1611"/>
                  <a:pt x="3322" y="1602"/>
                </a:cubicBezTo>
                <a:lnTo>
                  <a:pt x="3322" y="1602"/>
                </a:lnTo>
                <a:cubicBezTo>
                  <a:pt x="3332" y="1611"/>
                  <a:pt x="3332" y="1622"/>
                  <a:pt x="3332" y="1622"/>
                </a:cubicBezTo>
                <a:lnTo>
                  <a:pt x="3342" y="1622"/>
                </a:lnTo>
                <a:cubicBezTo>
                  <a:pt x="3332" y="1611"/>
                  <a:pt x="3332" y="1602"/>
                  <a:pt x="3322" y="1602"/>
                </a:cubicBezTo>
                <a:cubicBezTo>
                  <a:pt x="3362" y="1571"/>
                  <a:pt x="3372" y="1521"/>
                  <a:pt x="3382" y="1470"/>
                </a:cubicBezTo>
                <a:cubicBezTo>
                  <a:pt x="3382" y="1410"/>
                  <a:pt x="3382" y="1360"/>
                  <a:pt x="3453" y="1329"/>
                </a:cubicBezTo>
                <a:lnTo>
                  <a:pt x="3403" y="1329"/>
                </a:lnTo>
                <a:cubicBezTo>
                  <a:pt x="3382" y="1329"/>
                  <a:pt x="3362" y="1320"/>
                  <a:pt x="3362" y="1320"/>
                </a:cubicBezTo>
                <a:cubicBezTo>
                  <a:pt x="3332" y="1410"/>
                  <a:pt x="3342" y="1490"/>
                  <a:pt x="3312" y="1561"/>
                </a:cubicBezTo>
                <a:cubicBezTo>
                  <a:pt x="3291" y="1521"/>
                  <a:pt x="3271" y="1481"/>
                  <a:pt x="3251" y="1430"/>
                </a:cubicBezTo>
                <a:cubicBezTo>
                  <a:pt x="3262" y="1410"/>
                  <a:pt x="3271" y="1390"/>
                  <a:pt x="3271" y="1370"/>
                </a:cubicBezTo>
                <a:cubicBezTo>
                  <a:pt x="3339" y="1341"/>
                  <a:pt x="3324" y="1248"/>
                  <a:pt x="3383" y="1248"/>
                </a:cubicBezTo>
                <a:cubicBezTo>
                  <a:pt x="3386" y="1248"/>
                  <a:pt x="3389" y="1248"/>
                  <a:pt x="3392" y="1249"/>
                </a:cubicBezTo>
                <a:lnTo>
                  <a:pt x="3392" y="1259"/>
                </a:lnTo>
                <a:lnTo>
                  <a:pt x="3463" y="1179"/>
                </a:lnTo>
                <a:lnTo>
                  <a:pt x="3544" y="1239"/>
                </a:lnTo>
                <a:cubicBezTo>
                  <a:pt x="3564" y="1229"/>
                  <a:pt x="3573" y="1219"/>
                  <a:pt x="3573" y="1209"/>
                </a:cubicBezTo>
                <a:lnTo>
                  <a:pt x="3453" y="504"/>
                </a:lnTo>
                <a:cubicBezTo>
                  <a:pt x="3405" y="457"/>
                  <a:pt x="3344" y="437"/>
                  <a:pt x="3306" y="437"/>
                </a:cubicBezTo>
                <a:cubicBezTo>
                  <a:pt x="3279" y="437"/>
                  <a:pt x="3263" y="447"/>
                  <a:pt x="3271" y="464"/>
                </a:cubicBezTo>
                <a:cubicBezTo>
                  <a:pt x="3171" y="383"/>
                  <a:pt x="3242" y="403"/>
                  <a:pt x="3251" y="353"/>
                </a:cubicBezTo>
                <a:cubicBezTo>
                  <a:pt x="3322" y="353"/>
                  <a:pt x="3463" y="374"/>
                  <a:pt x="3513" y="444"/>
                </a:cubicBezTo>
                <a:lnTo>
                  <a:pt x="3644" y="1249"/>
                </a:lnTo>
                <a:cubicBezTo>
                  <a:pt x="3637" y="1249"/>
                  <a:pt x="3631" y="1254"/>
                  <a:pt x="3621" y="1254"/>
                </a:cubicBezTo>
                <a:cubicBezTo>
                  <a:pt x="3616" y="1254"/>
                  <a:pt x="3611" y="1252"/>
                  <a:pt x="3604" y="1249"/>
                </a:cubicBezTo>
                <a:cubicBezTo>
                  <a:pt x="3614" y="1249"/>
                  <a:pt x="3624" y="1239"/>
                  <a:pt x="3624" y="1229"/>
                </a:cubicBezTo>
                <a:lnTo>
                  <a:pt x="3493" y="464"/>
                </a:lnTo>
                <a:lnTo>
                  <a:pt x="3483" y="464"/>
                </a:lnTo>
                <a:lnTo>
                  <a:pt x="3483" y="474"/>
                </a:lnTo>
                <a:lnTo>
                  <a:pt x="3614" y="1229"/>
                </a:lnTo>
                <a:cubicBezTo>
                  <a:pt x="3473" y="1390"/>
                  <a:pt x="3694" y="1350"/>
                  <a:pt x="3664" y="1470"/>
                </a:cubicBezTo>
                <a:cubicBezTo>
                  <a:pt x="3694" y="1420"/>
                  <a:pt x="3765" y="1410"/>
                  <a:pt x="3775" y="1329"/>
                </a:cubicBezTo>
                <a:lnTo>
                  <a:pt x="3785" y="1320"/>
                </a:lnTo>
                <a:lnTo>
                  <a:pt x="3614" y="333"/>
                </a:lnTo>
                <a:cubicBezTo>
                  <a:pt x="3593" y="313"/>
                  <a:pt x="3533" y="273"/>
                  <a:pt x="3463" y="253"/>
                </a:cubicBezTo>
                <a:cubicBezTo>
                  <a:pt x="3403" y="222"/>
                  <a:pt x="3322" y="202"/>
                  <a:pt x="3262" y="192"/>
                </a:cubicBezTo>
                <a:lnTo>
                  <a:pt x="3262" y="192"/>
                </a:lnTo>
                <a:cubicBezTo>
                  <a:pt x="3432" y="222"/>
                  <a:pt x="3473" y="313"/>
                  <a:pt x="3533" y="414"/>
                </a:cubicBezTo>
                <a:cubicBezTo>
                  <a:pt x="3463" y="343"/>
                  <a:pt x="3412" y="383"/>
                  <a:pt x="3362" y="313"/>
                </a:cubicBezTo>
                <a:lnTo>
                  <a:pt x="3403" y="313"/>
                </a:lnTo>
                <a:cubicBezTo>
                  <a:pt x="3403" y="313"/>
                  <a:pt x="3372" y="303"/>
                  <a:pt x="3342" y="303"/>
                </a:cubicBezTo>
                <a:cubicBezTo>
                  <a:pt x="3312" y="293"/>
                  <a:pt x="3291" y="293"/>
                  <a:pt x="3291" y="293"/>
                </a:cubicBezTo>
                <a:cubicBezTo>
                  <a:pt x="3291" y="262"/>
                  <a:pt x="3231" y="222"/>
                  <a:pt x="3191" y="192"/>
                </a:cubicBezTo>
                <a:cubicBezTo>
                  <a:pt x="3141" y="172"/>
                  <a:pt x="3121" y="152"/>
                  <a:pt x="3211" y="142"/>
                </a:cubicBezTo>
                <a:cubicBezTo>
                  <a:pt x="3184" y="136"/>
                  <a:pt x="3165" y="134"/>
                  <a:pt x="3150" y="134"/>
                </a:cubicBezTo>
                <a:cubicBezTo>
                  <a:pt x="3088" y="134"/>
                  <a:pt x="3113" y="173"/>
                  <a:pt x="3033" y="173"/>
                </a:cubicBezTo>
                <a:cubicBezTo>
                  <a:pt x="3026" y="173"/>
                  <a:pt x="3018" y="173"/>
                  <a:pt x="3010" y="172"/>
                </a:cubicBezTo>
                <a:lnTo>
                  <a:pt x="3010" y="172"/>
                </a:lnTo>
                <a:lnTo>
                  <a:pt x="3130" y="212"/>
                </a:lnTo>
                <a:cubicBezTo>
                  <a:pt x="3181" y="233"/>
                  <a:pt x="3242" y="273"/>
                  <a:pt x="3242" y="273"/>
                </a:cubicBezTo>
                <a:lnTo>
                  <a:pt x="3211" y="333"/>
                </a:lnTo>
                <a:cubicBezTo>
                  <a:pt x="3110" y="333"/>
                  <a:pt x="3110" y="293"/>
                  <a:pt x="3020" y="273"/>
                </a:cubicBezTo>
                <a:lnTo>
                  <a:pt x="3010" y="343"/>
                </a:lnTo>
                <a:lnTo>
                  <a:pt x="2949" y="303"/>
                </a:lnTo>
                <a:cubicBezTo>
                  <a:pt x="2919" y="283"/>
                  <a:pt x="2879" y="262"/>
                  <a:pt x="2879" y="262"/>
                </a:cubicBezTo>
                <a:lnTo>
                  <a:pt x="2879" y="262"/>
                </a:lnTo>
                <a:cubicBezTo>
                  <a:pt x="2889" y="283"/>
                  <a:pt x="2869" y="293"/>
                  <a:pt x="2839" y="293"/>
                </a:cubicBezTo>
                <a:lnTo>
                  <a:pt x="2768" y="293"/>
                </a:lnTo>
                <a:cubicBezTo>
                  <a:pt x="2728" y="283"/>
                  <a:pt x="2718" y="242"/>
                  <a:pt x="2708" y="222"/>
                </a:cubicBezTo>
                <a:cubicBezTo>
                  <a:pt x="2703" y="211"/>
                  <a:pt x="2691" y="201"/>
                  <a:pt x="2675" y="201"/>
                </a:cubicBezTo>
                <a:cubicBezTo>
                  <a:pt x="2660" y="201"/>
                  <a:pt x="2641" y="209"/>
                  <a:pt x="2617" y="233"/>
                </a:cubicBezTo>
                <a:lnTo>
                  <a:pt x="2627" y="233"/>
                </a:lnTo>
                <a:cubicBezTo>
                  <a:pt x="2567" y="273"/>
                  <a:pt x="2537" y="293"/>
                  <a:pt x="2456" y="293"/>
                </a:cubicBezTo>
                <a:cubicBezTo>
                  <a:pt x="2456" y="283"/>
                  <a:pt x="2477" y="262"/>
                  <a:pt x="2486" y="253"/>
                </a:cubicBezTo>
                <a:cubicBezTo>
                  <a:pt x="2482" y="252"/>
                  <a:pt x="2478" y="252"/>
                  <a:pt x="2475" y="252"/>
                </a:cubicBezTo>
                <a:cubicBezTo>
                  <a:pt x="2374" y="252"/>
                  <a:pt x="2292" y="355"/>
                  <a:pt x="2223" y="355"/>
                </a:cubicBezTo>
                <a:cubicBezTo>
                  <a:pt x="2206" y="355"/>
                  <a:pt x="2190" y="349"/>
                  <a:pt x="2175" y="333"/>
                </a:cubicBezTo>
                <a:cubicBezTo>
                  <a:pt x="2154" y="273"/>
                  <a:pt x="2204" y="283"/>
                  <a:pt x="2184" y="222"/>
                </a:cubicBezTo>
                <a:lnTo>
                  <a:pt x="2184" y="222"/>
                </a:lnTo>
                <a:cubicBezTo>
                  <a:pt x="2196" y="224"/>
                  <a:pt x="2207" y="224"/>
                  <a:pt x="2217" y="224"/>
                </a:cubicBezTo>
                <a:cubicBezTo>
                  <a:pt x="2281" y="224"/>
                  <a:pt x="2298" y="195"/>
                  <a:pt x="2315" y="152"/>
                </a:cubicBezTo>
                <a:cubicBezTo>
                  <a:pt x="2336" y="112"/>
                  <a:pt x="2365" y="61"/>
                  <a:pt x="2486" y="61"/>
                </a:cubicBezTo>
                <a:cubicBezTo>
                  <a:pt x="2495" y="93"/>
                  <a:pt x="2511" y="104"/>
                  <a:pt x="2529" y="104"/>
                </a:cubicBezTo>
                <a:cubicBezTo>
                  <a:pt x="2552" y="104"/>
                  <a:pt x="2580" y="88"/>
                  <a:pt x="2607" y="72"/>
                </a:cubicBezTo>
                <a:cubicBezTo>
                  <a:pt x="2633" y="56"/>
                  <a:pt x="2671" y="40"/>
                  <a:pt x="2703" y="40"/>
                </a:cubicBezTo>
                <a:cubicBezTo>
                  <a:pt x="2733" y="40"/>
                  <a:pt x="2758" y="53"/>
                  <a:pt x="2768" y="92"/>
                </a:cubicBezTo>
                <a:cubicBezTo>
                  <a:pt x="2759" y="90"/>
                  <a:pt x="2750" y="89"/>
                  <a:pt x="2741" y="89"/>
                </a:cubicBezTo>
                <a:cubicBezTo>
                  <a:pt x="2632" y="89"/>
                  <a:pt x="2547" y="193"/>
                  <a:pt x="2557" y="202"/>
                </a:cubicBezTo>
                <a:cubicBezTo>
                  <a:pt x="2609" y="183"/>
                  <a:pt x="2687" y="171"/>
                  <a:pt x="2754" y="171"/>
                </a:cubicBezTo>
                <a:cubicBezTo>
                  <a:pt x="2791" y="171"/>
                  <a:pt x="2824" y="175"/>
                  <a:pt x="2849" y="182"/>
                </a:cubicBezTo>
                <a:cubicBezTo>
                  <a:pt x="2788" y="132"/>
                  <a:pt x="2799" y="51"/>
                  <a:pt x="2859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8"/>
          <p:cNvSpPr/>
          <p:nvPr/>
        </p:nvSpPr>
        <p:spPr>
          <a:xfrm>
            <a:off x="1439611" y="3143495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8"/>
          <p:cNvSpPr/>
          <p:nvPr/>
        </p:nvSpPr>
        <p:spPr>
          <a:xfrm>
            <a:off x="1439611" y="3139799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8"/>
          <p:cNvSpPr/>
          <p:nvPr/>
        </p:nvSpPr>
        <p:spPr>
          <a:xfrm>
            <a:off x="1439611" y="3145343"/>
            <a:ext cx="1016" cy="1016"/>
          </a:xfrm>
          <a:custGeom>
            <a:avLst/>
            <a:gdLst/>
            <a:ahLst/>
            <a:cxnLst/>
            <a:rect l="l" t="t" r="r" b="b"/>
            <a:pathLst>
              <a:path w="11" h="11" extrusionOk="0">
                <a:moveTo>
                  <a:pt x="0" y="1"/>
                </a:moveTo>
                <a:lnTo>
                  <a:pt x="11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8"/>
          <p:cNvSpPr/>
          <p:nvPr/>
        </p:nvSpPr>
        <p:spPr>
          <a:xfrm>
            <a:off x="1439611" y="3149039"/>
            <a:ext cx="92" cy="2033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21"/>
                </a:moveTo>
                <a:lnTo>
                  <a:pt x="0" y="21"/>
                </a:ln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8"/>
          <p:cNvSpPr/>
          <p:nvPr/>
        </p:nvSpPr>
        <p:spPr>
          <a:xfrm>
            <a:off x="1439611" y="3144419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0" y="11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8"/>
          <p:cNvSpPr/>
          <p:nvPr/>
        </p:nvSpPr>
        <p:spPr>
          <a:xfrm>
            <a:off x="1439611" y="3140631"/>
            <a:ext cx="92" cy="1109"/>
          </a:xfrm>
          <a:custGeom>
            <a:avLst/>
            <a:gdLst/>
            <a:ahLst/>
            <a:cxnLst/>
            <a:rect l="l" t="t" r="r" b="b"/>
            <a:pathLst>
              <a:path w="1" h="12" extrusionOk="0">
                <a:moveTo>
                  <a:pt x="0" y="11"/>
                </a:move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8"/>
          <p:cNvSpPr/>
          <p:nvPr/>
        </p:nvSpPr>
        <p:spPr>
          <a:xfrm>
            <a:off x="1439611" y="3146267"/>
            <a:ext cx="1016" cy="2865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0" y="0"/>
                </a:moveTo>
                <a:cubicBezTo>
                  <a:pt x="0" y="5"/>
                  <a:pt x="2" y="9"/>
                  <a:pt x="4" y="13"/>
                </a:cubicBezTo>
                <a:lnTo>
                  <a:pt x="4" y="13"/>
                </a:lnTo>
                <a:cubicBezTo>
                  <a:pt x="3" y="13"/>
                  <a:pt x="2" y="12"/>
                  <a:pt x="0" y="11"/>
                </a:cubicBezTo>
                <a:lnTo>
                  <a:pt x="0" y="11"/>
                </a:lnTo>
                <a:cubicBezTo>
                  <a:pt x="0" y="11"/>
                  <a:pt x="5" y="15"/>
                  <a:pt x="5" y="21"/>
                </a:cubicBezTo>
                <a:lnTo>
                  <a:pt x="5" y="21"/>
                </a:lnTo>
                <a:cubicBezTo>
                  <a:pt x="5" y="18"/>
                  <a:pt x="4" y="16"/>
                  <a:pt x="4" y="13"/>
                </a:cubicBezTo>
                <a:lnTo>
                  <a:pt x="4" y="13"/>
                </a:lnTo>
                <a:cubicBezTo>
                  <a:pt x="5" y="14"/>
                  <a:pt x="6" y="15"/>
                  <a:pt x="7" y="15"/>
                </a:cubicBezTo>
                <a:cubicBezTo>
                  <a:pt x="11" y="15"/>
                  <a:pt x="11" y="8"/>
                  <a:pt x="11" y="0"/>
                </a:cubicBezTo>
                <a:close/>
                <a:moveTo>
                  <a:pt x="5" y="21"/>
                </a:moveTo>
                <a:cubicBezTo>
                  <a:pt x="5" y="24"/>
                  <a:pt x="4" y="27"/>
                  <a:pt x="1" y="31"/>
                </a:cubicBezTo>
                <a:lnTo>
                  <a:pt x="1" y="31"/>
                </a:lnTo>
                <a:cubicBezTo>
                  <a:pt x="4" y="27"/>
                  <a:pt x="5" y="24"/>
                  <a:pt x="5" y="2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8"/>
          <p:cNvSpPr/>
          <p:nvPr/>
        </p:nvSpPr>
        <p:spPr>
          <a:xfrm>
            <a:off x="1439611" y="3141647"/>
            <a:ext cx="92" cy="1941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0" y="0"/>
                </a:moveTo>
                <a:lnTo>
                  <a:pt x="0" y="0"/>
                </a:lnTo>
                <a:lnTo>
                  <a:pt x="0" y="20"/>
                </a:lnTo>
                <a:lnTo>
                  <a:pt x="0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8"/>
          <p:cNvSpPr/>
          <p:nvPr/>
        </p:nvSpPr>
        <p:spPr>
          <a:xfrm>
            <a:off x="1439611" y="3143495"/>
            <a:ext cx="92" cy="2865"/>
          </a:xfrm>
          <a:custGeom>
            <a:avLst/>
            <a:gdLst/>
            <a:ahLst/>
            <a:cxnLst/>
            <a:rect l="l" t="t" r="r" b="b"/>
            <a:pathLst>
              <a:path w="1" h="31" extrusionOk="0">
                <a:moveTo>
                  <a:pt x="0" y="0"/>
                </a:moveTo>
                <a:lnTo>
                  <a:pt x="0" y="30"/>
                </a:lnTo>
                <a:lnTo>
                  <a:pt x="0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8"/>
          <p:cNvSpPr/>
          <p:nvPr/>
        </p:nvSpPr>
        <p:spPr>
          <a:xfrm>
            <a:off x="1439611" y="3141647"/>
            <a:ext cx="92" cy="1941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0" y="0"/>
                </a:moveTo>
                <a:lnTo>
                  <a:pt x="0" y="2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8"/>
          <p:cNvSpPr/>
          <p:nvPr/>
        </p:nvSpPr>
        <p:spPr>
          <a:xfrm>
            <a:off x="1439611" y="3156524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8"/>
          <p:cNvSpPr/>
          <p:nvPr/>
        </p:nvSpPr>
        <p:spPr>
          <a:xfrm>
            <a:off x="1622848" y="3033812"/>
            <a:ext cx="3789" cy="6468"/>
          </a:xfrm>
          <a:custGeom>
            <a:avLst/>
            <a:gdLst/>
            <a:ahLst/>
            <a:cxnLst/>
            <a:rect l="l" t="t" r="r" b="b"/>
            <a:pathLst>
              <a:path w="41" h="70" extrusionOk="0">
                <a:moveTo>
                  <a:pt x="1" y="0"/>
                </a:moveTo>
                <a:cubicBezTo>
                  <a:pt x="11" y="20"/>
                  <a:pt x="21" y="50"/>
                  <a:pt x="31" y="70"/>
                </a:cubicBezTo>
                <a:lnTo>
                  <a:pt x="41" y="70"/>
                </a:lnTo>
                <a:cubicBezTo>
                  <a:pt x="21" y="50"/>
                  <a:pt x="11" y="2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8"/>
          <p:cNvSpPr/>
          <p:nvPr/>
        </p:nvSpPr>
        <p:spPr>
          <a:xfrm>
            <a:off x="1590229" y="3024479"/>
            <a:ext cx="9425" cy="5637"/>
          </a:xfrm>
          <a:custGeom>
            <a:avLst/>
            <a:gdLst/>
            <a:ahLst/>
            <a:cxnLst/>
            <a:rect l="l" t="t" r="r" b="b"/>
            <a:pathLst>
              <a:path w="102" h="61" extrusionOk="0">
                <a:moveTo>
                  <a:pt x="11" y="0"/>
                </a:moveTo>
                <a:cubicBezTo>
                  <a:pt x="1" y="50"/>
                  <a:pt x="41" y="40"/>
                  <a:pt x="92" y="60"/>
                </a:cubicBezTo>
                <a:lnTo>
                  <a:pt x="102" y="60"/>
                </a:lnTo>
                <a:cubicBezTo>
                  <a:pt x="92" y="50"/>
                  <a:pt x="92" y="40"/>
                  <a:pt x="92" y="40"/>
                </a:cubicBezTo>
                <a:cubicBezTo>
                  <a:pt x="61" y="30"/>
                  <a:pt x="21" y="30"/>
                  <a:pt x="1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8"/>
          <p:cNvSpPr/>
          <p:nvPr/>
        </p:nvSpPr>
        <p:spPr>
          <a:xfrm>
            <a:off x="1439611" y="3154676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48"/>
          <p:cNvSpPr/>
          <p:nvPr/>
        </p:nvSpPr>
        <p:spPr>
          <a:xfrm>
            <a:off x="1439611" y="3153660"/>
            <a:ext cx="92" cy="1109"/>
          </a:xfrm>
          <a:custGeom>
            <a:avLst/>
            <a:gdLst/>
            <a:ahLst/>
            <a:cxnLst/>
            <a:rect l="l" t="t" r="r" b="b"/>
            <a:pathLst>
              <a:path w="1" h="12" extrusionOk="0">
                <a:moveTo>
                  <a:pt x="0" y="1"/>
                </a:moveTo>
                <a:lnTo>
                  <a:pt x="0" y="1"/>
                </a:lnTo>
                <a:lnTo>
                  <a:pt x="0" y="1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48"/>
          <p:cNvSpPr/>
          <p:nvPr/>
        </p:nvSpPr>
        <p:spPr>
          <a:xfrm>
            <a:off x="1439611" y="3136011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0" y="1"/>
                </a:moveTo>
                <a:lnTo>
                  <a:pt x="0" y="1"/>
                </a:lnTo>
                <a:lnTo>
                  <a:pt x="0" y="1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48"/>
          <p:cNvSpPr/>
          <p:nvPr/>
        </p:nvSpPr>
        <p:spPr>
          <a:xfrm>
            <a:off x="1439611" y="3135086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0" y="11"/>
                </a:move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48"/>
          <p:cNvSpPr/>
          <p:nvPr/>
        </p:nvSpPr>
        <p:spPr>
          <a:xfrm>
            <a:off x="1439611" y="3155508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48"/>
          <p:cNvSpPr/>
          <p:nvPr/>
        </p:nvSpPr>
        <p:spPr>
          <a:xfrm>
            <a:off x="1672099" y="3083987"/>
            <a:ext cx="10349" cy="14970"/>
          </a:xfrm>
          <a:custGeom>
            <a:avLst/>
            <a:gdLst/>
            <a:ahLst/>
            <a:cxnLst/>
            <a:rect l="l" t="t" r="r" b="b"/>
            <a:pathLst>
              <a:path w="112" h="162" extrusionOk="0">
                <a:moveTo>
                  <a:pt x="41" y="0"/>
                </a:moveTo>
                <a:lnTo>
                  <a:pt x="41" y="0"/>
                </a:lnTo>
                <a:cubicBezTo>
                  <a:pt x="1" y="81"/>
                  <a:pt x="72" y="81"/>
                  <a:pt x="21" y="141"/>
                </a:cubicBezTo>
                <a:lnTo>
                  <a:pt x="112" y="161"/>
                </a:lnTo>
                <a:cubicBezTo>
                  <a:pt x="31" y="131"/>
                  <a:pt x="101" y="20"/>
                  <a:pt x="4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48"/>
          <p:cNvSpPr/>
          <p:nvPr/>
        </p:nvSpPr>
        <p:spPr>
          <a:xfrm>
            <a:off x="1620076" y="2961183"/>
            <a:ext cx="10349" cy="5637"/>
          </a:xfrm>
          <a:custGeom>
            <a:avLst/>
            <a:gdLst/>
            <a:ahLst/>
            <a:cxnLst/>
            <a:rect l="l" t="t" r="r" b="b"/>
            <a:pathLst>
              <a:path w="112" h="61" extrusionOk="0">
                <a:moveTo>
                  <a:pt x="0" y="1"/>
                </a:moveTo>
                <a:cubicBezTo>
                  <a:pt x="0" y="1"/>
                  <a:pt x="20" y="10"/>
                  <a:pt x="40" y="30"/>
                </a:cubicBezTo>
                <a:cubicBezTo>
                  <a:pt x="61" y="41"/>
                  <a:pt x="81" y="61"/>
                  <a:pt x="81" y="61"/>
                </a:cubicBezTo>
                <a:lnTo>
                  <a:pt x="111" y="41"/>
                </a:lnTo>
                <a:cubicBezTo>
                  <a:pt x="111" y="41"/>
                  <a:pt x="81" y="30"/>
                  <a:pt x="61" y="21"/>
                </a:cubicBez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48"/>
          <p:cNvSpPr/>
          <p:nvPr/>
        </p:nvSpPr>
        <p:spPr>
          <a:xfrm>
            <a:off x="1568884" y="2965803"/>
            <a:ext cx="6561" cy="4805"/>
          </a:xfrm>
          <a:custGeom>
            <a:avLst/>
            <a:gdLst/>
            <a:ahLst/>
            <a:cxnLst/>
            <a:rect l="l" t="t" r="r" b="b"/>
            <a:pathLst>
              <a:path w="71" h="52" extrusionOk="0">
                <a:moveTo>
                  <a:pt x="61" y="0"/>
                </a:moveTo>
                <a:lnTo>
                  <a:pt x="1" y="51"/>
                </a:lnTo>
                <a:lnTo>
                  <a:pt x="11" y="51"/>
                </a:lnTo>
                <a:lnTo>
                  <a:pt x="71" y="11"/>
                </a:lnTo>
                <a:lnTo>
                  <a:pt x="6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48"/>
          <p:cNvSpPr/>
          <p:nvPr/>
        </p:nvSpPr>
        <p:spPr>
          <a:xfrm>
            <a:off x="1451716" y="3008586"/>
            <a:ext cx="16818" cy="12197"/>
          </a:xfrm>
          <a:custGeom>
            <a:avLst/>
            <a:gdLst/>
            <a:ahLst/>
            <a:cxnLst/>
            <a:rect l="l" t="t" r="r" b="b"/>
            <a:pathLst>
              <a:path w="182" h="132" extrusionOk="0">
                <a:moveTo>
                  <a:pt x="141" y="0"/>
                </a:moveTo>
                <a:lnTo>
                  <a:pt x="141" y="0"/>
                </a:lnTo>
                <a:cubicBezTo>
                  <a:pt x="91" y="51"/>
                  <a:pt x="61" y="51"/>
                  <a:pt x="1" y="121"/>
                </a:cubicBezTo>
                <a:cubicBezTo>
                  <a:pt x="33" y="108"/>
                  <a:pt x="55" y="100"/>
                  <a:pt x="72" y="100"/>
                </a:cubicBezTo>
                <a:cubicBezTo>
                  <a:pt x="91" y="100"/>
                  <a:pt x="105" y="110"/>
                  <a:pt x="121" y="132"/>
                </a:cubicBezTo>
                <a:cubicBezTo>
                  <a:pt x="182" y="91"/>
                  <a:pt x="121" y="41"/>
                  <a:pt x="14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48"/>
          <p:cNvSpPr/>
          <p:nvPr/>
        </p:nvSpPr>
        <p:spPr>
          <a:xfrm>
            <a:off x="1442938" y="3022169"/>
            <a:ext cx="5175" cy="2495"/>
          </a:xfrm>
          <a:custGeom>
            <a:avLst/>
            <a:gdLst/>
            <a:ahLst/>
            <a:cxnLst/>
            <a:rect l="l" t="t" r="r" b="b"/>
            <a:pathLst>
              <a:path w="56" h="27" extrusionOk="0">
                <a:moveTo>
                  <a:pt x="33" y="1"/>
                </a:moveTo>
                <a:cubicBezTo>
                  <a:pt x="14" y="1"/>
                  <a:pt x="0" y="26"/>
                  <a:pt x="3" y="26"/>
                </a:cubicBezTo>
                <a:cubicBezTo>
                  <a:pt x="3" y="26"/>
                  <a:pt x="4" y="26"/>
                  <a:pt x="5" y="25"/>
                </a:cubicBezTo>
                <a:cubicBezTo>
                  <a:pt x="13" y="25"/>
                  <a:pt x="28" y="12"/>
                  <a:pt x="44" y="12"/>
                </a:cubicBezTo>
                <a:cubicBezTo>
                  <a:pt x="47" y="12"/>
                  <a:pt x="51" y="13"/>
                  <a:pt x="55" y="15"/>
                </a:cubicBezTo>
                <a:cubicBezTo>
                  <a:pt x="47" y="4"/>
                  <a:pt x="40" y="1"/>
                  <a:pt x="33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48"/>
          <p:cNvSpPr/>
          <p:nvPr/>
        </p:nvSpPr>
        <p:spPr>
          <a:xfrm>
            <a:off x="1443307" y="3047857"/>
            <a:ext cx="6653" cy="6468"/>
          </a:xfrm>
          <a:custGeom>
            <a:avLst/>
            <a:gdLst/>
            <a:ahLst/>
            <a:cxnLst/>
            <a:rect l="l" t="t" r="r" b="b"/>
            <a:pathLst>
              <a:path w="72" h="70" extrusionOk="0">
                <a:moveTo>
                  <a:pt x="22" y="1"/>
                </a:moveTo>
                <a:cubicBezTo>
                  <a:pt x="14" y="1"/>
                  <a:pt x="6" y="8"/>
                  <a:pt x="1" y="29"/>
                </a:cubicBezTo>
                <a:cubicBezTo>
                  <a:pt x="3" y="26"/>
                  <a:pt x="7" y="25"/>
                  <a:pt x="11" y="25"/>
                </a:cubicBezTo>
                <a:cubicBezTo>
                  <a:pt x="25" y="25"/>
                  <a:pt x="48" y="38"/>
                  <a:pt x="71" y="69"/>
                </a:cubicBezTo>
                <a:cubicBezTo>
                  <a:pt x="64" y="47"/>
                  <a:pt x="42" y="1"/>
                  <a:pt x="22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8"/>
          <p:cNvSpPr/>
          <p:nvPr/>
        </p:nvSpPr>
        <p:spPr>
          <a:xfrm>
            <a:off x="1381027" y="3087683"/>
            <a:ext cx="4066" cy="5544"/>
          </a:xfrm>
          <a:custGeom>
            <a:avLst/>
            <a:gdLst/>
            <a:ahLst/>
            <a:cxnLst/>
            <a:rect l="l" t="t" r="r" b="b"/>
            <a:pathLst>
              <a:path w="44" h="60" extrusionOk="0">
                <a:moveTo>
                  <a:pt x="30" y="1"/>
                </a:moveTo>
                <a:lnTo>
                  <a:pt x="1" y="30"/>
                </a:lnTo>
                <a:cubicBezTo>
                  <a:pt x="2" y="30"/>
                  <a:pt x="4" y="29"/>
                  <a:pt x="5" y="29"/>
                </a:cubicBezTo>
                <a:cubicBezTo>
                  <a:pt x="21" y="29"/>
                  <a:pt x="39" y="59"/>
                  <a:pt x="42" y="59"/>
                </a:cubicBezTo>
                <a:cubicBezTo>
                  <a:pt x="43" y="59"/>
                  <a:pt x="43" y="57"/>
                  <a:pt x="41" y="50"/>
                </a:cubicBezTo>
                <a:lnTo>
                  <a:pt x="3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48"/>
          <p:cNvSpPr/>
          <p:nvPr/>
        </p:nvSpPr>
        <p:spPr>
          <a:xfrm>
            <a:off x="1378163" y="3112725"/>
            <a:ext cx="3881" cy="5729"/>
          </a:xfrm>
          <a:custGeom>
            <a:avLst/>
            <a:gdLst/>
            <a:ahLst/>
            <a:cxnLst/>
            <a:rect l="l" t="t" r="r" b="b"/>
            <a:pathLst>
              <a:path w="42" h="62" extrusionOk="0">
                <a:moveTo>
                  <a:pt x="41" y="1"/>
                </a:moveTo>
                <a:lnTo>
                  <a:pt x="1" y="61"/>
                </a:lnTo>
                <a:lnTo>
                  <a:pt x="11" y="61"/>
                </a:lnTo>
                <a:lnTo>
                  <a:pt x="4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48"/>
          <p:cNvSpPr/>
          <p:nvPr/>
        </p:nvSpPr>
        <p:spPr>
          <a:xfrm>
            <a:off x="1348409" y="3141647"/>
            <a:ext cx="2957" cy="11273"/>
          </a:xfrm>
          <a:custGeom>
            <a:avLst/>
            <a:gdLst/>
            <a:ahLst/>
            <a:cxnLst/>
            <a:rect l="l" t="t" r="r" b="b"/>
            <a:pathLst>
              <a:path w="32" h="122" extrusionOk="0">
                <a:moveTo>
                  <a:pt x="31" y="0"/>
                </a:moveTo>
                <a:lnTo>
                  <a:pt x="11" y="10"/>
                </a:lnTo>
                <a:lnTo>
                  <a:pt x="1" y="121"/>
                </a:lnTo>
                <a:lnTo>
                  <a:pt x="21" y="101"/>
                </a:lnTo>
                <a:lnTo>
                  <a:pt x="3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48"/>
          <p:cNvSpPr/>
          <p:nvPr/>
        </p:nvSpPr>
        <p:spPr>
          <a:xfrm>
            <a:off x="1580989" y="3138690"/>
            <a:ext cx="88524" cy="82056"/>
          </a:xfrm>
          <a:custGeom>
            <a:avLst/>
            <a:gdLst/>
            <a:ahLst/>
            <a:cxnLst/>
            <a:rect l="l" t="t" r="r" b="b"/>
            <a:pathLst>
              <a:path w="958" h="888" extrusionOk="0">
                <a:moveTo>
                  <a:pt x="282" y="304"/>
                </a:moveTo>
                <a:cubicBezTo>
                  <a:pt x="279" y="309"/>
                  <a:pt x="277" y="314"/>
                  <a:pt x="277" y="318"/>
                </a:cubicBezTo>
                <a:lnTo>
                  <a:pt x="277" y="318"/>
                </a:lnTo>
                <a:cubicBezTo>
                  <a:pt x="280" y="309"/>
                  <a:pt x="282" y="304"/>
                  <a:pt x="282" y="304"/>
                </a:cubicBezTo>
                <a:close/>
                <a:moveTo>
                  <a:pt x="355" y="707"/>
                </a:moveTo>
                <a:cubicBezTo>
                  <a:pt x="354" y="710"/>
                  <a:pt x="353" y="714"/>
                  <a:pt x="353" y="717"/>
                </a:cubicBezTo>
                <a:cubicBezTo>
                  <a:pt x="354" y="713"/>
                  <a:pt x="355" y="710"/>
                  <a:pt x="355" y="707"/>
                </a:cubicBezTo>
                <a:close/>
                <a:moveTo>
                  <a:pt x="766" y="0"/>
                </a:moveTo>
                <a:cubicBezTo>
                  <a:pt x="713" y="0"/>
                  <a:pt x="782" y="163"/>
                  <a:pt x="725" y="173"/>
                </a:cubicBezTo>
                <a:cubicBezTo>
                  <a:pt x="702" y="142"/>
                  <a:pt x="697" y="104"/>
                  <a:pt x="681" y="104"/>
                </a:cubicBezTo>
                <a:cubicBezTo>
                  <a:pt x="676" y="104"/>
                  <a:pt x="671" y="106"/>
                  <a:pt x="665" y="113"/>
                </a:cubicBezTo>
                <a:lnTo>
                  <a:pt x="665" y="102"/>
                </a:lnTo>
                <a:cubicBezTo>
                  <a:pt x="657" y="123"/>
                  <a:pt x="646" y="129"/>
                  <a:pt x="635" y="129"/>
                </a:cubicBezTo>
                <a:cubicBezTo>
                  <a:pt x="618" y="129"/>
                  <a:pt x="599" y="114"/>
                  <a:pt x="590" y="114"/>
                </a:cubicBezTo>
                <a:cubicBezTo>
                  <a:pt x="581" y="114"/>
                  <a:pt x="580" y="127"/>
                  <a:pt x="595" y="173"/>
                </a:cubicBezTo>
                <a:lnTo>
                  <a:pt x="554" y="123"/>
                </a:lnTo>
                <a:cubicBezTo>
                  <a:pt x="554" y="153"/>
                  <a:pt x="544" y="173"/>
                  <a:pt x="534" y="193"/>
                </a:cubicBezTo>
                <a:lnTo>
                  <a:pt x="474" y="254"/>
                </a:lnTo>
                <a:lnTo>
                  <a:pt x="474" y="234"/>
                </a:lnTo>
                <a:cubicBezTo>
                  <a:pt x="423" y="364"/>
                  <a:pt x="434" y="284"/>
                  <a:pt x="343" y="395"/>
                </a:cubicBezTo>
                <a:lnTo>
                  <a:pt x="343" y="294"/>
                </a:lnTo>
                <a:cubicBezTo>
                  <a:pt x="293" y="294"/>
                  <a:pt x="333" y="364"/>
                  <a:pt x="302" y="375"/>
                </a:cubicBezTo>
                <a:cubicBezTo>
                  <a:pt x="302" y="366"/>
                  <a:pt x="274" y="343"/>
                  <a:pt x="277" y="318"/>
                </a:cubicBezTo>
                <a:lnTo>
                  <a:pt x="277" y="318"/>
                </a:lnTo>
                <a:cubicBezTo>
                  <a:pt x="270" y="337"/>
                  <a:pt x="259" y="371"/>
                  <a:pt x="252" y="404"/>
                </a:cubicBezTo>
                <a:lnTo>
                  <a:pt x="212" y="505"/>
                </a:lnTo>
                <a:cubicBezTo>
                  <a:pt x="206" y="545"/>
                  <a:pt x="217" y="550"/>
                  <a:pt x="232" y="550"/>
                </a:cubicBezTo>
                <a:cubicBezTo>
                  <a:pt x="237" y="550"/>
                  <a:pt x="242" y="549"/>
                  <a:pt x="247" y="549"/>
                </a:cubicBezTo>
                <a:cubicBezTo>
                  <a:pt x="255" y="549"/>
                  <a:pt x="264" y="550"/>
                  <a:pt x="273" y="556"/>
                </a:cubicBezTo>
                <a:cubicBezTo>
                  <a:pt x="279" y="590"/>
                  <a:pt x="244" y="615"/>
                  <a:pt x="212" y="615"/>
                </a:cubicBezTo>
                <a:cubicBezTo>
                  <a:pt x="196" y="615"/>
                  <a:pt x="181" y="609"/>
                  <a:pt x="172" y="596"/>
                </a:cubicBezTo>
                <a:cubicBezTo>
                  <a:pt x="172" y="576"/>
                  <a:pt x="192" y="536"/>
                  <a:pt x="161" y="536"/>
                </a:cubicBezTo>
                <a:lnTo>
                  <a:pt x="172" y="656"/>
                </a:lnTo>
                <a:cubicBezTo>
                  <a:pt x="61" y="656"/>
                  <a:pt x="141" y="505"/>
                  <a:pt x="152" y="445"/>
                </a:cubicBezTo>
                <a:lnTo>
                  <a:pt x="152" y="445"/>
                </a:lnTo>
                <a:cubicBezTo>
                  <a:pt x="71" y="485"/>
                  <a:pt x="91" y="556"/>
                  <a:pt x="20" y="616"/>
                </a:cubicBezTo>
                <a:cubicBezTo>
                  <a:pt x="26" y="613"/>
                  <a:pt x="33" y="612"/>
                  <a:pt x="41" y="612"/>
                </a:cubicBezTo>
                <a:cubicBezTo>
                  <a:pt x="59" y="612"/>
                  <a:pt x="80" y="619"/>
                  <a:pt x="101" y="626"/>
                </a:cubicBezTo>
                <a:cubicBezTo>
                  <a:pt x="141" y="686"/>
                  <a:pt x="51" y="717"/>
                  <a:pt x="0" y="757"/>
                </a:cubicBezTo>
                <a:cubicBezTo>
                  <a:pt x="51" y="757"/>
                  <a:pt x="51" y="797"/>
                  <a:pt x="41" y="838"/>
                </a:cubicBezTo>
                <a:lnTo>
                  <a:pt x="41" y="858"/>
                </a:lnTo>
                <a:lnTo>
                  <a:pt x="41" y="867"/>
                </a:lnTo>
                <a:cubicBezTo>
                  <a:pt x="51" y="878"/>
                  <a:pt x="51" y="878"/>
                  <a:pt x="71" y="888"/>
                </a:cubicBezTo>
                <a:cubicBezTo>
                  <a:pt x="86" y="863"/>
                  <a:pt x="111" y="858"/>
                  <a:pt x="136" y="858"/>
                </a:cubicBezTo>
                <a:cubicBezTo>
                  <a:pt x="153" y="858"/>
                  <a:pt x="170" y="860"/>
                  <a:pt x="184" y="860"/>
                </a:cubicBezTo>
                <a:cubicBezTo>
                  <a:pt x="191" y="860"/>
                  <a:pt x="197" y="859"/>
                  <a:pt x="202" y="858"/>
                </a:cubicBezTo>
                <a:cubicBezTo>
                  <a:pt x="101" y="767"/>
                  <a:pt x="282" y="757"/>
                  <a:pt x="293" y="706"/>
                </a:cubicBezTo>
                <a:lnTo>
                  <a:pt x="333" y="666"/>
                </a:lnTo>
                <a:lnTo>
                  <a:pt x="343" y="656"/>
                </a:lnTo>
                <a:cubicBezTo>
                  <a:pt x="352" y="665"/>
                  <a:pt x="361" y="675"/>
                  <a:pt x="355" y="707"/>
                </a:cubicBezTo>
                <a:lnTo>
                  <a:pt x="355" y="707"/>
                </a:lnTo>
                <a:cubicBezTo>
                  <a:pt x="367" y="678"/>
                  <a:pt x="420" y="643"/>
                  <a:pt x="393" y="616"/>
                </a:cubicBezTo>
                <a:lnTo>
                  <a:pt x="514" y="525"/>
                </a:lnTo>
                <a:cubicBezTo>
                  <a:pt x="524" y="525"/>
                  <a:pt x="524" y="525"/>
                  <a:pt x="534" y="536"/>
                </a:cubicBezTo>
                <a:cubicBezTo>
                  <a:pt x="534" y="525"/>
                  <a:pt x="534" y="516"/>
                  <a:pt x="524" y="516"/>
                </a:cubicBezTo>
                <a:lnTo>
                  <a:pt x="604" y="455"/>
                </a:lnTo>
                <a:cubicBezTo>
                  <a:pt x="635" y="435"/>
                  <a:pt x="665" y="415"/>
                  <a:pt x="685" y="395"/>
                </a:cubicBezTo>
                <a:cubicBezTo>
                  <a:pt x="715" y="375"/>
                  <a:pt x="736" y="364"/>
                  <a:pt x="765" y="344"/>
                </a:cubicBezTo>
                <a:cubicBezTo>
                  <a:pt x="816" y="304"/>
                  <a:pt x="866" y="263"/>
                  <a:pt x="906" y="243"/>
                </a:cubicBezTo>
                <a:cubicBezTo>
                  <a:pt x="937" y="234"/>
                  <a:pt x="957" y="214"/>
                  <a:pt x="957" y="214"/>
                </a:cubicBezTo>
                <a:cubicBezTo>
                  <a:pt x="937" y="214"/>
                  <a:pt x="906" y="203"/>
                  <a:pt x="876" y="193"/>
                </a:cubicBezTo>
                <a:cubicBezTo>
                  <a:pt x="873" y="164"/>
                  <a:pt x="868" y="157"/>
                  <a:pt x="861" y="157"/>
                </a:cubicBezTo>
                <a:cubicBezTo>
                  <a:pt x="855" y="157"/>
                  <a:pt x="848" y="162"/>
                  <a:pt x="840" y="162"/>
                </a:cubicBezTo>
                <a:cubicBezTo>
                  <a:pt x="830" y="162"/>
                  <a:pt x="819" y="156"/>
                  <a:pt x="806" y="133"/>
                </a:cubicBezTo>
                <a:cubicBezTo>
                  <a:pt x="806" y="106"/>
                  <a:pt x="815" y="97"/>
                  <a:pt x="830" y="97"/>
                </a:cubicBezTo>
                <a:cubicBezTo>
                  <a:pt x="837" y="97"/>
                  <a:pt x="846" y="99"/>
                  <a:pt x="856" y="102"/>
                </a:cubicBezTo>
                <a:cubicBezTo>
                  <a:pt x="836" y="73"/>
                  <a:pt x="806" y="52"/>
                  <a:pt x="776" y="2"/>
                </a:cubicBezTo>
                <a:cubicBezTo>
                  <a:pt x="772" y="1"/>
                  <a:pt x="769" y="0"/>
                  <a:pt x="766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48"/>
          <p:cNvSpPr/>
          <p:nvPr/>
        </p:nvSpPr>
        <p:spPr>
          <a:xfrm>
            <a:off x="1669420" y="3157448"/>
            <a:ext cx="1941" cy="1016"/>
          </a:xfrm>
          <a:custGeom>
            <a:avLst/>
            <a:gdLst/>
            <a:ahLst/>
            <a:cxnLst/>
            <a:rect l="l" t="t" r="r" b="b"/>
            <a:pathLst>
              <a:path w="21" h="11" extrusionOk="0">
                <a:moveTo>
                  <a:pt x="20" y="0"/>
                </a:moveTo>
                <a:lnTo>
                  <a:pt x="0" y="11"/>
                </a:lnTo>
                <a:cubicBezTo>
                  <a:pt x="10" y="11"/>
                  <a:pt x="20" y="11"/>
                  <a:pt x="2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48"/>
          <p:cNvSpPr/>
          <p:nvPr/>
        </p:nvSpPr>
        <p:spPr>
          <a:xfrm>
            <a:off x="1570825" y="3215108"/>
            <a:ext cx="9333" cy="11181"/>
          </a:xfrm>
          <a:custGeom>
            <a:avLst/>
            <a:gdLst/>
            <a:ahLst/>
            <a:cxnLst/>
            <a:rect l="l" t="t" r="r" b="b"/>
            <a:pathLst>
              <a:path w="101" h="121" extrusionOk="0">
                <a:moveTo>
                  <a:pt x="60" y="0"/>
                </a:moveTo>
                <a:lnTo>
                  <a:pt x="0" y="40"/>
                </a:lnTo>
                <a:cubicBezTo>
                  <a:pt x="50" y="61"/>
                  <a:pt x="10" y="91"/>
                  <a:pt x="20" y="121"/>
                </a:cubicBezTo>
                <a:lnTo>
                  <a:pt x="101" y="71"/>
                </a:lnTo>
                <a:cubicBezTo>
                  <a:pt x="81" y="51"/>
                  <a:pt x="81" y="20"/>
                  <a:pt x="6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48"/>
          <p:cNvSpPr/>
          <p:nvPr/>
        </p:nvSpPr>
        <p:spPr>
          <a:xfrm>
            <a:off x="1580065" y="3218804"/>
            <a:ext cx="4713" cy="5637"/>
          </a:xfrm>
          <a:custGeom>
            <a:avLst/>
            <a:gdLst/>
            <a:ahLst/>
            <a:cxnLst/>
            <a:rect l="l" t="t" r="r" b="b"/>
            <a:pathLst>
              <a:path w="51" h="61" extrusionOk="0">
                <a:moveTo>
                  <a:pt x="51" y="0"/>
                </a:moveTo>
                <a:lnTo>
                  <a:pt x="1" y="31"/>
                </a:lnTo>
                <a:cubicBezTo>
                  <a:pt x="10" y="51"/>
                  <a:pt x="21" y="61"/>
                  <a:pt x="51" y="61"/>
                </a:cubicBezTo>
                <a:cubicBezTo>
                  <a:pt x="41" y="41"/>
                  <a:pt x="41" y="21"/>
                  <a:pt x="5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1659070" y="3131390"/>
            <a:ext cx="18758" cy="25227"/>
          </a:xfrm>
          <a:custGeom>
            <a:avLst/>
            <a:gdLst/>
            <a:ahLst/>
            <a:cxnLst/>
            <a:rect l="l" t="t" r="r" b="b"/>
            <a:pathLst>
              <a:path w="203" h="273" extrusionOk="0">
                <a:moveTo>
                  <a:pt x="102" y="0"/>
                </a:moveTo>
                <a:cubicBezTo>
                  <a:pt x="72" y="31"/>
                  <a:pt x="31" y="61"/>
                  <a:pt x="11" y="111"/>
                </a:cubicBezTo>
                <a:cubicBezTo>
                  <a:pt x="112" y="152"/>
                  <a:pt x="1" y="192"/>
                  <a:pt x="72" y="272"/>
                </a:cubicBezTo>
                <a:lnTo>
                  <a:pt x="92" y="222"/>
                </a:lnTo>
                <a:lnTo>
                  <a:pt x="102" y="252"/>
                </a:lnTo>
                <a:lnTo>
                  <a:pt x="132" y="222"/>
                </a:lnTo>
                <a:cubicBezTo>
                  <a:pt x="102" y="181"/>
                  <a:pt x="102" y="181"/>
                  <a:pt x="81" y="141"/>
                </a:cubicBezTo>
                <a:cubicBezTo>
                  <a:pt x="87" y="140"/>
                  <a:pt x="91" y="140"/>
                  <a:pt x="95" y="140"/>
                </a:cubicBezTo>
                <a:cubicBezTo>
                  <a:pt x="139" y="140"/>
                  <a:pt x="127" y="184"/>
                  <a:pt x="182" y="212"/>
                </a:cubicBezTo>
                <a:cubicBezTo>
                  <a:pt x="193" y="212"/>
                  <a:pt x="193" y="202"/>
                  <a:pt x="202" y="202"/>
                </a:cubicBezTo>
                <a:cubicBezTo>
                  <a:pt x="172" y="131"/>
                  <a:pt x="142" y="71"/>
                  <a:pt x="102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48"/>
          <p:cNvSpPr/>
          <p:nvPr/>
        </p:nvSpPr>
        <p:spPr>
          <a:xfrm>
            <a:off x="1566112" y="3690433"/>
            <a:ext cx="23840" cy="27999"/>
          </a:xfrm>
          <a:custGeom>
            <a:avLst/>
            <a:gdLst/>
            <a:ahLst/>
            <a:cxnLst/>
            <a:rect l="l" t="t" r="r" b="b"/>
            <a:pathLst>
              <a:path w="258" h="303" extrusionOk="0">
                <a:moveTo>
                  <a:pt x="132" y="0"/>
                </a:moveTo>
                <a:cubicBezTo>
                  <a:pt x="130" y="4"/>
                  <a:pt x="129" y="7"/>
                  <a:pt x="128" y="10"/>
                </a:cubicBezTo>
                <a:lnTo>
                  <a:pt x="128" y="10"/>
                </a:lnTo>
                <a:cubicBezTo>
                  <a:pt x="130" y="7"/>
                  <a:pt x="132" y="4"/>
                  <a:pt x="132" y="0"/>
                </a:cubicBezTo>
                <a:close/>
                <a:moveTo>
                  <a:pt x="193" y="200"/>
                </a:moveTo>
                <a:cubicBezTo>
                  <a:pt x="193" y="200"/>
                  <a:pt x="192" y="201"/>
                  <a:pt x="192" y="202"/>
                </a:cubicBezTo>
                <a:cubicBezTo>
                  <a:pt x="193" y="201"/>
                  <a:pt x="193" y="200"/>
                  <a:pt x="193" y="200"/>
                </a:cubicBezTo>
                <a:close/>
                <a:moveTo>
                  <a:pt x="128" y="10"/>
                </a:moveTo>
                <a:lnTo>
                  <a:pt x="128" y="10"/>
                </a:lnTo>
                <a:cubicBezTo>
                  <a:pt x="124" y="16"/>
                  <a:pt x="118" y="20"/>
                  <a:pt x="111" y="20"/>
                </a:cubicBezTo>
                <a:cubicBezTo>
                  <a:pt x="106" y="31"/>
                  <a:pt x="93" y="36"/>
                  <a:pt x="81" y="36"/>
                </a:cubicBezTo>
                <a:cubicBezTo>
                  <a:pt x="68" y="36"/>
                  <a:pt x="56" y="31"/>
                  <a:pt x="51" y="20"/>
                </a:cubicBezTo>
                <a:lnTo>
                  <a:pt x="51" y="20"/>
                </a:lnTo>
                <a:cubicBezTo>
                  <a:pt x="61" y="91"/>
                  <a:pt x="11" y="61"/>
                  <a:pt x="91" y="121"/>
                </a:cubicBezTo>
                <a:cubicBezTo>
                  <a:pt x="100" y="144"/>
                  <a:pt x="91" y="154"/>
                  <a:pt x="76" y="154"/>
                </a:cubicBezTo>
                <a:cubicBezTo>
                  <a:pt x="58" y="154"/>
                  <a:pt x="31" y="139"/>
                  <a:pt x="20" y="111"/>
                </a:cubicBezTo>
                <a:lnTo>
                  <a:pt x="20" y="211"/>
                </a:lnTo>
                <a:lnTo>
                  <a:pt x="71" y="182"/>
                </a:lnTo>
                <a:lnTo>
                  <a:pt x="71" y="182"/>
                </a:lnTo>
                <a:cubicBezTo>
                  <a:pt x="121" y="231"/>
                  <a:pt x="0" y="242"/>
                  <a:pt x="71" y="302"/>
                </a:cubicBezTo>
                <a:lnTo>
                  <a:pt x="111" y="222"/>
                </a:lnTo>
                <a:lnTo>
                  <a:pt x="132" y="231"/>
                </a:lnTo>
                <a:cubicBezTo>
                  <a:pt x="121" y="202"/>
                  <a:pt x="152" y="171"/>
                  <a:pt x="172" y="171"/>
                </a:cubicBezTo>
                <a:cubicBezTo>
                  <a:pt x="181" y="181"/>
                  <a:pt x="199" y="190"/>
                  <a:pt x="193" y="200"/>
                </a:cubicBezTo>
                <a:lnTo>
                  <a:pt x="193" y="200"/>
                </a:lnTo>
                <a:cubicBezTo>
                  <a:pt x="257" y="114"/>
                  <a:pt x="103" y="101"/>
                  <a:pt x="128" y="1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48"/>
          <p:cNvSpPr/>
          <p:nvPr/>
        </p:nvSpPr>
        <p:spPr>
          <a:xfrm>
            <a:off x="1482394" y="3531314"/>
            <a:ext cx="1016" cy="1109"/>
          </a:xfrm>
          <a:custGeom>
            <a:avLst/>
            <a:gdLst/>
            <a:ahLst/>
            <a:cxnLst/>
            <a:rect l="l" t="t" r="r" b="b"/>
            <a:pathLst>
              <a:path w="11" h="12" extrusionOk="0">
                <a:moveTo>
                  <a:pt x="0" y="1"/>
                </a:moveTo>
                <a:lnTo>
                  <a:pt x="0" y="11"/>
                </a:ln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48"/>
          <p:cNvSpPr/>
          <p:nvPr/>
        </p:nvSpPr>
        <p:spPr>
          <a:xfrm>
            <a:off x="1647058" y="3626212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0" y="11"/>
                </a:move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48"/>
          <p:cNvSpPr/>
          <p:nvPr/>
        </p:nvSpPr>
        <p:spPr>
          <a:xfrm>
            <a:off x="1595312" y="3666223"/>
            <a:ext cx="24857" cy="29200"/>
          </a:xfrm>
          <a:custGeom>
            <a:avLst/>
            <a:gdLst/>
            <a:ahLst/>
            <a:cxnLst/>
            <a:rect l="l" t="t" r="r" b="b"/>
            <a:pathLst>
              <a:path w="269" h="316" extrusionOk="0">
                <a:moveTo>
                  <a:pt x="188" y="1"/>
                </a:moveTo>
                <a:cubicBezTo>
                  <a:pt x="187" y="1"/>
                  <a:pt x="186" y="1"/>
                  <a:pt x="186" y="2"/>
                </a:cubicBezTo>
                <a:lnTo>
                  <a:pt x="186" y="2"/>
                </a:lnTo>
                <a:lnTo>
                  <a:pt x="188" y="1"/>
                </a:lnTo>
                <a:close/>
                <a:moveTo>
                  <a:pt x="107" y="91"/>
                </a:moveTo>
                <a:lnTo>
                  <a:pt x="99" y="108"/>
                </a:lnTo>
                <a:lnTo>
                  <a:pt x="99" y="108"/>
                </a:lnTo>
                <a:lnTo>
                  <a:pt x="87" y="91"/>
                </a:lnTo>
                <a:close/>
                <a:moveTo>
                  <a:pt x="37" y="1"/>
                </a:moveTo>
                <a:cubicBezTo>
                  <a:pt x="30" y="1"/>
                  <a:pt x="23" y="5"/>
                  <a:pt x="17" y="5"/>
                </a:cubicBezTo>
                <a:cubicBezTo>
                  <a:pt x="13" y="5"/>
                  <a:pt x="10" y="4"/>
                  <a:pt x="6" y="1"/>
                </a:cubicBezTo>
                <a:lnTo>
                  <a:pt x="6" y="1"/>
                </a:lnTo>
                <a:cubicBezTo>
                  <a:pt x="22" y="16"/>
                  <a:pt x="1" y="106"/>
                  <a:pt x="29" y="106"/>
                </a:cubicBezTo>
                <a:cubicBezTo>
                  <a:pt x="37" y="106"/>
                  <a:pt x="49" y="99"/>
                  <a:pt x="67" y="81"/>
                </a:cubicBezTo>
                <a:lnTo>
                  <a:pt x="67" y="81"/>
                </a:lnTo>
                <a:cubicBezTo>
                  <a:pt x="127" y="131"/>
                  <a:pt x="57" y="162"/>
                  <a:pt x="57" y="192"/>
                </a:cubicBezTo>
                <a:cubicBezTo>
                  <a:pt x="77" y="192"/>
                  <a:pt x="87" y="232"/>
                  <a:pt x="118" y="242"/>
                </a:cubicBezTo>
                <a:cubicBezTo>
                  <a:pt x="118" y="232"/>
                  <a:pt x="107" y="202"/>
                  <a:pt x="127" y="192"/>
                </a:cubicBezTo>
                <a:cubicBezTo>
                  <a:pt x="167" y="202"/>
                  <a:pt x="167" y="242"/>
                  <a:pt x="138" y="252"/>
                </a:cubicBezTo>
                <a:cubicBezTo>
                  <a:pt x="182" y="252"/>
                  <a:pt x="163" y="316"/>
                  <a:pt x="201" y="316"/>
                </a:cubicBezTo>
                <a:cubicBezTo>
                  <a:pt x="206" y="316"/>
                  <a:pt x="211" y="315"/>
                  <a:pt x="218" y="312"/>
                </a:cubicBezTo>
                <a:cubicBezTo>
                  <a:pt x="258" y="212"/>
                  <a:pt x="268" y="142"/>
                  <a:pt x="218" y="10"/>
                </a:cubicBezTo>
                <a:cubicBezTo>
                  <a:pt x="198" y="71"/>
                  <a:pt x="188" y="131"/>
                  <a:pt x="127" y="151"/>
                </a:cubicBezTo>
                <a:lnTo>
                  <a:pt x="100" y="110"/>
                </a:lnTo>
                <a:lnTo>
                  <a:pt x="147" y="91"/>
                </a:lnTo>
                <a:lnTo>
                  <a:pt x="138" y="71"/>
                </a:lnTo>
                <a:cubicBezTo>
                  <a:pt x="157" y="51"/>
                  <a:pt x="158" y="22"/>
                  <a:pt x="186" y="2"/>
                </a:cubicBezTo>
                <a:lnTo>
                  <a:pt x="186" y="2"/>
                </a:lnTo>
                <a:lnTo>
                  <a:pt x="87" y="71"/>
                </a:lnTo>
                <a:cubicBezTo>
                  <a:pt x="6" y="71"/>
                  <a:pt x="17" y="41"/>
                  <a:pt x="37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48"/>
          <p:cNvSpPr/>
          <p:nvPr/>
        </p:nvSpPr>
        <p:spPr>
          <a:xfrm>
            <a:off x="1448020" y="3636469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0" y="10"/>
                </a:moveTo>
                <a:lnTo>
                  <a:pt x="0" y="10"/>
                </a:lnTo>
                <a:lnTo>
                  <a:pt x="0" y="10"/>
                </a:ln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48"/>
          <p:cNvSpPr/>
          <p:nvPr/>
        </p:nvSpPr>
        <p:spPr>
          <a:xfrm>
            <a:off x="1446172" y="3634621"/>
            <a:ext cx="1941" cy="1941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0" y="0"/>
                </a:moveTo>
                <a:lnTo>
                  <a:pt x="0" y="0"/>
                </a:lnTo>
                <a:cubicBezTo>
                  <a:pt x="10" y="10"/>
                  <a:pt x="10" y="21"/>
                  <a:pt x="20" y="2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48"/>
          <p:cNvSpPr/>
          <p:nvPr/>
        </p:nvSpPr>
        <p:spPr>
          <a:xfrm>
            <a:off x="1532570" y="3668995"/>
            <a:ext cx="4805" cy="92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48"/>
          <p:cNvSpPr/>
          <p:nvPr/>
        </p:nvSpPr>
        <p:spPr>
          <a:xfrm>
            <a:off x="1540054" y="3669919"/>
            <a:ext cx="1941" cy="92"/>
          </a:xfrm>
          <a:custGeom>
            <a:avLst/>
            <a:gdLst/>
            <a:ahLst/>
            <a:cxnLst/>
            <a:rect l="l" t="t" r="r" b="b"/>
            <a:pathLst>
              <a:path w="21" h="1" extrusionOk="0">
                <a:moveTo>
                  <a:pt x="11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48"/>
          <p:cNvSpPr/>
          <p:nvPr/>
        </p:nvSpPr>
        <p:spPr>
          <a:xfrm>
            <a:off x="1445156" y="3630925"/>
            <a:ext cx="4805" cy="3789"/>
          </a:xfrm>
          <a:custGeom>
            <a:avLst/>
            <a:gdLst/>
            <a:ahLst/>
            <a:cxnLst/>
            <a:rect l="l" t="t" r="r" b="b"/>
            <a:pathLst>
              <a:path w="52" h="41" extrusionOk="0">
                <a:moveTo>
                  <a:pt x="41" y="0"/>
                </a:moveTo>
                <a:cubicBezTo>
                  <a:pt x="31" y="10"/>
                  <a:pt x="11" y="20"/>
                  <a:pt x="1" y="20"/>
                </a:cubicBezTo>
                <a:cubicBezTo>
                  <a:pt x="1" y="30"/>
                  <a:pt x="11" y="40"/>
                  <a:pt x="11" y="40"/>
                </a:cubicBezTo>
                <a:cubicBezTo>
                  <a:pt x="31" y="30"/>
                  <a:pt x="41" y="30"/>
                  <a:pt x="51" y="30"/>
                </a:cubicBezTo>
                <a:cubicBezTo>
                  <a:pt x="51" y="20"/>
                  <a:pt x="41" y="10"/>
                  <a:pt x="4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48"/>
          <p:cNvSpPr/>
          <p:nvPr/>
        </p:nvSpPr>
        <p:spPr>
          <a:xfrm>
            <a:off x="1448020" y="3633605"/>
            <a:ext cx="2865" cy="3881"/>
          </a:xfrm>
          <a:custGeom>
            <a:avLst/>
            <a:gdLst/>
            <a:ahLst/>
            <a:cxnLst/>
            <a:rect l="l" t="t" r="r" b="b"/>
            <a:pathLst>
              <a:path w="31" h="42" extrusionOk="0">
                <a:moveTo>
                  <a:pt x="20" y="1"/>
                </a:moveTo>
                <a:cubicBezTo>
                  <a:pt x="10" y="11"/>
                  <a:pt x="0" y="21"/>
                  <a:pt x="0" y="32"/>
                </a:cubicBezTo>
                <a:cubicBezTo>
                  <a:pt x="0" y="32"/>
                  <a:pt x="0" y="41"/>
                  <a:pt x="10" y="41"/>
                </a:cubicBezTo>
                <a:lnTo>
                  <a:pt x="20" y="41"/>
                </a:lnTo>
                <a:cubicBezTo>
                  <a:pt x="30" y="32"/>
                  <a:pt x="20" y="21"/>
                  <a:pt x="2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48"/>
          <p:cNvSpPr/>
          <p:nvPr/>
        </p:nvSpPr>
        <p:spPr>
          <a:xfrm>
            <a:off x="1642345" y="3618173"/>
            <a:ext cx="5729" cy="5359"/>
          </a:xfrm>
          <a:custGeom>
            <a:avLst/>
            <a:gdLst/>
            <a:ahLst/>
            <a:cxnLst/>
            <a:rect l="l" t="t" r="r" b="b"/>
            <a:pathLst>
              <a:path w="62" h="58" extrusionOk="0">
                <a:moveTo>
                  <a:pt x="19" y="1"/>
                </a:moveTo>
                <a:cubicBezTo>
                  <a:pt x="14" y="1"/>
                  <a:pt x="7" y="2"/>
                  <a:pt x="1" y="7"/>
                </a:cubicBezTo>
                <a:cubicBezTo>
                  <a:pt x="21" y="27"/>
                  <a:pt x="41" y="37"/>
                  <a:pt x="61" y="58"/>
                </a:cubicBezTo>
                <a:cubicBezTo>
                  <a:pt x="54" y="26"/>
                  <a:pt x="40" y="1"/>
                  <a:pt x="19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8"/>
          <p:cNvSpPr/>
          <p:nvPr/>
        </p:nvSpPr>
        <p:spPr>
          <a:xfrm>
            <a:off x="1392208" y="3431795"/>
            <a:ext cx="281835" cy="286640"/>
          </a:xfrm>
          <a:custGeom>
            <a:avLst/>
            <a:gdLst/>
            <a:ahLst/>
            <a:cxnLst/>
            <a:rect l="l" t="t" r="r" b="b"/>
            <a:pathLst>
              <a:path w="3050" h="3102" extrusionOk="0">
                <a:moveTo>
                  <a:pt x="1228" y="534"/>
                </a:moveTo>
                <a:cubicBezTo>
                  <a:pt x="1238" y="545"/>
                  <a:pt x="1258" y="565"/>
                  <a:pt x="1269" y="565"/>
                </a:cubicBezTo>
                <a:cubicBezTo>
                  <a:pt x="1265" y="576"/>
                  <a:pt x="1259" y="580"/>
                  <a:pt x="1253" y="580"/>
                </a:cubicBezTo>
                <a:cubicBezTo>
                  <a:pt x="1244" y="580"/>
                  <a:pt x="1234" y="571"/>
                  <a:pt x="1228" y="565"/>
                </a:cubicBezTo>
                <a:lnTo>
                  <a:pt x="1228" y="534"/>
                </a:lnTo>
                <a:close/>
                <a:moveTo>
                  <a:pt x="1369" y="534"/>
                </a:moveTo>
                <a:cubicBezTo>
                  <a:pt x="1379" y="565"/>
                  <a:pt x="1369" y="594"/>
                  <a:pt x="1339" y="594"/>
                </a:cubicBezTo>
                <a:cubicBezTo>
                  <a:pt x="1319" y="574"/>
                  <a:pt x="1339" y="554"/>
                  <a:pt x="1329" y="545"/>
                </a:cubicBezTo>
                <a:lnTo>
                  <a:pt x="1369" y="534"/>
                </a:lnTo>
                <a:close/>
                <a:moveTo>
                  <a:pt x="2235" y="565"/>
                </a:moveTo>
                <a:lnTo>
                  <a:pt x="2235" y="565"/>
                </a:lnTo>
                <a:cubicBezTo>
                  <a:pt x="2255" y="574"/>
                  <a:pt x="2265" y="594"/>
                  <a:pt x="2285" y="615"/>
                </a:cubicBezTo>
                <a:lnTo>
                  <a:pt x="2235" y="565"/>
                </a:lnTo>
                <a:close/>
                <a:moveTo>
                  <a:pt x="1732" y="1"/>
                </a:moveTo>
                <a:lnTo>
                  <a:pt x="1661" y="82"/>
                </a:lnTo>
                <a:cubicBezTo>
                  <a:pt x="1631" y="102"/>
                  <a:pt x="1600" y="131"/>
                  <a:pt x="1571" y="162"/>
                </a:cubicBezTo>
                <a:cubicBezTo>
                  <a:pt x="1550" y="222"/>
                  <a:pt x="1651" y="212"/>
                  <a:pt x="1651" y="292"/>
                </a:cubicBezTo>
                <a:cubicBezTo>
                  <a:pt x="1701" y="252"/>
                  <a:pt x="1812" y="243"/>
                  <a:pt x="1752" y="162"/>
                </a:cubicBezTo>
                <a:lnTo>
                  <a:pt x="1752" y="162"/>
                </a:lnTo>
                <a:cubicBezTo>
                  <a:pt x="1761" y="172"/>
                  <a:pt x="1772" y="202"/>
                  <a:pt x="1792" y="202"/>
                </a:cubicBezTo>
                <a:lnTo>
                  <a:pt x="1761" y="122"/>
                </a:lnTo>
                <a:lnTo>
                  <a:pt x="1721" y="122"/>
                </a:lnTo>
                <a:cubicBezTo>
                  <a:pt x="1712" y="71"/>
                  <a:pt x="1721" y="41"/>
                  <a:pt x="1752" y="21"/>
                </a:cubicBezTo>
                <a:lnTo>
                  <a:pt x="2376" y="640"/>
                </a:lnTo>
                <a:lnTo>
                  <a:pt x="1732" y="1"/>
                </a:lnTo>
                <a:close/>
                <a:moveTo>
                  <a:pt x="2346" y="665"/>
                </a:moveTo>
                <a:lnTo>
                  <a:pt x="2356" y="675"/>
                </a:lnTo>
                <a:cubicBezTo>
                  <a:pt x="2356" y="667"/>
                  <a:pt x="2349" y="666"/>
                  <a:pt x="2346" y="665"/>
                </a:cubicBezTo>
                <a:close/>
                <a:moveTo>
                  <a:pt x="2365" y="685"/>
                </a:moveTo>
                <a:cubicBezTo>
                  <a:pt x="2365" y="685"/>
                  <a:pt x="2365" y="695"/>
                  <a:pt x="2376" y="695"/>
                </a:cubicBezTo>
                <a:lnTo>
                  <a:pt x="2365" y="695"/>
                </a:lnTo>
                <a:lnTo>
                  <a:pt x="2365" y="685"/>
                </a:lnTo>
                <a:close/>
                <a:moveTo>
                  <a:pt x="2325" y="635"/>
                </a:moveTo>
                <a:lnTo>
                  <a:pt x="2386" y="695"/>
                </a:lnTo>
                <a:lnTo>
                  <a:pt x="2376" y="695"/>
                </a:lnTo>
                <a:lnTo>
                  <a:pt x="2356" y="675"/>
                </a:lnTo>
                <a:lnTo>
                  <a:pt x="2356" y="685"/>
                </a:lnTo>
                <a:cubicBezTo>
                  <a:pt x="2352" y="678"/>
                  <a:pt x="2347" y="672"/>
                  <a:pt x="2341" y="667"/>
                </a:cubicBezTo>
                <a:lnTo>
                  <a:pt x="2341" y="667"/>
                </a:lnTo>
                <a:cubicBezTo>
                  <a:pt x="2346" y="670"/>
                  <a:pt x="2350" y="672"/>
                  <a:pt x="2356" y="675"/>
                </a:cubicBezTo>
                <a:lnTo>
                  <a:pt x="2345" y="665"/>
                </a:lnTo>
                <a:lnTo>
                  <a:pt x="2345" y="665"/>
                </a:lnTo>
                <a:cubicBezTo>
                  <a:pt x="2345" y="665"/>
                  <a:pt x="2346" y="665"/>
                  <a:pt x="2346" y="665"/>
                </a:cubicBezTo>
                <a:lnTo>
                  <a:pt x="2346" y="665"/>
                </a:lnTo>
                <a:lnTo>
                  <a:pt x="2316" y="635"/>
                </a:lnTo>
                <a:lnTo>
                  <a:pt x="2316" y="635"/>
                </a:lnTo>
                <a:cubicBezTo>
                  <a:pt x="2320" y="644"/>
                  <a:pt x="2325" y="651"/>
                  <a:pt x="2330" y="657"/>
                </a:cubicBezTo>
                <a:lnTo>
                  <a:pt x="2330" y="657"/>
                </a:lnTo>
                <a:cubicBezTo>
                  <a:pt x="2325" y="653"/>
                  <a:pt x="2319" y="649"/>
                  <a:pt x="2316" y="645"/>
                </a:cubicBezTo>
                <a:lnTo>
                  <a:pt x="2316" y="635"/>
                </a:lnTo>
                <a:close/>
                <a:moveTo>
                  <a:pt x="1319" y="594"/>
                </a:moveTo>
                <a:lnTo>
                  <a:pt x="1339" y="615"/>
                </a:lnTo>
                <a:cubicBezTo>
                  <a:pt x="1339" y="645"/>
                  <a:pt x="1339" y="665"/>
                  <a:pt x="1349" y="685"/>
                </a:cubicBezTo>
                <a:cubicBezTo>
                  <a:pt x="1339" y="695"/>
                  <a:pt x="1319" y="695"/>
                  <a:pt x="1309" y="706"/>
                </a:cubicBezTo>
                <a:cubicBezTo>
                  <a:pt x="1269" y="675"/>
                  <a:pt x="1298" y="635"/>
                  <a:pt x="1319" y="594"/>
                </a:cubicBezTo>
                <a:close/>
                <a:moveTo>
                  <a:pt x="1560" y="393"/>
                </a:moveTo>
                <a:cubicBezTo>
                  <a:pt x="1614" y="393"/>
                  <a:pt x="1549" y="457"/>
                  <a:pt x="1568" y="457"/>
                </a:cubicBezTo>
                <a:cubicBezTo>
                  <a:pt x="1571" y="457"/>
                  <a:pt x="1575" y="456"/>
                  <a:pt x="1580" y="454"/>
                </a:cubicBezTo>
                <a:lnTo>
                  <a:pt x="1580" y="454"/>
                </a:lnTo>
                <a:cubicBezTo>
                  <a:pt x="1550" y="494"/>
                  <a:pt x="1560" y="585"/>
                  <a:pt x="1571" y="635"/>
                </a:cubicBezTo>
                <a:cubicBezTo>
                  <a:pt x="1671" y="605"/>
                  <a:pt x="1580" y="534"/>
                  <a:pt x="1641" y="454"/>
                </a:cubicBezTo>
                <a:lnTo>
                  <a:pt x="1641" y="454"/>
                </a:lnTo>
                <a:lnTo>
                  <a:pt x="1661" y="464"/>
                </a:lnTo>
                <a:lnTo>
                  <a:pt x="1802" y="615"/>
                </a:lnTo>
                <a:cubicBezTo>
                  <a:pt x="1772" y="635"/>
                  <a:pt x="1752" y="665"/>
                  <a:pt x="1712" y="675"/>
                </a:cubicBezTo>
                <a:lnTo>
                  <a:pt x="1701" y="645"/>
                </a:lnTo>
                <a:cubicBezTo>
                  <a:pt x="1661" y="645"/>
                  <a:pt x="1631" y="706"/>
                  <a:pt x="1571" y="726"/>
                </a:cubicBezTo>
                <a:lnTo>
                  <a:pt x="1530" y="675"/>
                </a:lnTo>
                <a:cubicBezTo>
                  <a:pt x="1530" y="685"/>
                  <a:pt x="1520" y="695"/>
                  <a:pt x="1510" y="715"/>
                </a:cubicBezTo>
                <a:cubicBezTo>
                  <a:pt x="1510" y="665"/>
                  <a:pt x="1520" y="615"/>
                  <a:pt x="1540" y="585"/>
                </a:cubicBezTo>
                <a:lnTo>
                  <a:pt x="1540" y="585"/>
                </a:lnTo>
                <a:cubicBezTo>
                  <a:pt x="1530" y="594"/>
                  <a:pt x="1530" y="594"/>
                  <a:pt x="1520" y="594"/>
                </a:cubicBezTo>
                <a:lnTo>
                  <a:pt x="1520" y="574"/>
                </a:lnTo>
                <a:cubicBezTo>
                  <a:pt x="1510" y="545"/>
                  <a:pt x="1500" y="524"/>
                  <a:pt x="1480" y="504"/>
                </a:cubicBezTo>
                <a:cubicBezTo>
                  <a:pt x="1520" y="474"/>
                  <a:pt x="1550" y="464"/>
                  <a:pt x="1560" y="393"/>
                </a:cubicBezTo>
                <a:close/>
                <a:moveTo>
                  <a:pt x="876" y="735"/>
                </a:moveTo>
                <a:lnTo>
                  <a:pt x="841" y="761"/>
                </a:lnTo>
                <a:lnTo>
                  <a:pt x="841" y="761"/>
                </a:lnTo>
                <a:cubicBezTo>
                  <a:pt x="853" y="753"/>
                  <a:pt x="866" y="745"/>
                  <a:pt x="876" y="735"/>
                </a:cubicBezTo>
                <a:close/>
                <a:moveTo>
                  <a:pt x="841" y="761"/>
                </a:moveTo>
                <a:cubicBezTo>
                  <a:pt x="828" y="768"/>
                  <a:pt x="816" y="776"/>
                  <a:pt x="806" y="786"/>
                </a:cubicBezTo>
                <a:lnTo>
                  <a:pt x="841" y="761"/>
                </a:lnTo>
                <a:close/>
                <a:moveTo>
                  <a:pt x="2416" y="735"/>
                </a:moveTo>
                <a:cubicBezTo>
                  <a:pt x="2426" y="746"/>
                  <a:pt x="2446" y="766"/>
                  <a:pt x="2456" y="786"/>
                </a:cubicBezTo>
                <a:cubicBezTo>
                  <a:pt x="2446" y="766"/>
                  <a:pt x="2426" y="756"/>
                  <a:pt x="2406" y="735"/>
                </a:cubicBezTo>
                <a:close/>
                <a:moveTo>
                  <a:pt x="1178" y="585"/>
                </a:moveTo>
                <a:cubicBezTo>
                  <a:pt x="1188" y="585"/>
                  <a:pt x="1198" y="585"/>
                  <a:pt x="1218" y="594"/>
                </a:cubicBezTo>
                <a:cubicBezTo>
                  <a:pt x="1228" y="605"/>
                  <a:pt x="1238" y="610"/>
                  <a:pt x="1247" y="610"/>
                </a:cubicBezTo>
                <a:cubicBezTo>
                  <a:pt x="1256" y="610"/>
                  <a:pt x="1263" y="605"/>
                  <a:pt x="1269" y="594"/>
                </a:cubicBezTo>
                <a:lnTo>
                  <a:pt x="1269" y="594"/>
                </a:lnTo>
                <a:cubicBezTo>
                  <a:pt x="1258" y="675"/>
                  <a:pt x="1258" y="746"/>
                  <a:pt x="1188" y="796"/>
                </a:cubicBezTo>
                <a:cubicBezTo>
                  <a:pt x="1174" y="780"/>
                  <a:pt x="1164" y="774"/>
                  <a:pt x="1155" y="774"/>
                </a:cubicBezTo>
                <a:cubicBezTo>
                  <a:pt x="1134" y="774"/>
                  <a:pt x="1123" y="808"/>
                  <a:pt x="1105" y="808"/>
                </a:cubicBezTo>
                <a:cubicBezTo>
                  <a:pt x="1097" y="808"/>
                  <a:pt x="1088" y="802"/>
                  <a:pt x="1077" y="786"/>
                </a:cubicBezTo>
                <a:lnTo>
                  <a:pt x="1077" y="776"/>
                </a:lnTo>
                <a:cubicBezTo>
                  <a:pt x="1117" y="756"/>
                  <a:pt x="1108" y="735"/>
                  <a:pt x="1077" y="715"/>
                </a:cubicBezTo>
                <a:cubicBezTo>
                  <a:pt x="1097" y="695"/>
                  <a:pt x="1108" y="655"/>
                  <a:pt x="1117" y="635"/>
                </a:cubicBezTo>
                <a:lnTo>
                  <a:pt x="1128" y="635"/>
                </a:lnTo>
                <a:cubicBezTo>
                  <a:pt x="1117" y="635"/>
                  <a:pt x="1128" y="625"/>
                  <a:pt x="1128" y="625"/>
                </a:cubicBezTo>
                <a:cubicBezTo>
                  <a:pt x="1137" y="605"/>
                  <a:pt x="1148" y="594"/>
                  <a:pt x="1158" y="585"/>
                </a:cubicBezTo>
                <a:lnTo>
                  <a:pt x="1168" y="635"/>
                </a:lnTo>
                <a:lnTo>
                  <a:pt x="1178" y="585"/>
                </a:lnTo>
                <a:close/>
                <a:moveTo>
                  <a:pt x="1007" y="675"/>
                </a:moveTo>
                <a:cubicBezTo>
                  <a:pt x="1007" y="685"/>
                  <a:pt x="1017" y="685"/>
                  <a:pt x="1017" y="685"/>
                </a:cubicBezTo>
                <a:lnTo>
                  <a:pt x="996" y="695"/>
                </a:lnTo>
                <a:cubicBezTo>
                  <a:pt x="1004" y="703"/>
                  <a:pt x="1018" y="739"/>
                  <a:pt x="1024" y="739"/>
                </a:cubicBezTo>
                <a:cubicBezTo>
                  <a:pt x="1026" y="739"/>
                  <a:pt x="1027" y="736"/>
                  <a:pt x="1027" y="726"/>
                </a:cubicBezTo>
                <a:lnTo>
                  <a:pt x="1027" y="695"/>
                </a:lnTo>
                <a:cubicBezTo>
                  <a:pt x="1067" y="715"/>
                  <a:pt x="1037" y="746"/>
                  <a:pt x="1047" y="786"/>
                </a:cubicBezTo>
                <a:cubicBezTo>
                  <a:pt x="1047" y="806"/>
                  <a:pt x="1037" y="816"/>
                  <a:pt x="1027" y="816"/>
                </a:cubicBezTo>
                <a:cubicBezTo>
                  <a:pt x="1017" y="806"/>
                  <a:pt x="996" y="796"/>
                  <a:pt x="987" y="796"/>
                </a:cubicBezTo>
                <a:cubicBezTo>
                  <a:pt x="956" y="776"/>
                  <a:pt x="926" y="766"/>
                  <a:pt x="956" y="726"/>
                </a:cubicBezTo>
                <a:cubicBezTo>
                  <a:pt x="947" y="726"/>
                  <a:pt x="947" y="726"/>
                  <a:pt x="936" y="735"/>
                </a:cubicBezTo>
                <a:cubicBezTo>
                  <a:pt x="947" y="706"/>
                  <a:pt x="976" y="685"/>
                  <a:pt x="1007" y="675"/>
                </a:cubicBezTo>
                <a:close/>
                <a:moveTo>
                  <a:pt x="1510" y="776"/>
                </a:moveTo>
                <a:cubicBezTo>
                  <a:pt x="1530" y="796"/>
                  <a:pt x="1550" y="806"/>
                  <a:pt x="1571" y="816"/>
                </a:cubicBezTo>
                <a:lnTo>
                  <a:pt x="1530" y="856"/>
                </a:lnTo>
                <a:cubicBezTo>
                  <a:pt x="1520" y="836"/>
                  <a:pt x="1510" y="816"/>
                  <a:pt x="1500" y="786"/>
                </a:cubicBezTo>
                <a:lnTo>
                  <a:pt x="1510" y="786"/>
                </a:lnTo>
                <a:lnTo>
                  <a:pt x="1510" y="776"/>
                </a:lnTo>
                <a:close/>
                <a:moveTo>
                  <a:pt x="1057" y="937"/>
                </a:moveTo>
                <a:cubicBezTo>
                  <a:pt x="1067" y="957"/>
                  <a:pt x="1067" y="977"/>
                  <a:pt x="1077" y="997"/>
                </a:cubicBezTo>
                <a:lnTo>
                  <a:pt x="1037" y="937"/>
                </a:lnTo>
                <a:close/>
                <a:moveTo>
                  <a:pt x="1832" y="111"/>
                </a:moveTo>
                <a:cubicBezTo>
                  <a:pt x="1832" y="122"/>
                  <a:pt x="1822" y="131"/>
                  <a:pt x="1792" y="131"/>
                </a:cubicBezTo>
                <a:cubicBezTo>
                  <a:pt x="1812" y="152"/>
                  <a:pt x="1852" y="172"/>
                  <a:pt x="1842" y="192"/>
                </a:cubicBezTo>
                <a:lnTo>
                  <a:pt x="1873" y="162"/>
                </a:lnTo>
                <a:lnTo>
                  <a:pt x="2837" y="1107"/>
                </a:lnTo>
                <a:lnTo>
                  <a:pt x="1832" y="111"/>
                </a:lnTo>
                <a:close/>
                <a:moveTo>
                  <a:pt x="2837" y="1107"/>
                </a:moveTo>
                <a:lnTo>
                  <a:pt x="2869" y="1138"/>
                </a:lnTo>
                <a:lnTo>
                  <a:pt x="2869" y="1138"/>
                </a:lnTo>
                <a:cubicBezTo>
                  <a:pt x="2869" y="1138"/>
                  <a:pt x="2869" y="1138"/>
                  <a:pt x="2869" y="1138"/>
                </a:cubicBezTo>
                <a:lnTo>
                  <a:pt x="2837" y="1107"/>
                </a:lnTo>
                <a:close/>
                <a:moveTo>
                  <a:pt x="2376" y="640"/>
                </a:moveTo>
                <a:lnTo>
                  <a:pt x="3000" y="1259"/>
                </a:lnTo>
                <a:lnTo>
                  <a:pt x="3000" y="1259"/>
                </a:lnTo>
                <a:cubicBezTo>
                  <a:pt x="3000" y="1259"/>
                  <a:pt x="3000" y="1259"/>
                  <a:pt x="3000" y="1259"/>
                </a:cubicBezTo>
                <a:lnTo>
                  <a:pt x="2376" y="640"/>
                </a:lnTo>
                <a:close/>
                <a:moveTo>
                  <a:pt x="2003" y="1209"/>
                </a:moveTo>
                <a:cubicBezTo>
                  <a:pt x="2014" y="1229"/>
                  <a:pt x="2034" y="1249"/>
                  <a:pt x="2054" y="1259"/>
                </a:cubicBezTo>
                <a:cubicBezTo>
                  <a:pt x="2043" y="1269"/>
                  <a:pt x="2043" y="1289"/>
                  <a:pt x="2043" y="1299"/>
                </a:cubicBezTo>
                <a:cubicBezTo>
                  <a:pt x="2028" y="1283"/>
                  <a:pt x="2012" y="1250"/>
                  <a:pt x="1996" y="1250"/>
                </a:cubicBezTo>
                <a:cubicBezTo>
                  <a:pt x="1992" y="1250"/>
                  <a:pt x="1987" y="1252"/>
                  <a:pt x="1983" y="1259"/>
                </a:cubicBezTo>
                <a:cubicBezTo>
                  <a:pt x="1973" y="1249"/>
                  <a:pt x="1963" y="1239"/>
                  <a:pt x="1953" y="1239"/>
                </a:cubicBezTo>
                <a:lnTo>
                  <a:pt x="1963" y="1229"/>
                </a:lnTo>
                <a:cubicBezTo>
                  <a:pt x="1963" y="1219"/>
                  <a:pt x="1983" y="1219"/>
                  <a:pt x="2003" y="1209"/>
                </a:cubicBezTo>
                <a:close/>
                <a:moveTo>
                  <a:pt x="996" y="927"/>
                </a:moveTo>
                <a:lnTo>
                  <a:pt x="1007" y="937"/>
                </a:lnTo>
                <a:cubicBezTo>
                  <a:pt x="1027" y="997"/>
                  <a:pt x="1007" y="1037"/>
                  <a:pt x="987" y="1078"/>
                </a:cubicBezTo>
                <a:cubicBezTo>
                  <a:pt x="1007" y="1058"/>
                  <a:pt x="1047" y="1028"/>
                  <a:pt x="1077" y="1008"/>
                </a:cubicBezTo>
                <a:cubicBezTo>
                  <a:pt x="1087" y="1048"/>
                  <a:pt x="1097" y="1098"/>
                  <a:pt x="1108" y="1118"/>
                </a:cubicBezTo>
                <a:cubicBezTo>
                  <a:pt x="1087" y="1128"/>
                  <a:pt x="1077" y="1138"/>
                  <a:pt x="1067" y="1149"/>
                </a:cubicBezTo>
                <a:cubicBezTo>
                  <a:pt x="1057" y="1128"/>
                  <a:pt x="1047" y="1128"/>
                  <a:pt x="1027" y="1118"/>
                </a:cubicBezTo>
                <a:lnTo>
                  <a:pt x="1017" y="1118"/>
                </a:lnTo>
                <a:cubicBezTo>
                  <a:pt x="1007" y="1118"/>
                  <a:pt x="987" y="1108"/>
                  <a:pt x="976" y="1088"/>
                </a:cubicBezTo>
                <a:cubicBezTo>
                  <a:pt x="956" y="1118"/>
                  <a:pt x="947" y="1138"/>
                  <a:pt x="936" y="1178"/>
                </a:cubicBezTo>
                <a:cubicBezTo>
                  <a:pt x="896" y="1219"/>
                  <a:pt x="856" y="1279"/>
                  <a:pt x="826" y="1330"/>
                </a:cubicBezTo>
                <a:lnTo>
                  <a:pt x="815" y="1319"/>
                </a:lnTo>
                <a:cubicBezTo>
                  <a:pt x="815" y="1259"/>
                  <a:pt x="806" y="1189"/>
                  <a:pt x="806" y="1128"/>
                </a:cubicBezTo>
                <a:lnTo>
                  <a:pt x="806" y="1128"/>
                </a:lnTo>
                <a:lnTo>
                  <a:pt x="835" y="1138"/>
                </a:lnTo>
                <a:cubicBezTo>
                  <a:pt x="876" y="1108"/>
                  <a:pt x="926" y="1078"/>
                  <a:pt x="926" y="1008"/>
                </a:cubicBezTo>
                <a:cubicBezTo>
                  <a:pt x="891" y="1008"/>
                  <a:pt x="910" y="1061"/>
                  <a:pt x="888" y="1061"/>
                </a:cubicBezTo>
                <a:cubicBezTo>
                  <a:pt x="885" y="1061"/>
                  <a:pt x="881" y="1060"/>
                  <a:pt x="876" y="1058"/>
                </a:cubicBezTo>
                <a:cubicBezTo>
                  <a:pt x="866" y="1037"/>
                  <a:pt x="866" y="1028"/>
                  <a:pt x="866" y="1008"/>
                </a:cubicBezTo>
                <a:cubicBezTo>
                  <a:pt x="906" y="997"/>
                  <a:pt x="956" y="947"/>
                  <a:pt x="996" y="927"/>
                </a:cubicBezTo>
                <a:close/>
                <a:moveTo>
                  <a:pt x="2094" y="1299"/>
                </a:moveTo>
                <a:cubicBezTo>
                  <a:pt x="2094" y="1310"/>
                  <a:pt x="2094" y="1310"/>
                  <a:pt x="2104" y="1319"/>
                </a:cubicBezTo>
                <a:lnTo>
                  <a:pt x="2094" y="1330"/>
                </a:lnTo>
                <a:cubicBezTo>
                  <a:pt x="2094" y="1330"/>
                  <a:pt x="2084" y="1330"/>
                  <a:pt x="2074" y="1319"/>
                </a:cubicBezTo>
                <a:cubicBezTo>
                  <a:pt x="2084" y="1319"/>
                  <a:pt x="2084" y="1310"/>
                  <a:pt x="2094" y="1299"/>
                </a:cubicBezTo>
                <a:close/>
                <a:moveTo>
                  <a:pt x="2386" y="1330"/>
                </a:moveTo>
                <a:lnTo>
                  <a:pt x="2406" y="1350"/>
                </a:lnTo>
                <a:lnTo>
                  <a:pt x="2376" y="1330"/>
                </a:lnTo>
                <a:close/>
                <a:moveTo>
                  <a:pt x="392" y="1360"/>
                </a:moveTo>
                <a:cubicBezTo>
                  <a:pt x="392" y="1363"/>
                  <a:pt x="393" y="1366"/>
                  <a:pt x="395" y="1369"/>
                </a:cubicBezTo>
                <a:lnTo>
                  <a:pt x="395" y="1369"/>
                </a:lnTo>
                <a:cubicBezTo>
                  <a:pt x="398" y="1368"/>
                  <a:pt x="398" y="1365"/>
                  <a:pt x="392" y="1360"/>
                </a:cubicBezTo>
                <a:close/>
                <a:moveTo>
                  <a:pt x="2134" y="1350"/>
                </a:moveTo>
                <a:cubicBezTo>
                  <a:pt x="2144" y="1360"/>
                  <a:pt x="2144" y="1360"/>
                  <a:pt x="2154" y="1360"/>
                </a:cubicBezTo>
                <a:lnTo>
                  <a:pt x="2154" y="1390"/>
                </a:lnTo>
                <a:lnTo>
                  <a:pt x="2144" y="1390"/>
                </a:lnTo>
                <a:lnTo>
                  <a:pt x="2144" y="1380"/>
                </a:lnTo>
                <a:lnTo>
                  <a:pt x="2134" y="1390"/>
                </a:lnTo>
                <a:lnTo>
                  <a:pt x="2134" y="1350"/>
                </a:lnTo>
                <a:close/>
                <a:moveTo>
                  <a:pt x="2476" y="1420"/>
                </a:moveTo>
                <a:lnTo>
                  <a:pt x="2486" y="1430"/>
                </a:lnTo>
                <a:cubicBezTo>
                  <a:pt x="2486" y="1440"/>
                  <a:pt x="2486" y="1449"/>
                  <a:pt x="2495" y="1459"/>
                </a:cubicBezTo>
                <a:lnTo>
                  <a:pt x="2495" y="1459"/>
                </a:lnTo>
                <a:lnTo>
                  <a:pt x="2466" y="1430"/>
                </a:lnTo>
                <a:lnTo>
                  <a:pt x="2476" y="1420"/>
                </a:lnTo>
                <a:close/>
                <a:moveTo>
                  <a:pt x="2688" y="1440"/>
                </a:moveTo>
                <a:cubicBezTo>
                  <a:pt x="2698" y="1440"/>
                  <a:pt x="2708" y="1451"/>
                  <a:pt x="2708" y="1460"/>
                </a:cubicBezTo>
                <a:lnTo>
                  <a:pt x="2688" y="1440"/>
                </a:lnTo>
                <a:close/>
                <a:moveTo>
                  <a:pt x="2456" y="1440"/>
                </a:moveTo>
                <a:lnTo>
                  <a:pt x="2497" y="1480"/>
                </a:lnTo>
                <a:lnTo>
                  <a:pt x="2506" y="1480"/>
                </a:lnTo>
                <a:cubicBezTo>
                  <a:pt x="2497" y="1491"/>
                  <a:pt x="2486" y="1511"/>
                  <a:pt x="2486" y="1521"/>
                </a:cubicBezTo>
                <a:lnTo>
                  <a:pt x="2416" y="1460"/>
                </a:lnTo>
                <a:cubicBezTo>
                  <a:pt x="2436" y="1451"/>
                  <a:pt x="2446" y="1451"/>
                  <a:pt x="2456" y="1440"/>
                </a:cubicBezTo>
                <a:close/>
                <a:moveTo>
                  <a:pt x="1258" y="1521"/>
                </a:moveTo>
                <a:cubicBezTo>
                  <a:pt x="1258" y="1531"/>
                  <a:pt x="1249" y="1531"/>
                  <a:pt x="1249" y="1531"/>
                </a:cubicBezTo>
                <a:lnTo>
                  <a:pt x="1228" y="1531"/>
                </a:lnTo>
                <a:cubicBezTo>
                  <a:pt x="1238" y="1531"/>
                  <a:pt x="1249" y="1521"/>
                  <a:pt x="1258" y="1521"/>
                </a:cubicBezTo>
                <a:close/>
                <a:moveTo>
                  <a:pt x="2819" y="1561"/>
                </a:moveTo>
                <a:lnTo>
                  <a:pt x="2808" y="1571"/>
                </a:lnTo>
                <a:cubicBezTo>
                  <a:pt x="2819" y="1571"/>
                  <a:pt x="2819" y="1561"/>
                  <a:pt x="2819" y="1561"/>
                </a:cubicBezTo>
                <a:close/>
                <a:moveTo>
                  <a:pt x="235" y="1534"/>
                </a:moveTo>
                <a:cubicBezTo>
                  <a:pt x="242" y="1534"/>
                  <a:pt x="250" y="1539"/>
                  <a:pt x="262" y="1551"/>
                </a:cubicBezTo>
                <a:cubicBezTo>
                  <a:pt x="252" y="1571"/>
                  <a:pt x="252" y="1581"/>
                  <a:pt x="252" y="1601"/>
                </a:cubicBezTo>
                <a:lnTo>
                  <a:pt x="222" y="1541"/>
                </a:lnTo>
                <a:cubicBezTo>
                  <a:pt x="226" y="1537"/>
                  <a:pt x="230" y="1534"/>
                  <a:pt x="235" y="1534"/>
                </a:cubicBezTo>
                <a:close/>
                <a:moveTo>
                  <a:pt x="2587" y="1561"/>
                </a:moveTo>
                <a:lnTo>
                  <a:pt x="2638" y="1601"/>
                </a:lnTo>
                <a:cubicBezTo>
                  <a:pt x="2627" y="1612"/>
                  <a:pt x="2607" y="1621"/>
                  <a:pt x="2597" y="1621"/>
                </a:cubicBezTo>
                <a:lnTo>
                  <a:pt x="2567" y="1601"/>
                </a:lnTo>
                <a:cubicBezTo>
                  <a:pt x="2567" y="1581"/>
                  <a:pt x="2577" y="1571"/>
                  <a:pt x="2587" y="1561"/>
                </a:cubicBezTo>
                <a:close/>
                <a:moveTo>
                  <a:pt x="2432" y="1326"/>
                </a:moveTo>
                <a:cubicBezTo>
                  <a:pt x="2447" y="1326"/>
                  <a:pt x="2462" y="1335"/>
                  <a:pt x="2477" y="1350"/>
                </a:cubicBezTo>
                <a:cubicBezTo>
                  <a:pt x="2486" y="1339"/>
                  <a:pt x="2497" y="1330"/>
                  <a:pt x="2506" y="1330"/>
                </a:cubicBezTo>
                <a:lnTo>
                  <a:pt x="2698" y="1511"/>
                </a:lnTo>
                <a:cubicBezTo>
                  <a:pt x="2688" y="1541"/>
                  <a:pt x="2678" y="1581"/>
                  <a:pt x="2728" y="1591"/>
                </a:cubicBezTo>
                <a:lnTo>
                  <a:pt x="2738" y="1551"/>
                </a:lnTo>
                <a:lnTo>
                  <a:pt x="2779" y="1601"/>
                </a:lnTo>
                <a:lnTo>
                  <a:pt x="2788" y="1601"/>
                </a:lnTo>
                <a:lnTo>
                  <a:pt x="2768" y="1612"/>
                </a:lnTo>
                <a:lnTo>
                  <a:pt x="2779" y="1601"/>
                </a:lnTo>
                <a:lnTo>
                  <a:pt x="2779" y="1601"/>
                </a:lnTo>
                <a:lnTo>
                  <a:pt x="2688" y="1632"/>
                </a:lnTo>
                <a:lnTo>
                  <a:pt x="2597" y="1551"/>
                </a:lnTo>
                <a:cubicBezTo>
                  <a:pt x="2607" y="1551"/>
                  <a:pt x="2618" y="1541"/>
                  <a:pt x="2627" y="1541"/>
                </a:cubicBezTo>
                <a:cubicBezTo>
                  <a:pt x="2607" y="1511"/>
                  <a:pt x="2567" y="1500"/>
                  <a:pt x="2537" y="1480"/>
                </a:cubicBezTo>
                <a:lnTo>
                  <a:pt x="2547" y="1460"/>
                </a:lnTo>
                <a:lnTo>
                  <a:pt x="2416" y="1330"/>
                </a:lnTo>
                <a:cubicBezTo>
                  <a:pt x="2422" y="1327"/>
                  <a:pt x="2427" y="1326"/>
                  <a:pt x="2432" y="1326"/>
                </a:cubicBezTo>
                <a:close/>
                <a:moveTo>
                  <a:pt x="211" y="1621"/>
                </a:moveTo>
                <a:lnTo>
                  <a:pt x="211" y="1621"/>
                </a:lnTo>
                <a:cubicBezTo>
                  <a:pt x="222" y="1641"/>
                  <a:pt x="231" y="1652"/>
                  <a:pt x="242" y="1661"/>
                </a:cubicBezTo>
                <a:cubicBezTo>
                  <a:pt x="231" y="1652"/>
                  <a:pt x="222" y="1632"/>
                  <a:pt x="211" y="1621"/>
                </a:cubicBezTo>
                <a:close/>
                <a:moveTo>
                  <a:pt x="2758" y="1652"/>
                </a:moveTo>
                <a:cubicBezTo>
                  <a:pt x="2758" y="1672"/>
                  <a:pt x="2748" y="1682"/>
                  <a:pt x="2738" y="1682"/>
                </a:cubicBezTo>
                <a:lnTo>
                  <a:pt x="2718" y="1661"/>
                </a:lnTo>
                <a:cubicBezTo>
                  <a:pt x="2738" y="1661"/>
                  <a:pt x="2748" y="1652"/>
                  <a:pt x="2758" y="1652"/>
                </a:cubicBezTo>
                <a:close/>
                <a:moveTo>
                  <a:pt x="2708" y="1672"/>
                </a:moveTo>
                <a:lnTo>
                  <a:pt x="2738" y="1702"/>
                </a:lnTo>
                <a:cubicBezTo>
                  <a:pt x="2728" y="1712"/>
                  <a:pt x="2718" y="1722"/>
                  <a:pt x="2708" y="1722"/>
                </a:cubicBezTo>
                <a:lnTo>
                  <a:pt x="2678" y="1702"/>
                </a:lnTo>
                <a:lnTo>
                  <a:pt x="2698" y="1682"/>
                </a:lnTo>
                <a:lnTo>
                  <a:pt x="2708" y="1672"/>
                </a:lnTo>
                <a:close/>
                <a:moveTo>
                  <a:pt x="252" y="1601"/>
                </a:moveTo>
                <a:cubicBezTo>
                  <a:pt x="252" y="1612"/>
                  <a:pt x="242" y="1621"/>
                  <a:pt x="242" y="1632"/>
                </a:cubicBezTo>
                <a:cubicBezTo>
                  <a:pt x="272" y="1661"/>
                  <a:pt x="302" y="1702"/>
                  <a:pt x="322" y="1732"/>
                </a:cubicBezTo>
                <a:cubicBezTo>
                  <a:pt x="292" y="1702"/>
                  <a:pt x="272" y="1672"/>
                  <a:pt x="242" y="1641"/>
                </a:cubicBezTo>
                <a:lnTo>
                  <a:pt x="242" y="1661"/>
                </a:lnTo>
                <a:lnTo>
                  <a:pt x="242" y="1682"/>
                </a:lnTo>
                <a:cubicBezTo>
                  <a:pt x="262" y="1712"/>
                  <a:pt x="282" y="1732"/>
                  <a:pt x="302" y="1762"/>
                </a:cubicBezTo>
                <a:cubicBezTo>
                  <a:pt x="282" y="1793"/>
                  <a:pt x="272" y="1833"/>
                  <a:pt x="262" y="1873"/>
                </a:cubicBezTo>
                <a:lnTo>
                  <a:pt x="262" y="1863"/>
                </a:lnTo>
                <a:cubicBezTo>
                  <a:pt x="272" y="1762"/>
                  <a:pt x="111" y="1742"/>
                  <a:pt x="171" y="1641"/>
                </a:cubicBezTo>
                <a:lnTo>
                  <a:pt x="211" y="1621"/>
                </a:lnTo>
                <a:lnTo>
                  <a:pt x="222" y="1612"/>
                </a:lnTo>
                <a:cubicBezTo>
                  <a:pt x="231" y="1621"/>
                  <a:pt x="242" y="1632"/>
                  <a:pt x="242" y="1641"/>
                </a:cubicBezTo>
                <a:lnTo>
                  <a:pt x="242" y="1632"/>
                </a:lnTo>
                <a:cubicBezTo>
                  <a:pt x="242" y="1621"/>
                  <a:pt x="231" y="1621"/>
                  <a:pt x="231" y="1612"/>
                </a:cubicBezTo>
                <a:lnTo>
                  <a:pt x="252" y="1601"/>
                </a:lnTo>
                <a:close/>
                <a:moveTo>
                  <a:pt x="121" y="1591"/>
                </a:moveTo>
                <a:lnTo>
                  <a:pt x="121" y="1591"/>
                </a:lnTo>
                <a:cubicBezTo>
                  <a:pt x="211" y="1641"/>
                  <a:pt x="30" y="1702"/>
                  <a:pt x="141" y="1712"/>
                </a:cubicBezTo>
                <a:cubicBezTo>
                  <a:pt x="141" y="1712"/>
                  <a:pt x="131" y="1712"/>
                  <a:pt x="131" y="1722"/>
                </a:cubicBezTo>
                <a:lnTo>
                  <a:pt x="262" y="1893"/>
                </a:lnTo>
                <a:lnTo>
                  <a:pt x="262" y="1903"/>
                </a:lnTo>
                <a:lnTo>
                  <a:pt x="81" y="1672"/>
                </a:lnTo>
                <a:cubicBezTo>
                  <a:pt x="111" y="1652"/>
                  <a:pt x="121" y="1621"/>
                  <a:pt x="121" y="1591"/>
                </a:cubicBezTo>
                <a:close/>
                <a:moveTo>
                  <a:pt x="513" y="2004"/>
                </a:moveTo>
                <a:cubicBezTo>
                  <a:pt x="533" y="2034"/>
                  <a:pt x="554" y="2054"/>
                  <a:pt x="574" y="2075"/>
                </a:cubicBezTo>
                <a:lnTo>
                  <a:pt x="564" y="2075"/>
                </a:lnTo>
                <a:cubicBezTo>
                  <a:pt x="554" y="2054"/>
                  <a:pt x="533" y="2034"/>
                  <a:pt x="513" y="2014"/>
                </a:cubicBezTo>
                <a:lnTo>
                  <a:pt x="513" y="2004"/>
                </a:lnTo>
                <a:close/>
                <a:moveTo>
                  <a:pt x="524" y="1984"/>
                </a:moveTo>
                <a:cubicBezTo>
                  <a:pt x="554" y="2014"/>
                  <a:pt x="574" y="2054"/>
                  <a:pt x="604" y="2084"/>
                </a:cubicBezTo>
                <a:lnTo>
                  <a:pt x="594" y="2084"/>
                </a:lnTo>
                <a:cubicBezTo>
                  <a:pt x="574" y="2054"/>
                  <a:pt x="544" y="2024"/>
                  <a:pt x="524" y="1994"/>
                </a:cubicBezTo>
                <a:lnTo>
                  <a:pt x="524" y="1984"/>
                </a:lnTo>
                <a:close/>
                <a:moveTo>
                  <a:pt x="383" y="1853"/>
                </a:moveTo>
                <a:lnTo>
                  <a:pt x="383" y="1903"/>
                </a:lnTo>
                <a:cubicBezTo>
                  <a:pt x="372" y="1934"/>
                  <a:pt x="372" y="1963"/>
                  <a:pt x="372" y="1963"/>
                </a:cubicBezTo>
                <a:lnTo>
                  <a:pt x="392" y="1963"/>
                </a:lnTo>
                <a:cubicBezTo>
                  <a:pt x="403" y="1974"/>
                  <a:pt x="423" y="1974"/>
                  <a:pt x="433" y="1974"/>
                </a:cubicBezTo>
                <a:lnTo>
                  <a:pt x="443" y="1974"/>
                </a:lnTo>
                <a:lnTo>
                  <a:pt x="443" y="2095"/>
                </a:lnTo>
                <a:lnTo>
                  <a:pt x="272" y="1873"/>
                </a:lnTo>
                <a:cubicBezTo>
                  <a:pt x="272" y="1873"/>
                  <a:pt x="282" y="1863"/>
                  <a:pt x="302" y="1853"/>
                </a:cubicBezTo>
                <a:cubicBezTo>
                  <a:pt x="322" y="1883"/>
                  <a:pt x="302" y="1893"/>
                  <a:pt x="312" y="1914"/>
                </a:cubicBezTo>
                <a:cubicBezTo>
                  <a:pt x="319" y="1920"/>
                  <a:pt x="323" y="1923"/>
                  <a:pt x="326" y="1923"/>
                </a:cubicBezTo>
                <a:cubicBezTo>
                  <a:pt x="342" y="1923"/>
                  <a:pt x="324" y="1853"/>
                  <a:pt x="383" y="1853"/>
                </a:cubicBezTo>
                <a:close/>
                <a:moveTo>
                  <a:pt x="272" y="1903"/>
                </a:moveTo>
                <a:lnTo>
                  <a:pt x="424" y="2099"/>
                </a:lnTo>
                <a:lnTo>
                  <a:pt x="272" y="1914"/>
                </a:lnTo>
                <a:lnTo>
                  <a:pt x="272" y="1903"/>
                </a:lnTo>
                <a:close/>
                <a:moveTo>
                  <a:pt x="634" y="2175"/>
                </a:moveTo>
                <a:cubicBezTo>
                  <a:pt x="634" y="2175"/>
                  <a:pt x="624" y="2175"/>
                  <a:pt x="624" y="2185"/>
                </a:cubicBezTo>
                <a:cubicBezTo>
                  <a:pt x="624" y="2185"/>
                  <a:pt x="634" y="2185"/>
                  <a:pt x="634" y="2175"/>
                </a:cubicBezTo>
                <a:close/>
                <a:moveTo>
                  <a:pt x="645" y="2135"/>
                </a:moveTo>
                <a:cubicBezTo>
                  <a:pt x="665" y="2155"/>
                  <a:pt x="674" y="2175"/>
                  <a:pt x="685" y="2195"/>
                </a:cubicBezTo>
                <a:cubicBezTo>
                  <a:pt x="665" y="2175"/>
                  <a:pt x="654" y="2155"/>
                  <a:pt x="645" y="2145"/>
                </a:cubicBezTo>
                <a:lnTo>
                  <a:pt x="645" y="2135"/>
                </a:lnTo>
                <a:close/>
                <a:moveTo>
                  <a:pt x="624" y="2145"/>
                </a:moveTo>
                <a:lnTo>
                  <a:pt x="624" y="2145"/>
                </a:lnTo>
                <a:cubicBezTo>
                  <a:pt x="645" y="2165"/>
                  <a:pt x="665" y="2185"/>
                  <a:pt x="674" y="2205"/>
                </a:cubicBezTo>
                <a:lnTo>
                  <a:pt x="674" y="2205"/>
                </a:lnTo>
                <a:cubicBezTo>
                  <a:pt x="658" y="2188"/>
                  <a:pt x="641" y="2170"/>
                  <a:pt x="624" y="2145"/>
                </a:cubicBezTo>
                <a:close/>
                <a:moveTo>
                  <a:pt x="493" y="2175"/>
                </a:moveTo>
                <a:lnTo>
                  <a:pt x="533" y="2236"/>
                </a:lnTo>
                <a:lnTo>
                  <a:pt x="483" y="2185"/>
                </a:lnTo>
                <a:lnTo>
                  <a:pt x="493" y="2175"/>
                </a:lnTo>
                <a:close/>
                <a:moveTo>
                  <a:pt x="513" y="2024"/>
                </a:moveTo>
                <a:cubicBezTo>
                  <a:pt x="533" y="2044"/>
                  <a:pt x="544" y="2054"/>
                  <a:pt x="554" y="2075"/>
                </a:cubicBezTo>
                <a:cubicBezTo>
                  <a:pt x="524" y="2075"/>
                  <a:pt x="493" y="2084"/>
                  <a:pt x="524" y="2115"/>
                </a:cubicBezTo>
                <a:lnTo>
                  <a:pt x="574" y="2095"/>
                </a:lnTo>
                <a:cubicBezTo>
                  <a:pt x="574" y="2095"/>
                  <a:pt x="574" y="2104"/>
                  <a:pt x="584" y="2104"/>
                </a:cubicBezTo>
                <a:lnTo>
                  <a:pt x="584" y="2125"/>
                </a:lnTo>
                <a:cubicBezTo>
                  <a:pt x="574" y="2135"/>
                  <a:pt x="574" y="2135"/>
                  <a:pt x="584" y="2145"/>
                </a:cubicBezTo>
                <a:lnTo>
                  <a:pt x="574" y="2135"/>
                </a:lnTo>
                <a:lnTo>
                  <a:pt x="567" y="2164"/>
                </a:lnTo>
                <a:lnTo>
                  <a:pt x="567" y="2164"/>
                </a:lnTo>
                <a:cubicBezTo>
                  <a:pt x="564" y="2150"/>
                  <a:pt x="550" y="2135"/>
                  <a:pt x="524" y="2115"/>
                </a:cubicBezTo>
                <a:lnTo>
                  <a:pt x="504" y="2125"/>
                </a:lnTo>
                <a:lnTo>
                  <a:pt x="584" y="2225"/>
                </a:lnTo>
                <a:cubicBezTo>
                  <a:pt x="574" y="2225"/>
                  <a:pt x="564" y="2225"/>
                  <a:pt x="554" y="2236"/>
                </a:cubicBezTo>
                <a:lnTo>
                  <a:pt x="493" y="2165"/>
                </a:lnTo>
                <a:cubicBezTo>
                  <a:pt x="504" y="2125"/>
                  <a:pt x="504" y="2095"/>
                  <a:pt x="513" y="2054"/>
                </a:cubicBezTo>
                <a:lnTo>
                  <a:pt x="513" y="2024"/>
                </a:lnTo>
                <a:close/>
                <a:moveTo>
                  <a:pt x="604" y="2135"/>
                </a:moveTo>
                <a:cubicBezTo>
                  <a:pt x="604" y="2145"/>
                  <a:pt x="614" y="2155"/>
                  <a:pt x="614" y="2155"/>
                </a:cubicBezTo>
                <a:lnTo>
                  <a:pt x="634" y="2175"/>
                </a:lnTo>
                <a:cubicBezTo>
                  <a:pt x="645" y="2195"/>
                  <a:pt x="665" y="2216"/>
                  <a:pt x="674" y="2225"/>
                </a:cubicBezTo>
                <a:lnTo>
                  <a:pt x="624" y="2225"/>
                </a:lnTo>
                <a:lnTo>
                  <a:pt x="624" y="2245"/>
                </a:lnTo>
                <a:lnTo>
                  <a:pt x="624" y="2256"/>
                </a:lnTo>
                <a:cubicBezTo>
                  <a:pt x="614" y="2245"/>
                  <a:pt x="614" y="2236"/>
                  <a:pt x="604" y="2225"/>
                </a:cubicBezTo>
                <a:lnTo>
                  <a:pt x="604" y="2225"/>
                </a:lnTo>
                <a:lnTo>
                  <a:pt x="624" y="2245"/>
                </a:lnTo>
                <a:cubicBezTo>
                  <a:pt x="624" y="2236"/>
                  <a:pt x="614" y="2236"/>
                  <a:pt x="614" y="2225"/>
                </a:cubicBezTo>
                <a:lnTo>
                  <a:pt x="594" y="2225"/>
                </a:lnTo>
                <a:lnTo>
                  <a:pt x="564" y="2185"/>
                </a:lnTo>
                <a:cubicBezTo>
                  <a:pt x="566" y="2181"/>
                  <a:pt x="567" y="2176"/>
                  <a:pt x="567" y="2172"/>
                </a:cubicBezTo>
                <a:lnTo>
                  <a:pt x="567" y="2172"/>
                </a:lnTo>
                <a:cubicBezTo>
                  <a:pt x="578" y="2163"/>
                  <a:pt x="595" y="2153"/>
                  <a:pt x="604" y="2135"/>
                </a:cubicBezTo>
                <a:close/>
                <a:moveTo>
                  <a:pt x="654" y="2265"/>
                </a:moveTo>
                <a:lnTo>
                  <a:pt x="654" y="2276"/>
                </a:lnTo>
                <a:lnTo>
                  <a:pt x="645" y="2276"/>
                </a:lnTo>
                <a:cubicBezTo>
                  <a:pt x="654" y="2276"/>
                  <a:pt x="654" y="2276"/>
                  <a:pt x="654" y="2265"/>
                </a:cubicBezTo>
                <a:close/>
                <a:moveTo>
                  <a:pt x="2215" y="2386"/>
                </a:moveTo>
                <a:cubicBezTo>
                  <a:pt x="2245" y="2437"/>
                  <a:pt x="2195" y="2437"/>
                  <a:pt x="2175" y="2457"/>
                </a:cubicBezTo>
                <a:lnTo>
                  <a:pt x="2144" y="2427"/>
                </a:lnTo>
                <a:cubicBezTo>
                  <a:pt x="2164" y="2417"/>
                  <a:pt x="2175" y="2406"/>
                  <a:pt x="2184" y="2406"/>
                </a:cubicBezTo>
                <a:cubicBezTo>
                  <a:pt x="2175" y="2406"/>
                  <a:pt x="2164" y="2397"/>
                  <a:pt x="2154" y="2386"/>
                </a:cubicBezTo>
                <a:close/>
                <a:moveTo>
                  <a:pt x="2114" y="2447"/>
                </a:moveTo>
                <a:lnTo>
                  <a:pt x="2114" y="2447"/>
                </a:lnTo>
                <a:cubicBezTo>
                  <a:pt x="2124" y="2477"/>
                  <a:pt x="2134" y="2497"/>
                  <a:pt x="2104" y="2507"/>
                </a:cubicBezTo>
                <a:cubicBezTo>
                  <a:pt x="2097" y="2513"/>
                  <a:pt x="2091" y="2516"/>
                  <a:pt x="2085" y="2516"/>
                </a:cubicBezTo>
                <a:cubicBezTo>
                  <a:pt x="2072" y="2516"/>
                  <a:pt x="2060" y="2504"/>
                  <a:pt x="2054" y="2497"/>
                </a:cubicBezTo>
                <a:cubicBezTo>
                  <a:pt x="2074" y="2477"/>
                  <a:pt x="2094" y="2467"/>
                  <a:pt x="2114" y="2447"/>
                </a:cubicBezTo>
                <a:close/>
                <a:moveTo>
                  <a:pt x="1137" y="2377"/>
                </a:moveTo>
                <a:cubicBezTo>
                  <a:pt x="1137" y="2397"/>
                  <a:pt x="1148" y="2417"/>
                  <a:pt x="1158" y="2447"/>
                </a:cubicBezTo>
                <a:lnTo>
                  <a:pt x="1188" y="2507"/>
                </a:lnTo>
                <a:lnTo>
                  <a:pt x="1178" y="2518"/>
                </a:lnTo>
                <a:cubicBezTo>
                  <a:pt x="1158" y="2497"/>
                  <a:pt x="1137" y="2487"/>
                  <a:pt x="1128" y="2467"/>
                </a:cubicBezTo>
                <a:lnTo>
                  <a:pt x="1128" y="2437"/>
                </a:lnTo>
                <a:cubicBezTo>
                  <a:pt x="1128" y="2417"/>
                  <a:pt x="1128" y="2397"/>
                  <a:pt x="1137" y="2377"/>
                </a:cubicBezTo>
                <a:close/>
                <a:moveTo>
                  <a:pt x="1319" y="2346"/>
                </a:moveTo>
                <a:lnTo>
                  <a:pt x="1329" y="2356"/>
                </a:lnTo>
                <a:cubicBezTo>
                  <a:pt x="1329" y="2366"/>
                  <a:pt x="1339" y="2377"/>
                  <a:pt x="1339" y="2386"/>
                </a:cubicBezTo>
                <a:lnTo>
                  <a:pt x="1329" y="2377"/>
                </a:lnTo>
                <a:lnTo>
                  <a:pt x="1329" y="2397"/>
                </a:lnTo>
                <a:lnTo>
                  <a:pt x="1349" y="2397"/>
                </a:lnTo>
                <a:cubicBezTo>
                  <a:pt x="1349" y="2417"/>
                  <a:pt x="1359" y="2437"/>
                  <a:pt x="1379" y="2447"/>
                </a:cubicBezTo>
                <a:lnTo>
                  <a:pt x="1349" y="2507"/>
                </a:lnTo>
                <a:cubicBezTo>
                  <a:pt x="1339" y="2507"/>
                  <a:pt x="1319" y="2527"/>
                  <a:pt x="1298" y="2538"/>
                </a:cubicBezTo>
                <a:cubicBezTo>
                  <a:pt x="1278" y="2538"/>
                  <a:pt x="1249" y="2538"/>
                  <a:pt x="1238" y="2507"/>
                </a:cubicBezTo>
                <a:cubicBezTo>
                  <a:pt x="1258" y="2497"/>
                  <a:pt x="1269" y="2487"/>
                  <a:pt x="1269" y="2487"/>
                </a:cubicBezTo>
                <a:cubicBezTo>
                  <a:pt x="1269" y="2487"/>
                  <a:pt x="1258" y="2487"/>
                  <a:pt x="1249" y="2477"/>
                </a:cubicBezTo>
                <a:lnTo>
                  <a:pt x="1238" y="2477"/>
                </a:lnTo>
                <a:cubicBezTo>
                  <a:pt x="1238" y="2467"/>
                  <a:pt x="1238" y="2457"/>
                  <a:pt x="1249" y="2457"/>
                </a:cubicBezTo>
                <a:lnTo>
                  <a:pt x="1249" y="2447"/>
                </a:lnTo>
                <a:cubicBezTo>
                  <a:pt x="1238" y="2467"/>
                  <a:pt x="1228" y="2467"/>
                  <a:pt x="1228" y="2477"/>
                </a:cubicBezTo>
                <a:cubicBezTo>
                  <a:pt x="1228" y="2437"/>
                  <a:pt x="1238" y="2386"/>
                  <a:pt x="1289" y="2377"/>
                </a:cubicBezTo>
                <a:cubicBezTo>
                  <a:pt x="1289" y="2386"/>
                  <a:pt x="1298" y="2386"/>
                  <a:pt x="1298" y="2386"/>
                </a:cubicBezTo>
                <a:cubicBezTo>
                  <a:pt x="1298" y="2377"/>
                  <a:pt x="1298" y="2366"/>
                  <a:pt x="1319" y="2356"/>
                </a:cubicBezTo>
                <a:lnTo>
                  <a:pt x="1319" y="2346"/>
                </a:lnTo>
                <a:close/>
                <a:moveTo>
                  <a:pt x="1591" y="2567"/>
                </a:moveTo>
                <a:cubicBezTo>
                  <a:pt x="1591" y="2578"/>
                  <a:pt x="1591" y="2578"/>
                  <a:pt x="1600" y="2578"/>
                </a:cubicBezTo>
                <a:lnTo>
                  <a:pt x="1591" y="2578"/>
                </a:lnTo>
                <a:lnTo>
                  <a:pt x="1591" y="2567"/>
                </a:lnTo>
                <a:close/>
                <a:moveTo>
                  <a:pt x="2367" y="2578"/>
                </a:moveTo>
                <a:cubicBezTo>
                  <a:pt x="2366" y="2578"/>
                  <a:pt x="2366" y="2578"/>
                  <a:pt x="2365" y="2578"/>
                </a:cubicBezTo>
                <a:cubicBezTo>
                  <a:pt x="2366" y="2578"/>
                  <a:pt x="2366" y="2578"/>
                  <a:pt x="2367" y="2578"/>
                </a:cubicBezTo>
                <a:close/>
                <a:moveTo>
                  <a:pt x="1681" y="2598"/>
                </a:moveTo>
                <a:cubicBezTo>
                  <a:pt x="1688" y="2598"/>
                  <a:pt x="1700" y="2603"/>
                  <a:pt x="1713" y="2605"/>
                </a:cubicBezTo>
                <a:lnTo>
                  <a:pt x="1713" y="2605"/>
                </a:lnTo>
                <a:cubicBezTo>
                  <a:pt x="1709" y="2604"/>
                  <a:pt x="1705" y="2602"/>
                  <a:pt x="1701" y="2598"/>
                </a:cubicBezTo>
                <a:close/>
                <a:moveTo>
                  <a:pt x="1713" y="2605"/>
                </a:moveTo>
                <a:cubicBezTo>
                  <a:pt x="1719" y="2608"/>
                  <a:pt x="1725" y="2608"/>
                  <a:pt x="1732" y="2608"/>
                </a:cubicBezTo>
                <a:cubicBezTo>
                  <a:pt x="1725" y="2608"/>
                  <a:pt x="1719" y="2607"/>
                  <a:pt x="1713" y="2605"/>
                </a:cubicBezTo>
                <a:close/>
                <a:moveTo>
                  <a:pt x="1109" y="2556"/>
                </a:moveTo>
                <a:cubicBezTo>
                  <a:pt x="1131" y="2556"/>
                  <a:pt x="1139" y="2579"/>
                  <a:pt x="1148" y="2588"/>
                </a:cubicBezTo>
                <a:lnTo>
                  <a:pt x="1148" y="2608"/>
                </a:lnTo>
                <a:cubicBezTo>
                  <a:pt x="1138" y="2611"/>
                  <a:pt x="1130" y="2612"/>
                  <a:pt x="1123" y="2612"/>
                </a:cubicBezTo>
                <a:cubicBezTo>
                  <a:pt x="1111" y="2612"/>
                  <a:pt x="1104" y="2608"/>
                  <a:pt x="1097" y="2608"/>
                </a:cubicBezTo>
                <a:lnTo>
                  <a:pt x="1077" y="2588"/>
                </a:lnTo>
                <a:cubicBezTo>
                  <a:pt x="1087" y="2578"/>
                  <a:pt x="1097" y="2567"/>
                  <a:pt x="1097" y="2558"/>
                </a:cubicBezTo>
                <a:cubicBezTo>
                  <a:pt x="1101" y="2556"/>
                  <a:pt x="1105" y="2556"/>
                  <a:pt x="1109" y="2556"/>
                </a:cubicBezTo>
                <a:close/>
                <a:moveTo>
                  <a:pt x="1741" y="2547"/>
                </a:moveTo>
                <a:cubicBezTo>
                  <a:pt x="1741" y="2547"/>
                  <a:pt x="1752" y="2558"/>
                  <a:pt x="1761" y="2558"/>
                </a:cubicBezTo>
                <a:cubicBezTo>
                  <a:pt x="1752" y="2578"/>
                  <a:pt x="1741" y="2598"/>
                  <a:pt x="1741" y="2608"/>
                </a:cubicBezTo>
                <a:lnTo>
                  <a:pt x="1741" y="2628"/>
                </a:lnTo>
                <a:cubicBezTo>
                  <a:pt x="1734" y="2626"/>
                  <a:pt x="1726" y="2626"/>
                  <a:pt x="1719" y="2626"/>
                </a:cubicBezTo>
                <a:cubicBezTo>
                  <a:pt x="1696" y="2626"/>
                  <a:pt x="1675" y="2632"/>
                  <a:pt x="1654" y="2632"/>
                </a:cubicBezTo>
                <a:cubicBezTo>
                  <a:pt x="1639" y="2632"/>
                  <a:pt x="1625" y="2629"/>
                  <a:pt x="1611" y="2618"/>
                </a:cubicBezTo>
                <a:lnTo>
                  <a:pt x="1621" y="2578"/>
                </a:lnTo>
                <a:cubicBezTo>
                  <a:pt x="1631" y="2578"/>
                  <a:pt x="1641" y="2588"/>
                  <a:pt x="1661" y="2588"/>
                </a:cubicBezTo>
                <a:lnTo>
                  <a:pt x="1661" y="2608"/>
                </a:lnTo>
                <a:lnTo>
                  <a:pt x="1681" y="2598"/>
                </a:lnTo>
                <a:lnTo>
                  <a:pt x="1681" y="2588"/>
                </a:lnTo>
                <a:cubicBezTo>
                  <a:pt x="1691" y="2598"/>
                  <a:pt x="1701" y="2598"/>
                  <a:pt x="1712" y="2598"/>
                </a:cubicBezTo>
                <a:cubicBezTo>
                  <a:pt x="1713" y="2600"/>
                  <a:pt x="1714" y="2601"/>
                  <a:pt x="1715" y="2601"/>
                </a:cubicBezTo>
                <a:cubicBezTo>
                  <a:pt x="1718" y="2601"/>
                  <a:pt x="1712" y="2584"/>
                  <a:pt x="1712" y="2567"/>
                </a:cubicBezTo>
                <a:lnTo>
                  <a:pt x="1741" y="2547"/>
                </a:lnTo>
                <a:close/>
                <a:moveTo>
                  <a:pt x="1893" y="2628"/>
                </a:moveTo>
                <a:cubicBezTo>
                  <a:pt x="1902" y="2628"/>
                  <a:pt x="1913" y="2638"/>
                  <a:pt x="1893" y="2638"/>
                </a:cubicBezTo>
                <a:lnTo>
                  <a:pt x="1893" y="2628"/>
                </a:lnTo>
                <a:close/>
                <a:moveTo>
                  <a:pt x="1820" y="2642"/>
                </a:moveTo>
                <a:lnTo>
                  <a:pt x="1843" y="2653"/>
                </a:lnTo>
                <a:lnTo>
                  <a:pt x="1843" y="2653"/>
                </a:lnTo>
                <a:cubicBezTo>
                  <a:pt x="1835" y="2651"/>
                  <a:pt x="1827" y="2648"/>
                  <a:pt x="1822" y="2648"/>
                </a:cubicBezTo>
                <a:cubicBezTo>
                  <a:pt x="1822" y="2646"/>
                  <a:pt x="1821" y="2644"/>
                  <a:pt x="1820" y="2642"/>
                </a:cubicBezTo>
                <a:close/>
                <a:moveTo>
                  <a:pt x="1057" y="2658"/>
                </a:moveTo>
                <a:cubicBezTo>
                  <a:pt x="1067" y="2668"/>
                  <a:pt x="1077" y="2688"/>
                  <a:pt x="1087" y="2699"/>
                </a:cubicBezTo>
                <a:lnTo>
                  <a:pt x="1057" y="2668"/>
                </a:lnTo>
                <a:lnTo>
                  <a:pt x="1057" y="2658"/>
                </a:lnTo>
                <a:close/>
                <a:moveTo>
                  <a:pt x="1097" y="2708"/>
                </a:moveTo>
                <a:cubicBezTo>
                  <a:pt x="1108" y="2719"/>
                  <a:pt x="1108" y="2729"/>
                  <a:pt x="1117" y="2739"/>
                </a:cubicBezTo>
                <a:lnTo>
                  <a:pt x="1128" y="2759"/>
                </a:lnTo>
                <a:cubicBezTo>
                  <a:pt x="1117" y="2739"/>
                  <a:pt x="1108" y="2729"/>
                  <a:pt x="1087" y="2708"/>
                </a:cubicBezTo>
                <a:close/>
                <a:moveTo>
                  <a:pt x="1077" y="2719"/>
                </a:moveTo>
                <a:cubicBezTo>
                  <a:pt x="1097" y="2739"/>
                  <a:pt x="1117" y="2759"/>
                  <a:pt x="1128" y="2779"/>
                </a:cubicBezTo>
                <a:lnTo>
                  <a:pt x="1128" y="2789"/>
                </a:lnTo>
                <a:cubicBezTo>
                  <a:pt x="1117" y="2769"/>
                  <a:pt x="1097" y="2749"/>
                  <a:pt x="1077" y="2729"/>
                </a:cubicBezTo>
                <a:lnTo>
                  <a:pt x="1077" y="2719"/>
                </a:lnTo>
                <a:close/>
                <a:moveTo>
                  <a:pt x="1571" y="2809"/>
                </a:moveTo>
                <a:cubicBezTo>
                  <a:pt x="1571" y="2819"/>
                  <a:pt x="1580" y="2819"/>
                  <a:pt x="1580" y="2819"/>
                </a:cubicBezTo>
                <a:cubicBezTo>
                  <a:pt x="1580" y="2809"/>
                  <a:pt x="1580" y="2809"/>
                  <a:pt x="1571" y="2809"/>
                </a:cubicBezTo>
                <a:close/>
                <a:moveTo>
                  <a:pt x="1238" y="2890"/>
                </a:moveTo>
                <a:cubicBezTo>
                  <a:pt x="1258" y="2910"/>
                  <a:pt x="1269" y="2930"/>
                  <a:pt x="1278" y="2950"/>
                </a:cubicBezTo>
                <a:cubicBezTo>
                  <a:pt x="1269" y="2930"/>
                  <a:pt x="1249" y="2920"/>
                  <a:pt x="1238" y="2900"/>
                </a:cubicBezTo>
                <a:lnTo>
                  <a:pt x="1238" y="2890"/>
                </a:lnTo>
                <a:close/>
                <a:moveTo>
                  <a:pt x="1993" y="283"/>
                </a:moveTo>
                <a:cubicBezTo>
                  <a:pt x="1943" y="303"/>
                  <a:pt x="1873" y="303"/>
                  <a:pt x="1893" y="353"/>
                </a:cubicBezTo>
                <a:cubicBezTo>
                  <a:pt x="1902" y="424"/>
                  <a:pt x="1893" y="514"/>
                  <a:pt x="1882" y="605"/>
                </a:cubicBezTo>
                <a:lnTo>
                  <a:pt x="1852" y="605"/>
                </a:lnTo>
                <a:lnTo>
                  <a:pt x="1580" y="333"/>
                </a:lnTo>
                <a:cubicBezTo>
                  <a:pt x="1571" y="333"/>
                  <a:pt x="1560" y="343"/>
                  <a:pt x="1550" y="353"/>
                </a:cubicBezTo>
                <a:lnTo>
                  <a:pt x="1540" y="313"/>
                </a:lnTo>
                <a:lnTo>
                  <a:pt x="1510" y="323"/>
                </a:lnTo>
                <a:cubicBezTo>
                  <a:pt x="1520" y="343"/>
                  <a:pt x="1530" y="353"/>
                  <a:pt x="1540" y="363"/>
                </a:cubicBezTo>
                <a:cubicBezTo>
                  <a:pt x="1510" y="383"/>
                  <a:pt x="1480" y="404"/>
                  <a:pt x="1450" y="444"/>
                </a:cubicBezTo>
                <a:lnTo>
                  <a:pt x="1439" y="404"/>
                </a:lnTo>
                <a:cubicBezTo>
                  <a:pt x="1419" y="404"/>
                  <a:pt x="1410" y="404"/>
                  <a:pt x="1389" y="413"/>
                </a:cubicBezTo>
                <a:cubicBezTo>
                  <a:pt x="1369" y="383"/>
                  <a:pt x="1339" y="353"/>
                  <a:pt x="1309" y="323"/>
                </a:cubicBezTo>
                <a:cubicBezTo>
                  <a:pt x="1306" y="320"/>
                  <a:pt x="1302" y="319"/>
                  <a:pt x="1297" y="319"/>
                </a:cubicBezTo>
                <a:cubicBezTo>
                  <a:pt x="1284" y="319"/>
                  <a:pt x="1266" y="329"/>
                  <a:pt x="1258" y="343"/>
                </a:cubicBezTo>
                <a:cubicBezTo>
                  <a:pt x="1238" y="363"/>
                  <a:pt x="1228" y="393"/>
                  <a:pt x="1258" y="424"/>
                </a:cubicBezTo>
                <a:cubicBezTo>
                  <a:pt x="1298" y="433"/>
                  <a:pt x="1289" y="454"/>
                  <a:pt x="1289" y="474"/>
                </a:cubicBezTo>
                <a:cubicBezTo>
                  <a:pt x="1278" y="494"/>
                  <a:pt x="1278" y="514"/>
                  <a:pt x="1269" y="534"/>
                </a:cubicBezTo>
                <a:lnTo>
                  <a:pt x="1218" y="433"/>
                </a:lnTo>
                <a:cubicBezTo>
                  <a:pt x="1208" y="444"/>
                  <a:pt x="1208" y="454"/>
                  <a:pt x="1208" y="464"/>
                </a:cubicBezTo>
                <a:cubicBezTo>
                  <a:pt x="1190" y="442"/>
                  <a:pt x="1174" y="436"/>
                  <a:pt x="1159" y="436"/>
                </a:cubicBezTo>
                <a:cubicBezTo>
                  <a:pt x="1137" y="436"/>
                  <a:pt x="1117" y="450"/>
                  <a:pt x="1092" y="450"/>
                </a:cubicBezTo>
                <a:cubicBezTo>
                  <a:pt x="1079" y="450"/>
                  <a:pt x="1064" y="446"/>
                  <a:pt x="1047" y="433"/>
                </a:cubicBezTo>
                <a:lnTo>
                  <a:pt x="1047" y="433"/>
                </a:lnTo>
                <a:cubicBezTo>
                  <a:pt x="1057" y="444"/>
                  <a:pt x="1077" y="444"/>
                  <a:pt x="1087" y="464"/>
                </a:cubicBezTo>
                <a:lnTo>
                  <a:pt x="1037" y="474"/>
                </a:lnTo>
                <a:cubicBezTo>
                  <a:pt x="1087" y="474"/>
                  <a:pt x="1097" y="554"/>
                  <a:pt x="1077" y="574"/>
                </a:cubicBezTo>
                <a:cubicBezTo>
                  <a:pt x="1070" y="582"/>
                  <a:pt x="1059" y="598"/>
                  <a:pt x="1046" y="598"/>
                </a:cubicBezTo>
                <a:cubicBezTo>
                  <a:pt x="1040" y="598"/>
                  <a:pt x="1033" y="594"/>
                  <a:pt x="1027" y="585"/>
                </a:cubicBezTo>
                <a:lnTo>
                  <a:pt x="1037" y="554"/>
                </a:lnTo>
                <a:cubicBezTo>
                  <a:pt x="989" y="554"/>
                  <a:pt x="1024" y="646"/>
                  <a:pt x="974" y="646"/>
                </a:cubicBezTo>
                <a:cubicBezTo>
                  <a:pt x="972" y="646"/>
                  <a:pt x="969" y="646"/>
                  <a:pt x="967" y="645"/>
                </a:cubicBezTo>
                <a:cubicBezTo>
                  <a:pt x="947" y="625"/>
                  <a:pt x="956" y="615"/>
                  <a:pt x="947" y="605"/>
                </a:cubicBezTo>
                <a:cubicBezTo>
                  <a:pt x="947" y="635"/>
                  <a:pt x="947" y="665"/>
                  <a:pt x="936" y="685"/>
                </a:cubicBezTo>
                <a:lnTo>
                  <a:pt x="886" y="726"/>
                </a:lnTo>
                <a:cubicBezTo>
                  <a:pt x="906" y="715"/>
                  <a:pt x="916" y="706"/>
                  <a:pt x="936" y="695"/>
                </a:cubicBezTo>
                <a:lnTo>
                  <a:pt x="936" y="695"/>
                </a:lnTo>
                <a:cubicBezTo>
                  <a:pt x="926" y="706"/>
                  <a:pt x="926" y="726"/>
                  <a:pt x="916" y="746"/>
                </a:cubicBezTo>
                <a:cubicBezTo>
                  <a:pt x="916" y="746"/>
                  <a:pt x="906" y="746"/>
                  <a:pt x="896" y="756"/>
                </a:cubicBezTo>
                <a:lnTo>
                  <a:pt x="886" y="726"/>
                </a:lnTo>
                <a:lnTo>
                  <a:pt x="876" y="685"/>
                </a:lnTo>
                <a:lnTo>
                  <a:pt x="876" y="735"/>
                </a:lnTo>
                <a:cubicBezTo>
                  <a:pt x="866" y="806"/>
                  <a:pt x="775" y="847"/>
                  <a:pt x="694" y="856"/>
                </a:cubicBezTo>
                <a:cubicBezTo>
                  <a:pt x="715" y="867"/>
                  <a:pt x="735" y="867"/>
                  <a:pt x="735" y="887"/>
                </a:cubicBezTo>
                <a:cubicBezTo>
                  <a:pt x="727" y="902"/>
                  <a:pt x="713" y="908"/>
                  <a:pt x="698" y="908"/>
                </a:cubicBezTo>
                <a:cubicBezTo>
                  <a:pt x="671" y="908"/>
                  <a:pt x="641" y="888"/>
                  <a:pt x="634" y="856"/>
                </a:cubicBezTo>
                <a:lnTo>
                  <a:pt x="634" y="856"/>
                </a:lnTo>
                <a:cubicBezTo>
                  <a:pt x="645" y="947"/>
                  <a:pt x="453" y="917"/>
                  <a:pt x="463" y="1037"/>
                </a:cubicBezTo>
                <a:lnTo>
                  <a:pt x="513" y="1310"/>
                </a:lnTo>
                <a:cubicBezTo>
                  <a:pt x="493" y="1310"/>
                  <a:pt x="483" y="1319"/>
                  <a:pt x="473" y="1339"/>
                </a:cubicBezTo>
                <a:cubicBezTo>
                  <a:pt x="473" y="1339"/>
                  <a:pt x="483" y="1410"/>
                  <a:pt x="493" y="1471"/>
                </a:cubicBezTo>
                <a:lnTo>
                  <a:pt x="493" y="1511"/>
                </a:lnTo>
                <a:cubicBezTo>
                  <a:pt x="493" y="1521"/>
                  <a:pt x="493" y="1531"/>
                  <a:pt x="504" y="1541"/>
                </a:cubicBezTo>
                <a:lnTo>
                  <a:pt x="504" y="1601"/>
                </a:lnTo>
                <a:cubicBezTo>
                  <a:pt x="493" y="1601"/>
                  <a:pt x="483" y="1612"/>
                  <a:pt x="473" y="1621"/>
                </a:cubicBezTo>
                <a:cubicBezTo>
                  <a:pt x="464" y="1612"/>
                  <a:pt x="463" y="1570"/>
                  <a:pt x="456" y="1570"/>
                </a:cubicBezTo>
                <a:cubicBezTo>
                  <a:pt x="455" y="1570"/>
                  <a:pt x="454" y="1570"/>
                  <a:pt x="453" y="1571"/>
                </a:cubicBezTo>
                <a:cubicBezTo>
                  <a:pt x="443" y="1591"/>
                  <a:pt x="423" y="1612"/>
                  <a:pt x="403" y="1632"/>
                </a:cubicBezTo>
                <a:cubicBezTo>
                  <a:pt x="403" y="1621"/>
                  <a:pt x="403" y="1621"/>
                  <a:pt x="392" y="1612"/>
                </a:cubicBezTo>
                <a:cubicBezTo>
                  <a:pt x="372" y="1581"/>
                  <a:pt x="383" y="1561"/>
                  <a:pt x="413" y="1561"/>
                </a:cubicBezTo>
                <a:cubicBezTo>
                  <a:pt x="413" y="1561"/>
                  <a:pt x="413" y="1571"/>
                  <a:pt x="423" y="1571"/>
                </a:cubicBezTo>
                <a:cubicBezTo>
                  <a:pt x="403" y="1541"/>
                  <a:pt x="383" y="1500"/>
                  <a:pt x="332" y="1480"/>
                </a:cubicBezTo>
                <a:cubicBezTo>
                  <a:pt x="343" y="1471"/>
                  <a:pt x="352" y="1471"/>
                  <a:pt x="363" y="1471"/>
                </a:cubicBezTo>
                <a:cubicBezTo>
                  <a:pt x="372" y="1471"/>
                  <a:pt x="383" y="1471"/>
                  <a:pt x="392" y="1460"/>
                </a:cubicBezTo>
                <a:cubicBezTo>
                  <a:pt x="392" y="1440"/>
                  <a:pt x="363" y="1410"/>
                  <a:pt x="383" y="1390"/>
                </a:cubicBezTo>
                <a:lnTo>
                  <a:pt x="383" y="1390"/>
                </a:lnTo>
                <a:cubicBezTo>
                  <a:pt x="403" y="1410"/>
                  <a:pt x="413" y="1420"/>
                  <a:pt x="413" y="1430"/>
                </a:cubicBezTo>
                <a:lnTo>
                  <a:pt x="413" y="1440"/>
                </a:lnTo>
                <a:cubicBezTo>
                  <a:pt x="403" y="1471"/>
                  <a:pt x="363" y="1480"/>
                  <a:pt x="433" y="1511"/>
                </a:cubicBezTo>
                <a:cubicBezTo>
                  <a:pt x="463" y="1491"/>
                  <a:pt x="463" y="1471"/>
                  <a:pt x="453" y="1440"/>
                </a:cubicBezTo>
                <a:cubicBezTo>
                  <a:pt x="473" y="1430"/>
                  <a:pt x="463" y="1400"/>
                  <a:pt x="463" y="1360"/>
                </a:cubicBezTo>
                <a:cubicBezTo>
                  <a:pt x="463" y="1350"/>
                  <a:pt x="473" y="1350"/>
                  <a:pt x="473" y="1339"/>
                </a:cubicBezTo>
                <a:cubicBezTo>
                  <a:pt x="473" y="1339"/>
                  <a:pt x="463" y="1310"/>
                  <a:pt x="463" y="1269"/>
                </a:cubicBezTo>
                <a:cubicBezTo>
                  <a:pt x="463" y="1229"/>
                  <a:pt x="453" y="1189"/>
                  <a:pt x="453" y="1189"/>
                </a:cubicBezTo>
                <a:lnTo>
                  <a:pt x="433" y="1138"/>
                </a:lnTo>
                <a:lnTo>
                  <a:pt x="403" y="1239"/>
                </a:lnTo>
                <a:cubicBezTo>
                  <a:pt x="392" y="1209"/>
                  <a:pt x="363" y="1239"/>
                  <a:pt x="352" y="1198"/>
                </a:cubicBezTo>
                <a:cubicBezTo>
                  <a:pt x="352" y="1209"/>
                  <a:pt x="343" y="1239"/>
                  <a:pt x="352" y="1249"/>
                </a:cubicBezTo>
                <a:lnTo>
                  <a:pt x="372" y="1239"/>
                </a:lnTo>
                <a:cubicBezTo>
                  <a:pt x="383" y="1310"/>
                  <a:pt x="413" y="1339"/>
                  <a:pt x="413" y="1400"/>
                </a:cubicBezTo>
                <a:cubicBezTo>
                  <a:pt x="406" y="1386"/>
                  <a:pt x="399" y="1377"/>
                  <a:pt x="395" y="1369"/>
                </a:cubicBezTo>
                <a:lnTo>
                  <a:pt x="395" y="1369"/>
                </a:lnTo>
                <a:cubicBezTo>
                  <a:pt x="392" y="1370"/>
                  <a:pt x="387" y="1370"/>
                  <a:pt x="383" y="1370"/>
                </a:cubicBezTo>
                <a:cubicBezTo>
                  <a:pt x="352" y="1350"/>
                  <a:pt x="403" y="1339"/>
                  <a:pt x="372" y="1310"/>
                </a:cubicBezTo>
                <a:lnTo>
                  <a:pt x="372" y="1310"/>
                </a:lnTo>
                <a:cubicBezTo>
                  <a:pt x="363" y="1319"/>
                  <a:pt x="363" y="1330"/>
                  <a:pt x="363" y="1330"/>
                </a:cubicBezTo>
                <a:cubicBezTo>
                  <a:pt x="352" y="1299"/>
                  <a:pt x="352" y="1269"/>
                  <a:pt x="332" y="1249"/>
                </a:cubicBezTo>
                <a:lnTo>
                  <a:pt x="332" y="1249"/>
                </a:lnTo>
                <a:cubicBezTo>
                  <a:pt x="351" y="1282"/>
                  <a:pt x="346" y="1290"/>
                  <a:pt x="332" y="1290"/>
                </a:cubicBezTo>
                <a:cubicBezTo>
                  <a:pt x="316" y="1290"/>
                  <a:pt x="288" y="1279"/>
                  <a:pt x="272" y="1279"/>
                </a:cubicBezTo>
                <a:cubicBezTo>
                  <a:pt x="281" y="1260"/>
                  <a:pt x="282" y="1208"/>
                  <a:pt x="258" y="1208"/>
                </a:cubicBezTo>
                <a:cubicBezTo>
                  <a:pt x="256" y="1208"/>
                  <a:pt x="254" y="1208"/>
                  <a:pt x="252" y="1209"/>
                </a:cubicBezTo>
                <a:cubicBezTo>
                  <a:pt x="261" y="1237"/>
                  <a:pt x="226" y="1320"/>
                  <a:pt x="281" y="1320"/>
                </a:cubicBezTo>
                <a:cubicBezTo>
                  <a:pt x="285" y="1320"/>
                  <a:pt x="288" y="1320"/>
                  <a:pt x="292" y="1319"/>
                </a:cubicBezTo>
                <a:lnTo>
                  <a:pt x="292" y="1330"/>
                </a:lnTo>
                <a:lnTo>
                  <a:pt x="252" y="1350"/>
                </a:lnTo>
                <a:cubicBezTo>
                  <a:pt x="242" y="1360"/>
                  <a:pt x="242" y="1370"/>
                  <a:pt x="242" y="1370"/>
                </a:cubicBezTo>
                <a:cubicBezTo>
                  <a:pt x="231" y="1339"/>
                  <a:pt x="211" y="1330"/>
                  <a:pt x="191" y="1289"/>
                </a:cubicBezTo>
                <a:lnTo>
                  <a:pt x="191" y="1289"/>
                </a:lnTo>
                <a:cubicBezTo>
                  <a:pt x="191" y="1330"/>
                  <a:pt x="211" y="1370"/>
                  <a:pt x="231" y="1400"/>
                </a:cubicBezTo>
                <a:lnTo>
                  <a:pt x="222" y="1410"/>
                </a:lnTo>
                <a:cubicBezTo>
                  <a:pt x="159" y="1401"/>
                  <a:pt x="97" y="1368"/>
                  <a:pt x="55" y="1368"/>
                </a:cubicBezTo>
                <a:cubicBezTo>
                  <a:pt x="50" y="1368"/>
                  <a:pt x="45" y="1369"/>
                  <a:pt x="41" y="1370"/>
                </a:cubicBezTo>
                <a:cubicBezTo>
                  <a:pt x="50" y="1380"/>
                  <a:pt x="61" y="1400"/>
                  <a:pt x="81" y="1420"/>
                </a:cubicBezTo>
                <a:cubicBezTo>
                  <a:pt x="101" y="1410"/>
                  <a:pt x="124" y="1405"/>
                  <a:pt x="146" y="1405"/>
                </a:cubicBezTo>
                <a:cubicBezTo>
                  <a:pt x="169" y="1405"/>
                  <a:pt x="191" y="1410"/>
                  <a:pt x="211" y="1420"/>
                </a:cubicBezTo>
                <a:cubicBezTo>
                  <a:pt x="191" y="1451"/>
                  <a:pt x="171" y="1471"/>
                  <a:pt x="141" y="1500"/>
                </a:cubicBezTo>
                <a:cubicBezTo>
                  <a:pt x="121" y="1471"/>
                  <a:pt x="101" y="1451"/>
                  <a:pt x="81" y="1420"/>
                </a:cubicBezTo>
                <a:lnTo>
                  <a:pt x="70" y="1420"/>
                </a:lnTo>
                <a:cubicBezTo>
                  <a:pt x="91" y="1451"/>
                  <a:pt x="111" y="1480"/>
                  <a:pt x="131" y="1500"/>
                </a:cubicBezTo>
                <a:cubicBezTo>
                  <a:pt x="111" y="1531"/>
                  <a:pt x="81" y="1551"/>
                  <a:pt x="61" y="1571"/>
                </a:cubicBezTo>
                <a:cubicBezTo>
                  <a:pt x="61" y="1561"/>
                  <a:pt x="70" y="1551"/>
                  <a:pt x="50" y="1541"/>
                </a:cubicBezTo>
                <a:cubicBezTo>
                  <a:pt x="30" y="1561"/>
                  <a:pt x="20" y="1571"/>
                  <a:pt x="0" y="1581"/>
                </a:cubicBezTo>
                <a:lnTo>
                  <a:pt x="262" y="1923"/>
                </a:lnTo>
                <a:lnTo>
                  <a:pt x="262" y="1943"/>
                </a:lnTo>
                <a:cubicBezTo>
                  <a:pt x="272" y="1934"/>
                  <a:pt x="272" y="1934"/>
                  <a:pt x="272" y="1923"/>
                </a:cubicBezTo>
                <a:lnTo>
                  <a:pt x="453" y="2155"/>
                </a:lnTo>
                <a:lnTo>
                  <a:pt x="453" y="2205"/>
                </a:lnTo>
                <a:cubicBezTo>
                  <a:pt x="463" y="2205"/>
                  <a:pt x="473" y="2195"/>
                  <a:pt x="473" y="2185"/>
                </a:cubicBezTo>
                <a:lnTo>
                  <a:pt x="524" y="2245"/>
                </a:lnTo>
                <a:cubicBezTo>
                  <a:pt x="504" y="2256"/>
                  <a:pt x="483" y="2276"/>
                  <a:pt x="473" y="2306"/>
                </a:cubicBezTo>
                <a:cubicBezTo>
                  <a:pt x="473" y="2306"/>
                  <a:pt x="483" y="2326"/>
                  <a:pt x="493" y="2356"/>
                </a:cubicBezTo>
                <a:lnTo>
                  <a:pt x="513" y="2397"/>
                </a:lnTo>
                <a:cubicBezTo>
                  <a:pt x="504" y="2427"/>
                  <a:pt x="504" y="2457"/>
                  <a:pt x="504" y="2487"/>
                </a:cubicBezTo>
                <a:lnTo>
                  <a:pt x="1208" y="3101"/>
                </a:lnTo>
                <a:cubicBezTo>
                  <a:pt x="1257" y="3076"/>
                  <a:pt x="1306" y="3045"/>
                  <a:pt x="1350" y="3045"/>
                </a:cubicBezTo>
                <a:cubicBezTo>
                  <a:pt x="1360" y="3045"/>
                  <a:pt x="1370" y="3047"/>
                  <a:pt x="1379" y="3051"/>
                </a:cubicBezTo>
                <a:lnTo>
                  <a:pt x="1369" y="3061"/>
                </a:lnTo>
                <a:cubicBezTo>
                  <a:pt x="1374" y="3062"/>
                  <a:pt x="1378" y="3062"/>
                  <a:pt x="1382" y="3062"/>
                </a:cubicBezTo>
                <a:cubicBezTo>
                  <a:pt x="1463" y="3062"/>
                  <a:pt x="1439" y="2980"/>
                  <a:pt x="1379" y="2980"/>
                </a:cubicBezTo>
                <a:cubicBezTo>
                  <a:pt x="1376" y="2980"/>
                  <a:pt x="1373" y="2980"/>
                  <a:pt x="1369" y="2981"/>
                </a:cubicBezTo>
                <a:lnTo>
                  <a:pt x="1430" y="2920"/>
                </a:lnTo>
                <a:lnTo>
                  <a:pt x="1439" y="2940"/>
                </a:lnTo>
                <a:cubicBezTo>
                  <a:pt x="1450" y="2930"/>
                  <a:pt x="1450" y="2920"/>
                  <a:pt x="1460" y="2920"/>
                </a:cubicBezTo>
                <a:cubicBezTo>
                  <a:pt x="1470" y="2910"/>
                  <a:pt x="1480" y="2910"/>
                  <a:pt x="1480" y="2900"/>
                </a:cubicBezTo>
                <a:lnTo>
                  <a:pt x="1480" y="2890"/>
                </a:lnTo>
                <a:cubicBezTo>
                  <a:pt x="1500" y="2860"/>
                  <a:pt x="1520" y="2829"/>
                  <a:pt x="1540" y="2789"/>
                </a:cubicBezTo>
                <a:cubicBezTo>
                  <a:pt x="1550" y="2799"/>
                  <a:pt x="1550" y="2809"/>
                  <a:pt x="1550" y="2829"/>
                </a:cubicBezTo>
                <a:lnTo>
                  <a:pt x="1571" y="2809"/>
                </a:lnTo>
                <a:cubicBezTo>
                  <a:pt x="1591" y="2789"/>
                  <a:pt x="1591" y="2759"/>
                  <a:pt x="1580" y="2729"/>
                </a:cubicBezTo>
                <a:lnTo>
                  <a:pt x="1671" y="2638"/>
                </a:lnTo>
                <a:cubicBezTo>
                  <a:pt x="1671" y="2719"/>
                  <a:pt x="1832" y="2688"/>
                  <a:pt x="1732" y="2769"/>
                </a:cubicBezTo>
                <a:cubicBezTo>
                  <a:pt x="1741" y="2729"/>
                  <a:pt x="1681" y="2729"/>
                  <a:pt x="1661" y="2708"/>
                </a:cubicBezTo>
                <a:cubicBezTo>
                  <a:pt x="1611" y="2719"/>
                  <a:pt x="1600" y="2799"/>
                  <a:pt x="1580" y="2819"/>
                </a:cubicBezTo>
                <a:cubicBezTo>
                  <a:pt x="1611" y="2840"/>
                  <a:pt x="1641" y="2930"/>
                  <a:pt x="1641" y="2990"/>
                </a:cubicBezTo>
                <a:cubicBezTo>
                  <a:pt x="1651" y="2950"/>
                  <a:pt x="1681" y="2930"/>
                  <a:pt x="1721" y="2900"/>
                </a:cubicBezTo>
                <a:cubicBezTo>
                  <a:pt x="1752" y="2869"/>
                  <a:pt x="1782" y="2840"/>
                  <a:pt x="1822" y="2819"/>
                </a:cubicBezTo>
                <a:cubicBezTo>
                  <a:pt x="1871" y="2781"/>
                  <a:pt x="1910" y="2732"/>
                  <a:pt x="1913" y="2684"/>
                </a:cubicBezTo>
                <a:lnTo>
                  <a:pt x="1913" y="2684"/>
                </a:lnTo>
                <a:lnTo>
                  <a:pt x="1963" y="2708"/>
                </a:lnTo>
                <a:cubicBezTo>
                  <a:pt x="1953" y="2699"/>
                  <a:pt x="1933" y="2688"/>
                  <a:pt x="1913" y="2679"/>
                </a:cubicBezTo>
                <a:cubicBezTo>
                  <a:pt x="1913" y="2680"/>
                  <a:pt x="1913" y="2682"/>
                  <a:pt x="1913" y="2684"/>
                </a:cubicBezTo>
                <a:lnTo>
                  <a:pt x="1913" y="2684"/>
                </a:lnTo>
                <a:lnTo>
                  <a:pt x="1902" y="2679"/>
                </a:lnTo>
                <a:lnTo>
                  <a:pt x="1902" y="2668"/>
                </a:lnTo>
                <a:cubicBezTo>
                  <a:pt x="1929" y="2677"/>
                  <a:pt x="1962" y="2701"/>
                  <a:pt x="1977" y="2701"/>
                </a:cubicBezTo>
                <a:cubicBezTo>
                  <a:pt x="1980" y="2701"/>
                  <a:pt x="1982" y="2700"/>
                  <a:pt x="1983" y="2699"/>
                </a:cubicBezTo>
                <a:lnTo>
                  <a:pt x="1933" y="2658"/>
                </a:lnTo>
                <a:lnTo>
                  <a:pt x="1902" y="2628"/>
                </a:lnTo>
                <a:lnTo>
                  <a:pt x="1902" y="2618"/>
                </a:lnTo>
                <a:cubicBezTo>
                  <a:pt x="1913" y="2618"/>
                  <a:pt x="1923" y="2608"/>
                  <a:pt x="1933" y="2598"/>
                </a:cubicBezTo>
                <a:cubicBezTo>
                  <a:pt x="1933" y="2608"/>
                  <a:pt x="1943" y="2618"/>
                  <a:pt x="1953" y="2628"/>
                </a:cubicBezTo>
                <a:lnTo>
                  <a:pt x="1953" y="2598"/>
                </a:lnTo>
                <a:lnTo>
                  <a:pt x="1953" y="2578"/>
                </a:lnTo>
                <a:cubicBezTo>
                  <a:pt x="1963" y="2578"/>
                  <a:pt x="1963" y="2567"/>
                  <a:pt x="1973" y="2567"/>
                </a:cubicBezTo>
                <a:cubicBezTo>
                  <a:pt x="1983" y="2578"/>
                  <a:pt x="1993" y="2608"/>
                  <a:pt x="2023" y="2608"/>
                </a:cubicBezTo>
                <a:cubicBezTo>
                  <a:pt x="2023" y="2598"/>
                  <a:pt x="2023" y="2578"/>
                  <a:pt x="2054" y="2567"/>
                </a:cubicBezTo>
                <a:lnTo>
                  <a:pt x="2063" y="2588"/>
                </a:lnTo>
                <a:lnTo>
                  <a:pt x="2084" y="2588"/>
                </a:lnTo>
                <a:cubicBezTo>
                  <a:pt x="2074" y="2608"/>
                  <a:pt x="2063" y="2618"/>
                  <a:pt x="2084" y="2668"/>
                </a:cubicBezTo>
                <a:cubicBezTo>
                  <a:pt x="2054" y="2708"/>
                  <a:pt x="2014" y="2729"/>
                  <a:pt x="1983" y="2729"/>
                </a:cubicBezTo>
                <a:cubicBezTo>
                  <a:pt x="1983" y="2749"/>
                  <a:pt x="2014" y="2779"/>
                  <a:pt x="2014" y="2799"/>
                </a:cubicBezTo>
                <a:lnTo>
                  <a:pt x="2014" y="2789"/>
                </a:lnTo>
                <a:lnTo>
                  <a:pt x="2104" y="2849"/>
                </a:lnTo>
                <a:cubicBezTo>
                  <a:pt x="2094" y="2829"/>
                  <a:pt x="2114" y="2819"/>
                  <a:pt x="2124" y="2809"/>
                </a:cubicBezTo>
                <a:lnTo>
                  <a:pt x="2184" y="2950"/>
                </a:lnTo>
                <a:cubicBezTo>
                  <a:pt x="2201" y="2957"/>
                  <a:pt x="2215" y="2959"/>
                  <a:pt x="2226" y="2959"/>
                </a:cubicBezTo>
                <a:cubicBezTo>
                  <a:pt x="2284" y="2959"/>
                  <a:pt x="2285" y="2890"/>
                  <a:pt x="2336" y="2890"/>
                </a:cubicBezTo>
                <a:cubicBezTo>
                  <a:pt x="2258" y="2866"/>
                  <a:pt x="2289" y="2843"/>
                  <a:pt x="2254" y="2843"/>
                </a:cubicBezTo>
                <a:cubicBezTo>
                  <a:pt x="2245" y="2843"/>
                  <a:pt x="2229" y="2845"/>
                  <a:pt x="2204" y="2849"/>
                </a:cubicBezTo>
                <a:lnTo>
                  <a:pt x="2154" y="2759"/>
                </a:lnTo>
                <a:lnTo>
                  <a:pt x="2215" y="2719"/>
                </a:lnTo>
                <a:cubicBezTo>
                  <a:pt x="2186" y="2700"/>
                  <a:pt x="2193" y="2647"/>
                  <a:pt x="2163" y="2647"/>
                </a:cubicBezTo>
                <a:cubicBezTo>
                  <a:pt x="2160" y="2647"/>
                  <a:pt x="2157" y="2647"/>
                  <a:pt x="2154" y="2648"/>
                </a:cubicBezTo>
                <a:cubicBezTo>
                  <a:pt x="2154" y="2658"/>
                  <a:pt x="2154" y="2668"/>
                  <a:pt x="2144" y="2679"/>
                </a:cubicBezTo>
                <a:cubicBezTo>
                  <a:pt x="2094" y="2638"/>
                  <a:pt x="2154" y="2598"/>
                  <a:pt x="2124" y="2567"/>
                </a:cubicBezTo>
                <a:lnTo>
                  <a:pt x="2144" y="2547"/>
                </a:lnTo>
                <a:cubicBezTo>
                  <a:pt x="2154" y="2538"/>
                  <a:pt x="2164" y="2507"/>
                  <a:pt x="2175" y="2487"/>
                </a:cubicBezTo>
                <a:lnTo>
                  <a:pt x="2175" y="2497"/>
                </a:lnTo>
                <a:lnTo>
                  <a:pt x="2215" y="2497"/>
                </a:lnTo>
                <a:lnTo>
                  <a:pt x="2225" y="2538"/>
                </a:lnTo>
                <a:lnTo>
                  <a:pt x="2235" y="2507"/>
                </a:lnTo>
                <a:lnTo>
                  <a:pt x="2225" y="2497"/>
                </a:lnTo>
                <a:lnTo>
                  <a:pt x="2235" y="2497"/>
                </a:lnTo>
                <a:cubicBezTo>
                  <a:pt x="2245" y="2497"/>
                  <a:pt x="2245" y="2497"/>
                  <a:pt x="2245" y="2507"/>
                </a:cubicBezTo>
                <a:cubicBezTo>
                  <a:pt x="2245" y="2487"/>
                  <a:pt x="2255" y="2467"/>
                  <a:pt x="2245" y="2447"/>
                </a:cubicBezTo>
                <a:cubicBezTo>
                  <a:pt x="2245" y="2427"/>
                  <a:pt x="2255" y="2417"/>
                  <a:pt x="2275" y="2406"/>
                </a:cubicBezTo>
                <a:lnTo>
                  <a:pt x="2356" y="2406"/>
                </a:lnTo>
                <a:cubicBezTo>
                  <a:pt x="2386" y="2427"/>
                  <a:pt x="2386" y="2467"/>
                  <a:pt x="2365" y="2487"/>
                </a:cubicBezTo>
                <a:cubicBezTo>
                  <a:pt x="2365" y="2495"/>
                  <a:pt x="2361" y="2498"/>
                  <a:pt x="2356" y="2498"/>
                </a:cubicBezTo>
                <a:cubicBezTo>
                  <a:pt x="2347" y="2498"/>
                  <a:pt x="2336" y="2490"/>
                  <a:pt x="2336" y="2477"/>
                </a:cubicBezTo>
                <a:lnTo>
                  <a:pt x="2336" y="2477"/>
                </a:lnTo>
                <a:cubicBezTo>
                  <a:pt x="2328" y="2511"/>
                  <a:pt x="2336" y="2518"/>
                  <a:pt x="2348" y="2518"/>
                </a:cubicBezTo>
                <a:cubicBezTo>
                  <a:pt x="2358" y="2518"/>
                  <a:pt x="2371" y="2513"/>
                  <a:pt x="2382" y="2513"/>
                </a:cubicBezTo>
                <a:cubicBezTo>
                  <a:pt x="2395" y="2513"/>
                  <a:pt x="2406" y="2520"/>
                  <a:pt x="2406" y="2547"/>
                </a:cubicBezTo>
                <a:cubicBezTo>
                  <a:pt x="2387" y="2547"/>
                  <a:pt x="2377" y="2575"/>
                  <a:pt x="2367" y="2578"/>
                </a:cubicBezTo>
                <a:lnTo>
                  <a:pt x="2367" y="2578"/>
                </a:lnTo>
                <a:cubicBezTo>
                  <a:pt x="2446" y="2567"/>
                  <a:pt x="2426" y="2497"/>
                  <a:pt x="2477" y="2487"/>
                </a:cubicBezTo>
                <a:cubicBezTo>
                  <a:pt x="2477" y="2497"/>
                  <a:pt x="2486" y="2497"/>
                  <a:pt x="2486" y="2507"/>
                </a:cubicBezTo>
                <a:cubicBezTo>
                  <a:pt x="2486" y="2497"/>
                  <a:pt x="2486" y="2497"/>
                  <a:pt x="2497" y="2487"/>
                </a:cubicBezTo>
                <a:cubicBezTo>
                  <a:pt x="2497" y="2487"/>
                  <a:pt x="2506" y="2497"/>
                  <a:pt x="2517" y="2497"/>
                </a:cubicBezTo>
                <a:cubicBezTo>
                  <a:pt x="2506" y="2437"/>
                  <a:pt x="2527" y="2356"/>
                  <a:pt x="2577" y="2336"/>
                </a:cubicBezTo>
                <a:lnTo>
                  <a:pt x="2587" y="2346"/>
                </a:lnTo>
                <a:cubicBezTo>
                  <a:pt x="2577" y="2346"/>
                  <a:pt x="2567" y="2356"/>
                  <a:pt x="2557" y="2366"/>
                </a:cubicBezTo>
                <a:cubicBezTo>
                  <a:pt x="2587" y="2356"/>
                  <a:pt x="2618" y="2346"/>
                  <a:pt x="2658" y="2326"/>
                </a:cubicBezTo>
                <a:cubicBezTo>
                  <a:pt x="2667" y="2326"/>
                  <a:pt x="2678" y="2336"/>
                  <a:pt x="2688" y="2366"/>
                </a:cubicBezTo>
                <a:cubicBezTo>
                  <a:pt x="2678" y="2326"/>
                  <a:pt x="2718" y="2326"/>
                  <a:pt x="2728" y="2306"/>
                </a:cubicBezTo>
                <a:cubicBezTo>
                  <a:pt x="2748" y="2301"/>
                  <a:pt x="2768" y="2298"/>
                  <a:pt x="2786" y="2298"/>
                </a:cubicBezTo>
                <a:cubicBezTo>
                  <a:pt x="2803" y="2298"/>
                  <a:pt x="2818" y="2301"/>
                  <a:pt x="2828" y="2306"/>
                </a:cubicBezTo>
                <a:cubicBezTo>
                  <a:pt x="2869" y="2286"/>
                  <a:pt x="2828" y="2265"/>
                  <a:pt x="2889" y="2225"/>
                </a:cubicBezTo>
                <a:cubicBezTo>
                  <a:pt x="2879" y="2185"/>
                  <a:pt x="2849" y="2175"/>
                  <a:pt x="2828" y="2145"/>
                </a:cubicBezTo>
                <a:cubicBezTo>
                  <a:pt x="2828" y="2145"/>
                  <a:pt x="2839" y="2145"/>
                  <a:pt x="2839" y="2135"/>
                </a:cubicBezTo>
                <a:cubicBezTo>
                  <a:pt x="2828" y="2135"/>
                  <a:pt x="2819" y="2125"/>
                  <a:pt x="2819" y="2115"/>
                </a:cubicBezTo>
                <a:cubicBezTo>
                  <a:pt x="2808" y="2104"/>
                  <a:pt x="2808" y="2095"/>
                  <a:pt x="2808" y="2075"/>
                </a:cubicBezTo>
                <a:lnTo>
                  <a:pt x="2788" y="2095"/>
                </a:lnTo>
                <a:lnTo>
                  <a:pt x="2768" y="2075"/>
                </a:lnTo>
                <a:lnTo>
                  <a:pt x="2768" y="2104"/>
                </a:lnTo>
                <a:lnTo>
                  <a:pt x="2758" y="2115"/>
                </a:lnTo>
                <a:lnTo>
                  <a:pt x="2758" y="2155"/>
                </a:lnTo>
                <a:lnTo>
                  <a:pt x="2779" y="2135"/>
                </a:lnTo>
                <a:cubicBezTo>
                  <a:pt x="2779" y="2175"/>
                  <a:pt x="2788" y="2225"/>
                  <a:pt x="2799" y="2225"/>
                </a:cubicBezTo>
                <a:cubicBezTo>
                  <a:pt x="2788" y="2205"/>
                  <a:pt x="2799" y="2185"/>
                  <a:pt x="2819" y="2165"/>
                </a:cubicBezTo>
                <a:lnTo>
                  <a:pt x="2859" y="2205"/>
                </a:lnTo>
                <a:cubicBezTo>
                  <a:pt x="2808" y="2276"/>
                  <a:pt x="2738" y="2265"/>
                  <a:pt x="2688" y="2276"/>
                </a:cubicBezTo>
                <a:cubicBezTo>
                  <a:pt x="2678" y="2256"/>
                  <a:pt x="2678" y="2236"/>
                  <a:pt x="2698" y="2225"/>
                </a:cubicBezTo>
                <a:cubicBezTo>
                  <a:pt x="2708" y="2225"/>
                  <a:pt x="2708" y="2236"/>
                  <a:pt x="2708" y="2236"/>
                </a:cubicBezTo>
                <a:cubicBezTo>
                  <a:pt x="2718" y="2195"/>
                  <a:pt x="2658" y="2135"/>
                  <a:pt x="2658" y="2084"/>
                </a:cubicBezTo>
                <a:cubicBezTo>
                  <a:pt x="2658" y="2084"/>
                  <a:pt x="2667" y="2084"/>
                  <a:pt x="2678" y="2075"/>
                </a:cubicBezTo>
                <a:lnTo>
                  <a:pt x="2688" y="2095"/>
                </a:lnTo>
                <a:cubicBezTo>
                  <a:pt x="2678" y="2044"/>
                  <a:pt x="2708" y="2054"/>
                  <a:pt x="2708" y="2024"/>
                </a:cubicBezTo>
                <a:lnTo>
                  <a:pt x="2708" y="2004"/>
                </a:lnTo>
                <a:cubicBezTo>
                  <a:pt x="2718" y="2014"/>
                  <a:pt x="2728" y="2014"/>
                  <a:pt x="2738" y="2014"/>
                </a:cubicBezTo>
                <a:cubicBezTo>
                  <a:pt x="2748" y="1974"/>
                  <a:pt x="2738" y="1974"/>
                  <a:pt x="2718" y="1974"/>
                </a:cubicBezTo>
                <a:cubicBezTo>
                  <a:pt x="2728" y="1954"/>
                  <a:pt x="2748" y="1934"/>
                  <a:pt x="2758" y="1914"/>
                </a:cubicBezTo>
                <a:cubicBezTo>
                  <a:pt x="2779" y="1923"/>
                  <a:pt x="2808" y="1954"/>
                  <a:pt x="2828" y="1954"/>
                </a:cubicBezTo>
                <a:cubicBezTo>
                  <a:pt x="2828" y="2104"/>
                  <a:pt x="2919" y="2004"/>
                  <a:pt x="2909" y="2165"/>
                </a:cubicBezTo>
                <a:cubicBezTo>
                  <a:pt x="2931" y="2181"/>
                  <a:pt x="2950" y="2188"/>
                  <a:pt x="2967" y="2188"/>
                </a:cubicBezTo>
                <a:cubicBezTo>
                  <a:pt x="3004" y="2188"/>
                  <a:pt x="3029" y="2153"/>
                  <a:pt x="3050" y="2104"/>
                </a:cubicBezTo>
                <a:lnTo>
                  <a:pt x="3050" y="2104"/>
                </a:lnTo>
                <a:cubicBezTo>
                  <a:pt x="3046" y="2106"/>
                  <a:pt x="3042" y="2107"/>
                  <a:pt x="3038" y="2107"/>
                </a:cubicBezTo>
                <a:cubicBezTo>
                  <a:pt x="2997" y="2107"/>
                  <a:pt x="2960" y="2022"/>
                  <a:pt x="2889" y="2022"/>
                </a:cubicBezTo>
                <a:cubicBezTo>
                  <a:pt x="2883" y="2022"/>
                  <a:pt x="2876" y="2022"/>
                  <a:pt x="2869" y="2024"/>
                </a:cubicBezTo>
                <a:cubicBezTo>
                  <a:pt x="2889" y="1943"/>
                  <a:pt x="2819" y="1883"/>
                  <a:pt x="2819" y="1833"/>
                </a:cubicBezTo>
                <a:lnTo>
                  <a:pt x="2819" y="1823"/>
                </a:lnTo>
                <a:cubicBezTo>
                  <a:pt x="2819" y="1813"/>
                  <a:pt x="2828" y="1802"/>
                  <a:pt x="2839" y="1793"/>
                </a:cubicBezTo>
                <a:lnTo>
                  <a:pt x="2980" y="1934"/>
                </a:lnTo>
                <a:cubicBezTo>
                  <a:pt x="2969" y="1954"/>
                  <a:pt x="2949" y="1974"/>
                  <a:pt x="2929" y="1994"/>
                </a:cubicBezTo>
                <a:cubicBezTo>
                  <a:pt x="2941" y="2009"/>
                  <a:pt x="2953" y="2015"/>
                  <a:pt x="2964" y="2015"/>
                </a:cubicBezTo>
                <a:cubicBezTo>
                  <a:pt x="2989" y="2015"/>
                  <a:pt x="3012" y="1985"/>
                  <a:pt x="3040" y="1963"/>
                </a:cubicBezTo>
                <a:lnTo>
                  <a:pt x="2849" y="1782"/>
                </a:lnTo>
                <a:cubicBezTo>
                  <a:pt x="2869" y="1752"/>
                  <a:pt x="2889" y="1712"/>
                  <a:pt x="2919" y="1672"/>
                </a:cubicBezTo>
                <a:lnTo>
                  <a:pt x="2808" y="1571"/>
                </a:lnTo>
                <a:lnTo>
                  <a:pt x="2779" y="1531"/>
                </a:lnTo>
                <a:lnTo>
                  <a:pt x="2819" y="1480"/>
                </a:lnTo>
                <a:cubicBezTo>
                  <a:pt x="2779" y="1460"/>
                  <a:pt x="2758" y="1471"/>
                  <a:pt x="2728" y="1430"/>
                </a:cubicBezTo>
                <a:cubicBezTo>
                  <a:pt x="2759" y="1408"/>
                  <a:pt x="2778" y="1401"/>
                  <a:pt x="2792" y="1401"/>
                </a:cubicBezTo>
                <a:cubicBezTo>
                  <a:pt x="2820" y="1401"/>
                  <a:pt x="2829" y="1431"/>
                  <a:pt x="2883" y="1431"/>
                </a:cubicBezTo>
                <a:cubicBezTo>
                  <a:pt x="2888" y="1431"/>
                  <a:pt x="2894" y="1431"/>
                  <a:pt x="2899" y="1430"/>
                </a:cubicBezTo>
                <a:lnTo>
                  <a:pt x="2980" y="1330"/>
                </a:lnTo>
                <a:lnTo>
                  <a:pt x="2990" y="1350"/>
                </a:lnTo>
                <a:lnTo>
                  <a:pt x="2990" y="1319"/>
                </a:lnTo>
                <a:lnTo>
                  <a:pt x="3020" y="1279"/>
                </a:lnTo>
                <a:lnTo>
                  <a:pt x="3000" y="1259"/>
                </a:lnTo>
                <a:lnTo>
                  <a:pt x="3000" y="1259"/>
                </a:lnTo>
                <a:cubicBezTo>
                  <a:pt x="2966" y="1292"/>
                  <a:pt x="2933" y="1312"/>
                  <a:pt x="2911" y="1312"/>
                </a:cubicBezTo>
                <a:cubicBezTo>
                  <a:pt x="2907" y="1312"/>
                  <a:pt x="2903" y="1311"/>
                  <a:pt x="2899" y="1310"/>
                </a:cubicBezTo>
                <a:cubicBezTo>
                  <a:pt x="2929" y="1249"/>
                  <a:pt x="2889" y="1219"/>
                  <a:pt x="2909" y="1178"/>
                </a:cubicBezTo>
                <a:lnTo>
                  <a:pt x="2869" y="1138"/>
                </a:lnTo>
                <a:lnTo>
                  <a:pt x="2869" y="1138"/>
                </a:lnTo>
                <a:cubicBezTo>
                  <a:pt x="2788" y="1229"/>
                  <a:pt x="2708" y="1299"/>
                  <a:pt x="2658" y="1410"/>
                </a:cubicBezTo>
                <a:lnTo>
                  <a:pt x="2537" y="1299"/>
                </a:lnTo>
                <a:cubicBezTo>
                  <a:pt x="2577" y="1249"/>
                  <a:pt x="2597" y="1198"/>
                  <a:pt x="2597" y="1128"/>
                </a:cubicBezTo>
                <a:lnTo>
                  <a:pt x="2597" y="1128"/>
                </a:lnTo>
                <a:cubicBezTo>
                  <a:pt x="2590" y="1149"/>
                  <a:pt x="2585" y="1157"/>
                  <a:pt x="2580" y="1157"/>
                </a:cubicBezTo>
                <a:cubicBezTo>
                  <a:pt x="2567" y="1157"/>
                  <a:pt x="2558" y="1104"/>
                  <a:pt x="2532" y="1104"/>
                </a:cubicBezTo>
                <a:cubicBezTo>
                  <a:pt x="2525" y="1104"/>
                  <a:pt x="2516" y="1108"/>
                  <a:pt x="2506" y="1118"/>
                </a:cubicBezTo>
                <a:cubicBezTo>
                  <a:pt x="2506" y="1078"/>
                  <a:pt x="2527" y="1028"/>
                  <a:pt x="2567" y="997"/>
                </a:cubicBezTo>
                <a:lnTo>
                  <a:pt x="2567" y="997"/>
                </a:lnTo>
                <a:cubicBezTo>
                  <a:pt x="2547" y="1048"/>
                  <a:pt x="2698" y="1028"/>
                  <a:pt x="2597" y="1088"/>
                </a:cubicBezTo>
                <a:cubicBezTo>
                  <a:pt x="2610" y="1095"/>
                  <a:pt x="2619" y="1098"/>
                  <a:pt x="2625" y="1098"/>
                </a:cubicBezTo>
                <a:cubicBezTo>
                  <a:pt x="2656" y="1098"/>
                  <a:pt x="2634" y="1032"/>
                  <a:pt x="2667" y="1008"/>
                </a:cubicBezTo>
                <a:cubicBezTo>
                  <a:pt x="2678" y="1048"/>
                  <a:pt x="2667" y="1118"/>
                  <a:pt x="2678" y="1118"/>
                </a:cubicBezTo>
                <a:cubicBezTo>
                  <a:pt x="2667" y="1078"/>
                  <a:pt x="2698" y="1048"/>
                  <a:pt x="2738" y="1017"/>
                </a:cubicBezTo>
                <a:lnTo>
                  <a:pt x="1993" y="283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48"/>
          <p:cNvSpPr/>
          <p:nvPr/>
        </p:nvSpPr>
        <p:spPr>
          <a:xfrm>
            <a:off x="1573504" y="3682024"/>
            <a:ext cx="2403" cy="554"/>
          </a:xfrm>
          <a:custGeom>
            <a:avLst/>
            <a:gdLst/>
            <a:ahLst/>
            <a:cxnLst/>
            <a:rect l="l" t="t" r="r" b="b"/>
            <a:pathLst>
              <a:path w="26" h="6" extrusionOk="0">
                <a:moveTo>
                  <a:pt x="1" y="0"/>
                </a:moveTo>
                <a:cubicBezTo>
                  <a:pt x="14" y="0"/>
                  <a:pt x="23" y="5"/>
                  <a:pt x="25" y="5"/>
                </a:cubicBezTo>
                <a:cubicBezTo>
                  <a:pt x="26" y="5"/>
                  <a:pt x="24" y="4"/>
                  <a:pt x="2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48"/>
          <p:cNvSpPr/>
          <p:nvPr/>
        </p:nvSpPr>
        <p:spPr>
          <a:xfrm>
            <a:off x="1543750" y="3670843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48"/>
          <p:cNvSpPr/>
          <p:nvPr/>
        </p:nvSpPr>
        <p:spPr>
          <a:xfrm>
            <a:off x="1511224" y="3656890"/>
            <a:ext cx="1016" cy="2033"/>
          </a:xfrm>
          <a:custGeom>
            <a:avLst/>
            <a:gdLst/>
            <a:ahLst/>
            <a:cxnLst/>
            <a:rect l="l" t="t" r="r" b="b"/>
            <a:pathLst>
              <a:path w="11" h="22" extrusionOk="0">
                <a:moveTo>
                  <a:pt x="1" y="1"/>
                </a:moveTo>
                <a:cubicBezTo>
                  <a:pt x="1" y="1"/>
                  <a:pt x="1" y="11"/>
                  <a:pt x="10" y="21"/>
                </a:cubicBezTo>
                <a:lnTo>
                  <a:pt x="10" y="11"/>
                </a:lnTo>
                <a:lnTo>
                  <a:pt x="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8"/>
          <p:cNvSpPr/>
          <p:nvPr/>
        </p:nvSpPr>
        <p:spPr>
          <a:xfrm>
            <a:off x="1541902" y="3669919"/>
            <a:ext cx="1941" cy="1016"/>
          </a:xfrm>
          <a:custGeom>
            <a:avLst/>
            <a:gdLst/>
            <a:ahLst/>
            <a:cxnLst/>
            <a:rect l="l" t="t" r="r" b="b"/>
            <a:pathLst>
              <a:path w="21" h="11" extrusionOk="0">
                <a:moveTo>
                  <a:pt x="1" y="1"/>
                </a:moveTo>
                <a:cubicBezTo>
                  <a:pt x="4" y="1"/>
                  <a:pt x="8" y="2"/>
                  <a:pt x="11" y="4"/>
                </a:cubicBezTo>
                <a:lnTo>
                  <a:pt x="11" y="4"/>
                </a:lnTo>
                <a:lnTo>
                  <a:pt x="11" y="1"/>
                </a:lnTo>
                <a:close/>
                <a:moveTo>
                  <a:pt x="11" y="4"/>
                </a:moveTo>
                <a:lnTo>
                  <a:pt x="11" y="11"/>
                </a:lnTo>
                <a:lnTo>
                  <a:pt x="21" y="11"/>
                </a:lnTo>
                <a:cubicBezTo>
                  <a:pt x="21" y="11"/>
                  <a:pt x="17" y="7"/>
                  <a:pt x="11" y="4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48"/>
          <p:cNvSpPr/>
          <p:nvPr/>
        </p:nvSpPr>
        <p:spPr>
          <a:xfrm>
            <a:off x="1512148" y="3652270"/>
            <a:ext cx="2957" cy="6653"/>
          </a:xfrm>
          <a:custGeom>
            <a:avLst/>
            <a:gdLst/>
            <a:ahLst/>
            <a:cxnLst/>
            <a:rect l="l" t="t" r="r" b="b"/>
            <a:pathLst>
              <a:path w="32" h="72" extrusionOk="0">
                <a:moveTo>
                  <a:pt x="0" y="0"/>
                </a:moveTo>
                <a:cubicBezTo>
                  <a:pt x="0" y="11"/>
                  <a:pt x="11" y="31"/>
                  <a:pt x="0" y="61"/>
                </a:cubicBezTo>
                <a:lnTo>
                  <a:pt x="11" y="71"/>
                </a:lnTo>
                <a:cubicBezTo>
                  <a:pt x="11" y="71"/>
                  <a:pt x="21" y="31"/>
                  <a:pt x="31" y="11"/>
                </a:cubicBezTo>
                <a:cubicBezTo>
                  <a:pt x="21" y="11"/>
                  <a:pt x="11" y="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8"/>
          <p:cNvSpPr/>
          <p:nvPr/>
        </p:nvSpPr>
        <p:spPr>
          <a:xfrm>
            <a:off x="1507528" y="3656521"/>
            <a:ext cx="7577" cy="5082"/>
          </a:xfrm>
          <a:custGeom>
            <a:avLst/>
            <a:gdLst/>
            <a:ahLst/>
            <a:cxnLst/>
            <a:rect l="l" t="t" r="r" b="b"/>
            <a:pathLst>
              <a:path w="82" h="55" extrusionOk="0">
                <a:moveTo>
                  <a:pt x="16" y="1"/>
                </a:moveTo>
                <a:cubicBezTo>
                  <a:pt x="6" y="1"/>
                  <a:pt x="1" y="10"/>
                  <a:pt x="1" y="25"/>
                </a:cubicBezTo>
                <a:cubicBezTo>
                  <a:pt x="21" y="35"/>
                  <a:pt x="21" y="45"/>
                  <a:pt x="21" y="55"/>
                </a:cubicBezTo>
                <a:cubicBezTo>
                  <a:pt x="27" y="55"/>
                  <a:pt x="29" y="51"/>
                  <a:pt x="45" y="51"/>
                </a:cubicBezTo>
                <a:cubicBezTo>
                  <a:pt x="53" y="51"/>
                  <a:pt x="64" y="52"/>
                  <a:pt x="81" y="55"/>
                </a:cubicBezTo>
                <a:lnTo>
                  <a:pt x="50" y="25"/>
                </a:lnTo>
                <a:cubicBezTo>
                  <a:pt x="50" y="25"/>
                  <a:pt x="50" y="35"/>
                  <a:pt x="41" y="35"/>
                </a:cubicBezTo>
                <a:lnTo>
                  <a:pt x="30" y="5"/>
                </a:lnTo>
                <a:cubicBezTo>
                  <a:pt x="25" y="2"/>
                  <a:pt x="20" y="1"/>
                  <a:pt x="16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8"/>
          <p:cNvSpPr/>
          <p:nvPr/>
        </p:nvSpPr>
        <p:spPr>
          <a:xfrm>
            <a:off x="1552159" y="3672691"/>
            <a:ext cx="1016" cy="92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" y="1"/>
                </a:moveTo>
                <a:lnTo>
                  <a:pt x="10" y="1"/>
                </a:lnTo>
                <a:lnTo>
                  <a:pt x="1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48"/>
          <p:cNvSpPr/>
          <p:nvPr/>
        </p:nvSpPr>
        <p:spPr>
          <a:xfrm>
            <a:off x="1526933" y="3698749"/>
            <a:ext cx="11458" cy="6653"/>
          </a:xfrm>
          <a:custGeom>
            <a:avLst/>
            <a:gdLst/>
            <a:ahLst/>
            <a:cxnLst/>
            <a:rect l="l" t="t" r="r" b="b"/>
            <a:pathLst>
              <a:path w="124" h="72" extrusionOk="0">
                <a:moveTo>
                  <a:pt x="72" y="1"/>
                </a:moveTo>
                <a:cubicBezTo>
                  <a:pt x="76" y="4"/>
                  <a:pt x="80" y="8"/>
                  <a:pt x="85" y="12"/>
                </a:cubicBezTo>
                <a:lnTo>
                  <a:pt x="85" y="12"/>
                </a:lnTo>
                <a:cubicBezTo>
                  <a:pt x="82" y="8"/>
                  <a:pt x="78" y="5"/>
                  <a:pt x="72" y="1"/>
                </a:cubicBezTo>
                <a:close/>
                <a:moveTo>
                  <a:pt x="85" y="12"/>
                </a:moveTo>
                <a:lnTo>
                  <a:pt x="85" y="12"/>
                </a:lnTo>
                <a:cubicBezTo>
                  <a:pt x="107" y="43"/>
                  <a:pt x="1" y="53"/>
                  <a:pt x="82" y="71"/>
                </a:cubicBezTo>
                <a:cubicBezTo>
                  <a:pt x="123" y="46"/>
                  <a:pt x="104" y="28"/>
                  <a:pt x="85" y="12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8"/>
          <p:cNvSpPr/>
          <p:nvPr/>
        </p:nvSpPr>
        <p:spPr>
          <a:xfrm>
            <a:off x="1534510" y="3457853"/>
            <a:ext cx="2865" cy="2865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1"/>
                </a:moveTo>
                <a:lnTo>
                  <a:pt x="0" y="31"/>
                </a:lnTo>
                <a:lnTo>
                  <a:pt x="31" y="21"/>
                </a:ln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48"/>
          <p:cNvSpPr/>
          <p:nvPr/>
        </p:nvSpPr>
        <p:spPr>
          <a:xfrm>
            <a:off x="1524253" y="3463489"/>
            <a:ext cx="3789" cy="924"/>
          </a:xfrm>
          <a:custGeom>
            <a:avLst/>
            <a:gdLst/>
            <a:ahLst/>
            <a:cxnLst/>
            <a:rect l="l" t="t" r="r" b="b"/>
            <a:pathLst>
              <a:path w="41" h="10" extrusionOk="0">
                <a:moveTo>
                  <a:pt x="31" y="0"/>
                </a:moveTo>
                <a:lnTo>
                  <a:pt x="1" y="10"/>
                </a:lnTo>
                <a:lnTo>
                  <a:pt x="41" y="10"/>
                </a:lnTo>
                <a:lnTo>
                  <a:pt x="3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48"/>
          <p:cNvSpPr/>
          <p:nvPr/>
        </p:nvSpPr>
        <p:spPr>
          <a:xfrm>
            <a:off x="1522405" y="3456374"/>
            <a:ext cx="9425" cy="7208"/>
          </a:xfrm>
          <a:custGeom>
            <a:avLst/>
            <a:gdLst/>
            <a:ahLst/>
            <a:cxnLst/>
            <a:rect l="l" t="t" r="r" b="b"/>
            <a:pathLst>
              <a:path w="102" h="78" extrusionOk="0">
                <a:moveTo>
                  <a:pt x="29" y="0"/>
                </a:moveTo>
                <a:cubicBezTo>
                  <a:pt x="19" y="0"/>
                  <a:pt x="9" y="5"/>
                  <a:pt x="1" y="17"/>
                </a:cubicBezTo>
                <a:lnTo>
                  <a:pt x="51" y="77"/>
                </a:lnTo>
                <a:lnTo>
                  <a:pt x="101" y="57"/>
                </a:lnTo>
                <a:cubicBezTo>
                  <a:pt x="80" y="29"/>
                  <a:pt x="53" y="0"/>
                  <a:pt x="29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8"/>
          <p:cNvSpPr/>
          <p:nvPr/>
        </p:nvSpPr>
        <p:spPr>
          <a:xfrm>
            <a:off x="1492651" y="3467185"/>
            <a:ext cx="3142" cy="3696"/>
          </a:xfrm>
          <a:custGeom>
            <a:avLst/>
            <a:gdLst/>
            <a:ahLst/>
            <a:cxnLst/>
            <a:rect l="l" t="t" r="r" b="b"/>
            <a:pathLst>
              <a:path w="34" h="40" extrusionOk="0">
                <a:moveTo>
                  <a:pt x="30" y="0"/>
                </a:moveTo>
                <a:cubicBezTo>
                  <a:pt x="10" y="10"/>
                  <a:pt x="10" y="21"/>
                  <a:pt x="0" y="30"/>
                </a:cubicBezTo>
                <a:cubicBezTo>
                  <a:pt x="10" y="37"/>
                  <a:pt x="16" y="40"/>
                  <a:pt x="20" y="40"/>
                </a:cubicBezTo>
                <a:cubicBezTo>
                  <a:pt x="33" y="40"/>
                  <a:pt x="23" y="8"/>
                  <a:pt x="3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48"/>
          <p:cNvSpPr/>
          <p:nvPr/>
        </p:nvSpPr>
        <p:spPr>
          <a:xfrm>
            <a:off x="1426582" y="3529466"/>
            <a:ext cx="3789" cy="832"/>
          </a:xfrm>
          <a:custGeom>
            <a:avLst/>
            <a:gdLst/>
            <a:ahLst/>
            <a:cxnLst/>
            <a:rect l="l" t="t" r="r" b="b"/>
            <a:pathLst>
              <a:path w="41" h="9" extrusionOk="0">
                <a:moveTo>
                  <a:pt x="0" y="1"/>
                </a:moveTo>
                <a:cubicBezTo>
                  <a:pt x="10" y="6"/>
                  <a:pt x="18" y="8"/>
                  <a:pt x="24" y="8"/>
                </a:cubicBezTo>
                <a:cubicBezTo>
                  <a:pt x="31" y="8"/>
                  <a:pt x="36" y="6"/>
                  <a:pt x="4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48"/>
          <p:cNvSpPr/>
          <p:nvPr/>
        </p:nvSpPr>
        <p:spPr>
          <a:xfrm>
            <a:off x="2583663" y="3056913"/>
            <a:ext cx="27075" cy="31787"/>
          </a:xfrm>
          <a:custGeom>
            <a:avLst/>
            <a:gdLst/>
            <a:ahLst/>
            <a:cxnLst/>
            <a:rect l="l" t="t" r="r" b="b"/>
            <a:pathLst>
              <a:path w="293" h="344" extrusionOk="0">
                <a:moveTo>
                  <a:pt x="71" y="1"/>
                </a:moveTo>
                <a:cubicBezTo>
                  <a:pt x="71" y="20"/>
                  <a:pt x="62" y="73"/>
                  <a:pt x="37" y="73"/>
                </a:cubicBezTo>
                <a:cubicBezTo>
                  <a:pt x="35" y="73"/>
                  <a:pt x="33" y="73"/>
                  <a:pt x="31" y="72"/>
                </a:cubicBezTo>
                <a:lnTo>
                  <a:pt x="11" y="21"/>
                </a:lnTo>
                <a:lnTo>
                  <a:pt x="1" y="152"/>
                </a:lnTo>
                <a:lnTo>
                  <a:pt x="61" y="102"/>
                </a:lnTo>
                <a:lnTo>
                  <a:pt x="61" y="102"/>
                </a:lnTo>
                <a:cubicBezTo>
                  <a:pt x="92" y="152"/>
                  <a:pt x="51" y="152"/>
                  <a:pt x="141" y="172"/>
                </a:cubicBezTo>
                <a:cubicBezTo>
                  <a:pt x="168" y="199"/>
                  <a:pt x="146" y="221"/>
                  <a:pt x="120" y="221"/>
                </a:cubicBezTo>
                <a:cubicBezTo>
                  <a:pt x="106" y="221"/>
                  <a:pt x="91" y="216"/>
                  <a:pt x="81" y="202"/>
                </a:cubicBezTo>
                <a:lnTo>
                  <a:pt x="81" y="202"/>
                </a:lnTo>
                <a:cubicBezTo>
                  <a:pt x="81" y="202"/>
                  <a:pt x="92" y="222"/>
                  <a:pt x="101" y="253"/>
                </a:cubicBezTo>
                <a:cubicBezTo>
                  <a:pt x="112" y="283"/>
                  <a:pt x="132" y="303"/>
                  <a:pt x="132" y="303"/>
                </a:cubicBezTo>
                <a:cubicBezTo>
                  <a:pt x="132" y="303"/>
                  <a:pt x="132" y="283"/>
                  <a:pt x="141" y="273"/>
                </a:cubicBezTo>
                <a:cubicBezTo>
                  <a:pt x="141" y="263"/>
                  <a:pt x="152" y="243"/>
                  <a:pt x="152" y="243"/>
                </a:cubicBezTo>
                <a:lnTo>
                  <a:pt x="152" y="243"/>
                </a:lnTo>
                <a:cubicBezTo>
                  <a:pt x="222" y="263"/>
                  <a:pt x="121" y="334"/>
                  <a:pt x="212" y="343"/>
                </a:cubicBezTo>
                <a:cubicBezTo>
                  <a:pt x="212" y="343"/>
                  <a:pt x="202" y="263"/>
                  <a:pt x="212" y="253"/>
                </a:cubicBezTo>
                <a:lnTo>
                  <a:pt x="232" y="263"/>
                </a:lnTo>
                <a:cubicBezTo>
                  <a:pt x="212" y="233"/>
                  <a:pt x="222" y="193"/>
                  <a:pt x="232" y="182"/>
                </a:cubicBezTo>
                <a:cubicBezTo>
                  <a:pt x="253" y="182"/>
                  <a:pt x="273" y="182"/>
                  <a:pt x="273" y="202"/>
                </a:cubicBezTo>
                <a:cubicBezTo>
                  <a:pt x="293" y="72"/>
                  <a:pt x="132" y="152"/>
                  <a:pt x="132" y="32"/>
                </a:cubicBezTo>
                <a:cubicBezTo>
                  <a:pt x="132" y="32"/>
                  <a:pt x="132" y="41"/>
                  <a:pt x="121" y="52"/>
                </a:cubicBezTo>
                <a:cubicBezTo>
                  <a:pt x="121" y="76"/>
                  <a:pt x="101" y="94"/>
                  <a:pt x="82" y="94"/>
                </a:cubicBezTo>
                <a:cubicBezTo>
                  <a:pt x="79" y="94"/>
                  <a:pt x="75" y="94"/>
                  <a:pt x="71" y="92"/>
                </a:cubicBezTo>
                <a:lnTo>
                  <a:pt x="112" y="61"/>
                </a:lnTo>
                <a:lnTo>
                  <a:pt x="7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8"/>
          <p:cNvSpPr/>
          <p:nvPr/>
        </p:nvSpPr>
        <p:spPr>
          <a:xfrm>
            <a:off x="2591148" y="3010434"/>
            <a:ext cx="42876" cy="54981"/>
          </a:xfrm>
          <a:custGeom>
            <a:avLst/>
            <a:gdLst/>
            <a:ahLst/>
            <a:cxnLst/>
            <a:rect l="l" t="t" r="r" b="b"/>
            <a:pathLst>
              <a:path w="464" h="595" extrusionOk="0">
                <a:moveTo>
                  <a:pt x="292" y="323"/>
                </a:moveTo>
                <a:lnTo>
                  <a:pt x="257" y="355"/>
                </a:lnTo>
                <a:lnTo>
                  <a:pt x="257" y="355"/>
                </a:lnTo>
                <a:cubicBezTo>
                  <a:pt x="270" y="344"/>
                  <a:pt x="282" y="334"/>
                  <a:pt x="292" y="323"/>
                </a:cubicBezTo>
                <a:close/>
                <a:moveTo>
                  <a:pt x="373" y="1"/>
                </a:moveTo>
                <a:cubicBezTo>
                  <a:pt x="362" y="92"/>
                  <a:pt x="362" y="182"/>
                  <a:pt x="313" y="233"/>
                </a:cubicBezTo>
                <a:lnTo>
                  <a:pt x="252" y="182"/>
                </a:lnTo>
                <a:cubicBezTo>
                  <a:pt x="333" y="132"/>
                  <a:pt x="302" y="81"/>
                  <a:pt x="333" y="11"/>
                </a:cubicBezTo>
                <a:lnTo>
                  <a:pt x="333" y="11"/>
                </a:lnTo>
                <a:lnTo>
                  <a:pt x="252" y="152"/>
                </a:lnTo>
                <a:cubicBezTo>
                  <a:pt x="227" y="171"/>
                  <a:pt x="209" y="179"/>
                  <a:pt x="197" y="179"/>
                </a:cubicBezTo>
                <a:cubicBezTo>
                  <a:pt x="172" y="179"/>
                  <a:pt x="172" y="142"/>
                  <a:pt x="172" y="101"/>
                </a:cubicBezTo>
                <a:cubicBezTo>
                  <a:pt x="172" y="112"/>
                  <a:pt x="161" y="121"/>
                  <a:pt x="151" y="121"/>
                </a:cubicBezTo>
                <a:cubicBezTo>
                  <a:pt x="166" y="136"/>
                  <a:pt x="175" y="231"/>
                  <a:pt x="199" y="231"/>
                </a:cubicBezTo>
                <a:cubicBezTo>
                  <a:pt x="207" y="231"/>
                  <a:pt x="218" y="218"/>
                  <a:pt x="232" y="182"/>
                </a:cubicBezTo>
                <a:cubicBezTo>
                  <a:pt x="313" y="212"/>
                  <a:pt x="252" y="273"/>
                  <a:pt x="262" y="313"/>
                </a:cubicBezTo>
                <a:cubicBezTo>
                  <a:pt x="272" y="313"/>
                  <a:pt x="282" y="313"/>
                  <a:pt x="292" y="323"/>
                </a:cubicBezTo>
                <a:cubicBezTo>
                  <a:pt x="302" y="333"/>
                  <a:pt x="322" y="343"/>
                  <a:pt x="333" y="343"/>
                </a:cubicBezTo>
                <a:cubicBezTo>
                  <a:pt x="333" y="333"/>
                  <a:pt x="322" y="313"/>
                  <a:pt x="322" y="293"/>
                </a:cubicBezTo>
                <a:lnTo>
                  <a:pt x="322" y="273"/>
                </a:lnTo>
                <a:lnTo>
                  <a:pt x="342" y="273"/>
                </a:lnTo>
                <a:cubicBezTo>
                  <a:pt x="373" y="282"/>
                  <a:pt x="373" y="323"/>
                  <a:pt x="353" y="343"/>
                </a:cubicBezTo>
                <a:cubicBezTo>
                  <a:pt x="361" y="339"/>
                  <a:pt x="368" y="337"/>
                  <a:pt x="374" y="337"/>
                </a:cubicBezTo>
                <a:cubicBezTo>
                  <a:pt x="402" y="337"/>
                  <a:pt x="408" y="378"/>
                  <a:pt x="429" y="378"/>
                </a:cubicBezTo>
                <a:cubicBezTo>
                  <a:pt x="435" y="378"/>
                  <a:pt x="443" y="374"/>
                  <a:pt x="453" y="363"/>
                </a:cubicBezTo>
                <a:cubicBezTo>
                  <a:pt x="463" y="242"/>
                  <a:pt x="463" y="132"/>
                  <a:pt x="373" y="1"/>
                </a:cubicBezTo>
                <a:close/>
                <a:moveTo>
                  <a:pt x="81" y="514"/>
                </a:moveTo>
                <a:lnTo>
                  <a:pt x="81" y="514"/>
                </a:lnTo>
                <a:cubicBezTo>
                  <a:pt x="76" y="519"/>
                  <a:pt x="74" y="523"/>
                  <a:pt x="72" y="528"/>
                </a:cubicBezTo>
                <a:lnTo>
                  <a:pt x="72" y="528"/>
                </a:lnTo>
                <a:lnTo>
                  <a:pt x="81" y="514"/>
                </a:lnTo>
                <a:close/>
                <a:moveTo>
                  <a:pt x="72" y="528"/>
                </a:moveTo>
                <a:lnTo>
                  <a:pt x="60" y="544"/>
                </a:lnTo>
                <a:cubicBezTo>
                  <a:pt x="66" y="539"/>
                  <a:pt x="69" y="533"/>
                  <a:pt x="72" y="528"/>
                </a:cubicBezTo>
                <a:close/>
                <a:moveTo>
                  <a:pt x="61" y="192"/>
                </a:moveTo>
                <a:cubicBezTo>
                  <a:pt x="58" y="192"/>
                  <a:pt x="54" y="192"/>
                  <a:pt x="51" y="192"/>
                </a:cubicBezTo>
                <a:cubicBezTo>
                  <a:pt x="51" y="273"/>
                  <a:pt x="31" y="282"/>
                  <a:pt x="81" y="333"/>
                </a:cubicBezTo>
                <a:cubicBezTo>
                  <a:pt x="60" y="403"/>
                  <a:pt x="31" y="444"/>
                  <a:pt x="0" y="464"/>
                </a:cubicBezTo>
                <a:cubicBezTo>
                  <a:pt x="0" y="494"/>
                  <a:pt x="51" y="504"/>
                  <a:pt x="51" y="524"/>
                </a:cubicBezTo>
                <a:lnTo>
                  <a:pt x="51" y="514"/>
                </a:lnTo>
                <a:lnTo>
                  <a:pt x="81" y="514"/>
                </a:lnTo>
                <a:lnTo>
                  <a:pt x="161" y="535"/>
                </a:lnTo>
                <a:cubicBezTo>
                  <a:pt x="141" y="504"/>
                  <a:pt x="161" y="494"/>
                  <a:pt x="161" y="474"/>
                </a:cubicBezTo>
                <a:cubicBezTo>
                  <a:pt x="161" y="474"/>
                  <a:pt x="192" y="504"/>
                  <a:pt x="212" y="535"/>
                </a:cubicBezTo>
                <a:cubicBezTo>
                  <a:pt x="242" y="564"/>
                  <a:pt x="262" y="595"/>
                  <a:pt x="262" y="595"/>
                </a:cubicBezTo>
                <a:cubicBezTo>
                  <a:pt x="373" y="584"/>
                  <a:pt x="333" y="484"/>
                  <a:pt x="383" y="454"/>
                </a:cubicBezTo>
                <a:lnTo>
                  <a:pt x="383" y="454"/>
                </a:lnTo>
                <a:cubicBezTo>
                  <a:pt x="369" y="457"/>
                  <a:pt x="359" y="458"/>
                  <a:pt x="351" y="458"/>
                </a:cubicBezTo>
                <a:cubicBezTo>
                  <a:pt x="319" y="458"/>
                  <a:pt x="321" y="442"/>
                  <a:pt x="310" y="442"/>
                </a:cubicBezTo>
                <a:cubicBezTo>
                  <a:pt x="302" y="442"/>
                  <a:pt x="288" y="449"/>
                  <a:pt x="252" y="474"/>
                </a:cubicBezTo>
                <a:lnTo>
                  <a:pt x="192" y="414"/>
                </a:lnTo>
                <a:lnTo>
                  <a:pt x="257" y="355"/>
                </a:lnTo>
                <a:lnTo>
                  <a:pt x="257" y="355"/>
                </a:lnTo>
                <a:cubicBezTo>
                  <a:pt x="233" y="374"/>
                  <a:pt x="207" y="394"/>
                  <a:pt x="181" y="414"/>
                </a:cubicBezTo>
                <a:lnTo>
                  <a:pt x="172" y="403"/>
                </a:lnTo>
                <a:lnTo>
                  <a:pt x="222" y="323"/>
                </a:lnTo>
                <a:cubicBezTo>
                  <a:pt x="189" y="315"/>
                  <a:pt x="183" y="262"/>
                  <a:pt x="156" y="262"/>
                </a:cubicBezTo>
                <a:cubicBezTo>
                  <a:pt x="149" y="262"/>
                  <a:pt x="141" y="265"/>
                  <a:pt x="131" y="273"/>
                </a:cubicBezTo>
                <a:cubicBezTo>
                  <a:pt x="141" y="282"/>
                  <a:pt x="141" y="303"/>
                  <a:pt x="141" y="313"/>
                </a:cubicBezTo>
                <a:cubicBezTo>
                  <a:pt x="74" y="294"/>
                  <a:pt x="126" y="192"/>
                  <a:pt x="61" y="192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8"/>
          <p:cNvSpPr/>
          <p:nvPr/>
        </p:nvSpPr>
        <p:spPr>
          <a:xfrm>
            <a:off x="2424636" y="2996573"/>
            <a:ext cx="4713" cy="14970"/>
          </a:xfrm>
          <a:custGeom>
            <a:avLst/>
            <a:gdLst/>
            <a:ahLst/>
            <a:cxnLst/>
            <a:rect l="l" t="t" r="r" b="b"/>
            <a:pathLst>
              <a:path w="51" h="162" extrusionOk="0">
                <a:moveTo>
                  <a:pt x="51" y="0"/>
                </a:moveTo>
                <a:lnTo>
                  <a:pt x="1" y="101"/>
                </a:lnTo>
                <a:lnTo>
                  <a:pt x="21" y="161"/>
                </a:lnTo>
                <a:cubicBezTo>
                  <a:pt x="21" y="121"/>
                  <a:pt x="41" y="60"/>
                  <a:pt x="5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8"/>
          <p:cNvSpPr/>
          <p:nvPr/>
        </p:nvSpPr>
        <p:spPr>
          <a:xfrm>
            <a:off x="2446998" y="2869056"/>
            <a:ext cx="924" cy="1109"/>
          </a:xfrm>
          <a:custGeom>
            <a:avLst/>
            <a:gdLst/>
            <a:ahLst/>
            <a:cxnLst/>
            <a:rect l="l" t="t" r="r" b="b"/>
            <a:pathLst>
              <a:path w="10" h="12" extrusionOk="0">
                <a:moveTo>
                  <a:pt x="0" y="1"/>
                </a:moveTo>
                <a:cubicBezTo>
                  <a:pt x="0" y="11"/>
                  <a:pt x="10" y="11"/>
                  <a:pt x="10" y="11"/>
                </a:cubicBezTo>
                <a:cubicBezTo>
                  <a:pt x="10" y="1"/>
                  <a:pt x="10" y="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8"/>
          <p:cNvSpPr/>
          <p:nvPr/>
        </p:nvSpPr>
        <p:spPr>
          <a:xfrm>
            <a:off x="2510202" y="2827290"/>
            <a:ext cx="1941" cy="924"/>
          </a:xfrm>
          <a:custGeom>
            <a:avLst/>
            <a:gdLst/>
            <a:ahLst/>
            <a:cxnLst/>
            <a:rect l="l" t="t" r="r" b="b"/>
            <a:pathLst>
              <a:path w="21" h="10" extrusionOk="0">
                <a:moveTo>
                  <a:pt x="1" y="0"/>
                </a:moveTo>
                <a:cubicBezTo>
                  <a:pt x="6" y="0"/>
                  <a:pt x="8" y="0"/>
                  <a:pt x="11" y="1"/>
                </a:cubicBezTo>
                <a:lnTo>
                  <a:pt x="11" y="1"/>
                </a:lnTo>
                <a:cubicBezTo>
                  <a:pt x="10" y="0"/>
                  <a:pt x="10" y="0"/>
                  <a:pt x="10" y="0"/>
                </a:cubicBezTo>
                <a:close/>
                <a:moveTo>
                  <a:pt x="11" y="1"/>
                </a:moveTo>
                <a:cubicBezTo>
                  <a:pt x="11" y="4"/>
                  <a:pt x="13" y="10"/>
                  <a:pt x="21" y="10"/>
                </a:cubicBezTo>
                <a:cubicBezTo>
                  <a:pt x="16" y="5"/>
                  <a:pt x="13" y="2"/>
                  <a:pt x="1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8"/>
          <p:cNvSpPr/>
          <p:nvPr/>
        </p:nvSpPr>
        <p:spPr>
          <a:xfrm>
            <a:off x="2358567" y="2790975"/>
            <a:ext cx="338664" cy="313530"/>
          </a:xfrm>
          <a:custGeom>
            <a:avLst/>
            <a:gdLst/>
            <a:ahLst/>
            <a:cxnLst/>
            <a:rect l="l" t="t" r="r" b="b"/>
            <a:pathLst>
              <a:path w="3665" h="3393" extrusionOk="0">
                <a:moveTo>
                  <a:pt x="1621" y="121"/>
                </a:moveTo>
                <a:lnTo>
                  <a:pt x="1812" y="242"/>
                </a:lnTo>
                <a:lnTo>
                  <a:pt x="1803" y="242"/>
                </a:lnTo>
                <a:cubicBezTo>
                  <a:pt x="1811" y="242"/>
                  <a:pt x="1812" y="242"/>
                  <a:pt x="1812" y="249"/>
                </a:cubicBezTo>
                <a:lnTo>
                  <a:pt x="1812" y="249"/>
                </a:lnTo>
                <a:lnTo>
                  <a:pt x="1803" y="242"/>
                </a:lnTo>
                <a:lnTo>
                  <a:pt x="1621" y="121"/>
                </a:lnTo>
                <a:close/>
                <a:moveTo>
                  <a:pt x="1686" y="168"/>
                </a:moveTo>
                <a:lnTo>
                  <a:pt x="1812" y="252"/>
                </a:lnTo>
                <a:lnTo>
                  <a:pt x="1812" y="252"/>
                </a:lnTo>
                <a:cubicBezTo>
                  <a:pt x="1812" y="252"/>
                  <a:pt x="1812" y="252"/>
                  <a:pt x="1812" y="252"/>
                </a:cubicBezTo>
                <a:lnTo>
                  <a:pt x="1813" y="252"/>
                </a:lnTo>
                <a:lnTo>
                  <a:pt x="1813" y="252"/>
                </a:lnTo>
                <a:lnTo>
                  <a:pt x="1843" y="272"/>
                </a:lnTo>
                <a:lnTo>
                  <a:pt x="1833" y="272"/>
                </a:lnTo>
                <a:lnTo>
                  <a:pt x="1686" y="168"/>
                </a:lnTo>
                <a:close/>
                <a:moveTo>
                  <a:pt x="1819" y="254"/>
                </a:moveTo>
                <a:lnTo>
                  <a:pt x="1843" y="262"/>
                </a:lnTo>
                <a:lnTo>
                  <a:pt x="1843" y="272"/>
                </a:lnTo>
                <a:lnTo>
                  <a:pt x="1819" y="254"/>
                </a:lnTo>
                <a:close/>
                <a:moveTo>
                  <a:pt x="1510" y="51"/>
                </a:moveTo>
                <a:lnTo>
                  <a:pt x="1531" y="63"/>
                </a:lnTo>
                <a:lnTo>
                  <a:pt x="1531" y="63"/>
                </a:lnTo>
                <a:cubicBezTo>
                  <a:pt x="1531" y="70"/>
                  <a:pt x="1531" y="75"/>
                  <a:pt x="1534" y="75"/>
                </a:cubicBezTo>
                <a:cubicBezTo>
                  <a:pt x="1536" y="75"/>
                  <a:pt x="1538" y="74"/>
                  <a:pt x="1541" y="71"/>
                </a:cubicBezTo>
                <a:lnTo>
                  <a:pt x="1549" y="76"/>
                </a:lnTo>
                <a:lnTo>
                  <a:pt x="1549" y="76"/>
                </a:lnTo>
                <a:cubicBezTo>
                  <a:pt x="1533" y="127"/>
                  <a:pt x="1562" y="214"/>
                  <a:pt x="1581" y="262"/>
                </a:cubicBezTo>
                <a:cubicBezTo>
                  <a:pt x="1651" y="212"/>
                  <a:pt x="1622" y="172"/>
                  <a:pt x="1611" y="131"/>
                </a:cubicBezTo>
                <a:lnTo>
                  <a:pt x="1611" y="131"/>
                </a:lnTo>
                <a:lnTo>
                  <a:pt x="1823" y="272"/>
                </a:lnTo>
                <a:lnTo>
                  <a:pt x="1783" y="282"/>
                </a:lnTo>
                <a:lnTo>
                  <a:pt x="1772" y="282"/>
                </a:lnTo>
                <a:lnTo>
                  <a:pt x="1712" y="302"/>
                </a:lnTo>
                <a:lnTo>
                  <a:pt x="1752" y="302"/>
                </a:lnTo>
                <a:lnTo>
                  <a:pt x="1722" y="333"/>
                </a:lnTo>
                <a:lnTo>
                  <a:pt x="1712" y="302"/>
                </a:lnTo>
                <a:lnTo>
                  <a:pt x="1682" y="403"/>
                </a:lnTo>
                <a:cubicBezTo>
                  <a:pt x="1702" y="362"/>
                  <a:pt x="1732" y="333"/>
                  <a:pt x="1763" y="333"/>
                </a:cubicBezTo>
                <a:cubicBezTo>
                  <a:pt x="1752" y="362"/>
                  <a:pt x="1722" y="393"/>
                  <a:pt x="1692" y="413"/>
                </a:cubicBezTo>
                <a:cubicBezTo>
                  <a:pt x="1682" y="413"/>
                  <a:pt x="1672" y="403"/>
                  <a:pt x="1662" y="393"/>
                </a:cubicBezTo>
                <a:lnTo>
                  <a:pt x="1662" y="403"/>
                </a:lnTo>
                <a:cubicBezTo>
                  <a:pt x="1672" y="403"/>
                  <a:pt x="1682" y="413"/>
                  <a:pt x="1692" y="423"/>
                </a:cubicBezTo>
                <a:lnTo>
                  <a:pt x="1682" y="423"/>
                </a:lnTo>
                <a:cubicBezTo>
                  <a:pt x="1682" y="413"/>
                  <a:pt x="1672" y="413"/>
                  <a:pt x="1662" y="403"/>
                </a:cubicBezTo>
                <a:lnTo>
                  <a:pt x="1662" y="423"/>
                </a:lnTo>
                <a:lnTo>
                  <a:pt x="1651" y="393"/>
                </a:lnTo>
                <a:cubicBezTo>
                  <a:pt x="1642" y="393"/>
                  <a:pt x="1631" y="383"/>
                  <a:pt x="1631" y="383"/>
                </a:cubicBezTo>
                <a:cubicBezTo>
                  <a:pt x="1622" y="393"/>
                  <a:pt x="1622" y="403"/>
                  <a:pt x="1611" y="413"/>
                </a:cubicBezTo>
                <a:cubicBezTo>
                  <a:pt x="1585" y="413"/>
                  <a:pt x="1566" y="429"/>
                  <a:pt x="1541" y="453"/>
                </a:cubicBezTo>
                <a:lnTo>
                  <a:pt x="1541" y="453"/>
                </a:lnTo>
                <a:cubicBezTo>
                  <a:pt x="1510" y="382"/>
                  <a:pt x="1501" y="282"/>
                  <a:pt x="1531" y="221"/>
                </a:cubicBezTo>
                <a:lnTo>
                  <a:pt x="1531" y="221"/>
                </a:lnTo>
                <a:cubicBezTo>
                  <a:pt x="1370" y="353"/>
                  <a:pt x="1430" y="342"/>
                  <a:pt x="1299" y="463"/>
                </a:cubicBezTo>
                <a:cubicBezTo>
                  <a:pt x="1231" y="434"/>
                  <a:pt x="1333" y="292"/>
                  <a:pt x="1285" y="292"/>
                </a:cubicBezTo>
                <a:cubicBezTo>
                  <a:pt x="1283" y="292"/>
                  <a:pt x="1281" y="292"/>
                  <a:pt x="1279" y="292"/>
                </a:cubicBezTo>
                <a:lnTo>
                  <a:pt x="1410" y="181"/>
                </a:lnTo>
                <a:lnTo>
                  <a:pt x="1410" y="181"/>
                </a:lnTo>
                <a:cubicBezTo>
                  <a:pt x="1400" y="201"/>
                  <a:pt x="1410" y="221"/>
                  <a:pt x="1410" y="232"/>
                </a:cubicBezTo>
                <a:cubicBezTo>
                  <a:pt x="1440" y="131"/>
                  <a:pt x="1501" y="121"/>
                  <a:pt x="1510" y="51"/>
                </a:cubicBezTo>
                <a:close/>
                <a:moveTo>
                  <a:pt x="1541" y="453"/>
                </a:moveTo>
                <a:lnTo>
                  <a:pt x="1541" y="453"/>
                </a:lnTo>
                <a:cubicBezTo>
                  <a:pt x="1537" y="456"/>
                  <a:pt x="1534" y="460"/>
                  <a:pt x="1531" y="463"/>
                </a:cubicBezTo>
                <a:lnTo>
                  <a:pt x="1531" y="453"/>
                </a:lnTo>
                <a:close/>
                <a:moveTo>
                  <a:pt x="1611" y="413"/>
                </a:moveTo>
                <a:cubicBezTo>
                  <a:pt x="1601" y="433"/>
                  <a:pt x="1601" y="443"/>
                  <a:pt x="1601" y="463"/>
                </a:cubicBezTo>
                <a:cubicBezTo>
                  <a:pt x="1591" y="468"/>
                  <a:pt x="1584" y="471"/>
                  <a:pt x="1579" y="471"/>
                </a:cubicBezTo>
                <a:cubicBezTo>
                  <a:pt x="1573" y="471"/>
                  <a:pt x="1571" y="468"/>
                  <a:pt x="1571" y="463"/>
                </a:cubicBezTo>
                <a:lnTo>
                  <a:pt x="1611" y="413"/>
                </a:lnTo>
                <a:close/>
                <a:moveTo>
                  <a:pt x="2014" y="403"/>
                </a:moveTo>
                <a:lnTo>
                  <a:pt x="2145" y="494"/>
                </a:lnTo>
                <a:cubicBezTo>
                  <a:pt x="2145" y="503"/>
                  <a:pt x="2135" y="503"/>
                  <a:pt x="2125" y="514"/>
                </a:cubicBezTo>
                <a:lnTo>
                  <a:pt x="1984" y="423"/>
                </a:lnTo>
                <a:cubicBezTo>
                  <a:pt x="1994" y="413"/>
                  <a:pt x="2004" y="413"/>
                  <a:pt x="2014" y="403"/>
                </a:cubicBezTo>
                <a:close/>
                <a:moveTo>
                  <a:pt x="2011" y="580"/>
                </a:moveTo>
                <a:cubicBezTo>
                  <a:pt x="2011" y="580"/>
                  <a:pt x="2010" y="580"/>
                  <a:pt x="2010" y="580"/>
                </a:cubicBezTo>
                <a:lnTo>
                  <a:pt x="2010" y="580"/>
                </a:lnTo>
                <a:cubicBezTo>
                  <a:pt x="2014" y="582"/>
                  <a:pt x="2019" y="584"/>
                  <a:pt x="2024" y="584"/>
                </a:cubicBezTo>
                <a:cubicBezTo>
                  <a:pt x="2021" y="581"/>
                  <a:pt x="2017" y="580"/>
                  <a:pt x="2011" y="580"/>
                </a:cubicBezTo>
                <a:close/>
                <a:moveTo>
                  <a:pt x="1702" y="574"/>
                </a:moveTo>
                <a:lnTo>
                  <a:pt x="1702" y="594"/>
                </a:lnTo>
                <a:cubicBezTo>
                  <a:pt x="1692" y="584"/>
                  <a:pt x="1692" y="584"/>
                  <a:pt x="1682" y="584"/>
                </a:cubicBezTo>
                <a:cubicBezTo>
                  <a:pt x="1692" y="574"/>
                  <a:pt x="1692" y="574"/>
                  <a:pt x="1702" y="574"/>
                </a:cubicBezTo>
                <a:close/>
                <a:moveTo>
                  <a:pt x="1994" y="554"/>
                </a:moveTo>
                <a:lnTo>
                  <a:pt x="1994" y="554"/>
                </a:lnTo>
                <a:cubicBezTo>
                  <a:pt x="2004" y="564"/>
                  <a:pt x="2024" y="584"/>
                  <a:pt x="2044" y="594"/>
                </a:cubicBezTo>
                <a:cubicBezTo>
                  <a:pt x="2034" y="604"/>
                  <a:pt x="2024" y="624"/>
                  <a:pt x="2014" y="635"/>
                </a:cubicBezTo>
                <a:lnTo>
                  <a:pt x="2014" y="644"/>
                </a:lnTo>
                <a:cubicBezTo>
                  <a:pt x="1994" y="624"/>
                  <a:pt x="1974" y="614"/>
                  <a:pt x="1953" y="604"/>
                </a:cubicBezTo>
                <a:lnTo>
                  <a:pt x="1953" y="594"/>
                </a:lnTo>
                <a:cubicBezTo>
                  <a:pt x="1974" y="614"/>
                  <a:pt x="1994" y="624"/>
                  <a:pt x="2014" y="635"/>
                </a:cubicBezTo>
                <a:cubicBezTo>
                  <a:pt x="1994" y="624"/>
                  <a:pt x="1974" y="614"/>
                  <a:pt x="1964" y="594"/>
                </a:cubicBezTo>
                <a:cubicBezTo>
                  <a:pt x="1978" y="587"/>
                  <a:pt x="1996" y="580"/>
                  <a:pt x="2010" y="580"/>
                </a:cubicBezTo>
                <a:lnTo>
                  <a:pt x="2010" y="580"/>
                </a:lnTo>
                <a:cubicBezTo>
                  <a:pt x="1999" y="574"/>
                  <a:pt x="1994" y="561"/>
                  <a:pt x="1994" y="554"/>
                </a:cubicBezTo>
                <a:close/>
                <a:moveTo>
                  <a:pt x="2044" y="644"/>
                </a:moveTo>
                <a:lnTo>
                  <a:pt x="2044" y="655"/>
                </a:lnTo>
                <a:cubicBezTo>
                  <a:pt x="2044" y="655"/>
                  <a:pt x="2034" y="655"/>
                  <a:pt x="2034" y="644"/>
                </a:cubicBezTo>
                <a:lnTo>
                  <a:pt x="2034" y="644"/>
                </a:lnTo>
                <a:cubicBezTo>
                  <a:pt x="2034" y="655"/>
                  <a:pt x="2034" y="655"/>
                  <a:pt x="2044" y="655"/>
                </a:cubicBezTo>
                <a:lnTo>
                  <a:pt x="2034" y="655"/>
                </a:lnTo>
                <a:lnTo>
                  <a:pt x="2034" y="644"/>
                </a:lnTo>
                <a:close/>
                <a:moveTo>
                  <a:pt x="2091" y="687"/>
                </a:moveTo>
                <a:cubicBezTo>
                  <a:pt x="2095" y="690"/>
                  <a:pt x="2099" y="692"/>
                  <a:pt x="2105" y="695"/>
                </a:cubicBezTo>
                <a:cubicBezTo>
                  <a:pt x="2101" y="691"/>
                  <a:pt x="2096" y="689"/>
                  <a:pt x="2091" y="687"/>
                </a:cubicBezTo>
                <a:close/>
                <a:moveTo>
                  <a:pt x="2437" y="604"/>
                </a:moveTo>
                <a:lnTo>
                  <a:pt x="2537" y="725"/>
                </a:lnTo>
                <a:lnTo>
                  <a:pt x="2537" y="725"/>
                </a:lnTo>
                <a:lnTo>
                  <a:pt x="2356" y="604"/>
                </a:lnTo>
                <a:close/>
                <a:moveTo>
                  <a:pt x="2346" y="604"/>
                </a:moveTo>
                <a:lnTo>
                  <a:pt x="2557" y="745"/>
                </a:lnTo>
                <a:lnTo>
                  <a:pt x="2568" y="755"/>
                </a:lnTo>
                <a:lnTo>
                  <a:pt x="2568" y="755"/>
                </a:lnTo>
                <a:lnTo>
                  <a:pt x="2336" y="604"/>
                </a:lnTo>
                <a:lnTo>
                  <a:pt x="2336" y="604"/>
                </a:lnTo>
                <a:close/>
                <a:moveTo>
                  <a:pt x="2125" y="624"/>
                </a:moveTo>
                <a:cubicBezTo>
                  <a:pt x="2145" y="635"/>
                  <a:pt x="2155" y="644"/>
                  <a:pt x="2175" y="664"/>
                </a:cubicBezTo>
                <a:cubicBezTo>
                  <a:pt x="2185" y="655"/>
                  <a:pt x="2185" y="655"/>
                  <a:pt x="2195" y="655"/>
                </a:cubicBezTo>
                <a:lnTo>
                  <a:pt x="2205" y="655"/>
                </a:lnTo>
                <a:cubicBezTo>
                  <a:pt x="2195" y="664"/>
                  <a:pt x="2195" y="664"/>
                  <a:pt x="2185" y="664"/>
                </a:cubicBezTo>
                <a:cubicBezTo>
                  <a:pt x="2185" y="675"/>
                  <a:pt x="2175" y="675"/>
                  <a:pt x="2175" y="685"/>
                </a:cubicBezTo>
                <a:cubicBezTo>
                  <a:pt x="2185" y="685"/>
                  <a:pt x="2195" y="695"/>
                  <a:pt x="2205" y="705"/>
                </a:cubicBezTo>
                <a:cubicBezTo>
                  <a:pt x="2205" y="695"/>
                  <a:pt x="2215" y="695"/>
                  <a:pt x="2215" y="695"/>
                </a:cubicBezTo>
                <a:lnTo>
                  <a:pt x="2215" y="705"/>
                </a:lnTo>
                <a:cubicBezTo>
                  <a:pt x="2235" y="715"/>
                  <a:pt x="2246" y="725"/>
                  <a:pt x="2266" y="745"/>
                </a:cubicBezTo>
                <a:cubicBezTo>
                  <a:pt x="2255" y="745"/>
                  <a:pt x="2235" y="725"/>
                  <a:pt x="2215" y="715"/>
                </a:cubicBezTo>
                <a:lnTo>
                  <a:pt x="2215" y="765"/>
                </a:lnTo>
                <a:cubicBezTo>
                  <a:pt x="2205" y="755"/>
                  <a:pt x="2185" y="745"/>
                  <a:pt x="2165" y="735"/>
                </a:cubicBezTo>
                <a:lnTo>
                  <a:pt x="2165" y="745"/>
                </a:lnTo>
                <a:lnTo>
                  <a:pt x="2165" y="755"/>
                </a:lnTo>
                <a:cubicBezTo>
                  <a:pt x="2145" y="745"/>
                  <a:pt x="2135" y="735"/>
                  <a:pt x="2135" y="715"/>
                </a:cubicBezTo>
                <a:cubicBezTo>
                  <a:pt x="2135" y="705"/>
                  <a:pt x="2135" y="695"/>
                  <a:pt x="2145" y="685"/>
                </a:cubicBezTo>
                <a:cubicBezTo>
                  <a:pt x="2135" y="664"/>
                  <a:pt x="2114" y="664"/>
                  <a:pt x="2094" y="655"/>
                </a:cubicBezTo>
                <a:lnTo>
                  <a:pt x="2094" y="655"/>
                </a:lnTo>
                <a:cubicBezTo>
                  <a:pt x="2094" y="664"/>
                  <a:pt x="2094" y="685"/>
                  <a:pt x="2105" y="695"/>
                </a:cubicBezTo>
                <a:lnTo>
                  <a:pt x="2105" y="705"/>
                </a:lnTo>
                <a:cubicBezTo>
                  <a:pt x="2094" y="695"/>
                  <a:pt x="2074" y="685"/>
                  <a:pt x="2065" y="675"/>
                </a:cubicBezTo>
                <a:lnTo>
                  <a:pt x="2065" y="675"/>
                </a:lnTo>
                <a:cubicBezTo>
                  <a:pt x="2071" y="681"/>
                  <a:pt x="2081" y="683"/>
                  <a:pt x="2091" y="687"/>
                </a:cubicBezTo>
                <a:lnTo>
                  <a:pt x="2091" y="687"/>
                </a:lnTo>
                <a:cubicBezTo>
                  <a:pt x="2079" y="679"/>
                  <a:pt x="2072" y="672"/>
                  <a:pt x="2065" y="664"/>
                </a:cubicBezTo>
                <a:cubicBezTo>
                  <a:pt x="2074" y="655"/>
                  <a:pt x="2065" y="644"/>
                  <a:pt x="2065" y="644"/>
                </a:cubicBezTo>
                <a:cubicBezTo>
                  <a:pt x="2074" y="635"/>
                  <a:pt x="2085" y="635"/>
                  <a:pt x="2094" y="624"/>
                </a:cubicBezTo>
                <a:cubicBezTo>
                  <a:pt x="2114" y="644"/>
                  <a:pt x="2135" y="655"/>
                  <a:pt x="2165" y="675"/>
                </a:cubicBezTo>
                <a:cubicBezTo>
                  <a:pt x="2165" y="664"/>
                  <a:pt x="2165" y="664"/>
                  <a:pt x="2175" y="664"/>
                </a:cubicBezTo>
                <a:lnTo>
                  <a:pt x="2114" y="624"/>
                </a:lnTo>
                <a:close/>
                <a:moveTo>
                  <a:pt x="2165" y="745"/>
                </a:moveTo>
                <a:cubicBezTo>
                  <a:pt x="2185" y="755"/>
                  <a:pt x="2205" y="765"/>
                  <a:pt x="2215" y="776"/>
                </a:cubicBezTo>
                <a:cubicBezTo>
                  <a:pt x="2195" y="765"/>
                  <a:pt x="2185" y="755"/>
                  <a:pt x="2165" y="745"/>
                </a:cubicBezTo>
                <a:close/>
                <a:moveTo>
                  <a:pt x="2276" y="755"/>
                </a:moveTo>
                <a:cubicBezTo>
                  <a:pt x="2306" y="765"/>
                  <a:pt x="2336" y="785"/>
                  <a:pt x="2366" y="805"/>
                </a:cubicBezTo>
                <a:lnTo>
                  <a:pt x="2366" y="816"/>
                </a:lnTo>
                <a:lnTo>
                  <a:pt x="2266" y="785"/>
                </a:lnTo>
                <a:cubicBezTo>
                  <a:pt x="2276" y="776"/>
                  <a:pt x="2276" y="765"/>
                  <a:pt x="2276" y="755"/>
                </a:cubicBezTo>
                <a:close/>
                <a:moveTo>
                  <a:pt x="2326" y="846"/>
                </a:moveTo>
                <a:cubicBezTo>
                  <a:pt x="2336" y="856"/>
                  <a:pt x="2346" y="856"/>
                  <a:pt x="2356" y="866"/>
                </a:cubicBezTo>
                <a:cubicBezTo>
                  <a:pt x="2346" y="856"/>
                  <a:pt x="2336" y="856"/>
                  <a:pt x="2316" y="846"/>
                </a:cubicBezTo>
                <a:close/>
                <a:moveTo>
                  <a:pt x="2336" y="846"/>
                </a:moveTo>
                <a:lnTo>
                  <a:pt x="2356" y="856"/>
                </a:lnTo>
                <a:lnTo>
                  <a:pt x="2356" y="866"/>
                </a:lnTo>
                <a:lnTo>
                  <a:pt x="2336" y="846"/>
                </a:lnTo>
                <a:close/>
                <a:moveTo>
                  <a:pt x="2316" y="604"/>
                </a:moveTo>
                <a:lnTo>
                  <a:pt x="2598" y="796"/>
                </a:lnTo>
                <a:lnTo>
                  <a:pt x="2668" y="876"/>
                </a:lnTo>
                <a:lnTo>
                  <a:pt x="2668" y="876"/>
                </a:lnTo>
                <a:lnTo>
                  <a:pt x="2255" y="604"/>
                </a:lnTo>
                <a:close/>
                <a:moveTo>
                  <a:pt x="2125" y="796"/>
                </a:moveTo>
                <a:lnTo>
                  <a:pt x="2215" y="816"/>
                </a:lnTo>
                <a:cubicBezTo>
                  <a:pt x="2205" y="846"/>
                  <a:pt x="2205" y="866"/>
                  <a:pt x="2195" y="886"/>
                </a:cubicBezTo>
                <a:cubicBezTo>
                  <a:pt x="2125" y="866"/>
                  <a:pt x="2074" y="846"/>
                  <a:pt x="2105" y="825"/>
                </a:cubicBezTo>
                <a:lnTo>
                  <a:pt x="2105" y="825"/>
                </a:lnTo>
                <a:lnTo>
                  <a:pt x="2065" y="846"/>
                </a:lnTo>
                <a:cubicBezTo>
                  <a:pt x="2074" y="825"/>
                  <a:pt x="2085" y="816"/>
                  <a:pt x="2085" y="816"/>
                </a:cubicBezTo>
                <a:cubicBezTo>
                  <a:pt x="2094" y="805"/>
                  <a:pt x="2114" y="796"/>
                  <a:pt x="2125" y="796"/>
                </a:cubicBezTo>
                <a:close/>
                <a:moveTo>
                  <a:pt x="973" y="812"/>
                </a:moveTo>
                <a:cubicBezTo>
                  <a:pt x="979" y="812"/>
                  <a:pt x="984" y="815"/>
                  <a:pt x="987" y="825"/>
                </a:cubicBezTo>
                <a:cubicBezTo>
                  <a:pt x="987" y="825"/>
                  <a:pt x="977" y="846"/>
                  <a:pt x="967" y="856"/>
                </a:cubicBezTo>
                <a:cubicBezTo>
                  <a:pt x="977" y="856"/>
                  <a:pt x="987" y="866"/>
                  <a:pt x="987" y="866"/>
                </a:cubicBezTo>
                <a:cubicBezTo>
                  <a:pt x="967" y="886"/>
                  <a:pt x="937" y="896"/>
                  <a:pt x="917" y="896"/>
                </a:cubicBezTo>
                <a:cubicBezTo>
                  <a:pt x="937" y="906"/>
                  <a:pt x="967" y="896"/>
                  <a:pt x="967" y="916"/>
                </a:cubicBezTo>
                <a:cubicBezTo>
                  <a:pt x="957" y="937"/>
                  <a:pt x="937" y="946"/>
                  <a:pt x="927" y="957"/>
                </a:cubicBezTo>
                <a:lnTo>
                  <a:pt x="937" y="926"/>
                </a:lnTo>
                <a:lnTo>
                  <a:pt x="917" y="957"/>
                </a:lnTo>
                <a:cubicBezTo>
                  <a:pt x="907" y="966"/>
                  <a:pt x="897" y="966"/>
                  <a:pt x="886" y="966"/>
                </a:cubicBezTo>
                <a:cubicBezTo>
                  <a:pt x="897" y="916"/>
                  <a:pt x="917" y="866"/>
                  <a:pt x="937" y="816"/>
                </a:cubicBezTo>
                <a:cubicBezTo>
                  <a:pt x="940" y="817"/>
                  <a:pt x="943" y="818"/>
                  <a:pt x="946" y="818"/>
                </a:cubicBezTo>
                <a:cubicBezTo>
                  <a:pt x="956" y="818"/>
                  <a:pt x="965" y="812"/>
                  <a:pt x="973" y="812"/>
                </a:cubicBezTo>
                <a:close/>
                <a:moveTo>
                  <a:pt x="2930" y="997"/>
                </a:moveTo>
                <a:lnTo>
                  <a:pt x="2930" y="997"/>
                </a:lnTo>
                <a:lnTo>
                  <a:pt x="2930" y="997"/>
                </a:lnTo>
                <a:close/>
                <a:moveTo>
                  <a:pt x="2528" y="987"/>
                </a:moveTo>
                <a:cubicBezTo>
                  <a:pt x="2548" y="997"/>
                  <a:pt x="2577" y="1017"/>
                  <a:pt x="2598" y="1027"/>
                </a:cubicBezTo>
                <a:lnTo>
                  <a:pt x="2588" y="1027"/>
                </a:lnTo>
                <a:cubicBezTo>
                  <a:pt x="2568" y="1017"/>
                  <a:pt x="2548" y="997"/>
                  <a:pt x="2528" y="987"/>
                </a:cubicBezTo>
                <a:close/>
                <a:moveTo>
                  <a:pt x="3051" y="1027"/>
                </a:moveTo>
                <a:lnTo>
                  <a:pt x="3051" y="1047"/>
                </a:lnTo>
                <a:lnTo>
                  <a:pt x="3041" y="1027"/>
                </a:lnTo>
                <a:close/>
                <a:moveTo>
                  <a:pt x="2970" y="1007"/>
                </a:moveTo>
                <a:lnTo>
                  <a:pt x="3011" y="1017"/>
                </a:lnTo>
                <a:lnTo>
                  <a:pt x="3031" y="1057"/>
                </a:lnTo>
                <a:lnTo>
                  <a:pt x="3031" y="1057"/>
                </a:lnTo>
                <a:lnTo>
                  <a:pt x="2970" y="1007"/>
                </a:lnTo>
                <a:close/>
                <a:moveTo>
                  <a:pt x="2678" y="937"/>
                </a:moveTo>
                <a:lnTo>
                  <a:pt x="2729" y="946"/>
                </a:lnTo>
                <a:lnTo>
                  <a:pt x="2839" y="1087"/>
                </a:lnTo>
                <a:lnTo>
                  <a:pt x="2618" y="1037"/>
                </a:lnTo>
                <a:lnTo>
                  <a:pt x="2608" y="1027"/>
                </a:lnTo>
                <a:cubicBezTo>
                  <a:pt x="2577" y="1017"/>
                  <a:pt x="2557" y="997"/>
                  <a:pt x="2528" y="987"/>
                </a:cubicBezTo>
                <a:lnTo>
                  <a:pt x="2528" y="987"/>
                </a:lnTo>
                <a:cubicBezTo>
                  <a:pt x="2528" y="987"/>
                  <a:pt x="2528" y="987"/>
                  <a:pt x="2528" y="987"/>
                </a:cubicBezTo>
                <a:cubicBezTo>
                  <a:pt x="2557" y="966"/>
                  <a:pt x="2577" y="946"/>
                  <a:pt x="2588" y="937"/>
                </a:cubicBezTo>
                <a:cubicBezTo>
                  <a:pt x="2608" y="966"/>
                  <a:pt x="2628" y="997"/>
                  <a:pt x="2618" y="1037"/>
                </a:cubicBezTo>
                <a:lnTo>
                  <a:pt x="2678" y="937"/>
                </a:lnTo>
                <a:close/>
                <a:moveTo>
                  <a:pt x="2948" y="1012"/>
                </a:moveTo>
                <a:lnTo>
                  <a:pt x="3020" y="1057"/>
                </a:lnTo>
                <a:cubicBezTo>
                  <a:pt x="3020" y="1067"/>
                  <a:pt x="3020" y="1078"/>
                  <a:pt x="3031" y="1098"/>
                </a:cubicBezTo>
                <a:cubicBezTo>
                  <a:pt x="3024" y="1101"/>
                  <a:pt x="3019" y="1102"/>
                  <a:pt x="3015" y="1102"/>
                </a:cubicBezTo>
                <a:cubicBezTo>
                  <a:pt x="2993" y="1102"/>
                  <a:pt x="2999" y="1064"/>
                  <a:pt x="2991" y="1047"/>
                </a:cubicBezTo>
                <a:lnTo>
                  <a:pt x="2948" y="1012"/>
                </a:lnTo>
                <a:close/>
                <a:moveTo>
                  <a:pt x="3071" y="1098"/>
                </a:moveTo>
                <a:lnTo>
                  <a:pt x="3071" y="1107"/>
                </a:lnTo>
                <a:cubicBezTo>
                  <a:pt x="3091" y="1148"/>
                  <a:pt x="3101" y="1198"/>
                  <a:pt x="3101" y="1239"/>
                </a:cubicBezTo>
                <a:lnTo>
                  <a:pt x="3041" y="1158"/>
                </a:lnTo>
                <a:lnTo>
                  <a:pt x="3071" y="1098"/>
                </a:lnTo>
                <a:close/>
                <a:moveTo>
                  <a:pt x="3152" y="1188"/>
                </a:moveTo>
                <a:lnTo>
                  <a:pt x="3242" y="1309"/>
                </a:lnTo>
                <a:lnTo>
                  <a:pt x="3212" y="1309"/>
                </a:lnTo>
                <a:cubicBezTo>
                  <a:pt x="3222" y="1309"/>
                  <a:pt x="3222" y="1309"/>
                  <a:pt x="3222" y="1299"/>
                </a:cubicBezTo>
                <a:lnTo>
                  <a:pt x="3222" y="1299"/>
                </a:lnTo>
                <a:lnTo>
                  <a:pt x="3212" y="1309"/>
                </a:lnTo>
                <a:cubicBezTo>
                  <a:pt x="3192" y="1309"/>
                  <a:pt x="3172" y="1299"/>
                  <a:pt x="3152" y="1299"/>
                </a:cubicBezTo>
                <a:lnTo>
                  <a:pt x="3111" y="1248"/>
                </a:lnTo>
                <a:cubicBezTo>
                  <a:pt x="3141" y="1248"/>
                  <a:pt x="3152" y="1228"/>
                  <a:pt x="3152" y="1188"/>
                </a:cubicBezTo>
                <a:close/>
                <a:moveTo>
                  <a:pt x="1400" y="1409"/>
                </a:moveTo>
                <a:lnTo>
                  <a:pt x="1400" y="1429"/>
                </a:lnTo>
                <a:lnTo>
                  <a:pt x="1390" y="1429"/>
                </a:lnTo>
                <a:cubicBezTo>
                  <a:pt x="1390" y="1420"/>
                  <a:pt x="1390" y="1420"/>
                  <a:pt x="1400" y="1409"/>
                </a:cubicBezTo>
                <a:close/>
                <a:moveTo>
                  <a:pt x="2991" y="1299"/>
                </a:moveTo>
                <a:cubicBezTo>
                  <a:pt x="2991" y="1339"/>
                  <a:pt x="2980" y="1369"/>
                  <a:pt x="2980" y="1409"/>
                </a:cubicBezTo>
                <a:cubicBezTo>
                  <a:pt x="2970" y="1409"/>
                  <a:pt x="2960" y="1420"/>
                  <a:pt x="2950" y="1429"/>
                </a:cubicBezTo>
                <a:cubicBezTo>
                  <a:pt x="2949" y="1428"/>
                  <a:pt x="2947" y="1427"/>
                  <a:pt x="2946" y="1427"/>
                </a:cubicBezTo>
                <a:cubicBezTo>
                  <a:pt x="2938" y="1427"/>
                  <a:pt x="2929" y="1442"/>
                  <a:pt x="2911" y="1442"/>
                </a:cubicBezTo>
                <a:cubicBezTo>
                  <a:pt x="2908" y="1442"/>
                  <a:pt x="2904" y="1441"/>
                  <a:pt x="2900" y="1440"/>
                </a:cubicBezTo>
                <a:lnTo>
                  <a:pt x="2910" y="1440"/>
                </a:lnTo>
                <a:cubicBezTo>
                  <a:pt x="2920" y="1389"/>
                  <a:pt x="2940" y="1349"/>
                  <a:pt x="2960" y="1309"/>
                </a:cubicBezTo>
                <a:cubicBezTo>
                  <a:pt x="2970" y="1309"/>
                  <a:pt x="2980" y="1309"/>
                  <a:pt x="2991" y="1299"/>
                </a:cubicBezTo>
                <a:close/>
                <a:moveTo>
                  <a:pt x="1148" y="1017"/>
                </a:moveTo>
                <a:cubicBezTo>
                  <a:pt x="1159" y="1037"/>
                  <a:pt x="1168" y="1047"/>
                  <a:pt x="1168" y="1057"/>
                </a:cubicBezTo>
                <a:cubicBezTo>
                  <a:pt x="1159" y="1107"/>
                  <a:pt x="1118" y="1188"/>
                  <a:pt x="1068" y="1218"/>
                </a:cubicBezTo>
                <a:lnTo>
                  <a:pt x="1058" y="1208"/>
                </a:lnTo>
                <a:cubicBezTo>
                  <a:pt x="1030" y="1245"/>
                  <a:pt x="1036" y="1351"/>
                  <a:pt x="990" y="1351"/>
                </a:cubicBezTo>
                <a:cubicBezTo>
                  <a:pt x="986" y="1351"/>
                  <a:pt x="982" y="1350"/>
                  <a:pt x="977" y="1349"/>
                </a:cubicBezTo>
                <a:lnTo>
                  <a:pt x="977" y="1349"/>
                </a:lnTo>
                <a:cubicBezTo>
                  <a:pt x="977" y="1372"/>
                  <a:pt x="960" y="1430"/>
                  <a:pt x="982" y="1430"/>
                </a:cubicBezTo>
                <a:cubicBezTo>
                  <a:pt x="989" y="1430"/>
                  <a:pt x="1001" y="1424"/>
                  <a:pt x="1018" y="1409"/>
                </a:cubicBezTo>
                <a:lnTo>
                  <a:pt x="1018" y="1409"/>
                </a:lnTo>
                <a:cubicBezTo>
                  <a:pt x="1018" y="1409"/>
                  <a:pt x="1018" y="1450"/>
                  <a:pt x="1007" y="1480"/>
                </a:cubicBezTo>
                <a:cubicBezTo>
                  <a:pt x="999" y="1516"/>
                  <a:pt x="989" y="1552"/>
                  <a:pt x="987" y="1552"/>
                </a:cubicBezTo>
                <a:cubicBezTo>
                  <a:pt x="987" y="1552"/>
                  <a:pt x="987" y="1551"/>
                  <a:pt x="987" y="1550"/>
                </a:cubicBezTo>
                <a:cubicBezTo>
                  <a:pt x="977" y="1541"/>
                  <a:pt x="967" y="1541"/>
                  <a:pt x="957" y="1530"/>
                </a:cubicBezTo>
                <a:cubicBezTo>
                  <a:pt x="967" y="1369"/>
                  <a:pt x="977" y="1198"/>
                  <a:pt x="1047" y="1037"/>
                </a:cubicBezTo>
                <a:cubicBezTo>
                  <a:pt x="1053" y="1043"/>
                  <a:pt x="1060" y="1046"/>
                  <a:pt x="1068" y="1046"/>
                </a:cubicBezTo>
                <a:cubicBezTo>
                  <a:pt x="1087" y="1046"/>
                  <a:pt x="1113" y="1031"/>
                  <a:pt x="1148" y="1017"/>
                </a:cubicBezTo>
                <a:close/>
                <a:moveTo>
                  <a:pt x="2407" y="1550"/>
                </a:moveTo>
                <a:cubicBezTo>
                  <a:pt x="2407" y="1561"/>
                  <a:pt x="2416" y="1561"/>
                  <a:pt x="2416" y="1570"/>
                </a:cubicBezTo>
                <a:lnTo>
                  <a:pt x="2416" y="1561"/>
                </a:lnTo>
                <a:lnTo>
                  <a:pt x="2447" y="1590"/>
                </a:lnTo>
                <a:cubicBezTo>
                  <a:pt x="2427" y="1590"/>
                  <a:pt x="2407" y="1581"/>
                  <a:pt x="2387" y="1581"/>
                </a:cubicBezTo>
                <a:cubicBezTo>
                  <a:pt x="2387" y="1570"/>
                  <a:pt x="2396" y="1561"/>
                  <a:pt x="2407" y="1550"/>
                </a:cubicBezTo>
                <a:close/>
                <a:moveTo>
                  <a:pt x="423" y="1631"/>
                </a:moveTo>
                <a:lnTo>
                  <a:pt x="434" y="1641"/>
                </a:lnTo>
                <a:cubicBezTo>
                  <a:pt x="434" y="1651"/>
                  <a:pt x="434" y="1661"/>
                  <a:pt x="414" y="1671"/>
                </a:cubicBezTo>
                <a:cubicBezTo>
                  <a:pt x="403" y="1661"/>
                  <a:pt x="414" y="1641"/>
                  <a:pt x="423" y="1631"/>
                </a:cubicBezTo>
                <a:close/>
                <a:moveTo>
                  <a:pt x="443" y="1711"/>
                </a:moveTo>
                <a:cubicBezTo>
                  <a:pt x="454" y="1711"/>
                  <a:pt x="454" y="1722"/>
                  <a:pt x="454" y="1731"/>
                </a:cubicBezTo>
                <a:cubicBezTo>
                  <a:pt x="454" y="1722"/>
                  <a:pt x="443" y="1711"/>
                  <a:pt x="443" y="1711"/>
                </a:cubicBezTo>
                <a:close/>
                <a:moveTo>
                  <a:pt x="2306" y="1872"/>
                </a:moveTo>
                <a:cubicBezTo>
                  <a:pt x="2316" y="1883"/>
                  <a:pt x="2316" y="1892"/>
                  <a:pt x="2316" y="1892"/>
                </a:cubicBezTo>
                <a:lnTo>
                  <a:pt x="2306" y="1892"/>
                </a:lnTo>
                <a:lnTo>
                  <a:pt x="2306" y="1872"/>
                </a:lnTo>
                <a:close/>
                <a:moveTo>
                  <a:pt x="555" y="1933"/>
                </a:moveTo>
                <a:cubicBezTo>
                  <a:pt x="559" y="1933"/>
                  <a:pt x="562" y="1935"/>
                  <a:pt x="564" y="1938"/>
                </a:cubicBezTo>
                <a:lnTo>
                  <a:pt x="564" y="1938"/>
                </a:lnTo>
                <a:cubicBezTo>
                  <a:pt x="564" y="1933"/>
                  <a:pt x="562" y="1933"/>
                  <a:pt x="555" y="1933"/>
                </a:cubicBezTo>
                <a:close/>
                <a:moveTo>
                  <a:pt x="2255" y="1822"/>
                </a:moveTo>
                <a:cubicBezTo>
                  <a:pt x="2266" y="1822"/>
                  <a:pt x="2276" y="1832"/>
                  <a:pt x="2276" y="1832"/>
                </a:cubicBezTo>
                <a:lnTo>
                  <a:pt x="2266" y="1832"/>
                </a:lnTo>
                <a:cubicBezTo>
                  <a:pt x="2276" y="1843"/>
                  <a:pt x="2276" y="1863"/>
                  <a:pt x="2276" y="1892"/>
                </a:cubicBezTo>
                <a:cubicBezTo>
                  <a:pt x="2266" y="1923"/>
                  <a:pt x="2276" y="1943"/>
                  <a:pt x="2286" y="1973"/>
                </a:cubicBezTo>
                <a:cubicBezTo>
                  <a:pt x="2276" y="1963"/>
                  <a:pt x="2276" y="1943"/>
                  <a:pt x="2255" y="1943"/>
                </a:cubicBezTo>
                <a:lnTo>
                  <a:pt x="2255" y="1822"/>
                </a:lnTo>
                <a:close/>
                <a:moveTo>
                  <a:pt x="2954" y="1999"/>
                </a:moveTo>
                <a:cubicBezTo>
                  <a:pt x="2966" y="1999"/>
                  <a:pt x="2973" y="2009"/>
                  <a:pt x="2980" y="2024"/>
                </a:cubicBezTo>
                <a:cubicBezTo>
                  <a:pt x="2980" y="2033"/>
                  <a:pt x="2980" y="2033"/>
                  <a:pt x="2970" y="2044"/>
                </a:cubicBezTo>
                <a:cubicBezTo>
                  <a:pt x="2970" y="2024"/>
                  <a:pt x="2960" y="2013"/>
                  <a:pt x="2940" y="2004"/>
                </a:cubicBezTo>
                <a:cubicBezTo>
                  <a:pt x="2945" y="2001"/>
                  <a:pt x="2950" y="1999"/>
                  <a:pt x="2954" y="1999"/>
                </a:cubicBezTo>
                <a:close/>
                <a:moveTo>
                  <a:pt x="647" y="2050"/>
                </a:moveTo>
                <a:cubicBezTo>
                  <a:pt x="647" y="2050"/>
                  <a:pt x="647" y="2050"/>
                  <a:pt x="648" y="2051"/>
                </a:cubicBezTo>
                <a:lnTo>
                  <a:pt x="648" y="2051"/>
                </a:lnTo>
                <a:cubicBezTo>
                  <a:pt x="647" y="2051"/>
                  <a:pt x="647" y="2050"/>
                  <a:pt x="647" y="2050"/>
                </a:cubicBezTo>
                <a:lnTo>
                  <a:pt x="647" y="2050"/>
                </a:lnTo>
                <a:cubicBezTo>
                  <a:pt x="647" y="2050"/>
                  <a:pt x="647" y="2050"/>
                  <a:pt x="647" y="2050"/>
                </a:cubicBezTo>
                <a:close/>
                <a:moveTo>
                  <a:pt x="2962" y="2071"/>
                </a:moveTo>
                <a:lnTo>
                  <a:pt x="2962" y="2071"/>
                </a:lnTo>
                <a:cubicBezTo>
                  <a:pt x="2962" y="2072"/>
                  <a:pt x="2961" y="2073"/>
                  <a:pt x="2960" y="2074"/>
                </a:cubicBezTo>
                <a:cubicBezTo>
                  <a:pt x="2961" y="2073"/>
                  <a:pt x="2962" y="2072"/>
                  <a:pt x="2962" y="2071"/>
                </a:cubicBezTo>
                <a:close/>
                <a:moveTo>
                  <a:pt x="1028" y="2467"/>
                </a:moveTo>
                <a:cubicBezTo>
                  <a:pt x="1038" y="2487"/>
                  <a:pt x="1058" y="2497"/>
                  <a:pt x="1068" y="2507"/>
                </a:cubicBezTo>
                <a:lnTo>
                  <a:pt x="1068" y="2517"/>
                </a:lnTo>
                <a:cubicBezTo>
                  <a:pt x="1058" y="2497"/>
                  <a:pt x="1038" y="2487"/>
                  <a:pt x="1028" y="2467"/>
                </a:cubicBezTo>
                <a:close/>
                <a:moveTo>
                  <a:pt x="647" y="2050"/>
                </a:moveTo>
                <a:lnTo>
                  <a:pt x="647" y="2050"/>
                </a:lnTo>
                <a:cubicBezTo>
                  <a:pt x="650" y="2054"/>
                  <a:pt x="655" y="2057"/>
                  <a:pt x="655" y="2064"/>
                </a:cubicBezTo>
                <a:cubicBezTo>
                  <a:pt x="665" y="2074"/>
                  <a:pt x="665" y="2074"/>
                  <a:pt x="665" y="2084"/>
                </a:cubicBezTo>
                <a:lnTo>
                  <a:pt x="675" y="2084"/>
                </a:lnTo>
                <a:lnTo>
                  <a:pt x="675" y="2094"/>
                </a:lnTo>
                <a:cubicBezTo>
                  <a:pt x="675" y="2104"/>
                  <a:pt x="675" y="2104"/>
                  <a:pt x="685" y="2114"/>
                </a:cubicBezTo>
                <a:lnTo>
                  <a:pt x="685" y="2124"/>
                </a:lnTo>
                <a:lnTo>
                  <a:pt x="685" y="2134"/>
                </a:lnTo>
                <a:lnTo>
                  <a:pt x="696" y="2134"/>
                </a:lnTo>
                <a:lnTo>
                  <a:pt x="696" y="2145"/>
                </a:lnTo>
                <a:lnTo>
                  <a:pt x="696" y="2154"/>
                </a:lnTo>
                <a:cubicBezTo>
                  <a:pt x="725" y="2185"/>
                  <a:pt x="766" y="2215"/>
                  <a:pt x="806" y="2255"/>
                </a:cubicBezTo>
                <a:lnTo>
                  <a:pt x="806" y="2265"/>
                </a:lnTo>
                <a:cubicBezTo>
                  <a:pt x="806" y="2275"/>
                  <a:pt x="796" y="2285"/>
                  <a:pt x="796" y="2306"/>
                </a:cubicBezTo>
                <a:lnTo>
                  <a:pt x="816" y="2306"/>
                </a:lnTo>
                <a:lnTo>
                  <a:pt x="816" y="2335"/>
                </a:lnTo>
                <a:lnTo>
                  <a:pt x="796" y="2346"/>
                </a:lnTo>
                <a:lnTo>
                  <a:pt x="796" y="2335"/>
                </a:lnTo>
                <a:cubicBezTo>
                  <a:pt x="786" y="2346"/>
                  <a:pt x="786" y="2355"/>
                  <a:pt x="786" y="2366"/>
                </a:cubicBezTo>
                <a:cubicBezTo>
                  <a:pt x="766" y="2376"/>
                  <a:pt x="756" y="2386"/>
                  <a:pt x="736" y="2406"/>
                </a:cubicBezTo>
                <a:lnTo>
                  <a:pt x="736" y="2386"/>
                </a:lnTo>
                <a:cubicBezTo>
                  <a:pt x="736" y="2396"/>
                  <a:pt x="725" y="2406"/>
                  <a:pt x="725" y="2416"/>
                </a:cubicBezTo>
                <a:lnTo>
                  <a:pt x="725" y="2426"/>
                </a:lnTo>
                <a:cubicBezTo>
                  <a:pt x="675" y="2436"/>
                  <a:pt x="635" y="2446"/>
                  <a:pt x="625" y="2496"/>
                </a:cubicBezTo>
                <a:lnTo>
                  <a:pt x="645" y="2537"/>
                </a:lnTo>
                <a:lnTo>
                  <a:pt x="564" y="2436"/>
                </a:lnTo>
                <a:cubicBezTo>
                  <a:pt x="584" y="2408"/>
                  <a:pt x="584" y="2351"/>
                  <a:pt x="567" y="2319"/>
                </a:cubicBezTo>
                <a:lnTo>
                  <a:pt x="567" y="2319"/>
                </a:lnTo>
                <a:lnTo>
                  <a:pt x="595" y="2366"/>
                </a:lnTo>
                <a:cubicBezTo>
                  <a:pt x="589" y="2309"/>
                  <a:pt x="619" y="2286"/>
                  <a:pt x="649" y="2286"/>
                </a:cubicBezTo>
                <a:cubicBezTo>
                  <a:pt x="677" y="2286"/>
                  <a:pt x="705" y="2306"/>
                  <a:pt x="705" y="2335"/>
                </a:cubicBezTo>
                <a:lnTo>
                  <a:pt x="716" y="2326"/>
                </a:lnTo>
                <a:cubicBezTo>
                  <a:pt x="716" y="2326"/>
                  <a:pt x="696" y="2275"/>
                  <a:pt x="685" y="2225"/>
                </a:cubicBezTo>
                <a:lnTo>
                  <a:pt x="685" y="2225"/>
                </a:lnTo>
                <a:lnTo>
                  <a:pt x="725" y="2265"/>
                </a:lnTo>
                <a:lnTo>
                  <a:pt x="675" y="2194"/>
                </a:lnTo>
                <a:lnTo>
                  <a:pt x="675" y="2185"/>
                </a:lnTo>
                <a:cubicBezTo>
                  <a:pt x="666" y="2129"/>
                  <a:pt x="657" y="2081"/>
                  <a:pt x="647" y="2050"/>
                </a:cubicBezTo>
                <a:close/>
                <a:moveTo>
                  <a:pt x="2226" y="2456"/>
                </a:moveTo>
                <a:cubicBezTo>
                  <a:pt x="2226" y="2517"/>
                  <a:pt x="2226" y="2557"/>
                  <a:pt x="2185" y="2597"/>
                </a:cubicBezTo>
                <a:lnTo>
                  <a:pt x="2155" y="2567"/>
                </a:lnTo>
                <a:lnTo>
                  <a:pt x="2165" y="2567"/>
                </a:lnTo>
                <a:lnTo>
                  <a:pt x="2155" y="2557"/>
                </a:lnTo>
                <a:cubicBezTo>
                  <a:pt x="2165" y="2527"/>
                  <a:pt x="2165" y="2507"/>
                  <a:pt x="2185" y="2487"/>
                </a:cubicBezTo>
                <a:cubicBezTo>
                  <a:pt x="2195" y="2476"/>
                  <a:pt x="2205" y="2467"/>
                  <a:pt x="2226" y="2456"/>
                </a:cubicBezTo>
                <a:close/>
                <a:moveTo>
                  <a:pt x="1127" y="2565"/>
                </a:moveTo>
                <a:lnTo>
                  <a:pt x="1138" y="2577"/>
                </a:lnTo>
                <a:lnTo>
                  <a:pt x="1172" y="2611"/>
                </a:lnTo>
                <a:lnTo>
                  <a:pt x="1172" y="2611"/>
                </a:lnTo>
                <a:lnTo>
                  <a:pt x="1127" y="2565"/>
                </a:lnTo>
                <a:close/>
                <a:moveTo>
                  <a:pt x="1320" y="2628"/>
                </a:moveTo>
                <a:lnTo>
                  <a:pt x="1360" y="2657"/>
                </a:lnTo>
                <a:cubicBezTo>
                  <a:pt x="1349" y="2678"/>
                  <a:pt x="1349" y="2688"/>
                  <a:pt x="1360" y="2718"/>
                </a:cubicBezTo>
                <a:lnTo>
                  <a:pt x="1390" y="2748"/>
                </a:lnTo>
                <a:cubicBezTo>
                  <a:pt x="1420" y="2748"/>
                  <a:pt x="1430" y="2738"/>
                  <a:pt x="1430" y="2718"/>
                </a:cubicBezTo>
                <a:lnTo>
                  <a:pt x="1450" y="2738"/>
                </a:lnTo>
                <a:cubicBezTo>
                  <a:pt x="1450" y="2748"/>
                  <a:pt x="1440" y="2748"/>
                  <a:pt x="1440" y="2758"/>
                </a:cubicBezTo>
                <a:cubicBezTo>
                  <a:pt x="1440" y="2758"/>
                  <a:pt x="1430" y="2769"/>
                  <a:pt x="1410" y="2778"/>
                </a:cubicBezTo>
                <a:lnTo>
                  <a:pt x="1380" y="2809"/>
                </a:lnTo>
                <a:cubicBezTo>
                  <a:pt x="1380" y="2819"/>
                  <a:pt x="1390" y="2829"/>
                  <a:pt x="1380" y="2839"/>
                </a:cubicBezTo>
                <a:cubicBezTo>
                  <a:pt x="1370" y="2839"/>
                  <a:pt x="1360" y="2829"/>
                  <a:pt x="1340" y="2819"/>
                </a:cubicBezTo>
                <a:cubicBezTo>
                  <a:pt x="1329" y="2819"/>
                  <a:pt x="1320" y="2809"/>
                  <a:pt x="1309" y="2798"/>
                </a:cubicBezTo>
                <a:lnTo>
                  <a:pt x="1320" y="2798"/>
                </a:lnTo>
                <a:cubicBezTo>
                  <a:pt x="1309" y="2798"/>
                  <a:pt x="1299" y="2789"/>
                  <a:pt x="1289" y="2789"/>
                </a:cubicBezTo>
                <a:lnTo>
                  <a:pt x="1279" y="2789"/>
                </a:lnTo>
                <a:cubicBezTo>
                  <a:pt x="1269" y="2809"/>
                  <a:pt x="1249" y="2829"/>
                  <a:pt x="1239" y="2849"/>
                </a:cubicBezTo>
                <a:lnTo>
                  <a:pt x="1219" y="2829"/>
                </a:lnTo>
                <a:cubicBezTo>
                  <a:pt x="1208" y="2798"/>
                  <a:pt x="1199" y="2769"/>
                  <a:pt x="1148" y="2769"/>
                </a:cubicBezTo>
                <a:cubicBezTo>
                  <a:pt x="1148" y="2718"/>
                  <a:pt x="1159" y="2708"/>
                  <a:pt x="1168" y="2708"/>
                </a:cubicBezTo>
                <a:cubicBezTo>
                  <a:pt x="1159" y="2708"/>
                  <a:pt x="1159" y="2708"/>
                  <a:pt x="1159" y="2698"/>
                </a:cubicBezTo>
                <a:lnTo>
                  <a:pt x="1168" y="2698"/>
                </a:lnTo>
                <a:cubicBezTo>
                  <a:pt x="1179" y="2698"/>
                  <a:pt x="1188" y="2688"/>
                  <a:pt x="1199" y="2688"/>
                </a:cubicBezTo>
                <a:lnTo>
                  <a:pt x="1199" y="2698"/>
                </a:lnTo>
                <a:cubicBezTo>
                  <a:pt x="1199" y="2688"/>
                  <a:pt x="1208" y="2688"/>
                  <a:pt x="1208" y="2678"/>
                </a:cubicBezTo>
                <a:lnTo>
                  <a:pt x="1219" y="2678"/>
                </a:lnTo>
                <a:cubicBezTo>
                  <a:pt x="1229" y="2678"/>
                  <a:pt x="1229" y="2668"/>
                  <a:pt x="1229" y="2668"/>
                </a:cubicBezTo>
                <a:cubicBezTo>
                  <a:pt x="1236" y="2675"/>
                  <a:pt x="1243" y="2681"/>
                  <a:pt x="1250" y="2686"/>
                </a:cubicBezTo>
                <a:lnTo>
                  <a:pt x="1250" y="2686"/>
                </a:lnTo>
                <a:cubicBezTo>
                  <a:pt x="1241" y="2681"/>
                  <a:pt x="1231" y="2678"/>
                  <a:pt x="1219" y="2678"/>
                </a:cubicBezTo>
                <a:cubicBezTo>
                  <a:pt x="1208" y="2688"/>
                  <a:pt x="1199" y="2708"/>
                  <a:pt x="1199" y="2718"/>
                </a:cubicBezTo>
                <a:lnTo>
                  <a:pt x="1199" y="2698"/>
                </a:lnTo>
                <a:cubicBezTo>
                  <a:pt x="1188" y="2698"/>
                  <a:pt x="1188" y="2708"/>
                  <a:pt x="1179" y="2708"/>
                </a:cubicBezTo>
                <a:lnTo>
                  <a:pt x="1168" y="2708"/>
                </a:lnTo>
                <a:cubicBezTo>
                  <a:pt x="1188" y="2728"/>
                  <a:pt x="1208" y="2738"/>
                  <a:pt x="1239" y="2748"/>
                </a:cubicBezTo>
                <a:lnTo>
                  <a:pt x="1239" y="2749"/>
                </a:lnTo>
                <a:lnTo>
                  <a:pt x="1239" y="2749"/>
                </a:lnTo>
                <a:cubicBezTo>
                  <a:pt x="1249" y="2759"/>
                  <a:pt x="1269" y="2778"/>
                  <a:pt x="1289" y="2789"/>
                </a:cubicBezTo>
                <a:cubicBezTo>
                  <a:pt x="1299" y="2769"/>
                  <a:pt x="1309" y="2758"/>
                  <a:pt x="1309" y="2748"/>
                </a:cubicBezTo>
                <a:cubicBezTo>
                  <a:pt x="1360" y="2758"/>
                  <a:pt x="1370" y="2769"/>
                  <a:pt x="1320" y="2798"/>
                </a:cubicBezTo>
                <a:cubicBezTo>
                  <a:pt x="1320" y="2809"/>
                  <a:pt x="1329" y="2809"/>
                  <a:pt x="1340" y="2819"/>
                </a:cubicBezTo>
                <a:cubicBezTo>
                  <a:pt x="1360" y="2819"/>
                  <a:pt x="1370" y="2819"/>
                  <a:pt x="1380" y="2809"/>
                </a:cubicBezTo>
                <a:cubicBezTo>
                  <a:pt x="1380" y="2789"/>
                  <a:pt x="1380" y="2778"/>
                  <a:pt x="1370" y="2769"/>
                </a:cubicBezTo>
                <a:lnTo>
                  <a:pt x="1309" y="2738"/>
                </a:lnTo>
                <a:cubicBezTo>
                  <a:pt x="1299" y="2738"/>
                  <a:pt x="1289" y="2728"/>
                  <a:pt x="1279" y="2718"/>
                </a:cubicBezTo>
                <a:lnTo>
                  <a:pt x="1279" y="2728"/>
                </a:lnTo>
                <a:cubicBezTo>
                  <a:pt x="1275" y="2715"/>
                  <a:pt x="1268" y="2704"/>
                  <a:pt x="1260" y="2695"/>
                </a:cubicBezTo>
                <a:lnTo>
                  <a:pt x="1260" y="2695"/>
                </a:lnTo>
                <a:cubicBezTo>
                  <a:pt x="1268" y="2702"/>
                  <a:pt x="1275" y="2709"/>
                  <a:pt x="1279" y="2718"/>
                </a:cubicBezTo>
                <a:lnTo>
                  <a:pt x="1279" y="2688"/>
                </a:lnTo>
                <a:lnTo>
                  <a:pt x="1279" y="2637"/>
                </a:lnTo>
                <a:cubicBezTo>
                  <a:pt x="1299" y="2637"/>
                  <a:pt x="1309" y="2628"/>
                  <a:pt x="1320" y="2628"/>
                </a:cubicBezTo>
                <a:close/>
                <a:moveTo>
                  <a:pt x="2034" y="2849"/>
                </a:moveTo>
                <a:cubicBezTo>
                  <a:pt x="2044" y="2859"/>
                  <a:pt x="2054" y="2859"/>
                  <a:pt x="2054" y="2859"/>
                </a:cubicBezTo>
                <a:cubicBezTo>
                  <a:pt x="2049" y="2864"/>
                  <a:pt x="2044" y="2867"/>
                  <a:pt x="2039" y="2867"/>
                </a:cubicBezTo>
                <a:cubicBezTo>
                  <a:pt x="2034" y="2867"/>
                  <a:pt x="2029" y="2864"/>
                  <a:pt x="2024" y="2859"/>
                </a:cubicBezTo>
                <a:cubicBezTo>
                  <a:pt x="2034" y="2859"/>
                  <a:pt x="2034" y="2859"/>
                  <a:pt x="2034" y="2849"/>
                </a:cubicBezTo>
                <a:close/>
                <a:moveTo>
                  <a:pt x="414" y="1782"/>
                </a:moveTo>
                <a:cubicBezTo>
                  <a:pt x="423" y="1782"/>
                  <a:pt x="423" y="1792"/>
                  <a:pt x="434" y="1792"/>
                </a:cubicBezTo>
                <a:cubicBezTo>
                  <a:pt x="423" y="1802"/>
                  <a:pt x="434" y="1812"/>
                  <a:pt x="454" y="1822"/>
                </a:cubicBezTo>
                <a:cubicBezTo>
                  <a:pt x="474" y="1832"/>
                  <a:pt x="484" y="1843"/>
                  <a:pt x="494" y="1852"/>
                </a:cubicBezTo>
                <a:lnTo>
                  <a:pt x="494" y="1863"/>
                </a:lnTo>
                <a:lnTo>
                  <a:pt x="504" y="1863"/>
                </a:lnTo>
                <a:lnTo>
                  <a:pt x="504" y="1872"/>
                </a:lnTo>
                <a:cubicBezTo>
                  <a:pt x="524" y="1883"/>
                  <a:pt x="534" y="1892"/>
                  <a:pt x="544" y="1913"/>
                </a:cubicBezTo>
                <a:lnTo>
                  <a:pt x="555" y="1923"/>
                </a:lnTo>
                <a:cubicBezTo>
                  <a:pt x="562" y="1931"/>
                  <a:pt x="564" y="1932"/>
                  <a:pt x="564" y="1938"/>
                </a:cubicBezTo>
                <a:lnTo>
                  <a:pt x="564" y="1938"/>
                </a:lnTo>
                <a:cubicBezTo>
                  <a:pt x="564" y="1938"/>
                  <a:pt x="564" y="1938"/>
                  <a:pt x="564" y="1938"/>
                </a:cubicBezTo>
                <a:lnTo>
                  <a:pt x="564" y="1938"/>
                </a:lnTo>
                <a:cubicBezTo>
                  <a:pt x="564" y="1939"/>
                  <a:pt x="564" y="1941"/>
                  <a:pt x="564" y="1942"/>
                </a:cubicBezTo>
                <a:lnTo>
                  <a:pt x="564" y="1942"/>
                </a:lnTo>
                <a:cubicBezTo>
                  <a:pt x="564" y="1941"/>
                  <a:pt x="564" y="1939"/>
                  <a:pt x="564" y="1938"/>
                </a:cubicBezTo>
                <a:lnTo>
                  <a:pt x="564" y="1938"/>
                </a:lnTo>
                <a:cubicBezTo>
                  <a:pt x="567" y="1940"/>
                  <a:pt x="569" y="1943"/>
                  <a:pt x="575" y="1943"/>
                </a:cubicBezTo>
                <a:cubicBezTo>
                  <a:pt x="584" y="1953"/>
                  <a:pt x="595" y="1963"/>
                  <a:pt x="595" y="1983"/>
                </a:cubicBezTo>
                <a:lnTo>
                  <a:pt x="605" y="1993"/>
                </a:lnTo>
                <a:lnTo>
                  <a:pt x="625" y="2004"/>
                </a:lnTo>
                <a:lnTo>
                  <a:pt x="625" y="2013"/>
                </a:lnTo>
                <a:lnTo>
                  <a:pt x="625" y="2024"/>
                </a:lnTo>
                <a:cubicBezTo>
                  <a:pt x="626" y="2024"/>
                  <a:pt x="627" y="2024"/>
                  <a:pt x="628" y="2024"/>
                </a:cubicBezTo>
                <a:lnTo>
                  <a:pt x="628" y="2024"/>
                </a:lnTo>
                <a:cubicBezTo>
                  <a:pt x="632" y="2030"/>
                  <a:pt x="638" y="2037"/>
                  <a:pt x="645" y="2044"/>
                </a:cubicBezTo>
                <a:cubicBezTo>
                  <a:pt x="595" y="2094"/>
                  <a:pt x="665" y="2124"/>
                  <a:pt x="625" y="2205"/>
                </a:cubicBezTo>
                <a:cubicBezTo>
                  <a:pt x="635" y="2174"/>
                  <a:pt x="615" y="2154"/>
                  <a:pt x="615" y="2145"/>
                </a:cubicBezTo>
                <a:cubicBezTo>
                  <a:pt x="584" y="2185"/>
                  <a:pt x="564" y="2225"/>
                  <a:pt x="544" y="2265"/>
                </a:cubicBezTo>
                <a:cubicBezTo>
                  <a:pt x="514" y="2306"/>
                  <a:pt x="494" y="2355"/>
                  <a:pt x="474" y="2406"/>
                </a:cubicBezTo>
                <a:lnTo>
                  <a:pt x="665" y="2617"/>
                </a:lnTo>
                <a:cubicBezTo>
                  <a:pt x="665" y="2678"/>
                  <a:pt x="675" y="2748"/>
                  <a:pt x="665" y="2798"/>
                </a:cubicBezTo>
                <a:lnTo>
                  <a:pt x="1068" y="3050"/>
                </a:lnTo>
                <a:cubicBezTo>
                  <a:pt x="1068" y="3060"/>
                  <a:pt x="1078" y="3071"/>
                  <a:pt x="1078" y="3080"/>
                </a:cubicBezTo>
                <a:cubicBezTo>
                  <a:pt x="1108" y="3121"/>
                  <a:pt x="1148" y="3161"/>
                  <a:pt x="987" y="3241"/>
                </a:cubicBezTo>
                <a:lnTo>
                  <a:pt x="121" y="2255"/>
                </a:lnTo>
                <a:cubicBezTo>
                  <a:pt x="121" y="2255"/>
                  <a:pt x="132" y="2245"/>
                  <a:pt x="132" y="2225"/>
                </a:cubicBezTo>
                <a:cubicBezTo>
                  <a:pt x="132" y="2225"/>
                  <a:pt x="162" y="2185"/>
                  <a:pt x="192" y="2134"/>
                </a:cubicBezTo>
                <a:cubicBezTo>
                  <a:pt x="222" y="2084"/>
                  <a:pt x="242" y="2064"/>
                  <a:pt x="242" y="2064"/>
                </a:cubicBezTo>
                <a:cubicBezTo>
                  <a:pt x="242" y="2064"/>
                  <a:pt x="222" y="2033"/>
                  <a:pt x="212" y="2013"/>
                </a:cubicBezTo>
                <a:cubicBezTo>
                  <a:pt x="192" y="1983"/>
                  <a:pt x="182" y="1953"/>
                  <a:pt x="182" y="1953"/>
                </a:cubicBezTo>
                <a:cubicBezTo>
                  <a:pt x="192" y="1937"/>
                  <a:pt x="199" y="1931"/>
                  <a:pt x="206" y="1931"/>
                </a:cubicBezTo>
                <a:cubicBezTo>
                  <a:pt x="222" y="1931"/>
                  <a:pt x="230" y="1972"/>
                  <a:pt x="249" y="1972"/>
                </a:cubicBezTo>
                <a:cubicBezTo>
                  <a:pt x="259" y="1972"/>
                  <a:pt x="273" y="1960"/>
                  <a:pt x="293" y="1923"/>
                </a:cubicBezTo>
                <a:cubicBezTo>
                  <a:pt x="273" y="1863"/>
                  <a:pt x="363" y="1822"/>
                  <a:pt x="353" y="1782"/>
                </a:cubicBezTo>
                <a:lnTo>
                  <a:pt x="353" y="1782"/>
                </a:lnTo>
                <a:cubicBezTo>
                  <a:pt x="359" y="1788"/>
                  <a:pt x="369" y="1798"/>
                  <a:pt x="383" y="1798"/>
                </a:cubicBezTo>
                <a:cubicBezTo>
                  <a:pt x="391" y="1798"/>
                  <a:pt x="402" y="1794"/>
                  <a:pt x="414" y="1782"/>
                </a:cubicBezTo>
                <a:close/>
                <a:moveTo>
                  <a:pt x="79" y="2202"/>
                </a:moveTo>
                <a:cubicBezTo>
                  <a:pt x="101" y="2202"/>
                  <a:pt x="99" y="2220"/>
                  <a:pt x="92" y="2245"/>
                </a:cubicBezTo>
                <a:lnTo>
                  <a:pt x="998" y="3272"/>
                </a:lnTo>
                <a:cubicBezTo>
                  <a:pt x="1047" y="3241"/>
                  <a:pt x="1138" y="3212"/>
                  <a:pt x="1179" y="3191"/>
                </a:cubicBezTo>
                <a:cubicBezTo>
                  <a:pt x="1229" y="3161"/>
                  <a:pt x="1229" y="3151"/>
                  <a:pt x="1148" y="3151"/>
                </a:cubicBezTo>
                <a:cubicBezTo>
                  <a:pt x="1168" y="3151"/>
                  <a:pt x="1188" y="3141"/>
                  <a:pt x="1208" y="3131"/>
                </a:cubicBezTo>
                <a:lnTo>
                  <a:pt x="1259" y="3171"/>
                </a:lnTo>
                <a:cubicBezTo>
                  <a:pt x="1179" y="3221"/>
                  <a:pt x="1088" y="3261"/>
                  <a:pt x="1007" y="3312"/>
                </a:cubicBezTo>
                <a:lnTo>
                  <a:pt x="61" y="2235"/>
                </a:lnTo>
                <a:lnTo>
                  <a:pt x="61" y="2205"/>
                </a:lnTo>
                <a:cubicBezTo>
                  <a:pt x="68" y="2203"/>
                  <a:pt x="74" y="2202"/>
                  <a:pt x="79" y="2202"/>
                </a:cubicBezTo>
                <a:close/>
                <a:moveTo>
                  <a:pt x="2094" y="3312"/>
                </a:moveTo>
                <a:cubicBezTo>
                  <a:pt x="2080" y="3322"/>
                  <a:pt x="2060" y="3334"/>
                  <a:pt x="2040" y="3345"/>
                </a:cubicBezTo>
                <a:lnTo>
                  <a:pt x="2040" y="3345"/>
                </a:lnTo>
                <a:cubicBezTo>
                  <a:pt x="2064" y="3334"/>
                  <a:pt x="2083" y="3323"/>
                  <a:pt x="2094" y="3312"/>
                </a:cubicBezTo>
                <a:close/>
                <a:moveTo>
                  <a:pt x="2040" y="3345"/>
                </a:moveTo>
                <a:cubicBezTo>
                  <a:pt x="2020" y="3354"/>
                  <a:pt x="1997" y="3363"/>
                  <a:pt x="1974" y="3373"/>
                </a:cubicBezTo>
                <a:cubicBezTo>
                  <a:pt x="1994" y="3367"/>
                  <a:pt x="2018" y="3357"/>
                  <a:pt x="2040" y="3345"/>
                </a:cubicBezTo>
                <a:close/>
                <a:moveTo>
                  <a:pt x="1470" y="0"/>
                </a:moveTo>
                <a:cubicBezTo>
                  <a:pt x="1440" y="31"/>
                  <a:pt x="1420" y="71"/>
                  <a:pt x="1400" y="111"/>
                </a:cubicBezTo>
                <a:lnTo>
                  <a:pt x="1380" y="71"/>
                </a:lnTo>
                <a:cubicBezTo>
                  <a:pt x="1068" y="252"/>
                  <a:pt x="1349" y="403"/>
                  <a:pt x="1199" y="624"/>
                </a:cubicBezTo>
                <a:cubicBezTo>
                  <a:pt x="1186" y="617"/>
                  <a:pt x="1176" y="614"/>
                  <a:pt x="1167" y="614"/>
                </a:cubicBezTo>
                <a:cubicBezTo>
                  <a:pt x="1122" y="614"/>
                  <a:pt x="1118" y="689"/>
                  <a:pt x="1086" y="689"/>
                </a:cubicBezTo>
                <a:cubicBezTo>
                  <a:pt x="1078" y="689"/>
                  <a:pt x="1069" y="685"/>
                  <a:pt x="1058" y="675"/>
                </a:cubicBezTo>
                <a:cubicBezTo>
                  <a:pt x="1118" y="604"/>
                  <a:pt x="1078" y="594"/>
                  <a:pt x="1018" y="594"/>
                </a:cubicBezTo>
                <a:cubicBezTo>
                  <a:pt x="1018" y="655"/>
                  <a:pt x="1058" y="715"/>
                  <a:pt x="977" y="776"/>
                </a:cubicBezTo>
                <a:cubicBezTo>
                  <a:pt x="957" y="715"/>
                  <a:pt x="877" y="765"/>
                  <a:pt x="917" y="675"/>
                </a:cubicBezTo>
                <a:lnTo>
                  <a:pt x="917" y="675"/>
                </a:lnTo>
                <a:cubicBezTo>
                  <a:pt x="826" y="776"/>
                  <a:pt x="796" y="836"/>
                  <a:pt x="836" y="937"/>
                </a:cubicBezTo>
                <a:cubicBezTo>
                  <a:pt x="826" y="926"/>
                  <a:pt x="826" y="926"/>
                  <a:pt x="826" y="916"/>
                </a:cubicBezTo>
                <a:cubicBezTo>
                  <a:pt x="826" y="1027"/>
                  <a:pt x="564" y="1067"/>
                  <a:pt x="564" y="1208"/>
                </a:cubicBezTo>
                <a:cubicBezTo>
                  <a:pt x="564" y="1208"/>
                  <a:pt x="575" y="1379"/>
                  <a:pt x="584" y="1541"/>
                </a:cubicBezTo>
                <a:lnTo>
                  <a:pt x="584" y="1621"/>
                </a:lnTo>
                <a:cubicBezTo>
                  <a:pt x="575" y="1631"/>
                  <a:pt x="555" y="1651"/>
                  <a:pt x="555" y="1671"/>
                </a:cubicBezTo>
                <a:lnTo>
                  <a:pt x="605" y="1772"/>
                </a:lnTo>
                <a:cubicBezTo>
                  <a:pt x="615" y="1832"/>
                  <a:pt x="615" y="1872"/>
                  <a:pt x="615" y="1872"/>
                </a:cubicBezTo>
                <a:cubicBezTo>
                  <a:pt x="615" y="1852"/>
                  <a:pt x="625" y="1832"/>
                  <a:pt x="635" y="1822"/>
                </a:cubicBezTo>
                <a:lnTo>
                  <a:pt x="685" y="1923"/>
                </a:lnTo>
                <a:lnTo>
                  <a:pt x="675" y="1953"/>
                </a:lnTo>
                <a:cubicBezTo>
                  <a:pt x="655" y="1953"/>
                  <a:pt x="645" y="1963"/>
                  <a:pt x="635" y="1963"/>
                </a:cubicBezTo>
                <a:lnTo>
                  <a:pt x="615" y="1872"/>
                </a:lnTo>
                <a:lnTo>
                  <a:pt x="615" y="1872"/>
                </a:lnTo>
                <a:cubicBezTo>
                  <a:pt x="615" y="1903"/>
                  <a:pt x="625" y="1933"/>
                  <a:pt x="635" y="1963"/>
                </a:cubicBezTo>
                <a:cubicBezTo>
                  <a:pt x="625" y="1963"/>
                  <a:pt x="605" y="1953"/>
                  <a:pt x="584" y="1933"/>
                </a:cubicBezTo>
                <a:cubicBezTo>
                  <a:pt x="564" y="1913"/>
                  <a:pt x="555" y="1892"/>
                  <a:pt x="575" y="1892"/>
                </a:cubicBezTo>
                <a:cubicBezTo>
                  <a:pt x="584" y="1892"/>
                  <a:pt x="584" y="1903"/>
                  <a:pt x="595" y="1903"/>
                </a:cubicBezTo>
                <a:cubicBezTo>
                  <a:pt x="564" y="1872"/>
                  <a:pt x="534" y="1843"/>
                  <a:pt x="484" y="1832"/>
                </a:cubicBezTo>
                <a:cubicBezTo>
                  <a:pt x="504" y="1822"/>
                  <a:pt x="514" y="1832"/>
                  <a:pt x="494" y="1802"/>
                </a:cubicBezTo>
                <a:lnTo>
                  <a:pt x="494" y="1802"/>
                </a:lnTo>
                <a:lnTo>
                  <a:pt x="484" y="1812"/>
                </a:lnTo>
                <a:cubicBezTo>
                  <a:pt x="544" y="1711"/>
                  <a:pt x="454" y="1691"/>
                  <a:pt x="434" y="1651"/>
                </a:cubicBezTo>
                <a:lnTo>
                  <a:pt x="434" y="1651"/>
                </a:lnTo>
                <a:cubicBezTo>
                  <a:pt x="484" y="1702"/>
                  <a:pt x="514" y="1711"/>
                  <a:pt x="534" y="1792"/>
                </a:cubicBezTo>
                <a:cubicBezTo>
                  <a:pt x="605" y="1792"/>
                  <a:pt x="575" y="1742"/>
                  <a:pt x="555" y="1702"/>
                </a:cubicBezTo>
                <a:lnTo>
                  <a:pt x="555" y="1671"/>
                </a:lnTo>
                <a:lnTo>
                  <a:pt x="514" y="1611"/>
                </a:lnTo>
                <a:cubicBezTo>
                  <a:pt x="504" y="1570"/>
                  <a:pt x="484" y="1541"/>
                  <a:pt x="484" y="1541"/>
                </a:cubicBezTo>
                <a:lnTo>
                  <a:pt x="443" y="1490"/>
                </a:lnTo>
                <a:lnTo>
                  <a:pt x="443" y="1490"/>
                </a:lnTo>
                <a:cubicBezTo>
                  <a:pt x="443" y="1490"/>
                  <a:pt x="452" y="1600"/>
                  <a:pt x="454" y="1610"/>
                </a:cubicBezTo>
                <a:lnTo>
                  <a:pt x="454" y="1610"/>
                </a:lnTo>
                <a:cubicBezTo>
                  <a:pt x="449" y="1606"/>
                  <a:pt x="444" y="1603"/>
                  <a:pt x="439" y="1603"/>
                </a:cubicBezTo>
                <a:cubicBezTo>
                  <a:pt x="434" y="1603"/>
                  <a:pt x="429" y="1606"/>
                  <a:pt x="423" y="1611"/>
                </a:cubicBezTo>
                <a:cubicBezTo>
                  <a:pt x="423" y="1601"/>
                  <a:pt x="423" y="1601"/>
                  <a:pt x="414" y="1601"/>
                </a:cubicBezTo>
                <a:lnTo>
                  <a:pt x="403" y="1611"/>
                </a:lnTo>
                <a:cubicBezTo>
                  <a:pt x="403" y="1601"/>
                  <a:pt x="403" y="1601"/>
                  <a:pt x="394" y="1590"/>
                </a:cubicBezTo>
                <a:lnTo>
                  <a:pt x="394" y="1621"/>
                </a:lnTo>
                <a:cubicBezTo>
                  <a:pt x="394" y="1631"/>
                  <a:pt x="383" y="1651"/>
                  <a:pt x="383" y="1661"/>
                </a:cubicBezTo>
                <a:cubicBezTo>
                  <a:pt x="383" y="1646"/>
                  <a:pt x="378" y="1641"/>
                  <a:pt x="369" y="1641"/>
                </a:cubicBezTo>
                <a:cubicBezTo>
                  <a:pt x="361" y="1641"/>
                  <a:pt x="348" y="1646"/>
                  <a:pt x="333" y="1651"/>
                </a:cubicBezTo>
                <a:cubicBezTo>
                  <a:pt x="333" y="1636"/>
                  <a:pt x="328" y="1627"/>
                  <a:pt x="321" y="1627"/>
                </a:cubicBezTo>
                <a:cubicBezTo>
                  <a:pt x="318" y="1627"/>
                  <a:pt x="316" y="1628"/>
                  <a:pt x="313" y="1631"/>
                </a:cubicBezTo>
                <a:cubicBezTo>
                  <a:pt x="313" y="1641"/>
                  <a:pt x="313" y="1641"/>
                  <a:pt x="323" y="1651"/>
                </a:cubicBezTo>
                <a:cubicBezTo>
                  <a:pt x="293" y="1671"/>
                  <a:pt x="262" y="1691"/>
                  <a:pt x="253" y="1711"/>
                </a:cubicBezTo>
                <a:cubicBezTo>
                  <a:pt x="232" y="1832"/>
                  <a:pt x="101" y="1963"/>
                  <a:pt x="1" y="2215"/>
                </a:cubicBezTo>
                <a:lnTo>
                  <a:pt x="1027" y="3373"/>
                </a:lnTo>
                <a:lnTo>
                  <a:pt x="1088" y="3342"/>
                </a:lnTo>
                <a:lnTo>
                  <a:pt x="1088" y="3342"/>
                </a:lnTo>
                <a:cubicBezTo>
                  <a:pt x="1068" y="3362"/>
                  <a:pt x="1007" y="3382"/>
                  <a:pt x="1047" y="3393"/>
                </a:cubicBezTo>
                <a:cubicBezTo>
                  <a:pt x="1199" y="3342"/>
                  <a:pt x="1299" y="3292"/>
                  <a:pt x="1390" y="3241"/>
                </a:cubicBezTo>
                <a:lnTo>
                  <a:pt x="1510" y="3322"/>
                </a:lnTo>
                <a:cubicBezTo>
                  <a:pt x="1541" y="3312"/>
                  <a:pt x="1561" y="3302"/>
                  <a:pt x="1581" y="3302"/>
                </a:cubicBezTo>
                <a:lnTo>
                  <a:pt x="1571" y="3322"/>
                </a:lnTo>
                <a:cubicBezTo>
                  <a:pt x="1670" y="3289"/>
                  <a:pt x="1647" y="3222"/>
                  <a:pt x="1590" y="3222"/>
                </a:cubicBezTo>
                <a:cubicBezTo>
                  <a:pt x="1578" y="3222"/>
                  <a:pt x="1565" y="3225"/>
                  <a:pt x="1551" y="3232"/>
                </a:cubicBezTo>
                <a:lnTo>
                  <a:pt x="1591" y="3191"/>
                </a:lnTo>
                <a:cubicBezTo>
                  <a:pt x="1601" y="3161"/>
                  <a:pt x="1622" y="3141"/>
                  <a:pt x="1622" y="3141"/>
                </a:cubicBezTo>
                <a:lnTo>
                  <a:pt x="1631" y="3151"/>
                </a:lnTo>
                <a:cubicBezTo>
                  <a:pt x="1642" y="3141"/>
                  <a:pt x="1651" y="3121"/>
                  <a:pt x="1662" y="3111"/>
                </a:cubicBezTo>
                <a:cubicBezTo>
                  <a:pt x="1682" y="3071"/>
                  <a:pt x="1702" y="3020"/>
                  <a:pt x="1722" y="2970"/>
                </a:cubicBezTo>
                <a:lnTo>
                  <a:pt x="1792" y="3030"/>
                </a:lnTo>
                <a:cubicBezTo>
                  <a:pt x="1812" y="3020"/>
                  <a:pt x="1823" y="3010"/>
                  <a:pt x="1833" y="3000"/>
                </a:cubicBezTo>
                <a:cubicBezTo>
                  <a:pt x="1863" y="3030"/>
                  <a:pt x="1883" y="3071"/>
                  <a:pt x="1883" y="3111"/>
                </a:cubicBezTo>
                <a:cubicBezTo>
                  <a:pt x="1893" y="3071"/>
                  <a:pt x="1924" y="3020"/>
                  <a:pt x="1953" y="2980"/>
                </a:cubicBezTo>
                <a:lnTo>
                  <a:pt x="1964" y="2990"/>
                </a:lnTo>
                <a:cubicBezTo>
                  <a:pt x="2014" y="2939"/>
                  <a:pt x="2094" y="2869"/>
                  <a:pt x="2165" y="2819"/>
                </a:cubicBezTo>
                <a:cubicBezTo>
                  <a:pt x="2160" y="2811"/>
                  <a:pt x="2152" y="2808"/>
                  <a:pt x="2144" y="2808"/>
                </a:cubicBezTo>
                <a:cubicBezTo>
                  <a:pt x="2133" y="2808"/>
                  <a:pt x="2120" y="2812"/>
                  <a:pt x="2109" y="2812"/>
                </a:cubicBezTo>
                <a:cubicBezTo>
                  <a:pt x="2098" y="2812"/>
                  <a:pt x="2088" y="2808"/>
                  <a:pt x="2085" y="2789"/>
                </a:cubicBezTo>
                <a:cubicBezTo>
                  <a:pt x="2114" y="2748"/>
                  <a:pt x="2175" y="2698"/>
                  <a:pt x="2195" y="2657"/>
                </a:cubicBezTo>
                <a:lnTo>
                  <a:pt x="2125" y="2637"/>
                </a:lnTo>
                <a:cubicBezTo>
                  <a:pt x="2125" y="2628"/>
                  <a:pt x="2135" y="2617"/>
                  <a:pt x="2135" y="2608"/>
                </a:cubicBezTo>
                <a:cubicBezTo>
                  <a:pt x="2153" y="2620"/>
                  <a:pt x="2172" y="2628"/>
                  <a:pt x="2186" y="2628"/>
                </a:cubicBezTo>
                <a:cubicBezTo>
                  <a:pt x="2194" y="2628"/>
                  <a:pt x="2201" y="2625"/>
                  <a:pt x="2205" y="2617"/>
                </a:cubicBezTo>
                <a:lnTo>
                  <a:pt x="2195" y="2597"/>
                </a:lnTo>
                <a:lnTo>
                  <a:pt x="2266" y="2547"/>
                </a:lnTo>
                <a:lnTo>
                  <a:pt x="2266" y="2547"/>
                </a:lnTo>
                <a:cubicBezTo>
                  <a:pt x="2266" y="2617"/>
                  <a:pt x="2105" y="2718"/>
                  <a:pt x="2185" y="2778"/>
                </a:cubicBezTo>
                <a:cubicBezTo>
                  <a:pt x="2255" y="2678"/>
                  <a:pt x="2356" y="2527"/>
                  <a:pt x="2387" y="2406"/>
                </a:cubicBezTo>
                <a:cubicBezTo>
                  <a:pt x="2391" y="2407"/>
                  <a:pt x="2395" y="2407"/>
                  <a:pt x="2399" y="2407"/>
                </a:cubicBezTo>
                <a:cubicBezTo>
                  <a:pt x="2459" y="2407"/>
                  <a:pt x="2480" y="2343"/>
                  <a:pt x="2528" y="2306"/>
                </a:cubicBezTo>
                <a:lnTo>
                  <a:pt x="2528" y="2306"/>
                </a:lnTo>
                <a:lnTo>
                  <a:pt x="2507" y="2366"/>
                </a:lnTo>
                <a:lnTo>
                  <a:pt x="2507" y="2346"/>
                </a:lnTo>
                <a:lnTo>
                  <a:pt x="2477" y="2376"/>
                </a:lnTo>
                <a:cubicBezTo>
                  <a:pt x="2487" y="2386"/>
                  <a:pt x="2507" y="2386"/>
                  <a:pt x="2507" y="2416"/>
                </a:cubicBezTo>
                <a:lnTo>
                  <a:pt x="2507" y="2376"/>
                </a:lnTo>
                <a:lnTo>
                  <a:pt x="2548" y="2346"/>
                </a:lnTo>
                <a:lnTo>
                  <a:pt x="2528" y="2306"/>
                </a:lnTo>
                <a:cubicBezTo>
                  <a:pt x="2537" y="2295"/>
                  <a:pt x="2548" y="2285"/>
                  <a:pt x="2568" y="2285"/>
                </a:cubicBezTo>
                <a:lnTo>
                  <a:pt x="2618" y="2295"/>
                </a:lnTo>
                <a:cubicBezTo>
                  <a:pt x="2628" y="2306"/>
                  <a:pt x="2628" y="2306"/>
                  <a:pt x="2628" y="2315"/>
                </a:cubicBezTo>
                <a:lnTo>
                  <a:pt x="2608" y="2335"/>
                </a:lnTo>
                <a:cubicBezTo>
                  <a:pt x="2618" y="2326"/>
                  <a:pt x="2628" y="2326"/>
                  <a:pt x="2638" y="2315"/>
                </a:cubicBezTo>
                <a:lnTo>
                  <a:pt x="2638" y="2315"/>
                </a:lnTo>
                <a:cubicBezTo>
                  <a:pt x="2678" y="2376"/>
                  <a:pt x="2577" y="2406"/>
                  <a:pt x="2628" y="2467"/>
                </a:cubicBezTo>
                <a:lnTo>
                  <a:pt x="2689" y="2426"/>
                </a:lnTo>
                <a:cubicBezTo>
                  <a:pt x="2689" y="2426"/>
                  <a:pt x="2698" y="2426"/>
                  <a:pt x="2698" y="2436"/>
                </a:cubicBezTo>
                <a:cubicBezTo>
                  <a:pt x="2698" y="2406"/>
                  <a:pt x="2689" y="2376"/>
                  <a:pt x="2678" y="2366"/>
                </a:cubicBezTo>
                <a:cubicBezTo>
                  <a:pt x="2668" y="2265"/>
                  <a:pt x="2779" y="2245"/>
                  <a:pt x="2819" y="2245"/>
                </a:cubicBezTo>
                <a:cubicBezTo>
                  <a:pt x="2826" y="2236"/>
                  <a:pt x="2833" y="2233"/>
                  <a:pt x="2842" y="2233"/>
                </a:cubicBezTo>
                <a:cubicBezTo>
                  <a:pt x="2871" y="2233"/>
                  <a:pt x="2908" y="2277"/>
                  <a:pt x="2940" y="2285"/>
                </a:cubicBezTo>
                <a:cubicBezTo>
                  <a:pt x="2940" y="2215"/>
                  <a:pt x="2870" y="2194"/>
                  <a:pt x="2870" y="2124"/>
                </a:cubicBezTo>
                <a:cubicBezTo>
                  <a:pt x="2878" y="2112"/>
                  <a:pt x="2884" y="2108"/>
                  <a:pt x="2889" y="2108"/>
                </a:cubicBezTo>
                <a:cubicBezTo>
                  <a:pt x="2898" y="2108"/>
                  <a:pt x="2904" y="2118"/>
                  <a:pt x="2910" y="2124"/>
                </a:cubicBezTo>
                <a:lnTo>
                  <a:pt x="2879" y="2074"/>
                </a:lnTo>
                <a:lnTo>
                  <a:pt x="2879" y="2074"/>
                </a:lnTo>
                <a:lnTo>
                  <a:pt x="2920" y="2084"/>
                </a:lnTo>
                <a:cubicBezTo>
                  <a:pt x="2950" y="2074"/>
                  <a:pt x="2970" y="2054"/>
                  <a:pt x="2970" y="2044"/>
                </a:cubicBezTo>
                <a:lnTo>
                  <a:pt x="2970" y="2044"/>
                </a:lnTo>
                <a:cubicBezTo>
                  <a:pt x="2970" y="2053"/>
                  <a:pt x="2970" y="2062"/>
                  <a:pt x="2962" y="2071"/>
                </a:cubicBezTo>
                <a:lnTo>
                  <a:pt x="2962" y="2071"/>
                </a:lnTo>
                <a:cubicBezTo>
                  <a:pt x="3002" y="2030"/>
                  <a:pt x="3041" y="1962"/>
                  <a:pt x="3081" y="1903"/>
                </a:cubicBezTo>
                <a:cubicBezTo>
                  <a:pt x="3091" y="1892"/>
                  <a:pt x="3091" y="1883"/>
                  <a:pt x="3101" y="1872"/>
                </a:cubicBezTo>
                <a:cubicBezTo>
                  <a:pt x="3126" y="1860"/>
                  <a:pt x="3152" y="1847"/>
                  <a:pt x="3172" y="1847"/>
                </a:cubicBezTo>
                <a:cubicBezTo>
                  <a:pt x="3184" y="1847"/>
                  <a:pt x="3194" y="1851"/>
                  <a:pt x="3202" y="1863"/>
                </a:cubicBezTo>
                <a:cubicBezTo>
                  <a:pt x="3222" y="1843"/>
                  <a:pt x="3242" y="1832"/>
                  <a:pt x="3222" y="1792"/>
                </a:cubicBezTo>
                <a:lnTo>
                  <a:pt x="3222" y="1792"/>
                </a:lnTo>
                <a:cubicBezTo>
                  <a:pt x="3206" y="1800"/>
                  <a:pt x="3183" y="1815"/>
                  <a:pt x="3164" y="1815"/>
                </a:cubicBezTo>
                <a:cubicBezTo>
                  <a:pt x="3160" y="1815"/>
                  <a:pt x="3156" y="1814"/>
                  <a:pt x="3152" y="1812"/>
                </a:cubicBezTo>
                <a:cubicBezTo>
                  <a:pt x="3166" y="1805"/>
                  <a:pt x="3175" y="1798"/>
                  <a:pt x="3186" y="1798"/>
                </a:cubicBezTo>
                <a:cubicBezTo>
                  <a:pt x="3191" y="1798"/>
                  <a:pt x="3196" y="1799"/>
                  <a:pt x="3202" y="1802"/>
                </a:cubicBezTo>
                <a:cubicBezTo>
                  <a:pt x="3212" y="1772"/>
                  <a:pt x="3212" y="1762"/>
                  <a:pt x="3212" y="1742"/>
                </a:cubicBezTo>
                <a:cubicBezTo>
                  <a:pt x="3232" y="1742"/>
                  <a:pt x="3252" y="1742"/>
                  <a:pt x="3272" y="1731"/>
                </a:cubicBezTo>
                <a:lnTo>
                  <a:pt x="3272" y="1731"/>
                </a:lnTo>
                <a:cubicBezTo>
                  <a:pt x="3272" y="1741"/>
                  <a:pt x="3264" y="1783"/>
                  <a:pt x="3270" y="1783"/>
                </a:cubicBezTo>
                <a:cubicBezTo>
                  <a:pt x="3271" y="1783"/>
                  <a:pt x="3272" y="1783"/>
                  <a:pt x="3272" y="1782"/>
                </a:cubicBezTo>
                <a:cubicBezTo>
                  <a:pt x="3313" y="1742"/>
                  <a:pt x="3373" y="1702"/>
                  <a:pt x="3434" y="1661"/>
                </a:cubicBezTo>
                <a:cubicBezTo>
                  <a:pt x="3483" y="1631"/>
                  <a:pt x="3564" y="1590"/>
                  <a:pt x="3604" y="1550"/>
                </a:cubicBezTo>
                <a:cubicBezTo>
                  <a:pt x="3572" y="1550"/>
                  <a:pt x="3566" y="1576"/>
                  <a:pt x="3539" y="1576"/>
                </a:cubicBezTo>
                <a:cubicBezTo>
                  <a:pt x="3532" y="1576"/>
                  <a:pt x="3524" y="1574"/>
                  <a:pt x="3514" y="1570"/>
                </a:cubicBezTo>
                <a:cubicBezTo>
                  <a:pt x="3504" y="1530"/>
                  <a:pt x="3534" y="1541"/>
                  <a:pt x="3544" y="1530"/>
                </a:cubicBezTo>
                <a:cubicBezTo>
                  <a:pt x="3541" y="1511"/>
                  <a:pt x="3536" y="1505"/>
                  <a:pt x="3530" y="1505"/>
                </a:cubicBezTo>
                <a:cubicBezTo>
                  <a:pt x="3515" y="1505"/>
                  <a:pt x="3490" y="1536"/>
                  <a:pt x="3457" y="1536"/>
                </a:cubicBezTo>
                <a:cubicBezTo>
                  <a:pt x="3450" y="1536"/>
                  <a:pt x="3442" y="1534"/>
                  <a:pt x="3434" y="1530"/>
                </a:cubicBezTo>
                <a:cubicBezTo>
                  <a:pt x="3434" y="1530"/>
                  <a:pt x="3454" y="1500"/>
                  <a:pt x="3474" y="1480"/>
                </a:cubicBezTo>
                <a:cubicBezTo>
                  <a:pt x="3494" y="1460"/>
                  <a:pt x="3524" y="1440"/>
                  <a:pt x="3524" y="1440"/>
                </a:cubicBezTo>
                <a:lnTo>
                  <a:pt x="3454" y="1389"/>
                </a:lnTo>
                <a:cubicBezTo>
                  <a:pt x="3454" y="1389"/>
                  <a:pt x="3504" y="1339"/>
                  <a:pt x="3564" y="1309"/>
                </a:cubicBezTo>
                <a:cubicBezTo>
                  <a:pt x="3595" y="1299"/>
                  <a:pt x="3624" y="1288"/>
                  <a:pt x="3644" y="1288"/>
                </a:cubicBezTo>
                <a:lnTo>
                  <a:pt x="3665" y="1288"/>
                </a:lnTo>
                <a:cubicBezTo>
                  <a:pt x="3639" y="1246"/>
                  <a:pt x="3606" y="1230"/>
                  <a:pt x="3572" y="1230"/>
                </a:cubicBezTo>
                <a:cubicBezTo>
                  <a:pt x="3525" y="1230"/>
                  <a:pt x="3474" y="1260"/>
                  <a:pt x="3434" y="1288"/>
                </a:cubicBezTo>
                <a:cubicBezTo>
                  <a:pt x="3413" y="1309"/>
                  <a:pt x="3383" y="1329"/>
                  <a:pt x="3353" y="1349"/>
                </a:cubicBezTo>
                <a:cubicBezTo>
                  <a:pt x="3343" y="1339"/>
                  <a:pt x="3343" y="1329"/>
                  <a:pt x="3322" y="1329"/>
                </a:cubicBezTo>
                <a:cubicBezTo>
                  <a:pt x="3311" y="1351"/>
                  <a:pt x="3303" y="1358"/>
                  <a:pt x="3297" y="1358"/>
                </a:cubicBezTo>
                <a:cubicBezTo>
                  <a:pt x="3291" y="1358"/>
                  <a:pt x="3287" y="1354"/>
                  <a:pt x="3282" y="1349"/>
                </a:cubicBezTo>
                <a:cubicBezTo>
                  <a:pt x="3282" y="1329"/>
                  <a:pt x="3272" y="1299"/>
                  <a:pt x="3272" y="1268"/>
                </a:cubicBezTo>
                <a:cubicBezTo>
                  <a:pt x="3262" y="1279"/>
                  <a:pt x="3262" y="1288"/>
                  <a:pt x="3262" y="1299"/>
                </a:cubicBezTo>
                <a:lnTo>
                  <a:pt x="3141" y="1158"/>
                </a:lnTo>
                <a:cubicBezTo>
                  <a:pt x="3141" y="1118"/>
                  <a:pt x="3132" y="1067"/>
                  <a:pt x="3132" y="1017"/>
                </a:cubicBezTo>
                <a:lnTo>
                  <a:pt x="3121" y="1007"/>
                </a:lnTo>
                <a:lnTo>
                  <a:pt x="2991" y="977"/>
                </a:lnTo>
                <a:lnTo>
                  <a:pt x="2457" y="322"/>
                </a:lnTo>
                <a:cubicBezTo>
                  <a:pt x="2416" y="333"/>
                  <a:pt x="2387" y="342"/>
                  <a:pt x="2457" y="353"/>
                </a:cubicBezTo>
                <a:lnTo>
                  <a:pt x="2960" y="966"/>
                </a:lnTo>
                <a:lnTo>
                  <a:pt x="2859" y="937"/>
                </a:lnTo>
                <a:lnTo>
                  <a:pt x="2457" y="443"/>
                </a:lnTo>
                <a:cubicBezTo>
                  <a:pt x="2414" y="450"/>
                  <a:pt x="2361" y="457"/>
                  <a:pt x="2305" y="457"/>
                </a:cubicBezTo>
                <a:cubicBezTo>
                  <a:pt x="2282" y="457"/>
                  <a:pt x="2259" y="456"/>
                  <a:pt x="2235" y="453"/>
                </a:cubicBezTo>
                <a:cubicBezTo>
                  <a:pt x="2246" y="403"/>
                  <a:pt x="2416" y="413"/>
                  <a:pt x="2296" y="373"/>
                </a:cubicBezTo>
                <a:lnTo>
                  <a:pt x="2296" y="373"/>
                </a:lnTo>
                <a:cubicBezTo>
                  <a:pt x="2235" y="403"/>
                  <a:pt x="2195" y="413"/>
                  <a:pt x="2175" y="423"/>
                </a:cubicBezTo>
                <a:cubicBezTo>
                  <a:pt x="2165" y="433"/>
                  <a:pt x="2165" y="443"/>
                  <a:pt x="2185" y="474"/>
                </a:cubicBezTo>
                <a:lnTo>
                  <a:pt x="2175" y="474"/>
                </a:lnTo>
                <a:lnTo>
                  <a:pt x="2044" y="383"/>
                </a:lnTo>
                <a:cubicBezTo>
                  <a:pt x="2054" y="373"/>
                  <a:pt x="2074" y="362"/>
                  <a:pt x="2085" y="362"/>
                </a:cubicBezTo>
                <a:cubicBezTo>
                  <a:pt x="2094" y="342"/>
                  <a:pt x="2105" y="333"/>
                  <a:pt x="2125" y="322"/>
                </a:cubicBezTo>
                <a:cubicBezTo>
                  <a:pt x="2135" y="302"/>
                  <a:pt x="2155" y="292"/>
                  <a:pt x="2195" y="272"/>
                </a:cubicBezTo>
                <a:cubicBezTo>
                  <a:pt x="2195" y="242"/>
                  <a:pt x="2165" y="232"/>
                  <a:pt x="2135" y="232"/>
                </a:cubicBezTo>
                <a:cubicBezTo>
                  <a:pt x="2125" y="228"/>
                  <a:pt x="2114" y="227"/>
                  <a:pt x="2102" y="227"/>
                </a:cubicBezTo>
                <a:cubicBezTo>
                  <a:pt x="2078" y="227"/>
                  <a:pt x="2051" y="232"/>
                  <a:pt x="2024" y="232"/>
                </a:cubicBezTo>
                <a:cubicBezTo>
                  <a:pt x="1974" y="242"/>
                  <a:pt x="1933" y="242"/>
                  <a:pt x="1883" y="252"/>
                </a:cubicBezTo>
                <a:lnTo>
                  <a:pt x="1843" y="252"/>
                </a:lnTo>
                <a:lnTo>
                  <a:pt x="147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8"/>
          <p:cNvSpPr/>
          <p:nvPr/>
        </p:nvSpPr>
        <p:spPr>
          <a:xfrm>
            <a:off x="2406987" y="2964879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0" y="1"/>
                </a:moveTo>
                <a:cubicBezTo>
                  <a:pt x="0" y="5"/>
                  <a:pt x="2" y="8"/>
                  <a:pt x="5" y="10"/>
                </a:cubicBezTo>
                <a:lnTo>
                  <a:pt x="5" y="10"/>
                </a:lnTo>
                <a:lnTo>
                  <a:pt x="0" y="1"/>
                </a:lnTo>
                <a:close/>
                <a:moveTo>
                  <a:pt x="5" y="10"/>
                </a:moveTo>
                <a:lnTo>
                  <a:pt x="10" y="21"/>
                </a:lnTo>
                <a:cubicBezTo>
                  <a:pt x="10" y="15"/>
                  <a:pt x="8" y="13"/>
                  <a:pt x="5" y="1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8"/>
          <p:cNvSpPr/>
          <p:nvPr/>
        </p:nvSpPr>
        <p:spPr>
          <a:xfrm>
            <a:off x="2407911" y="2966819"/>
            <a:ext cx="1941" cy="2772"/>
          </a:xfrm>
          <a:custGeom>
            <a:avLst/>
            <a:gdLst/>
            <a:ahLst/>
            <a:cxnLst/>
            <a:rect l="l" t="t" r="r" b="b"/>
            <a:pathLst>
              <a:path w="21" h="30" extrusionOk="0">
                <a:moveTo>
                  <a:pt x="1" y="0"/>
                </a:moveTo>
                <a:lnTo>
                  <a:pt x="1" y="0"/>
                </a:lnTo>
                <a:cubicBezTo>
                  <a:pt x="10" y="10"/>
                  <a:pt x="21" y="20"/>
                  <a:pt x="21" y="30"/>
                </a:cubicBezTo>
                <a:cubicBezTo>
                  <a:pt x="21" y="20"/>
                  <a:pt x="21" y="20"/>
                  <a:pt x="10" y="10"/>
                </a:cubicBez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8"/>
          <p:cNvSpPr/>
          <p:nvPr/>
        </p:nvSpPr>
        <p:spPr>
          <a:xfrm>
            <a:off x="2577195" y="2933277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48"/>
          <p:cNvSpPr/>
          <p:nvPr/>
        </p:nvSpPr>
        <p:spPr>
          <a:xfrm>
            <a:off x="2404215" y="2963031"/>
            <a:ext cx="2772" cy="1941"/>
          </a:xfrm>
          <a:custGeom>
            <a:avLst/>
            <a:gdLst/>
            <a:ahLst/>
            <a:cxnLst/>
            <a:rect l="l" t="t" r="r" b="b"/>
            <a:pathLst>
              <a:path w="30" h="21" extrusionOk="0">
                <a:moveTo>
                  <a:pt x="0" y="1"/>
                </a:moveTo>
                <a:cubicBezTo>
                  <a:pt x="3" y="4"/>
                  <a:pt x="7" y="6"/>
                  <a:pt x="10" y="8"/>
                </a:cubicBezTo>
                <a:lnTo>
                  <a:pt x="10" y="8"/>
                </a:lnTo>
                <a:cubicBezTo>
                  <a:pt x="10" y="1"/>
                  <a:pt x="9" y="1"/>
                  <a:pt x="0" y="1"/>
                </a:cubicBezTo>
                <a:close/>
                <a:moveTo>
                  <a:pt x="10" y="8"/>
                </a:moveTo>
                <a:cubicBezTo>
                  <a:pt x="10" y="9"/>
                  <a:pt x="10" y="9"/>
                  <a:pt x="10" y="10"/>
                </a:cubicBezTo>
                <a:lnTo>
                  <a:pt x="30" y="21"/>
                </a:lnTo>
                <a:cubicBezTo>
                  <a:pt x="23" y="14"/>
                  <a:pt x="17" y="11"/>
                  <a:pt x="10" y="8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48"/>
          <p:cNvSpPr/>
          <p:nvPr/>
        </p:nvSpPr>
        <p:spPr>
          <a:xfrm>
            <a:off x="2421864" y="2988165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0" y="0"/>
                </a:moveTo>
                <a:cubicBezTo>
                  <a:pt x="11" y="0"/>
                  <a:pt x="11" y="11"/>
                  <a:pt x="11" y="20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8"/>
          <p:cNvSpPr/>
          <p:nvPr/>
        </p:nvSpPr>
        <p:spPr>
          <a:xfrm>
            <a:off x="2422788" y="2988165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48"/>
          <p:cNvSpPr/>
          <p:nvPr/>
        </p:nvSpPr>
        <p:spPr>
          <a:xfrm>
            <a:off x="2419923" y="2982528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8"/>
          <p:cNvSpPr/>
          <p:nvPr/>
        </p:nvSpPr>
        <p:spPr>
          <a:xfrm>
            <a:off x="2445150" y="3011450"/>
            <a:ext cx="5637" cy="5637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0"/>
                </a:moveTo>
                <a:lnTo>
                  <a:pt x="0" y="0"/>
                </a:lnTo>
                <a:lnTo>
                  <a:pt x="61" y="6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8"/>
          <p:cNvSpPr/>
          <p:nvPr/>
        </p:nvSpPr>
        <p:spPr>
          <a:xfrm>
            <a:off x="2422788" y="2990013"/>
            <a:ext cx="10257" cy="9333"/>
          </a:xfrm>
          <a:custGeom>
            <a:avLst/>
            <a:gdLst/>
            <a:ahLst/>
            <a:cxnLst/>
            <a:rect l="l" t="t" r="r" b="b"/>
            <a:pathLst>
              <a:path w="111" h="101" extrusionOk="0">
                <a:moveTo>
                  <a:pt x="111" y="101"/>
                </a:moveTo>
                <a:cubicBezTo>
                  <a:pt x="81" y="71"/>
                  <a:pt x="41" y="31"/>
                  <a:pt x="1" y="0"/>
                </a:cubicBezTo>
                <a:cubicBezTo>
                  <a:pt x="41" y="31"/>
                  <a:pt x="81" y="71"/>
                  <a:pt x="111" y="10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8"/>
          <p:cNvSpPr/>
          <p:nvPr/>
        </p:nvSpPr>
        <p:spPr>
          <a:xfrm>
            <a:off x="2483220" y="3045824"/>
            <a:ext cx="1016" cy="92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1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8"/>
          <p:cNvSpPr/>
          <p:nvPr/>
        </p:nvSpPr>
        <p:spPr>
          <a:xfrm>
            <a:off x="2479524" y="3042036"/>
            <a:ext cx="5637" cy="4805"/>
          </a:xfrm>
          <a:custGeom>
            <a:avLst/>
            <a:gdLst/>
            <a:ahLst/>
            <a:cxnLst/>
            <a:rect l="l" t="t" r="r" b="b"/>
            <a:pathLst>
              <a:path w="61" h="52" extrusionOk="0">
                <a:moveTo>
                  <a:pt x="0" y="21"/>
                </a:moveTo>
                <a:lnTo>
                  <a:pt x="0" y="21"/>
                </a:lnTo>
                <a:cubicBezTo>
                  <a:pt x="7" y="28"/>
                  <a:pt x="13" y="30"/>
                  <a:pt x="20" y="31"/>
                </a:cubicBezTo>
                <a:lnTo>
                  <a:pt x="20" y="31"/>
                </a:lnTo>
                <a:lnTo>
                  <a:pt x="0" y="21"/>
                </a:lnTo>
                <a:close/>
                <a:moveTo>
                  <a:pt x="31" y="1"/>
                </a:moveTo>
                <a:lnTo>
                  <a:pt x="31" y="21"/>
                </a:lnTo>
                <a:lnTo>
                  <a:pt x="31" y="31"/>
                </a:lnTo>
                <a:cubicBezTo>
                  <a:pt x="27" y="31"/>
                  <a:pt x="23" y="31"/>
                  <a:pt x="20" y="31"/>
                </a:cubicBezTo>
                <a:lnTo>
                  <a:pt x="20" y="31"/>
                </a:lnTo>
                <a:lnTo>
                  <a:pt x="61" y="52"/>
                </a:lnTo>
                <a:cubicBezTo>
                  <a:pt x="61" y="31"/>
                  <a:pt x="51" y="21"/>
                  <a:pt x="5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8"/>
          <p:cNvSpPr/>
          <p:nvPr/>
        </p:nvSpPr>
        <p:spPr>
          <a:xfrm>
            <a:off x="2421864" y="2987241"/>
            <a:ext cx="1016" cy="2865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0" y="0"/>
                </a:moveTo>
                <a:cubicBezTo>
                  <a:pt x="11" y="10"/>
                  <a:pt x="11" y="21"/>
                  <a:pt x="11" y="30"/>
                </a:cubicBezTo>
                <a:cubicBezTo>
                  <a:pt x="11" y="21"/>
                  <a:pt x="11" y="1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8"/>
          <p:cNvSpPr/>
          <p:nvPr/>
        </p:nvSpPr>
        <p:spPr>
          <a:xfrm>
            <a:off x="2453466" y="3018935"/>
            <a:ext cx="3789" cy="4620"/>
          </a:xfrm>
          <a:custGeom>
            <a:avLst/>
            <a:gdLst/>
            <a:ahLst/>
            <a:cxnLst/>
            <a:rect l="l" t="t" r="r" b="b"/>
            <a:pathLst>
              <a:path w="41" h="50" extrusionOk="0">
                <a:moveTo>
                  <a:pt x="1" y="0"/>
                </a:moveTo>
                <a:cubicBezTo>
                  <a:pt x="11" y="20"/>
                  <a:pt x="31" y="30"/>
                  <a:pt x="41" y="50"/>
                </a:cubicBezTo>
                <a:lnTo>
                  <a:pt x="41" y="40"/>
                </a:lnTo>
                <a:cubicBezTo>
                  <a:pt x="31" y="30"/>
                  <a:pt x="11" y="2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8"/>
          <p:cNvSpPr/>
          <p:nvPr/>
        </p:nvSpPr>
        <p:spPr>
          <a:xfrm>
            <a:off x="2479524" y="3043976"/>
            <a:ext cx="5637" cy="2865"/>
          </a:xfrm>
          <a:custGeom>
            <a:avLst/>
            <a:gdLst/>
            <a:ahLst/>
            <a:cxnLst/>
            <a:rect l="l" t="t" r="r" b="b"/>
            <a:pathLst>
              <a:path w="61" h="31" extrusionOk="0">
                <a:moveTo>
                  <a:pt x="61" y="31"/>
                </a:move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8"/>
          <p:cNvSpPr/>
          <p:nvPr/>
        </p:nvSpPr>
        <p:spPr>
          <a:xfrm>
            <a:off x="2479524" y="3043976"/>
            <a:ext cx="5637" cy="2865"/>
          </a:xfrm>
          <a:custGeom>
            <a:avLst/>
            <a:gdLst/>
            <a:ahLst/>
            <a:cxnLst/>
            <a:rect l="l" t="t" r="r" b="b"/>
            <a:pathLst>
              <a:path w="61" h="31" extrusionOk="0">
                <a:moveTo>
                  <a:pt x="61" y="31"/>
                </a:move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8"/>
          <p:cNvSpPr/>
          <p:nvPr/>
        </p:nvSpPr>
        <p:spPr>
          <a:xfrm>
            <a:off x="2420940" y="2984561"/>
            <a:ext cx="1016" cy="1756"/>
          </a:xfrm>
          <a:custGeom>
            <a:avLst/>
            <a:gdLst/>
            <a:ahLst/>
            <a:cxnLst/>
            <a:rect l="l" t="t" r="r" b="b"/>
            <a:pathLst>
              <a:path w="11" h="19" extrusionOk="0">
                <a:moveTo>
                  <a:pt x="0" y="1"/>
                </a:moveTo>
                <a:cubicBezTo>
                  <a:pt x="0" y="9"/>
                  <a:pt x="1" y="10"/>
                  <a:pt x="10" y="19"/>
                </a:cubicBezTo>
                <a:lnTo>
                  <a:pt x="10" y="9"/>
                </a:lnTo>
                <a:cubicBezTo>
                  <a:pt x="1" y="9"/>
                  <a:pt x="0" y="9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8"/>
          <p:cNvSpPr/>
          <p:nvPr/>
        </p:nvSpPr>
        <p:spPr>
          <a:xfrm>
            <a:off x="2555757" y="2857044"/>
            <a:ext cx="2957" cy="2772"/>
          </a:xfrm>
          <a:custGeom>
            <a:avLst/>
            <a:gdLst/>
            <a:ahLst/>
            <a:cxnLst/>
            <a:rect l="l" t="t" r="r" b="b"/>
            <a:pathLst>
              <a:path w="32" h="30" extrusionOk="0">
                <a:moveTo>
                  <a:pt x="1" y="0"/>
                </a:moveTo>
                <a:lnTo>
                  <a:pt x="1" y="0"/>
                </a:lnTo>
                <a:lnTo>
                  <a:pt x="31" y="30"/>
                </a:lnTo>
                <a:lnTo>
                  <a:pt x="31" y="30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8"/>
          <p:cNvSpPr/>
          <p:nvPr/>
        </p:nvSpPr>
        <p:spPr>
          <a:xfrm>
            <a:off x="2561301" y="2856027"/>
            <a:ext cx="2033" cy="1109"/>
          </a:xfrm>
          <a:custGeom>
            <a:avLst/>
            <a:gdLst/>
            <a:ahLst/>
            <a:cxnLst/>
            <a:rect l="l" t="t" r="r" b="b"/>
            <a:pathLst>
              <a:path w="22" h="12" extrusionOk="0">
                <a:moveTo>
                  <a:pt x="1" y="1"/>
                </a:moveTo>
                <a:cubicBezTo>
                  <a:pt x="11" y="1"/>
                  <a:pt x="11" y="11"/>
                  <a:pt x="21" y="11"/>
                </a:cubicBezTo>
                <a:lnTo>
                  <a:pt x="2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8"/>
          <p:cNvSpPr/>
          <p:nvPr/>
        </p:nvSpPr>
        <p:spPr>
          <a:xfrm>
            <a:off x="2421864" y="2987241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8"/>
          <p:cNvSpPr/>
          <p:nvPr/>
        </p:nvSpPr>
        <p:spPr>
          <a:xfrm>
            <a:off x="2559453" y="2856027"/>
            <a:ext cx="1941" cy="1109"/>
          </a:xfrm>
          <a:custGeom>
            <a:avLst/>
            <a:gdLst/>
            <a:ahLst/>
            <a:cxnLst/>
            <a:rect l="l" t="t" r="r" b="b"/>
            <a:pathLst>
              <a:path w="21" h="12" extrusionOk="0">
                <a:moveTo>
                  <a:pt x="21" y="1"/>
                </a:moveTo>
                <a:cubicBezTo>
                  <a:pt x="11" y="1"/>
                  <a:pt x="1" y="1"/>
                  <a:pt x="1" y="11"/>
                </a:cubicBezTo>
                <a:cubicBezTo>
                  <a:pt x="11" y="11"/>
                  <a:pt x="11" y="1"/>
                  <a:pt x="2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8"/>
          <p:cNvSpPr/>
          <p:nvPr/>
        </p:nvSpPr>
        <p:spPr>
          <a:xfrm>
            <a:off x="2413455" y="2972364"/>
            <a:ext cx="92" cy="924"/>
          </a:xfrm>
          <a:custGeom>
            <a:avLst/>
            <a:gdLst/>
            <a:ahLst/>
            <a:cxnLst/>
            <a:rect l="l" t="t" r="r" b="b"/>
            <a:pathLst>
              <a:path w="1" h="10" extrusionOk="0">
                <a:moveTo>
                  <a:pt x="1" y="10"/>
                </a:moveTo>
                <a:lnTo>
                  <a:pt x="1" y="10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8"/>
          <p:cNvSpPr/>
          <p:nvPr/>
        </p:nvSpPr>
        <p:spPr>
          <a:xfrm>
            <a:off x="2556773" y="2853255"/>
            <a:ext cx="2772" cy="1941"/>
          </a:xfrm>
          <a:custGeom>
            <a:avLst/>
            <a:gdLst/>
            <a:ahLst/>
            <a:cxnLst/>
            <a:rect l="l" t="t" r="r" b="b"/>
            <a:pathLst>
              <a:path w="30" h="21" extrusionOk="0">
                <a:moveTo>
                  <a:pt x="20" y="1"/>
                </a:moveTo>
                <a:cubicBezTo>
                  <a:pt x="10" y="1"/>
                  <a:pt x="10" y="1"/>
                  <a:pt x="0" y="11"/>
                </a:cubicBezTo>
                <a:cubicBezTo>
                  <a:pt x="10" y="11"/>
                  <a:pt x="10" y="11"/>
                  <a:pt x="10" y="21"/>
                </a:cubicBezTo>
                <a:cubicBezTo>
                  <a:pt x="20" y="11"/>
                  <a:pt x="20" y="11"/>
                  <a:pt x="30" y="11"/>
                </a:cubicBezTo>
                <a:lnTo>
                  <a:pt x="2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8"/>
          <p:cNvSpPr/>
          <p:nvPr/>
        </p:nvSpPr>
        <p:spPr>
          <a:xfrm>
            <a:off x="2556773" y="2857044"/>
            <a:ext cx="2772" cy="1941"/>
          </a:xfrm>
          <a:custGeom>
            <a:avLst/>
            <a:gdLst/>
            <a:ahLst/>
            <a:cxnLst/>
            <a:rect l="l" t="t" r="r" b="b"/>
            <a:pathLst>
              <a:path w="30" h="21" extrusionOk="0">
                <a:moveTo>
                  <a:pt x="30" y="0"/>
                </a:moveTo>
                <a:cubicBezTo>
                  <a:pt x="23" y="0"/>
                  <a:pt x="17" y="4"/>
                  <a:pt x="10" y="4"/>
                </a:cubicBezTo>
                <a:cubicBezTo>
                  <a:pt x="7" y="4"/>
                  <a:pt x="3" y="3"/>
                  <a:pt x="0" y="0"/>
                </a:cubicBezTo>
                <a:lnTo>
                  <a:pt x="0" y="0"/>
                </a:lnTo>
                <a:cubicBezTo>
                  <a:pt x="10" y="10"/>
                  <a:pt x="10" y="20"/>
                  <a:pt x="20" y="20"/>
                </a:cubicBezTo>
                <a:cubicBezTo>
                  <a:pt x="20" y="10"/>
                  <a:pt x="30" y="10"/>
                  <a:pt x="3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8"/>
          <p:cNvSpPr/>
          <p:nvPr/>
        </p:nvSpPr>
        <p:spPr>
          <a:xfrm>
            <a:off x="2479524" y="3043976"/>
            <a:ext cx="3789" cy="1941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0" y="0"/>
                </a:moveTo>
                <a:cubicBezTo>
                  <a:pt x="11" y="10"/>
                  <a:pt x="31" y="10"/>
                  <a:pt x="40" y="20"/>
                </a:cubicBezTo>
                <a:cubicBezTo>
                  <a:pt x="31" y="10"/>
                  <a:pt x="11" y="1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8"/>
          <p:cNvSpPr/>
          <p:nvPr/>
        </p:nvSpPr>
        <p:spPr>
          <a:xfrm>
            <a:off x="2559453" y="2852331"/>
            <a:ext cx="1109" cy="92"/>
          </a:xfrm>
          <a:custGeom>
            <a:avLst/>
            <a:gdLst/>
            <a:ahLst/>
            <a:cxnLst/>
            <a:rect l="l" t="t" r="r" b="b"/>
            <a:pathLst>
              <a:path w="12" h="1" extrusionOk="0">
                <a:moveTo>
                  <a:pt x="1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8"/>
          <p:cNvSpPr/>
          <p:nvPr/>
        </p:nvSpPr>
        <p:spPr>
          <a:xfrm>
            <a:off x="2420940" y="2984376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8"/>
          <p:cNvSpPr/>
          <p:nvPr/>
        </p:nvSpPr>
        <p:spPr>
          <a:xfrm>
            <a:off x="2419923" y="2982528"/>
            <a:ext cx="1109" cy="1941"/>
          </a:xfrm>
          <a:custGeom>
            <a:avLst/>
            <a:gdLst/>
            <a:ahLst/>
            <a:cxnLst/>
            <a:rect l="l" t="t" r="r" b="b"/>
            <a:pathLst>
              <a:path w="12" h="21" extrusionOk="0">
                <a:moveTo>
                  <a:pt x="1" y="1"/>
                </a:moveTo>
                <a:lnTo>
                  <a:pt x="1" y="1"/>
                </a:lnTo>
                <a:cubicBezTo>
                  <a:pt x="1" y="4"/>
                  <a:pt x="2" y="8"/>
                  <a:pt x="4" y="11"/>
                </a:cubicBezTo>
                <a:lnTo>
                  <a:pt x="4" y="11"/>
                </a:lnTo>
                <a:cubicBezTo>
                  <a:pt x="1" y="5"/>
                  <a:pt x="1" y="1"/>
                  <a:pt x="1" y="1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lnTo>
                  <a:pt x="4" y="11"/>
                </a:lnTo>
                <a:cubicBezTo>
                  <a:pt x="4" y="11"/>
                  <a:pt x="4" y="11"/>
                  <a:pt x="4" y="11"/>
                </a:cubicBezTo>
                <a:close/>
                <a:moveTo>
                  <a:pt x="1" y="11"/>
                </a:moveTo>
                <a:lnTo>
                  <a:pt x="11" y="21"/>
                </a:lnTo>
                <a:lnTo>
                  <a:pt x="11" y="11"/>
                </a:lnTo>
                <a:lnTo>
                  <a:pt x="4" y="11"/>
                </a:lnTo>
                <a:cubicBezTo>
                  <a:pt x="7" y="17"/>
                  <a:pt x="11" y="21"/>
                  <a:pt x="11" y="21"/>
                </a:cubicBezTo>
                <a:lnTo>
                  <a:pt x="11" y="21"/>
                </a:lnTo>
                <a:cubicBezTo>
                  <a:pt x="8" y="18"/>
                  <a:pt x="6" y="14"/>
                  <a:pt x="4" y="1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8"/>
          <p:cNvSpPr/>
          <p:nvPr/>
        </p:nvSpPr>
        <p:spPr>
          <a:xfrm>
            <a:off x="2593920" y="3005721"/>
            <a:ext cx="5822" cy="7670"/>
          </a:xfrm>
          <a:custGeom>
            <a:avLst/>
            <a:gdLst/>
            <a:ahLst/>
            <a:cxnLst/>
            <a:rect l="l" t="t" r="r" b="b"/>
            <a:pathLst>
              <a:path w="63" h="83" extrusionOk="0">
                <a:moveTo>
                  <a:pt x="12" y="1"/>
                </a:moveTo>
                <a:cubicBezTo>
                  <a:pt x="9" y="1"/>
                  <a:pt x="5" y="1"/>
                  <a:pt x="1" y="2"/>
                </a:cubicBezTo>
                <a:cubicBezTo>
                  <a:pt x="21" y="31"/>
                  <a:pt x="1" y="82"/>
                  <a:pt x="51" y="82"/>
                </a:cubicBezTo>
                <a:cubicBezTo>
                  <a:pt x="4" y="72"/>
                  <a:pt x="63" y="1"/>
                  <a:pt x="12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8"/>
          <p:cNvSpPr/>
          <p:nvPr/>
        </p:nvSpPr>
        <p:spPr>
          <a:xfrm>
            <a:off x="2513713" y="3073730"/>
            <a:ext cx="11643" cy="7762"/>
          </a:xfrm>
          <a:custGeom>
            <a:avLst/>
            <a:gdLst/>
            <a:ahLst/>
            <a:cxnLst/>
            <a:rect l="l" t="t" r="r" b="b"/>
            <a:pathLst>
              <a:path w="126" h="84" extrusionOk="0">
                <a:moveTo>
                  <a:pt x="63" y="0"/>
                </a:moveTo>
                <a:lnTo>
                  <a:pt x="63" y="0"/>
                </a:lnTo>
                <a:cubicBezTo>
                  <a:pt x="66" y="2"/>
                  <a:pt x="69" y="3"/>
                  <a:pt x="73" y="4"/>
                </a:cubicBezTo>
                <a:lnTo>
                  <a:pt x="73" y="4"/>
                </a:lnTo>
                <a:cubicBezTo>
                  <a:pt x="70" y="3"/>
                  <a:pt x="67" y="1"/>
                  <a:pt x="63" y="0"/>
                </a:cubicBezTo>
                <a:close/>
                <a:moveTo>
                  <a:pt x="73" y="4"/>
                </a:moveTo>
                <a:lnTo>
                  <a:pt x="73" y="4"/>
                </a:lnTo>
                <a:cubicBezTo>
                  <a:pt x="110" y="26"/>
                  <a:pt x="0" y="84"/>
                  <a:pt x="46" y="84"/>
                </a:cubicBezTo>
                <a:cubicBezTo>
                  <a:pt x="52" y="84"/>
                  <a:pt x="61" y="83"/>
                  <a:pt x="73" y="81"/>
                </a:cubicBezTo>
                <a:cubicBezTo>
                  <a:pt x="125" y="20"/>
                  <a:pt x="95" y="12"/>
                  <a:pt x="73" y="4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8"/>
          <p:cNvSpPr/>
          <p:nvPr/>
        </p:nvSpPr>
        <p:spPr>
          <a:xfrm>
            <a:off x="2445981" y="2844846"/>
            <a:ext cx="4066" cy="7023"/>
          </a:xfrm>
          <a:custGeom>
            <a:avLst/>
            <a:gdLst/>
            <a:ahLst/>
            <a:cxnLst/>
            <a:rect l="l" t="t" r="r" b="b"/>
            <a:pathLst>
              <a:path w="44" h="76" extrusionOk="0">
                <a:moveTo>
                  <a:pt x="41" y="1"/>
                </a:moveTo>
                <a:lnTo>
                  <a:pt x="1" y="41"/>
                </a:lnTo>
                <a:cubicBezTo>
                  <a:pt x="16" y="41"/>
                  <a:pt x="37" y="75"/>
                  <a:pt x="42" y="75"/>
                </a:cubicBezTo>
                <a:cubicBezTo>
                  <a:pt x="44" y="75"/>
                  <a:pt x="44" y="71"/>
                  <a:pt x="41" y="61"/>
                </a:cubicBezTo>
                <a:lnTo>
                  <a:pt x="4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8"/>
          <p:cNvSpPr/>
          <p:nvPr/>
        </p:nvSpPr>
        <p:spPr>
          <a:xfrm>
            <a:off x="2455314" y="2891418"/>
            <a:ext cx="3789" cy="6653"/>
          </a:xfrm>
          <a:custGeom>
            <a:avLst/>
            <a:gdLst/>
            <a:ahLst/>
            <a:cxnLst/>
            <a:rect l="l" t="t" r="r" b="b"/>
            <a:pathLst>
              <a:path w="41" h="72" extrusionOk="0">
                <a:moveTo>
                  <a:pt x="31" y="0"/>
                </a:moveTo>
                <a:lnTo>
                  <a:pt x="0" y="71"/>
                </a:lnTo>
                <a:lnTo>
                  <a:pt x="0" y="71"/>
                </a:lnTo>
                <a:lnTo>
                  <a:pt x="41" y="11"/>
                </a:lnTo>
                <a:lnTo>
                  <a:pt x="3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8"/>
          <p:cNvSpPr/>
          <p:nvPr/>
        </p:nvSpPr>
        <p:spPr>
          <a:xfrm>
            <a:off x="2570634" y="3063843"/>
            <a:ext cx="12197" cy="18389"/>
          </a:xfrm>
          <a:custGeom>
            <a:avLst/>
            <a:gdLst/>
            <a:ahLst/>
            <a:cxnLst/>
            <a:rect l="l" t="t" r="r" b="b"/>
            <a:pathLst>
              <a:path w="132" h="199" extrusionOk="0">
                <a:moveTo>
                  <a:pt x="68" y="0"/>
                </a:moveTo>
                <a:cubicBezTo>
                  <a:pt x="40" y="0"/>
                  <a:pt x="9" y="51"/>
                  <a:pt x="1" y="67"/>
                </a:cubicBezTo>
                <a:lnTo>
                  <a:pt x="92" y="198"/>
                </a:lnTo>
                <a:cubicBezTo>
                  <a:pt x="132" y="127"/>
                  <a:pt x="81" y="67"/>
                  <a:pt x="31" y="67"/>
                </a:cubicBezTo>
                <a:cubicBezTo>
                  <a:pt x="39" y="48"/>
                  <a:pt x="49" y="42"/>
                  <a:pt x="58" y="42"/>
                </a:cubicBezTo>
                <a:cubicBezTo>
                  <a:pt x="72" y="42"/>
                  <a:pt x="85" y="54"/>
                  <a:pt x="92" y="54"/>
                </a:cubicBezTo>
                <a:cubicBezTo>
                  <a:pt x="97" y="54"/>
                  <a:pt x="98" y="46"/>
                  <a:pt x="92" y="17"/>
                </a:cubicBezTo>
                <a:cubicBezTo>
                  <a:pt x="85" y="5"/>
                  <a:pt x="76" y="0"/>
                  <a:pt x="68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8"/>
          <p:cNvSpPr/>
          <p:nvPr/>
        </p:nvSpPr>
        <p:spPr>
          <a:xfrm>
            <a:off x="2538108" y="2805852"/>
            <a:ext cx="14046" cy="5452"/>
          </a:xfrm>
          <a:custGeom>
            <a:avLst/>
            <a:gdLst/>
            <a:ahLst/>
            <a:cxnLst/>
            <a:rect l="l" t="t" r="r" b="b"/>
            <a:pathLst>
              <a:path w="152" h="59" extrusionOk="0">
                <a:moveTo>
                  <a:pt x="151" y="0"/>
                </a:moveTo>
                <a:cubicBezTo>
                  <a:pt x="71" y="11"/>
                  <a:pt x="51" y="20"/>
                  <a:pt x="1" y="51"/>
                </a:cubicBezTo>
                <a:cubicBezTo>
                  <a:pt x="6" y="57"/>
                  <a:pt x="13" y="59"/>
                  <a:pt x="21" y="59"/>
                </a:cubicBezTo>
                <a:cubicBezTo>
                  <a:pt x="54" y="59"/>
                  <a:pt x="102" y="16"/>
                  <a:pt x="15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8"/>
          <p:cNvSpPr/>
          <p:nvPr/>
        </p:nvSpPr>
        <p:spPr>
          <a:xfrm>
            <a:off x="2567862" y="3085835"/>
            <a:ext cx="4713" cy="3881"/>
          </a:xfrm>
          <a:custGeom>
            <a:avLst/>
            <a:gdLst/>
            <a:ahLst/>
            <a:cxnLst/>
            <a:rect l="l" t="t" r="r" b="b"/>
            <a:pathLst>
              <a:path w="51" h="42" extrusionOk="0">
                <a:moveTo>
                  <a:pt x="51" y="0"/>
                </a:moveTo>
                <a:lnTo>
                  <a:pt x="51" y="0"/>
                </a:lnTo>
                <a:cubicBezTo>
                  <a:pt x="31" y="10"/>
                  <a:pt x="11" y="10"/>
                  <a:pt x="1" y="30"/>
                </a:cubicBezTo>
                <a:cubicBezTo>
                  <a:pt x="6" y="38"/>
                  <a:pt x="11" y="41"/>
                  <a:pt x="16" y="41"/>
                </a:cubicBezTo>
                <a:cubicBezTo>
                  <a:pt x="31" y="41"/>
                  <a:pt x="44" y="15"/>
                  <a:pt x="5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8"/>
          <p:cNvSpPr/>
          <p:nvPr/>
        </p:nvSpPr>
        <p:spPr>
          <a:xfrm>
            <a:off x="2661837" y="3002118"/>
            <a:ext cx="3789" cy="1016"/>
          </a:xfrm>
          <a:custGeom>
            <a:avLst/>
            <a:gdLst/>
            <a:ahLst/>
            <a:cxnLst/>
            <a:rect l="l" t="t" r="r" b="b"/>
            <a:pathLst>
              <a:path w="41" h="11" extrusionOk="0">
                <a:moveTo>
                  <a:pt x="0" y="0"/>
                </a:moveTo>
                <a:lnTo>
                  <a:pt x="40" y="10"/>
                </a:lnTo>
                <a:cubicBezTo>
                  <a:pt x="31" y="0"/>
                  <a:pt x="20" y="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8"/>
          <p:cNvSpPr/>
          <p:nvPr/>
        </p:nvSpPr>
        <p:spPr>
          <a:xfrm>
            <a:off x="2663685" y="2897979"/>
            <a:ext cx="18666" cy="6561"/>
          </a:xfrm>
          <a:custGeom>
            <a:avLst/>
            <a:gdLst/>
            <a:ahLst/>
            <a:cxnLst/>
            <a:rect l="l" t="t" r="r" b="b"/>
            <a:pathLst>
              <a:path w="202" h="71" extrusionOk="0">
                <a:moveTo>
                  <a:pt x="202" y="0"/>
                </a:moveTo>
                <a:cubicBezTo>
                  <a:pt x="141" y="0"/>
                  <a:pt x="31" y="10"/>
                  <a:pt x="0" y="70"/>
                </a:cubicBezTo>
                <a:cubicBezTo>
                  <a:pt x="31" y="30"/>
                  <a:pt x="121" y="50"/>
                  <a:pt x="141" y="10"/>
                </a:cubicBezTo>
                <a:lnTo>
                  <a:pt x="141" y="30"/>
                </a:lnTo>
                <a:lnTo>
                  <a:pt x="202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8"/>
          <p:cNvSpPr/>
          <p:nvPr/>
        </p:nvSpPr>
        <p:spPr>
          <a:xfrm>
            <a:off x="2578119" y="3529466"/>
            <a:ext cx="22362" cy="25227"/>
          </a:xfrm>
          <a:custGeom>
            <a:avLst/>
            <a:gdLst/>
            <a:ahLst/>
            <a:cxnLst/>
            <a:rect l="l" t="t" r="r" b="b"/>
            <a:pathLst>
              <a:path w="242" h="273" extrusionOk="0">
                <a:moveTo>
                  <a:pt x="131" y="1"/>
                </a:moveTo>
                <a:cubicBezTo>
                  <a:pt x="121" y="1"/>
                  <a:pt x="121" y="11"/>
                  <a:pt x="101" y="11"/>
                </a:cubicBezTo>
                <a:cubicBezTo>
                  <a:pt x="97" y="19"/>
                  <a:pt x="87" y="22"/>
                  <a:pt x="77" y="22"/>
                </a:cubicBezTo>
                <a:cubicBezTo>
                  <a:pt x="63" y="22"/>
                  <a:pt x="47" y="17"/>
                  <a:pt x="40" y="11"/>
                </a:cubicBezTo>
                <a:lnTo>
                  <a:pt x="40" y="11"/>
                </a:lnTo>
                <a:cubicBezTo>
                  <a:pt x="51" y="81"/>
                  <a:pt x="0" y="41"/>
                  <a:pt x="71" y="101"/>
                </a:cubicBezTo>
                <a:cubicBezTo>
                  <a:pt x="80" y="124"/>
                  <a:pt x="73" y="134"/>
                  <a:pt x="60" y="134"/>
                </a:cubicBezTo>
                <a:cubicBezTo>
                  <a:pt x="45" y="134"/>
                  <a:pt x="22" y="119"/>
                  <a:pt x="11" y="92"/>
                </a:cubicBezTo>
                <a:lnTo>
                  <a:pt x="11" y="92"/>
                </a:lnTo>
                <a:cubicBezTo>
                  <a:pt x="11" y="101"/>
                  <a:pt x="20" y="202"/>
                  <a:pt x="20" y="202"/>
                </a:cubicBezTo>
                <a:lnTo>
                  <a:pt x="51" y="162"/>
                </a:lnTo>
                <a:lnTo>
                  <a:pt x="51" y="162"/>
                </a:lnTo>
                <a:cubicBezTo>
                  <a:pt x="121" y="212"/>
                  <a:pt x="0" y="222"/>
                  <a:pt x="81" y="273"/>
                </a:cubicBezTo>
                <a:cubicBezTo>
                  <a:pt x="81" y="273"/>
                  <a:pt x="81" y="253"/>
                  <a:pt x="91" y="232"/>
                </a:cubicBezTo>
                <a:cubicBezTo>
                  <a:pt x="101" y="222"/>
                  <a:pt x="101" y="202"/>
                  <a:pt x="101" y="202"/>
                </a:cubicBezTo>
                <a:lnTo>
                  <a:pt x="121" y="212"/>
                </a:lnTo>
                <a:cubicBezTo>
                  <a:pt x="111" y="192"/>
                  <a:pt x="141" y="162"/>
                  <a:pt x="152" y="162"/>
                </a:cubicBezTo>
                <a:cubicBezTo>
                  <a:pt x="161" y="172"/>
                  <a:pt x="181" y="182"/>
                  <a:pt x="181" y="192"/>
                </a:cubicBezTo>
                <a:cubicBezTo>
                  <a:pt x="242" y="121"/>
                  <a:pt x="81" y="92"/>
                  <a:pt x="13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8"/>
          <p:cNvSpPr/>
          <p:nvPr/>
        </p:nvSpPr>
        <p:spPr>
          <a:xfrm>
            <a:off x="2452542" y="3367667"/>
            <a:ext cx="4713" cy="8501"/>
          </a:xfrm>
          <a:custGeom>
            <a:avLst/>
            <a:gdLst/>
            <a:ahLst/>
            <a:cxnLst/>
            <a:rect l="l" t="t" r="r" b="b"/>
            <a:pathLst>
              <a:path w="51" h="92" extrusionOk="0">
                <a:moveTo>
                  <a:pt x="21" y="0"/>
                </a:moveTo>
                <a:cubicBezTo>
                  <a:pt x="10" y="0"/>
                  <a:pt x="10" y="10"/>
                  <a:pt x="1" y="10"/>
                </a:cubicBezTo>
                <a:cubicBezTo>
                  <a:pt x="10" y="40"/>
                  <a:pt x="21" y="71"/>
                  <a:pt x="41" y="91"/>
                </a:cubicBezTo>
                <a:lnTo>
                  <a:pt x="51" y="81"/>
                </a:lnTo>
                <a:cubicBezTo>
                  <a:pt x="41" y="51"/>
                  <a:pt x="30" y="31"/>
                  <a:pt x="2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8"/>
          <p:cNvSpPr/>
          <p:nvPr/>
        </p:nvSpPr>
        <p:spPr>
          <a:xfrm>
            <a:off x="2455314" y="3376075"/>
            <a:ext cx="3789" cy="8409"/>
          </a:xfrm>
          <a:custGeom>
            <a:avLst/>
            <a:gdLst/>
            <a:ahLst/>
            <a:cxnLst/>
            <a:rect l="l" t="t" r="r" b="b"/>
            <a:pathLst>
              <a:path w="41" h="91" extrusionOk="0">
                <a:moveTo>
                  <a:pt x="11" y="0"/>
                </a:moveTo>
                <a:lnTo>
                  <a:pt x="0" y="10"/>
                </a:lnTo>
                <a:cubicBezTo>
                  <a:pt x="0" y="30"/>
                  <a:pt x="11" y="50"/>
                  <a:pt x="21" y="70"/>
                </a:cubicBezTo>
                <a:lnTo>
                  <a:pt x="41" y="90"/>
                </a:lnTo>
                <a:lnTo>
                  <a:pt x="1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8"/>
          <p:cNvSpPr/>
          <p:nvPr/>
        </p:nvSpPr>
        <p:spPr>
          <a:xfrm>
            <a:off x="2622750" y="3501560"/>
            <a:ext cx="2865" cy="4805"/>
          </a:xfrm>
          <a:custGeom>
            <a:avLst/>
            <a:gdLst/>
            <a:ahLst/>
            <a:cxnLst/>
            <a:rect l="l" t="t" r="r" b="b"/>
            <a:pathLst>
              <a:path w="31" h="52" extrusionOk="0">
                <a:moveTo>
                  <a:pt x="31" y="1"/>
                </a:moveTo>
                <a:lnTo>
                  <a:pt x="0" y="51"/>
                </a:lnTo>
                <a:cubicBezTo>
                  <a:pt x="11" y="41"/>
                  <a:pt x="20" y="21"/>
                  <a:pt x="3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8"/>
          <p:cNvSpPr/>
          <p:nvPr/>
        </p:nvSpPr>
        <p:spPr>
          <a:xfrm>
            <a:off x="2693439" y="3477350"/>
            <a:ext cx="1016" cy="1109"/>
          </a:xfrm>
          <a:custGeom>
            <a:avLst/>
            <a:gdLst/>
            <a:ahLst/>
            <a:cxnLst/>
            <a:rect l="l" t="t" r="r" b="b"/>
            <a:pathLst>
              <a:path w="11" h="12" extrusionOk="0">
                <a:moveTo>
                  <a:pt x="11" y="1"/>
                </a:moveTo>
                <a:cubicBezTo>
                  <a:pt x="0" y="1"/>
                  <a:pt x="0" y="1"/>
                  <a:pt x="0" y="11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8"/>
          <p:cNvSpPr/>
          <p:nvPr/>
        </p:nvSpPr>
        <p:spPr>
          <a:xfrm>
            <a:off x="2625522" y="3501560"/>
            <a:ext cx="1016" cy="92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8"/>
          <p:cNvSpPr/>
          <p:nvPr/>
        </p:nvSpPr>
        <p:spPr>
          <a:xfrm>
            <a:off x="2633931" y="3286721"/>
            <a:ext cx="3789" cy="1016"/>
          </a:xfrm>
          <a:custGeom>
            <a:avLst/>
            <a:gdLst/>
            <a:ahLst/>
            <a:cxnLst/>
            <a:rect l="l" t="t" r="r" b="b"/>
            <a:pathLst>
              <a:path w="41" h="11" extrusionOk="0">
                <a:moveTo>
                  <a:pt x="40" y="1"/>
                </a:moveTo>
                <a:cubicBezTo>
                  <a:pt x="31" y="1"/>
                  <a:pt x="20" y="10"/>
                  <a:pt x="0" y="10"/>
                </a:cubicBezTo>
                <a:cubicBezTo>
                  <a:pt x="20" y="10"/>
                  <a:pt x="31" y="10"/>
                  <a:pt x="4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8"/>
          <p:cNvSpPr/>
          <p:nvPr/>
        </p:nvSpPr>
        <p:spPr>
          <a:xfrm>
            <a:off x="2503641" y="3334124"/>
            <a:ext cx="3881" cy="3789"/>
          </a:xfrm>
          <a:custGeom>
            <a:avLst/>
            <a:gdLst/>
            <a:ahLst/>
            <a:cxnLst/>
            <a:rect l="l" t="t" r="r" b="b"/>
            <a:pathLst>
              <a:path w="42" h="41" extrusionOk="0">
                <a:moveTo>
                  <a:pt x="41" y="1"/>
                </a:moveTo>
                <a:lnTo>
                  <a:pt x="1" y="41"/>
                </a:lnTo>
                <a:cubicBezTo>
                  <a:pt x="21" y="31"/>
                  <a:pt x="31" y="11"/>
                  <a:pt x="4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8"/>
          <p:cNvSpPr/>
          <p:nvPr/>
        </p:nvSpPr>
        <p:spPr>
          <a:xfrm>
            <a:off x="2573499" y="3514589"/>
            <a:ext cx="1941" cy="1016"/>
          </a:xfrm>
          <a:custGeom>
            <a:avLst/>
            <a:gdLst/>
            <a:ahLst/>
            <a:cxnLst/>
            <a:rect l="l" t="t" r="r" b="b"/>
            <a:pathLst>
              <a:path w="21" h="11" extrusionOk="0">
                <a:moveTo>
                  <a:pt x="0" y="0"/>
                </a:moveTo>
                <a:cubicBezTo>
                  <a:pt x="10" y="11"/>
                  <a:pt x="20" y="11"/>
                  <a:pt x="20" y="11"/>
                </a:cubicBezTo>
                <a:cubicBezTo>
                  <a:pt x="20" y="0"/>
                  <a:pt x="10" y="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8"/>
          <p:cNvSpPr/>
          <p:nvPr/>
        </p:nvSpPr>
        <p:spPr>
          <a:xfrm>
            <a:off x="2611569" y="3508120"/>
            <a:ext cx="26151" cy="33543"/>
          </a:xfrm>
          <a:custGeom>
            <a:avLst/>
            <a:gdLst/>
            <a:ahLst/>
            <a:cxnLst/>
            <a:rect l="l" t="t" r="r" b="b"/>
            <a:pathLst>
              <a:path w="283" h="363" extrusionOk="0">
                <a:moveTo>
                  <a:pt x="81" y="0"/>
                </a:moveTo>
                <a:cubicBezTo>
                  <a:pt x="75" y="0"/>
                  <a:pt x="68" y="5"/>
                  <a:pt x="61" y="5"/>
                </a:cubicBezTo>
                <a:cubicBezTo>
                  <a:pt x="58" y="5"/>
                  <a:pt x="54" y="4"/>
                  <a:pt x="51" y="0"/>
                </a:cubicBezTo>
                <a:lnTo>
                  <a:pt x="51" y="0"/>
                </a:lnTo>
                <a:cubicBezTo>
                  <a:pt x="59" y="17"/>
                  <a:pt x="1" y="106"/>
                  <a:pt x="38" y="106"/>
                </a:cubicBezTo>
                <a:cubicBezTo>
                  <a:pt x="47" y="106"/>
                  <a:pt x="61" y="102"/>
                  <a:pt x="81" y="91"/>
                </a:cubicBezTo>
                <a:lnTo>
                  <a:pt x="81" y="91"/>
                </a:lnTo>
                <a:cubicBezTo>
                  <a:pt x="121" y="161"/>
                  <a:pt x="41" y="171"/>
                  <a:pt x="31" y="202"/>
                </a:cubicBezTo>
                <a:cubicBezTo>
                  <a:pt x="51" y="211"/>
                  <a:pt x="51" y="252"/>
                  <a:pt x="71" y="272"/>
                </a:cubicBezTo>
                <a:cubicBezTo>
                  <a:pt x="81" y="252"/>
                  <a:pt x="81" y="222"/>
                  <a:pt x="101" y="222"/>
                </a:cubicBezTo>
                <a:cubicBezTo>
                  <a:pt x="132" y="242"/>
                  <a:pt x="112" y="282"/>
                  <a:pt x="81" y="292"/>
                </a:cubicBezTo>
                <a:cubicBezTo>
                  <a:pt x="141" y="302"/>
                  <a:pt x="92" y="363"/>
                  <a:pt x="152" y="363"/>
                </a:cubicBezTo>
                <a:cubicBezTo>
                  <a:pt x="212" y="282"/>
                  <a:pt x="262" y="211"/>
                  <a:pt x="282" y="61"/>
                </a:cubicBezTo>
                <a:lnTo>
                  <a:pt x="282" y="61"/>
                </a:lnTo>
                <a:cubicBezTo>
                  <a:pt x="222" y="121"/>
                  <a:pt x="172" y="182"/>
                  <a:pt x="112" y="182"/>
                </a:cubicBezTo>
                <a:lnTo>
                  <a:pt x="92" y="111"/>
                </a:lnTo>
                <a:lnTo>
                  <a:pt x="92" y="111"/>
                </a:lnTo>
                <a:cubicBezTo>
                  <a:pt x="104" y="114"/>
                  <a:pt x="115" y="115"/>
                  <a:pt x="125" y="115"/>
                </a:cubicBezTo>
                <a:cubicBezTo>
                  <a:pt x="186" y="115"/>
                  <a:pt x="201" y="66"/>
                  <a:pt x="253" y="41"/>
                </a:cubicBezTo>
                <a:lnTo>
                  <a:pt x="253" y="41"/>
                </a:lnTo>
                <a:lnTo>
                  <a:pt x="101" y="81"/>
                </a:lnTo>
                <a:cubicBezTo>
                  <a:pt x="21" y="70"/>
                  <a:pt x="41" y="41"/>
                  <a:pt x="8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8"/>
          <p:cNvSpPr/>
          <p:nvPr/>
        </p:nvSpPr>
        <p:spPr>
          <a:xfrm>
            <a:off x="2545593" y="3305294"/>
            <a:ext cx="924" cy="1016"/>
          </a:xfrm>
          <a:custGeom>
            <a:avLst/>
            <a:gdLst/>
            <a:ahLst/>
            <a:cxnLst/>
            <a:rect l="l" t="t" r="r" b="b"/>
            <a:pathLst>
              <a:path w="10" h="11" extrusionOk="0">
                <a:moveTo>
                  <a:pt x="10" y="1"/>
                </a:moveTo>
                <a:cubicBezTo>
                  <a:pt x="0" y="11"/>
                  <a:pt x="10" y="11"/>
                  <a:pt x="10" y="11"/>
                </a:cubicBezTo>
                <a:lnTo>
                  <a:pt x="1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8"/>
          <p:cNvSpPr/>
          <p:nvPr/>
        </p:nvSpPr>
        <p:spPr>
          <a:xfrm>
            <a:off x="2426484" y="3272306"/>
            <a:ext cx="323787" cy="274997"/>
          </a:xfrm>
          <a:custGeom>
            <a:avLst/>
            <a:gdLst/>
            <a:ahLst/>
            <a:cxnLst/>
            <a:rect l="l" t="t" r="r" b="b"/>
            <a:pathLst>
              <a:path w="3504" h="2976" extrusionOk="0">
                <a:moveTo>
                  <a:pt x="2165" y="197"/>
                </a:moveTo>
                <a:lnTo>
                  <a:pt x="2165" y="207"/>
                </a:lnTo>
                <a:cubicBezTo>
                  <a:pt x="2165" y="218"/>
                  <a:pt x="2168" y="223"/>
                  <a:pt x="2171" y="223"/>
                </a:cubicBezTo>
                <a:cubicBezTo>
                  <a:pt x="2172" y="223"/>
                  <a:pt x="2173" y="223"/>
                  <a:pt x="2173" y="222"/>
                </a:cubicBezTo>
                <a:lnTo>
                  <a:pt x="2173" y="222"/>
                </a:lnTo>
                <a:lnTo>
                  <a:pt x="2175" y="227"/>
                </a:lnTo>
                <a:lnTo>
                  <a:pt x="2175" y="217"/>
                </a:lnTo>
                <a:cubicBezTo>
                  <a:pt x="2175" y="219"/>
                  <a:pt x="2174" y="221"/>
                  <a:pt x="2173" y="222"/>
                </a:cubicBezTo>
                <a:lnTo>
                  <a:pt x="2173" y="222"/>
                </a:lnTo>
                <a:lnTo>
                  <a:pt x="2165" y="197"/>
                </a:lnTo>
                <a:close/>
                <a:moveTo>
                  <a:pt x="2371" y="475"/>
                </a:moveTo>
                <a:cubicBezTo>
                  <a:pt x="2366" y="476"/>
                  <a:pt x="2361" y="477"/>
                  <a:pt x="2356" y="479"/>
                </a:cubicBezTo>
                <a:cubicBezTo>
                  <a:pt x="2361" y="478"/>
                  <a:pt x="2366" y="476"/>
                  <a:pt x="2371" y="475"/>
                </a:cubicBezTo>
                <a:close/>
                <a:moveTo>
                  <a:pt x="2245" y="398"/>
                </a:moveTo>
                <a:lnTo>
                  <a:pt x="2316" y="559"/>
                </a:lnTo>
                <a:lnTo>
                  <a:pt x="2265" y="559"/>
                </a:lnTo>
                <a:lnTo>
                  <a:pt x="2245" y="529"/>
                </a:lnTo>
                <a:lnTo>
                  <a:pt x="2245" y="539"/>
                </a:lnTo>
                <a:cubicBezTo>
                  <a:pt x="2245" y="549"/>
                  <a:pt x="2256" y="549"/>
                  <a:pt x="2256" y="559"/>
                </a:cubicBezTo>
                <a:lnTo>
                  <a:pt x="2245" y="569"/>
                </a:lnTo>
                <a:lnTo>
                  <a:pt x="2245" y="539"/>
                </a:lnTo>
                <a:cubicBezTo>
                  <a:pt x="2225" y="499"/>
                  <a:pt x="2215" y="459"/>
                  <a:pt x="2195" y="418"/>
                </a:cubicBezTo>
                <a:cubicBezTo>
                  <a:pt x="2205" y="418"/>
                  <a:pt x="2205" y="418"/>
                  <a:pt x="2215" y="428"/>
                </a:cubicBezTo>
                <a:lnTo>
                  <a:pt x="2245" y="398"/>
                </a:lnTo>
                <a:close/>
                <a:moveTo>
                  <a:pt x="2164" y="575"/>
                </a:moveTo>
                <a:cubicBezTo>
                  <a:pt x="2177" y="575"/>
                  <a:pt x="2188" y="579"/>
                  <a:pt x="2195" y="579"/>
                </a:cubicBezTo>
                <a:cubicBezTo>
                  <a:pt x="2175" y="589"/>
                  <a:pt x="2165" y="600"/>
                  <a:pt x="2155" y="609"/>
                </a:cubicBezTo>
                <a:cubicBezTo>
                  <a:pt x="2155" y="600"/>
                  <a:pt x="2144" y="589"/>
                  <a:pt x="2144" y="579"/>
                </a:cubicBezTo>
                <a:cubicBezTo>
                  <a:pt x="2151" y="576"/>
                  <a:pt x="2158" y="575"/>
                  <a:pt x="2164" y="575"/>
                </a:cubicBezTo>
                <a:close/>
                <a:moveTo>
                  <a:pt x="737" y="810"/>
                </a:moveTo>
                <a:lnTo>
                  <a:pt x="726" y="821"/>
                </a:lnTo>
                <a:cubicBezTo>
                  <a:pt x="726" y="811"/>
                  <a:pt x="735" y="811"/>
                  <a:pt x="726" y="811"/>
                </a:cubicBezTo>
                <a:cubicBezTo>
                  <a:pt x="729" y="811"/>
                  <a:pt x="733" y="811"/>
                  <a:pt x="737" y="810"/>
                </a:cubicBezTo>
                <a:close/>
                <a:moveTo>
                  <a:pt x="907" y="861"/>
                </a:moveTo>
                <a:cubicBezTo>
                  <a:pt x="906" y="863"/>
                  <a:pt x="905" y="865"/>
                  <a:pt x="904" y="867"/>
                </a:cubicBezTo>
                <a:lnTo>
                  <a:pt x="904" y="867"/>
                </a:lnTo>
                <a:cubicBezTo>
                  <a:pt x="906" y="866"/>
                  <a:pt x="907" y="864"/>
                  <a:pt x="907" y="861"/>
                </a:cubicBezTo>
                <a:close/>
                <a:moveTo>
                  <a:pt x="876" y="891"/>
                </a:moveTo>
                <a:lnTo>
                  <a:pt x="876" y="902"/>
                </a:lnTo>
                <a:lnTo>
                  <a:pt x="866" y="891"/>
                </a:lnTo>
                <a:close/>
                <a:moveTo>
                  <a:pt x="444" y="911"/>
                </a:moveTo>
                <a:lnTo>
                  <a:pt x="444" y="922"/>
                </a:lnTo>
                <a:lnTo>
                  <a:pt x="433" y="922"/>
                </a:lnTo>
                <a:lnTo>
                  <a:pt x="444" y="911"/>
                </a:lnTo>
                <a:close/>
                <a:moveTo>
                  <a:pt x="1652" y="1002"/>
                </a:moveTo>
                <a:lnTo>
                  <a:pt x="1652" y="1012"/>
                </a:lnTo>
                <a:cubicBezTo>
                  <a:pt x="1652" y="1022"/>
                  <a:pt x="1641" y="1022"/>
                  <a:pt x="1641" y="1032"/>
                </a:cubicBezTo>
                <a:cubicBezTo>
                  <a:pt x="1652" y="1022"/>
                  <a:pt x="1652" y="1022"/>
                  <a:pt x="1661" y="1022"/>
                </a:cubicBezTo>
                <a:cubicBezTo>
                  <a:pt x="1652" y="1032"/>
                  <a:pt x="1641" y="1042"/>
                  <a:pt x="1641" y="1052"/>
                </a:cubicBezTo>
                <a:lnTo>
                  <a:pt x="1641" y="1032"/>
                </a:lnTo>
                <a:cubicBezTo>
                  <a:pt x="1641" y="1022"/>
                  <a:pt x="1631" y="1022"/>
                  <a:pt x="1621" y="1012"/>
                </a:cubicBezTo>
                <a:lnTo>
                  <a:pt x="1652" y="1002"/>
                </a:lnTo>
                <a:close/>
                <a:moveTo>
                  <a:pt x="1672" y="1052"/>
                </a:moveTo>
                <a:cubicBezTo>
                  <a:pt x="1672" y="1063"/>
                  <a:pt x="1672" y="1072"/>
                  <a:pt x="1661" y="1083"/>
                </a:cubicBezTo>
                <a:cubicBezTo>
                  <a:pt x="1652" y="1083"/>
                  <a:pt x="1641" y="1092"/>
                  <a:pt x="1621" y="1092"/>
                </a:cubicBezTo>
                <a:cubicBezTo>
                  <a:pt x="1621" y="1083"/>
                  <a:pt x="1621" y="1083"/>
                  <a:pt x="1631" y="1072"/>
                </a:cubicBezTo>
                <a:lnTo>
                  <a:pt x="1641" y="1072"/>
                </a:lnTo>
                <a:cubicBezTo>
                  <a:pt x="1652" y="1063"/>
                  <a:pt x="1661" y="1063"/>
                  <a:pt x="1672" y="1052"/>
                </a:cubicBezTo>
                <a:close/>
                <a:moveTo>
                  <a:pt x="2115" y="1072"/>
                </a:moveTo>
                <a:cubicBezTo>
                  <a:pt x="2115" y="1072"/>
                  <a:pt x="2104" y="1083"/>
                  <a:pt x="2104" y="1092"/>
                </a:cubicBezTo>
                <a:cubicBezTo>
                  <a:pt x="2095" y="1092"/>
                  <a:pt x="2095" y="1083"/>
                  <a:pt x="2095" y="1083"/>
                </a:cubicBezTo>
                <a:cubicBezTo>
                  <a:pt x="2104" y="1072"/>
                  <a:pt x="2104" y="1072"/>
                  <a:pt x="2115" y="1072"/>
                </a:cubicBezTo>
                <a:close/>
                <a:moveTo>
                  <a:pt x="1440" y="1042"/>
                </a:moveTo>
                <a:cubicBezTo>
                  <a:pt x="1440" y="1062"/>
                  <a:pt x="1440" y="1082"/>
                  <a:pt x="1457" y="1082"/>
                </a:cubicBezTo>
                <a:cubicBezTo>
                  <a:pt x="1466" y="1082"/>
                  <a:pt x="1479" y="1076"/>
                  <a:pt x="1500" y="1063"/>
                </a:cubicBezTo>
                <a:lnTo>
                  <a:pt x="1500" y="1072"/>
                </a:lnTo>
                <a:cubicBezTo>
                  <a:pt x="1480" y="1092"/>
                  <a:pt x="1460" y="1103"/>
                  <a:pt x="1430" y="1103"/>
                </a:cubicBezTo>
                <a:cubicBezTo>
                  <a:pt x="1420" y="1103"/>
                  <a:pt x="1410" y="1113"/>
                  <a:pt x="1400" y="1113"/>
                </a:cubicBezTo>
                <a:cubicBezTo>
                  <a:pt x="1379" y="1103"/>
                  <a:pt x="1339" y="1092"/>
                  <a:pt x="1309" y="1092"/>
                </a:cubicBezTo>
                <a:lnTo>
                  <a:pt x="1309" y="1083"/>
                </a:lnTo>
                <a:cubicBezTo>
                  <a:pt x="1359" y="1072"/>
                  <a:pt x="1400" y="1052"/>
                  <a:pt x="1440" y="1042"/>
                </a:cubicBezTo>
                <a:close/>
                <a:moveTo>
                  <a:pt x="1994" y="1083"/>
                </a:moveTo>
                <a:cubicBezTo>
                  <a:pt x="1994" y="1083"/>
                  <a:pt x="1994" y="1092"/>
                  <a:pt x="2004" y="1092"/>
                </a:cubicBezTo>
                <a:cubicBezTo>
                  <a:pt x="2004" y="1092"/>
                  <a:pt x="2004" y="1103"/>
                  <a:pt x="2014" y="1113"/>
                </a:cubicBezTo>
                <a:cubicBezTo>
                  <a:pt x="2004" y="1113"/>
                  <a:pt x="1994" y="1113"/>
                  <a:pt x="1983" y="1123"/>
                </a:cubicBezTo>
                <a:cubicBezTo>
                  <a:pt x="1983" y="1113"/>
                  <a:pt x="1983" y="1113"/>
                  <a:pt x="1974" y="1113"/>
                </a:cubicBezTo>
                <a:cubicBezTo>
                  <a:pt x="1974" y="1103"/>
                  <a:pt x="1974" y="1103"/>
                  <a:pt x="1963" y="1092"/>
                </a:cubicBezTo>
                <a:cubicBezTo>
                  <a:pt x="1974" y="1092"/>
                  <a:pt x="1983" y="1092"/>
                  <a:pt x="1994" y="1083"/>
                </a:cubicBezTo>
                <a:close/>
                <a:moveTo>
                  <a:pt x="1591" y="1042"/>
                </a:moveTo>
                <a:lnTo>
                  <a:pt x="1591" y="1063"/>
                </a:lnTo>
                <a:cubicBezTo>
                  <a:pt x="1589" y="1062"/>
                  <a:pt x="1587" y="1062"/>
                  <a:pt x="1585" y="1062"/>
                </a:cubicBezTo>
                <a:cubicBezTo>
                  <a:pt x="1558" y="1062"/>
                  <a:pt x="1537" y="1124"/>
                  <a:pt x="1491" y="1133"/>
                </a:cubicBezTo>
                <a:cubicBezTo>
                  <a:pt x="1500" y="1123"/>
                  <a:pt x="1511" y="1103"/>
                  <a:pt x="1520" y="1083"/>
                </a:cubicBezTo>
                <a:cubicBezTo>
                  <a:pt x="1561" y="1083"/>
                  <a:pt x="1571" y="1063"/>
                  <a:pt x="1591" y="1042"/>
                </a:cubicBezTo>
                <a:close/>
                <a:moveTo>
                  <a:pt x="1591" y="1092"/>
                </a:moveTo>
                <a:lnTo>
                  <a:pt x="1591" y="1143"/>
                </a:lnTo>
                <a:cubicBezTo>
                  <a:pt x="1561" y="1123"/>
                  <a:pt x="1541" y="1103"/>
                  <a:pt x="1591" y="1092"/>
                </a:cubicBezTo>
                <a:close/>
                <a:moveTo>
                  <a:pt x="1618" y="1169"/>
                </a:moveTo>
                <a:cubicBezTo>
                  <a:pt x="1620" y="1169"/>
                  <a:pt x="1621" y="1170"/>
                  <a:pt x="1621" y="1173"/>
                </a:cubicBezTo>
                <a:lnTo>
                  <a:pt x="1601" y="1173"/>
                </a:lnTo>
                <a:cubicBezTo>
                  <a:pt x="1608" y="1173"/>
                  <a:pt x="1614" y="1169"/>
                  <a:pt x="1618" y="1169"/>
                </a:cubicBezTo>
                <a:close/>
                <a:moveTo>
                  <a:pt x="2678" y="891"/>
                </a:moveTo>
                <a:lnTo>
                  <a:pt x="2889" y="1163"/>
                </a:lnTo>
                <a:cubicBezTo>
                  <a:pt x="2880" y="1173"/>
                  <a:pt x="2869" y="1183"/>
                  <a:pt x="2860" y="1183"/>
                </a:cubicBezTo>
                <a:lnTo>
                  <a:pt x="2829" y="1143"/>
                </a:lnTo>
                <a:lnTo>
                  <a:pt x="2829" y="1092"/>
                </a:lnTo>
                <a:lnTo>
                  <a:pt x="2678" y="891"/>
                </a:lnTo>
                <a:close/>
                <a:moveTo>
                  <a:pt x="272" y="951"/>
                </a:moveTo>
                <a:cubicBezTo>
                  <a:pt x="283" y="982"/>
                  <a:pt x="292" y="1002"/>
                  <a:pt x="303" y="1032"/>
                </a:cubicBezTo>
                <a:cubicBezTo>
                  <a:pt x="312" y="1022"/>
                  <a:pt x="323" y="1012"/>
                  <a:pt x="333" y="1012"/>
                </a:cubicBezTo>
                <a:lnTo>
                  <a:pt x="323" y="1022"/>
                </a:lnTo>
                <a:cubicBezTo>
                  <a:pt x="332" y="1025"/>
                  <a:pt x="341" y="1026"/>
                  <a:pt x="351" y="1026"/>
                </a:cubicBezTo>
                <a:cubicBezTo>
                  <a:pt x="375" y="1026"/>
                  <a:pt x="402" y="1019"/>
                  <a:pt x="424" y="1012"/>
                </a:cubicBezTo>
                <a:lnTo>
                  <a:pt x="424" y="1022"/>
                </a:lnTo>
                <a:lnTo>
                  <a:pt x="424" y="1032"/>
                </a:lnTo>
                <a:cubicBezTo>
                  <a:pt x="403" y="1042"/>
                  <a:pt x="403" y="1052"/>
                  <a:pt x="413" y="1072"/>
                </a:cubicBezTo>
                <a:lnTo>
                  <a:pt x="413" y="1083"/>
                </a:lnTo>
                <a:cubicBezTo>
                  <a:pt x="383" y="1083"/>
                  <a:pt x="363" y="1092"/>
                  <a:pt x="333" y="1113"/>
                </a:cubicBezTo>
                <a:cubicBezTo>
                  <a:pt x="343" y="1143"/>
                  <a:pt x="353" y="1173"/>
                  <a:pt x="373" y="1213"/>
                </a:cubicBezTo>
                <a:lnTo>
                  <a:pt x="343" y="1213"/>
                </a:lnTo>
                <a:cubicBezTo>
                  <a:pt x="333" y="1204"/>
                  <a:pt x="333" y="1204"/>
                  <a:pt x="333" y="1193"/>
                </a:cubicBezTo>
                <a:lnTo>
                  <a:pt x="323" y="1193"/>
                </a:lnTo>
                <a:cubicBezTo>
                  <a:pt x="323" y="1204"/>
                  <a:pt x="333" y="1204"/>
                  <a:pt x="333" y="1213"/>
                </a:cubicBezTo>
                <a:cubicBezTo>
                  <a:pt x="319" y="1218"/>
                  <a:pt x="303" y="1225"/>
                  <a:pt x="289" y="1225"/>
                </a:cubicBezTo>
                <a:cubicBezTo>
                  <a:pt x="274" y="1225"/>
                  <a:pt x="263" y="1216"/>
                  <a:pt x="263" y="1183"/>
                </a:cubicBezTo>
                <a:cubicBezTo>
                  <a:pt x="232" y="1163"/>
                  <a:pt x="252" y="1133"/>
                  <a:pt x="292" y="1123"/>
                </a:cubicBezTo>
                <a:cubicBezTo>
                  <a:pt x="292" y="1133"/>
                  <a:pt x="292" y="1143"/>
                  <a:pt x="303" y="1143"/>
                </a:cubicBezTo>
                <a:cubicBezTo>
                  <a:pt x="292" y="1103"/>
                  <a:pt x="272" y="1063"/>
                  <a:pt x="212" y="1042"/>
                </a:cubicBezTo>
                <a:cubicBezTo>
                  <a:pt x="252" y="1032"/>
                  <a:pt x="263" y="1032"/>
                  <a:pt x="272" y="992"/>
                </a:cubicBezTo>
                <a:lnTo>
                  <a:pt x="272" y="992"/>
                </a:lnTo>
                <a:lnTo>
                  <a:pt x="232" y="1012"/>
                </a:lnTo>
                <a:cubicBezTo>
                  <a:pt x="242" y="1002"/>
                  <a:pt x="252" y="982"/>
                  <a:pt x="272" y="951"/>
                </a:cubicBezTo>
                <a:close/>
                <a:moveTo>
                  <a:pt x="81" y="1113"/>
                </a:moveTo>
                <a:cubicBezTo>
                  <a:pt x="91" y="1113"/>
                  <a:pt x="101" y="1123"/>
                  <a:pt x="111" y="1133"/>
                </a:cubicBezTo>
                <a:cubicBezTo>
                  <a:pt x="101" y="1133"/>
                  <a:pt x="101" y="1133"/>
                  <a:pt x="101" y="1143"/>
                </a:cubicBezTo>
                <a:lnTo>
                  <a:pt x="222" y="1435"/>
                </a:lnTo>
                <a:lnTo>
                  <a:pt x="212" y="1435"/>
                </a:lnTo>
                <a:lnTo>
                  <a:pt x="81" y="1113"/>
                </a:lnTo>
                <a:close/>
                <a:moveTo>
                  <a:pt x="2124" y="96"/>
                </a:moveTo>
                <a:cubicBezTo>
                  <a:pt x="2144" y="96"/>
                  <a:pt x="2185" y="96"/>
                  <a:pt x="2225" y="106"/>
                </a:cubicBezTo>
                <a:cubicBezTo>
                  <a:pt x="2296" y="116"/>
                  <a:pt x="2376" y="137"/>
                  <a:pt x="2376" y="137"/>
                </a:cubicBezTo>
                <a:cubicBezTo>
                  <a:pt x="2326" y="137"/>
                  <a:pt x="2316" y="146"/>
                  <a:pt x="2285" y="157"/>
                </a:cubicBezTo>
                <a:cubicBezTo>
                  <a:pt x="2317" y="150"/>
                  <a:pt x="2346" y="148"/>
                  <a:pt x="2374" y="148"/>
                </a:cubicBezTo>
                <a:cubicBezTo>
                  <a:pt x="2435" y="148"/>
                  <a:pt x="2489" y="160"/>
                  <a:pt x="2537" y="166"/>
                </a:cubicBezTo>
                <a:lnTo>
                  <a:pt x="3242" y="1133"/>
                </a:lnTo>
                <a:cubicBezTo>
                  <a:pt x="3232" y="1233"/>
                  <a:pt x="3222" y="1324"/>
                  <a:pt x="3222" y="1445"/>
                </a:cubicBezTo>
                <a:cubicBezTo>
                  <a:pt x="3209" y="1464"/>
                  <a:pt x="3201" y="1472"/>
                  <a:pt x="3197" y="1472"/>
                </a:cubicBezTo>
                <a:cubicBezTo>
                  <a:pt x="3187" y="1472"/>
                  <a:pt x="3191" y="1436"/>
                  <a:pt x="3191" y="1394"/>
                </a:cubicBezTo>
                <a:cubicBezTo>
                  <a:pt x="3198" y="1362"/>
                  <a:pt x="3200" y="1330"/>
                  <a:pt x="3196" y="1330"/>
                </a:cubicBezTo>
                <a:lnTo>
                  <a:pt x="3196" y="1330"/>
                </a:lnTo>
                <a:cubicBezTo>
                  <a:pt x="3193" y="1330"/>
                  <a:pt x="3189" y="1339"/>
                  <a:pt x="3182" y="1365"/>
                </a:cubicBezTo>
                <a:cubicBezTo>
                  <a:pt x="3191" y="1284"/>
                  <a:pt x="3171" y="1193"/>
                  <a:pt x="3131" y="1123"/>
                </a:cubicBezTo>
                <a:lnTo>
                  <a:pt x="2517" y="277"/>
                </a:lnTo>
                <a:cubicBezTo>
                  <a:pt x="2487" y="287"/>
                  <a:pt x="2457" y="307"/>
                  <a:pt x="2446" y="327"/>
                </a:cubicBezTo>
                <a:cubicBezTo>
                  <a:pt x="2467" y="327"/>
                  <a:pt x="2487" y="338"/>
                  <a:pt x="2497" y="338"/>
                </a:cubicBezTo>
                <a:lnTo>
                  <a:pt x="3071" y="1113"/>
                </a:lnTo>
                <a:cubicBezTo>
                  <a:pt x="3061" y="1213"/>
                  <a:pt x="3071" y="1253"/>
                  <a:pt x="3091" y="1294"/>
                </a:cubicBezTo>
                <a:cubicBezTo>
                  <a:pt x="3101" y="1324"/>
                  <a:pt x="3121" y="1354"/>
                  <a:pt x="3111" y="1415"/>
                </a:cubicBezTo>
                <a:lnTo>
                  <a:pt x="2920" y="1153"/>
                </a:lnTo>
                <a:lnTo>
                  <a:pt x="2920" y="1113"/>
                </a:lnTo>
                <a:lnTo>
                  <a:pt x="2950" y="1153"/>
                </a:lnTo>
                <a:lnTo>
                  <a:pt x="2940" y="1103"/>
                </a:lnTo>
                <a:lnTo>
                  <a:pt x="2477" y="459"/>
                </a:lnTo>
                <a:cubicBezTo>
                  <a:pt x="2442" y="467"/>
                  <a:pt x="2406" y="468"/>
                  <a:pt x="2371" y="475"/>
                </a:cubicBezTo>
                <a:lnTo>
                  <a:pt x="2371" y="475"/>
                </a:lnTo>
                <a:cubicBezTo>
                  <a:pt x="2376" y="475"/>
                  <a:pt x="2381" y="474"/>
                  <a:pt x="2387" y="474"/>
                </a:cubicBezTo>
                <a:cubicBezTo>
                  <a:pt x="2414" y="474"/>
                  <a:pt x="2446" y="482"/>
                  <a:pt x="2467" y="488"/>
                </a:cubicBezTo>
                <a:lnTo>
                  <a:pt x="2909" y="1103"/>
                </a:lnTo>
                <a:cubicBezTo>
                  <a:pt x="2909" y="1113"/>
                  <a:pt x="2909" y="1123"/>
                  <a:pt x="2900" y="1133"/>
                </a:cubicBezTo>
                <a:lnTo>
                  <a:pt x="2648" y="801"/>
                </a:lnTo>
                <a:cubicBezTo>
                  <a:pt x="2638" y="801"/>
                  <a:pt x="2638" y="811"/>
                  <a:pt x="2628" y="821"/>
                </a:cubicBezTo>
                <a:lnTo>
                  <a:pt x="2658" y="821"/>
                </a:lnTo>
                <a:lnTo>
                  <a:pt x="2900" y="1143"/>
                </a:lnTo>
                <a:lnTo>
                  <a:pt x="2889" y="1153"/>
                </a:lnTo>
                <a:lnTo>
                  <a:pt x="2678" y="871"/>
                </a:lnTo>
                <a:lnTo>
                  <a:pt x="2668" y="871"/>
                </a:lnTo>
                <a:lnTo>
                  <a:pt x="2628" y="821"/>
                </a:lnTo>
                <a:lnTo>
                  <a:pt x="2446" y="579"/>
                </a:lnTo>
                <a:cubicBezTo>
                  <a:pt x="2406" y="579"/>
                  <a:pt x="2356" y="569"/>
                  <a:pt x="2326" y="559"/>
                </a:cubicBezTo>
                <a:lnTo>
                  <a:pt x="2225" y="327"/>
                </a:lnTo>
                <a:lnTo>
                  <a:pt x="2225" y="327"/>
                </a:lnTo>
                <a:cubicBezTo>
                  <a:pt x="2285" y="287"/>
                  <a:pt x="2366" y="257"/>
                  <a:pt x="2437" y="257"/>
                </a:cubicBezTo>
                <a:cubicBezTo>
                  <a:pt x="2331" y="234"/>
                  <a:pt x="2264" y="223"/>
                  <a:pt x="2217" y="223"/>
                </a:cubicBezTo>
                <a:cubicBezTo>
                  <a:pt x="2201" y="223"/>
                  <a:pt x="2187" y="224"/>
                  <a:pt x="2175" y="227"/>
                </a:cubicBezTo>
                <a:lnTo>
                  <a:pt x="2115" y="227"/>
                </a:lnTo>
                <a:cubicBezTo>
                  <a:pt x="2074" y="227"/>
                  <a:pt x="2014" y="237"/>
                  <a:pt x="1903" y="237"/>
                </a:cubicBezTo>
                <a:cubicBezTo>
                  <a:pt x="1893" y="207"/>
                  <a:pt x="1943" y="177"/>
                  <a:pt x="2004" y="157"/>
                </a:cubicBezTo>
                <a:cubicBezTo>
                  <a:pt x="2054" y="137"/>
                  <a:pt x="2115" y="116"/>
                  <a:pt x="2074" y="96"/>
                </a:cubicBezTo>
                <a:close/>
                <a:moveTo>
                  <a:pt x="202" y="1465"/>
                </a:moveTo>
                <a:lnTo>
                  <a:pt x="192" y="1475"/>
                </a:lnTo>
                <a:cubicBezTo>
                  <a:pt x="202" y="1475"/>
                  <a:pt x="202" y="1465"/>
                  <a:pt x="202" y="1465"/>
                </a:cubicBezTo>
                <a:close/>
                <a:moveTo>
                  <a:pt x="2909" y="1163"/>
                </a:moveTo>
                <a:lnTo>
                  <a:pt x="3111" y="1425"/>
                </a:lnTo>
                <a:lnTo>
                  <a:pt x="3111" y="1455"/>
                </a:lnTo>
                <a:cubicBezTo>
                  <a:pt x="3101" y="1475"/>
                  <a:pt x="3101" y="1485"/>
                  <a:pt x="3101" y="1495"/>
                </a:cubicBezTo>
                <a:lnTo>
                  <a:pt x="3101" y="1506"/>
                </a:lnTo>
                <a:lnTo>
                  <a:pt x="2900" y="1233"/>
                </a:lnTo>
                <a:cubicBezTo>
                  <a:pt x="2900" y="1213"/>
                  <a:pt x="2900" y="1204"/>
                  <a:pt x="2909" y="1193"/>
                </a:cubicBezTo>
                <a:lnTo>
                  <a:pt x="3111" y="1455"/>
                </a:lnTo>
                <a:lnTo>
                  <a:pt x="2909" y="1183"/>
                </a:lnTo>
                <a:lnTo>
                  <a:pt x="2909" y="1163"/>
                </a:lnTo>
                <a:close/>
                <a:moveTo>
                  <a:pt x="2889" y="1253"/>
                </a:moveTo>
                <a:lnTo>
                  <a:pt x="3081" y="1515"/>
                </a:lnTo>
                <a:cubicBezTo>
                  <a:pt x="3081" y="1526"/>
                  <a:pt x="3071" y="1526"/>
                  <a:pt x="3061" y="1535"/>
                </a:cubicBezTo>
                <a:lnTo>
                  <a:pt x="2880" y="1284"/>
                </a:lnTo>
                <a:cubicBezTo>
                  <a:pt x="2880" y="1274"/>
                  <a:pt x="2889" y="1264"/>
                  <a:pt x="2889" y="1253"/>
                </a:cubicBezTo>
                <a:close/>
                <a:moveTo>
                  <a:pt x="2849" y="1475"/>
                </a:moveTo>
                <a:cubicBezTo>
                  <a:pt x="2880" y="1506"/>
                  <a:pt x="2889" y="1535"/>
                  <a:pt x="2909" y="1555"/>
                </a:cubicBezTo>
                <a:lnTo>
                  <a:pt x="2900" y="1566"/>
                </a:lnTo>
                <a:cubicBezTo>
                  <a:pt x="2880" y="1535"/>
                  <a:pt x="2860" y="1515"/>
                  <a:pt x="2839" y="1485"/>
                </a:cubicBezTo>
                <a:lnTo>
                  <a:pt x="2849" y="1485"/>
                </a:lnTo>
                <a:lnTo>
                  <a:pt x="2849" y="1475"/>
                </a:lnTo>
                <a:close/>
                <a:moveTo>
                  <a:pt x="453" y="1676"/>
                </a:moveTo>
                <a:cubicBezTo>
                  <a:pt x="453" y="1696"/>
                  <a:pt x="464" y="1707"/>
                  <a:pt x="473" y="1727"/>
                </a:cubicBezTo>
                <a:lnTo>
                  <a:pt x="473" y="1737"/>
                </a:lnTo>
                <a:lnTo>
                  <a:pt x="473" y="1747"/>
                </a:lnTo>
                <a:cubicBezTo>
                  <a:pt x="473" y="1737"/>
                  <a:pt x="464" y="1737"/>
                  <a:pt x="464" y="1737"/>
                </a:cubicBezTo>
                <a:lnTo>
                  <a:pt x="453" y="1737"/>
                </a:lnTo>
                <a:lnTo>
                  <a:pt x="464" y="1747"/>
                </a:lnTo>
                <a:cubicBezTo>
                  <a:pt x="464" y="1757"/>
                  <a:pt x="453" y="1757"/>
                  <a:pt x="453" y="1767"/>
                </a:cubicBezTo>
                <a:lnTo>
                  <a:pt x="444" y="1737"/>
                </a:lnTo>
                <a:lnTo>
                  <a:pt x="464" y="1727"/>
                </a:lnTo>
                <a:cubicBezTo>
                  <a:pt x="453" y="1717"/>
                  <a:pt x="453" y="1696"/>
                  <a:pt x="444" y="1676"/>
                </a:cubicBezTo>
                <a:close/>
                <a:moveTo>
                  <a:pt x="494" y="1777"/>
                </a:moveTo>
                <a:lnTo>
                  <a:pt x="494" y="1787"/>
                </a:lnTo>
                <a:cubicBezTo>
                  <a:pt x="494" y="1787"/>
                  <a:pt x="494" y="1797"/>
                  <a:pt x="504" y="1797"/>
                </a:cubicBezTo>
                <a:lnTo>
                  <a:pt x="484" y="1797"/>
                </a:lnTo>
                <a:lnTo>
                  <a:pt x="473" y="1808"/>
                </a:lnTo>
                <a:lnTo>
                  <a:pt x="473" y="1787"/>
                </a:lnTo>
                <a:lnTo>
                  <a:pt x="484" y="1787"/>
                </a:lnTo>
                <a:lnTo>
                  <a:pt x="484" y="1777"/>
                </a:lnTo>
                <a:close/>
                <a:moveTo>
                  <a:pt x="232" y="1455"/>
                </a:moveTo>
                <a:lnTo>
                  <a:pt x="373" y="1828"/>
                </a:lnTo>
                <a:lnTo>
                  <a:pt x="373" y="1837"/>
                </a:lnTo>
                <a:lnTo>
                  <a:pt x="222" y="1455"/>
                </a:lnTo>
                <a:close/>
                <a:moveTo>
                  <a:pt x="484" y="1808"/>
                </a:moveTo>
                <a:lnTo>
                  <a:pt x="484" y="1837"/>
                </a:lnTo>
                <a:lnTo>
                  <a:pt x="473" y="1828"/>
                </a:lnTo>
                <a:cubicBezTo>
                  <a:pt x="484" y="1817"/>
                  <a:pt x="484" y="1808"/>
                  <a:pt x="484" y="1808"/>
                </a:cubicBezTo>
                <a:close/>
                <a:moveTo>
                  <a:pt x="514" y="1837"/>
                </a:moveTo>
                <a:cubicBezTo>
                  <a:pt x="514" y="1837"/>
                  <a:pt x="514" y="1848"/>
                  <a:pt x="524" y="1857"/>
                </a:cubicBezTo>
                <a:lnTo>
                  <a:pt x="514" y="1857"/>
                </a:lnTo>
                <a:cubicBezTo>
                  <a:pt x="514" y="1848"/>
                  <a:pt x="514" y="1848"/>
                  <a:pt x="504" y="1837"/>
                </a:cubicBezTo>
                <a:close/>
                <a:moveTo>
                  <a:pt x="3222" y="1566"/>
                </a:moveTo>
                <a:lnTo>
                  <a:pt x="3484" y="1928"/>
                </a:lnTo>
                <a:cubicBezTo>
                  <a:pt x="3473" y="1938"/>
                  <a:pt x="3464" y="1958"/>
                  <a:pt x="3464" y="1978"/>
                </a:cubicBezTo>
                <a:cubicBezTo>
                  <a:pt x="3468" y="1983"/>
                  <a:pt x="3472" y="1985"/>
                  <a:pt x="3476" y="1985"/>
                </a:cubicBezTo>
                <a:cubicBezTo>
                  <a:pt x="3488" y="1985"/>
                  <a:pt x="3496" y="1962"/>
                  <a:pt x="3504" y="1938"/>
                </a:cubicBezTo>
                <a:lnTo>
                  <a:pt x="3222" y="1566"/>
                </a:lnTo>
                <a:close/>
                <a:moveTo>
                  <a:pt x="383" y="1848"/>
                </a:moveTo>
                <a:lnTo>
                  <a:pt x="444" y="1989"/>
                </a:lnTo>
                <a:lnTo>
                  <a:pt x="433" y="1989"/>
                </a:lnTo>
                <a:lnTo>
                  <a:pt x="383" y="1848"/>
                </a:lnTo>
                <a:close/>
                <a:moveTo>
                  <a:pt x="2265" y="2018"/>
                </a:moveTo>
                <a:cubicBezTo>
                  <a:pt x="2265" y="2018"/>
                  <a:pt x="2276" y="2018"/>
                  <a:pt x="2276" y="2029"/>
                </a:cubicBezTo>
                <a:lnTo>
                  <a:pt x="2265" y="2039"/>
                </a:lnTo>
                <a:lnTo>
                  <a:pt x="2265" y="2018"/>
                </a:lnTo>
                <a:close/>
                <a:moveTo>
                  <a:pt x="2376" y="1767"/>
                </a:moveTo>
                <a:cubicBezTo>
                  <a:pt x="2376" y="1787"/>
                  <a:pt x="2356" y="1787"/>
                  <a:pt x="2336" y="1787"/>
                </a:cubicBezTo>
                <a:cubicBezTo>
                  <a:pt x="2345" y="1802"/>
                  <a:pt x="2353" y="1807"/>
                  <a:pt x="2361" y="1807"/>
                </a:cubicBezTo>
                <a:cubicBezTo>
                  <a:pt x="2377" y="1807"/>
                  <a:pt x="2391" y="1786"/>
                  <a:pt x="2409" y="1786"/>
                </a:cubicBezTo>
                <a:cubicBezTo>
                  <a:pt x="2412" y="1786"/>
                  <a:pt x="2414" y="1787"/>
                  <a:pt x="2417" y="1787"/>
                </a:cubicBezTo>
                <a:cubicBezTo>
                  <a:pt x="2417" y="1797"/>
                  <a:pt x="2406" y="1808"/>
                  <a:pt x="2406" y="1817"/>
                </a:cubicBezTo>
                <a:cubicBezTo>
                  <a:pt x="2417" y="1797"/>
                  <a:pt x="2426" y="1797"/>
                  <a:pt x="2467" y="1797"/>
                </a:cubicBezTo>
                <a:lnTo>
                  <a:pt x="2446" y="1868"/>
                </a:lnTo>
                <a:lnTo>
                  <a:pt x="2446" y="1837"/>
                </a:lnTo>
                <a:lnTo>
                  <a:pt x="2386" y="1918"/>
                </a:lnTo>
                <a:cubicBezTo>
                  <a:pt x="2366" y="1948"/>
                  <a:pt x="2346" y="1978"/>
                  <a:pt x="2336" y="1989"/>
                </a:cubicBezTo>
                <a:cubicBezTo>
                  <a:pt x="2316" y="2009"/>
                  <a:pt x="2316" y="2029"/>
                  <a:pt x="2296" y="2049"/>
                </a:cubicBezTo>
                <a:cubicBezTo>
                  <a:pt x="2296" y="2049"/>
                  <a:pt x="2285" y="2049"/>
                  <a:pt x="2285" y="2059"/>
                </a:cubicBezTo>
                <a:lnTo>
                  <a:pt x="2276" y="2059"/>
                </a:lnTo>
                <a:lnTo>
                  <a:pt x="2276" y="2049"/>
                </a:lnTo>
                <a:cubicBezTo>
                  <a:pt x="2276" y="2039"/>
                  <a:pt x="2276" y="2039"/>
                  <a:pt x="2285" y="2029"/>
                </a:cubicBezTo>
                <a:cubicBezTo>
                  <a:pt x="2296" y="2018"/>
                  <a:pt x="2296" y="1998"/>
                  <a:pt x="2306" y="1989"/>
                </a:cubicBezTo>
                <a:cubicBezTo>
                  <a:pt x="2296" y="1989"/>
                  <a:pt x="2296" y="1998"/>
                  <a:pt x="2285" y="2009"/>
                </a:cubicBezTo>
                <a:cubicBezTo>
                  <a:pt x="2296" y="1958"/>
                  <a:pt x="2326" y="1908"/>
                  <a:pt x="2336" y="1857"/>
                </a:cubicBezTo>
                <a:cubicBezTo>
                  <a:pt x="2346" y="1868"/>
                  <a:pt x="2356" y="1868"/>
                  <a:pt x="2366" y="1878"/>
                </a:cubicBezTo>
                <a:cubicBezTo>
                  <a:pt x="2386" y="1868"/>
                  <a:pt x="2386" y="1837"/>
                  <a:pt x="2406" y="1817"/>
                </a:cubicBezTo>
                <a:lnTo>
                  <a:pt x="2406" y="1817"/>
                </a:lnTo>
                <a:cubicBezTo>
                  <a:pt x="2386" y="1828"/>
                  <a:pt x="2366" y="1837"/>
                  <a:pt x="2336" y="1837"/>
                </a:cubicBezTo>
                <a:lnTo>
                  <a:pt x="2336" y="1797"/>
                </a:lnTo>
                <a:lnTo>
                  <a:pt x="2336" y="1787"/>
                </a:lnTo>
                <a:lnTo>
                  <a:pt x="2356" y="1767"/>
                </a:lnTo>
                <a:close/>
                <a:moveTo>
                  <a:pt x="353" y="2069"/>
                </a:moveTo>
                <a:cubicBezTo>
                  <a:pt x="345" y="2077"/>
                  <a:pt x="339" y="2084"/>
                  <a:pt x="334" y="2092"/>
                </a:cubicBezTo>
                <a:lnTo>
                  <a:pt x="334" y="2092"/>
                </a:lnTo>
                <a:lnTo>
                  <a:pt x="353" y="2069"/>
                </a:lnTo>
                <a:close/>
                <a:moveTo>
                  <a:pt x="916" y="2130"/>
                </a:moveTo>
                <a:cubicBezTo>
                  <a:pt x="927" y="2159"/>
                  <a:pt x="937" y="2150"/>
                  <a:pt x="937" y="2180"/>
                </a:cubicBezTo>
                <a:cubicBezTo>
                  <a:pt x="916" y="2180"/>
                  <a:pt x="896" y="2170"/>
                  <a:pt x="876" y="2170"/>
                </a:cubicBezTo>
                <a:cubicBezTo>
                  <a:pt x="896" y="2159"/>
                  <a:pt x="907" y="2139"/>
                  <a:pt x="916" y="2130"/>
                </a:cubicBezTo>
                <a:close/>
                <a:moveTo>
                  <a:pt x="1168" y="2200"/>
                </a:moveTo>
                <a:cubicBezTo>
                  <a:pt x="1178" y="2210"/>
                  <a:pt x="1178" y="2220"/>
                  <a:pt x="1178" y="2220"/>
                </a:cubicBezTo>
                <a:cubicBezTo>
                  <a:pt x="1178" y="2220"/>
                  <a:pt x="1168" y="2210"/>
                  <a:pt x="1168" y="2200"/>
                </a:cubicBezTo>
                <a:close/>
                <a:moveTo>
                  <a:pt x="1128" y="2220"/>
                </a:moveTo>
                <a:cubicBezTo>
                  <a:pt x="1128" y="2230"/>
                  <a:pt x="1138" y="2230"/>
                  <a:pt x="1138" y="2240"/>
                </a:cubicBezTo>
                <a:lnTo>
                  <a:pt x="1108" y="2240"/>
                </a:lnTo>
                <a:cubicBezTo>
                  <a:pt x="1108" y="2230"/>
                  <a:pt x="1118" y="2220"/>
                  <a:pt x="1128" y="2220"/>
                </a:cubicBezTo>
                <a:close/>
                <a:moveTo>
                  <a:pt x="1138" y="2240"/>
                </a:moveTo>
                <a:cubicBezTo>
                  <a:pt x="1148" y="2260"/>
                  <a:pt x="1148" y="2271"/>
                  <a:pt x="1158" y="2280"/>
                </a:cubicBezTo>
                <a:cubicBezTo>
                  <a:pt x="1138" y="2280"/>
                  <a:pt x="1128" y="2260"/>
                  <a:pt x="1138" y="2240"/>
                </a:cubicBezTo>
                <a:close/>
                <a:moveTo>
                  <a:pt x="907" y="2271"/>
                </a:moveTo>
                <a:cubicBezTo>
                  <a:pt x="927" y="2271"/>
                  <a:pt x="927" y="2291"/>
                  <a:pt x="927" y="2311"/>
                </a:cubicBezTo>
                <a:lnTo>
                  <a:pt x="916" y="2311"/>
                </a:lnTo>
                <a:cubicBezTo>
                  <a:pt x="907" y="2300"/>
                  <a:pt x="896" y="2291"/>
                  <a:pt x="896" y="2271"/>
                </a:cubicBezTo>
                <a:close/>
                <a:moveTo>
                  <a:pt x="1893" y="2240"/>
                </a:moveTo>
                <a:lnTo>
                  <a:pt x="1913" y="2260"/>
                </a:lnTo>
                <a:lnTo>
                  <a:pt x="1913" y="2280"/>
                </a:lnTo>
                <a:cubicBezTo>
                  <a:pt x="1913" y="2291"/>
                  <a:pt x="1913" y="2291"/>
                  <a:pt x="1903" y="2300"/>
                </a:cubicBezTo>
                <a:cubicBezTo>
                  <a:pt x="1893" y="2311"/>
                  <a:pt x="1883" y="2320"/>
                  <a:pt x="1873" y="2320"/>
                </a:cubicBezTo>
                <a:cubicBezTo>
                  <a:pt x="1873" y="2311"/>
                  <a:pt x="1873" y="2311"/>
                  <a:pt x="1863" y="2291"/>
                </a:cubicBezTo>
                <a:cubicBezTo>
                  <a:pt x="1851" y="2296"/>
                  <a:pt x="1830" y="2309"/>
                  <a:pt x="1814" y="2309"/>
                </a:cubicBezTo>
                <a:cubicBezTo>
                  <a:pt x="1802" y="2309"/>
                  <a:pt x="1793" y="2302"/>
                  <a:pt x="1793" y="2280"/>
                </a:cubicBezTo>
                <a:cubicBezTo>
                  <a:pt x="1813" y="2271"/>
                  <a:pt x="1842" y="2260"/>
                  <a:pt x="1863" y="2250"/>
                </a:cubicBezTo>
                <a:lnTo>
                  <a:pt x="1893" y="2240"/>
                </a:lnTo>
                <a:close/>
                <a:moveTo>
                  <a:pt x="2877" y="2208"/>
                </a:moveTo>
                <a:cubicBezTo>
                  <a:pt x="2884" y="2208"/>
                  <a:pt x="2892" y="2208"/>
                  <a:pt x="2900" y="2210"/>
                </a:cubicBezTo>
                <a:cubicBezTo>
                  <a:pt x="2900" y="2220"/>
                  <a:pt x="2900" y="2220"/>
                  <a:pt x="2909" y="2220"/>
                </a:cubicBezTo>
                <a:cubicBezTo>
                  <a:pt x="2900" y="2220"/>
                  <a:pt x="2889" y="2230"/>
                  <a:pt x="2889" y="2230"/>
                </a:cubicBezTo>
                <a:cubicBezTo>
                  <a:pt x="2889" y="2250"/>
                  <a:pt x="2880" y="2260"/>
                  <a:pt x="2869" y="2280"/>
                </a:cubicBezTo>
                <a:lnTo>
                  <a:pt x="2940" y="2220"/>
                </a:lnTo>
                <a:lnTo>
                  <a:pt x="2940" y="2220"/>
                </a:lnTo>
                <a:cubicBezTo>
                  <a:pt x="2909" y="2280"/>
                  <a:pt x="2930" y="2300"/>
                  <a:pt x="2950" y="2351"/>
                </a:cubicBezTo>
                <a:cubicBezTo>
                  <a:pt x="2901" y="2391"/>
                  <a:pt x="2857" y="2402"/>
                  <a:pt x="2818" y="2402"/>
                </a:cubicBezTo>
                <a:cubicBezTo>
                  <a:pt x="2777" y="2402"/>
                  <a:pt x="2740" y="2390"/>
                  <a:pt x="2706" y="2390"/>
                </a:cubicBezTo>
                <a:cubicBezTo>
                  <a:pt x="2700" y="2390"/>
                  <a:pt x="2694" y="2390"/>
                  <a:pt x="2688" y="2391"/>
                </a:cubicBezTo>
                <a:cubicBezTo>
                  <a:pt x="2688" y="2381"/>
                  <a:pt x="2699" y="2361"/>
                  <a:pt x="2708" y="2351"/>
                </a:cubicBezTo>
                <a:cubicBezTo>
                  <a:pt x="2719" y="2351"/>
                  <a:pt x="2728" y="2351"/>
                  <a:pt x="2748" y="2361"/>
                </a:cubicBezTo>
                <a:cubicBezTo>
                  <a:pt x="2758" y="2297"/>
                  <a:pt x="2800" y="2208"/>
                  <a:pt x="2877" y="2208"/>
                </a:cubicBezTo>
                <a:close/>
                <a:moveTo>
                  <a:pt x="1702" y="2401"/>
                </a:moveTo>
                <a:cubicBezTo>
                  <a:pt x="1702" y="2411"/>
                  <a:pt x="1712" y="2421"/>
                  <a:pt x="1712" y="2441"/>
                </a:cubicBezTo>
                <a:cubicBezTo>
                  <a:pt x="1702" y="2432"/>
                  <a:pt x="1692" y="2432"/>
                  <a:pt x="1692" y="2432"/>
                </a:cubicBezTo>
                <a:lnTo>
                  <a:pt x="1702" y="2401"/>
                </a:lnTo>
                <a:close/>
                <a:moveTo>
                  <a:pt x="2044" y="2432"/>
                </a:moveTo>
                <a:cubicBezTo>
                  <a:pt x="2044" y="2432"/>
                  <a:pt x="2054" y="2432"/>
                  <a:pt x="2054" y="2441"/>
                </a:cubicBezTo>
                <a:cubicBezTo>
                  <a:pt x="2054" y="2432"/>
                  <a:pt x="2054" y="2432"/>
                  <a:pt x="2044" y="2432"/>
                </a:cubicBezTo>
                <a:close/>
                <a:moveTo>
                  <a:pt x="2453" y="2448"/>
                </a:moveTo>
                <a:lnTo>
                  <a:pt x="2446" y="2461"/>
                </a:lnTo>
                <a:cubicBezTo>
                  <a:pt x="2450" y="2458"/>
                  <a:pt x="2453" y="2453"/>
                  <a:pt x="2453" y="2448"/>
                </a:cubicBezTo>
                <a:close/>
                <a:moveTo>
                  <a:pt x="1712" y="2482"/>
                </a:moveTo>
                <a:lnTo>
                  <a:pt x="1692" y="2492"/>
                </a:lnTo>
                <a:cubicBezTo>
                  <a:pt x="1702" y="2482"/>
                  <a:pt x="1702" y="2482"/>
                  <a:pt x="1712" y="2482"/>
                </a:cubicBezTo>
                <a:close/>
                <a:moveTo>
                  <a:pt x="2135" y="2381"/>
                </a:moveTo>
                <a:lnTo>
                  <a:pt x="2135" y="2381"/>
                </a:lnTo>
                <a:cubicBezTo>
                  <a:pt x="2124" y="2401"/>
                  <a:pt x="2124" y="2421"/>
                  <a:pt x="2104" y="2441"/>
                </a:cubicBezTo>
                <a:cubicBezTo>
                  <a:pt x="2095" y="2452"/>
                  <a:pt x="2074" y="2452"/>
                  <a:pt x="2054" y="2461"/>
                </a:cubicBezTo>
                <a:lnTo>
                  <a:pt x="2034" y="2461"/>
                </a:lnTo>
                <a:lnTo>
                  <a:pt x="2044" y="2482"/>
                </a:lnTo>
                <a:lnTo>
                  <a:pt x="2044" y="2502"/>
                </a:lnTo>
                <a:lnTo>
                  <a:pt x="2064" y="2502"/>
                </a:lnTo>
                <a:lnTo>
                  <a:pt x="2074" y="2512"/>
                </a:lnTo>
                <a:cubicBezTo>
                  <a:pt x="2054" y="2532"/>
                  <a:pt x="2024" y="2532"/>
                  <a:pt x="2004" y="2532"/>
                </a:cubicBezTo>
                <a:cubicBezTo>
                  <a:pt x="2014" y="2512"/>
                  <a:pt x="2014" y="2482"/>
                  <a:pt x="2004" y="2452"/>
                </a:cubicBezTo>
                <a:cubicBezTo>
                  <a:pt x="2014" y="2441"/>
                  <a:pt x="2034" y="2432"/>
                  <a:pt x="2044" y="2432"/>
                </a:cubicBezTo>
                <a:cubicBezTo>
                  <a:pt x="2074" y="2411"/>
                  <a:pt x="2104" y="2401"/>
                  <a:pt x="2135" y="2381"/>
                </a:cubicBezTo>
                <a:close/>
                <a:moveTo>
                  <a:pt x="1833" y="2532"/>
                </a:moveTo>
                <a:cubicBezTo>
                  <a:pt x="1833" y="2532"/>
                  <a:pt x="1842" y="2542"/>
                  <a:pt x="1833" y="2552"/>
                </a:cubicBezTo>
                <a:lnTo>
                  <a:pt x="1833" y="2532"/>
                </a:lnTo>
                <a:close/>
                <a:moveTo>
                  <a:pt x="786" y="2582"/>
                </a:moveTo>
                <a:cubicBezTo>
                  <a:pt x="786" y="2593"/>
                  <a:pt x="775" y="2593"/>
                  <a:pt x="766" y="2593"/>
                </a:cubicBezTo>
                <a:cubicBezTo>
                  <a:pt x="775" y="2582"/>
                  <a:pt x="775" y="2582"/>
                  <a:pt x="786" y="2582"/>
                </a:cubicBezTo>
                <a:close/>
                <a:moveTo>
                  <a:pt x="1793" y="2582"/>
                </a:moveTo>
                <a:lnTo>
                  <a:pt x="1793" y="2593"/>
                </a:lnTo>
                <a:lnTo>
                  <a:pt x="1782" y="2593"/>
                </a:lnTo>
                <a:cubicBezTo>
                  <a:pt x="1793" y="2593"/>
                  <a:pt x="1793" y="2593"/>
                  <a:pt x="1793" y="2582"/>
                </a:cubicBezTo>
                <a:close/>
                <a:moveTo>
                  <a:pt x="1883" y="2643"/>
                </a:moveTo>
                <a:lnTo>
                  <a:pt x="1883" y="2663"/>
                </a:lnTo>
                <a:cubicBezTo>
                  <a:pt x="1863" y="2673"/>
                  <a:pt x="1853" y="2673"/>
                  <a:pt x="1833" y="2683"/>
                </a:cubicBezTo>
                <a:lnTo>
                  <a:pt x="1863" y="2653"/>
                </a:lnTo>
                <a:cubicBezTo>
                  <a:pt x="1873" y="2653"/>
                  <a:pt x="1873" y="2643"/>
                  <a:pt x="1883" y="2643"/>
                </a:cubicBezTo>
                <a:close/>
                <a:moveTo>
                  <a:pt x="1651" y="2529"/>
                </a:moveTo>
                <a:cubicBezTo>
                  <a:pt x="1635" y="2550"/>
                  <a:pt x="1626" y="2585"/>
                  <a:pt x="1611" y="2593"/>
                </a:cubicBezTo>
                <a:lnTo>
                  <a:pt x="1641" y="2593"/>
                </a:lnTo>
                <a:cubicBezTo>
                  <a:pt x="1631" y="2613"/>
                  <a:pt x="1621" y="2622"/>
                  <a:pt x="1611" y="2633"/>
                </a:cubicBezTo>
                <a:cubicBezTo>
                  <a:pt x="1621" y="2633"/>
                  <a:pt x="1621" y="2643"/>
                  <a:pt x="1621" y="2643"/>
                </a:cubicBezTo>
                <a:cubicBezTo>
                  <a:pt x="1613" y="2669"/>
                  <a:pt x="1596" y="2695"/>
                  <a:pt x="1579" y="2695"/>
                </a:cubicBezTo>
                <a:cubicBezTo>
                  <a:pt x="1576" y="2695"/>
                  <a:pt x="1574" y="2695"/>
                  <a:pt x="1571" y="2693"/>
                </a:cubicBezTo>
                <a:lnTo>
                  <a:pt x="1571" y="2673"/>
                </a:lnTo>
                <a:cubicBezTo>
                  <a:pt x="1551" y="2683"/>
                  <a:pt x="1520" y="2713"/>
                  <a:pt x="1531" y="2743"/>
                </a:cubicBezTo>
                <a:cubicBezTo>
                  <a:pt x="1519" y="2749"/>
                  <a:pt x="1504" y="2755"/>
                  <a:pt x="1503" y="2763"/>
                </a:cubicBezTo>
                <a:lnTo>
                  <a:pt x="1503" y="2763"/>
                </a:lnTo>
                <a:cubicBezTo>
                  <a:pt x="1492" y="2742"/>
                  <a:pt x="1480" y="2719"/>
                  <a:pt x="1480" y="2713"/>
                </a:cubicBezTo>
                <a:lnTo>
                  <a:pt x="1480" y="2713"/>
                </a:lnTo>
                <a:cubicBezTo>
                  <a:pt x="1472" y="2731"/>
                  <a:pt x="1510" y="2765"/>
                  <a:pt x="1490" y="2765"/>
                </a:cubicBezTo>
                <a:cubicBezTo>
                  <a:pt x="1488" y="2765"/>
                  <a:pt x="1485" y="2765"/>
                  <a:pt x="1480" y="2763"/>
                </a:cubicBezTo>
                <a:lnTo>
                  <a:pt x="1450" y="2734"/>
                </a:lnTo>
                <a:cubicBezTo>
                  <a:pt x="1515" y="2678"/>
                  <a:pt x="1571" y="2596"/>
                  <a:pt x="1651" y="2529"/>
                </a:cubicBezTo>
                <a:close/>
                <a:moveTo>
                  <a:pt x="1793" y="2804"/>
                </a:moveTo>
                <a:lnTo>
                  <a:pt x="1818" y="2810"/>
                </a:lnTo>
                <a:lnTo>
                  <a:pt x="1818" y="2810"/>
                </a:lnTo>
                <a:cubicBezTo>
                  <a:pt x="1810" y="2804"/>
                  <a:pt x="1801" y="2804"/>
                  <a:pt x="1793" y="2804"/>
                </a:cubicBezTo>
                <a:close/>
                <a:moveTo>
                  <a:pt x="1818" y="2810"/>
                </a:moveTo>
                <a:cubicBezTo>
                  <a:pt x="1820" y="2811"/>
                  <a:pt x="1821" y="2813"/>
                  <a:pt x="1822" y="2814"/>
                </a:cubicBezTo>
                <a:lnTo>
                  <a:pt x="1820" y="2811"/>
                </a:lnTo>
                <a:lnTo>
                  <a:pt x="1820" y="2811"/>
                </a:lnTo>
                <a:lnTo>
                  <a:pt x="1818" y="2810"/>
                </a:lnTo>
                <a:close/>
                <a:moveTo>
                  <a:pt x="2222" y="1"/>
                </a:moveTo>
                <a:cubicBezTo>
                  <a:pt x="2193" y="1"/>
                  <a:pt x="2167" y="3"/>
                  <a:pt x="2144" y="5"/>
                </a:cubicBezTo>
                <a:cubicBezTo>
                  <a:pt x="2074" y="25"/>
                  <a:pt x="2024" y="56"/>
                  <a:pt x="1974" y="96"/>
                </a:cubicBezTo>
                <a:cubicBezTo>
                  <a:pt x="1893" y="166"/>
                  <a:pt x="1822" y="257"/>
                  <a:pt x="1661" y="307"/>
                </a:cubicBezTo>
                <a:cubicBezTo>
                  <a:pt x="1653" y="280"/>
                  <a:pt x="1639" y="271"/>
                  <a:pt x="1623" y="271"/>
                </a:cubicBezTo>
                <a:cubicBezTo>
                  <a:pt x="1594" y="271"/>
                  <a:pt x="1558" y="298"/>
                  <a:pt x="1535" y="298"/>
                </a:cubicBezTo>
                <a:cubicBezTo>
                  <a:pt x="1522" y="298"/>
                  <a:pt x="1513" y="290"/>
                  <a:pt x="1511" y="267"/>
                </a:cubicBezTo>
                <a:cubicBezTo>
                  <a:pt x="1601" y="247"/>
                  <a:pt x="1571" y="217"/>
                  <a:pt x="1531" y="177"/>
                </a:cubicBezTo>
                <a:lnTo>
                  <a:pt x="1531" y="177"/>
                </a:lnTo>
                <a:cubicBezTo>
                  <a:pt x="1491" y="227"/>
                  <a:pt x="1470" y="307"/>
                  <a:pt x="1359" y="307"/>
                </a:cubicBezTo>
                <a:cubicBezTo>
                  <a:pt x="1379" y="247"/>
                  <a:pt x="1279" y="247"/>
                  <a:pt x="1370" y="186"/>
                </a:cubicBezTo>
                <a:lnTo>
                  <a:pt x="1370" y="186"/>
                </a:lnTo>
                <a:cubicBezTo>
                  <a:pt x="1229" y="227"/>
                  <a:pt x="1158" y="257"/>
                  <a:pt x="1138" y="368"/>
                </a:cubicBezTo>
                <a:cubicBezTo>
                  <a:pt x="1092" y="417"/>
                  <a:pt x="1063" y="432"/>
                  <a:pt x="1042" y="432"/>
                </a:cubicBezTo>
                <a:cubicBezTo>
                  <a:pt x="1007" y="432"/>
                  <a:pt x="992" y="392"/>
                  <a:pt x="954" y="392"/>
                </a:cubicBezTo>
                <a:cubicBezTo>
                  <a:pt x="933" y="392"/>
                  <a:pt x="906" y="404"/>
                  <a:pt x="866" y="439"/>
                </a:cubicBezTo>
                <a:lnTo>
                  <a:pt x="876" y="388"/>
                </a:lnTo>
                <a:lnTo>
                  <a:pt x="766" y="459"/>
                </a:lnTo>
                <a:lnTo>
                  <a:pt x="826" y="479"/>
                </a:lnTo>
                <a:lnTo>
                  <a:pt x="726" y="600"/>
                </a:lnTo>
                <a:cubicBezTo>
                  <a:pt x="675" y="690"/>
                  <a:pt x="786" y="640"/>
                  <a:pt x="796" y="680"/>
                </a:cubicBezTo>
                <a:lnTo>
                  <a:pt x="786" y="600"/>
                </a:lnTo>
                <a:cubicBezTo>
                  <a:pt x="835" y="591"/>
                  <a:pt x="878" y="529"/>
                  <a:pt x="908" y="529"/>
                </a:cubicBezTo>
                <a:cubicBezTo>
                  <a:pt x="915" y="529"/>
                  <a:pt x="921" y="532"/>
                  <a:pt x="927" y="539"/>
                </a:cubicBezTo>
                <a:cubicBezTo>
                  <a:pt x="846" y="589"/>
                  <a:pt x="896" y="629"/>
                  <a:pt x="876" y="670"/>
                </a:cubicBezTo>
                <a:lnTo>
                  <a:pt x="937" y="609"/>
                </a:lnTo>
                <a:lnTo>
                  <a:pt x="987" y="640"/>
                </a:lnTo>
                <a:cubicBezTo>
                  <a:pt x="1068" y="600"/>
                  <a:pt x="1138" y="579"/>
                  <a:pt x="1168" y="499"/>
                </a:cubicBezTo>
                <a:cubicBezTo>
                  <a:pt x="1166" y="498"/>
                  <a:pt x="1163" y="498"/>
                  <a:pt x="1161" y="498"/>
                </a:cubicBezTo>
                <a:cubicBezTo>
                  <a:pt x="1125" y="498"/>
                  <a:pt x="1125" y="555"/>
                  <a:pt x="1103" y="555"/>
                </a:cubicBezTo>
                <a:cubicBezTo>
                  <a:pt x="1099" y="555"/>
                  <a:pt x="1094" y="553"/>
                  <a:pt x="1088" y="549"/>
                </a:cubicBezTo>
                <a:cubicBezTo>
                  <a:pt x="1088" y="448"/>
                  <a:pt x="1189" y="398"/>
                  <a:pt x="1299" y="318"/>
                </a:cubicBezTo>
                <a:cubicBezTo>
                  <a:pt x="1309" y="338"/>
                  <a:pt x="1339" y="327"/>
                  <a:pt x="1339" y="348"/>
                </a:cubicBezTo>
                <a:cubicBezTo>
                  <a:pt x="1339" y="358"/>
                  <a:pt x="1319" y="368"/>
                  <a:pt x="1299" y="368"/>
                </a:cubicBezTo>
                <a:cubicBezTo>
                  <a:pt x="1324" y="401"/>
                  <a:pt x="1295" y="433"/>
                  <a:pt x="1344" y="433"/>
                </a:cubicBezTo>
                <a:cubicBezTo>
                  <a:pt x="1355" y="433"/>
                  <a:pt x="1370" y="432"/>
                  <a:pt x="1390" y="428"/>
                </a:cubicBezTo>
                <a:lnTo>
                  <a:pt x="1390" y="428"/>
                </a:lnTo>
                <a:cubicBezTo>
                  <a:pt x="1379" y="459"/>
                  <a:pt x="1379" y="488"/>
                  <a:pt x="1370" y="519"/>
                </a:cubicBezTo>
                <a:cubicBezTo>
                  <a:pt x="1299" y="529"/>
                  <a:pt x="1198" y="509"/>
                  <a:pt x="1158" y="589"/>
                </a:cubicBezTo>
                <a:cubicBezTo>
                  <a:pt x="1158" y="589"/>
                  <a:pt x="1128" y="680"/>
                  <a:pt x="1088" y="781"/>
                </a:cubicBezTo>
                <a:cubicBezTo>
                  <a:pt x="1069" y="793"/>
                  <a:pt x="1054" y="802"/>
                  <a:pt x="1041" y="802"/>
                </a:cubicBezTo>
                <a:cubicBezTo>
                  <a:pt x="1033" y="802"/>
                  <a:pt x="1025" y="798"/>
                  <a:pt x="1017" y="790"/>
                </a:cubicBezTo>
                <a:cubicBezTo>
                  <a:pt x="998" y="809"/>
                  <a:pt x="945" y="862"/>
                  <a:pt x="1010" y="862"/>
                </a:cubicBezTo>
                <a:cubicBezTo>
                  <a:pt x="1015" y="862"/>
                  <a:pt x="1021" y="862"/>
                  <a:pt x="1028" y="861"/>
                </a:cubicBezTo>
                <a:lnTo>
                  <a:pt x="1028" y="861"/>
                </a:lnTo>
                <a:lnTo>
                  <a:pt x="977" y="911"/>
                </a:lnTo>
                <a:lnTo>
                  <a:pt x="916" y="942"/>
                </a:lnTo>
                <a:cubicBezTo>
                  <a:pt x="908" y="914"/>
                  <a:pt x="898" y="887"/>
                  <a:pt x="904" y="867"/>
                </a:cubicBezTo>
                <a:lnTo>
                  <a:pt x="904" y="867"/>
                </a:lnTo>
                <a:cubicBezTo>
                  <a:pt x="900" y="871"/>
                  <a:pt x="891" y="871"/>
                  <a:pt x="876" y="871"/>
                </a:cubicBezTo>
                <a:cubicBezTo>
                  <a:pt x="876" y="831"/>
                  <a:pt x="927" y="851"/>
                  <a:pt x="907" y="811"/>
                </a:cubicBezTo>
                <a:cubicBezTo>
                  <a:pt x="896" y="811"/>
                  <a:pt x="876" y="831"/>
                  <a:pt x="866" y="841"/>
                </a:cubicBezTo>
                <a:cubicBezTo>
                  <a:pt x="876" y="811"/>
                  <a:pt x="846" y="801"/>
                  <a:pt x="816" y="790"/>
                </a:cubicBezTo>
                <a:cubicBezTo>
                  <a:pt x="816" y="781"/>
                  <a:pt x="826" y="761"/>
                  <a:pt x="836" y="750"/>
                </a:cubicBezTo>
                <a:lnTo>
                  <a:pt x="836" y="750"/>
                </a:lnTo>
                <a:cubicBezTo>
                  <a:pt x="836" y="750"/>
                  <a:pt x="816" y="761"/>
                  <a:pt x="786" y="790"/>
                </a:cubicBezTo>
                <a:lnTo>
                  <a:pt x="766" y="790"/>
                </a:lnTo>
                <a:cubicBezTo>
                  <a:pt x="761" y="755"/>
                  <a:pt x="740" y="743"/>
                  <a:pt x="714" y="743"/>
                </a:cubicBezTo>
                <a:cubicBezTo>
                  <a:pt x="688" y="743"/>
                  <a:pt x="655" y="755"/>
                  <a:pt x="625" y="770"/>
                </a:cubicBezTo>
                <a:lnTo>
                  <a:pt x="645" y="831"/>
                </a:lnTo>
                <a:cubicBezTo>
                  <a:pt x="608" y="831"/>
                  <a:pt x="575" y="824"/>
                  <a:pt x="545" y="824"/>
                </a:cubicBezTo>
                <a:cubicBezTo>
                  <a:pt x="509" y="824"/>
                  <a:pt x="476" y="833"/>
                  <a:pt x="444" y="871"/>
                </a:cubicBezTo>
                <a:lnTo>
                  <a:pt x="444" y="881"/>
                </a:lnTo>
                <a:lnTo>
                  <a:pt x="433" y="881"/>
                </a:lnTo>
                <a:lnTo>
                  <a:pt x="444" y="871"/>
                </a:lnTo>
                <a:lnTo>
                  <a:pt x="473" y="710"/>
                </a:lnTo>
                <a:lnTo>
                  <a:pt x="464" y="640"/>
                </a:lnTo>
                <a:lnTo>
                  <a:pt x="383" y="770"/>
                </a:lnTo>
                <a:cubicBezTo>
                  <a:pt x="383" y="730"/>
                  <a:pt x="343" y="770"/>
                  <a:pt x="343" y="720"/>
                </a:cubicBezTo>
                <a:cubicBezTo>
                  <a:pt x="333" y="730"/>
                  <a:pt x="303" y="770"/>
                  <a:pt x="323" y="770"/>
                </a:cubicBezTo>
                <a:lnTo>
                  <a:pt x="343" y="761"/>
                </a:lnTo>
                <a:cubicBezTo>
                  <a:pt x="343" y="831"/>
                  <a:pt x="353" y="861"/>
                  <a:pt x="353" y="902"/>
                </a:cubicBezTo>
                <a:cubicBezTo>
                  <a:pt x="333" y="911"/>
                  <a:pt x="312" y="911"/>
                  <a:pt x="283" y="911"/>
                </a:cubicBezTo>
                <a:cubicBezTo>
                  <a:pt x="303" y="861"/>
                  <a:pt x="312" y="811"/>
                  <a:pt x="292" y="790"/>
                </a:cubicBezTo>
                <a:lnTo>
                  <a:pt x="292" y="790"/>
                </a:lnTo>
                <a:cubicBezTo>
                  <a:pt x="302" y="826"/>
                  <a:pt x="290" y="834"/>
                  <a:pt x="270" y="834"/>
                </a:cubicBezTo>
                <a:cubicBezTo>
                  <a:pt x="255" y="834"/>
                  <a:pt x="235" y="829"/>
                  <a:pt x="218" y="829"/>
                </a:cubicBezTo>
                <a:cubicBezTo>
                  <a:pt x="212" y="829"/>
                  <a:pt x="207" y="830"/>
                  <a:pt x="202" y="831"/>
                </a:cubicBezTo>
                <a:cubicBezTo>
                  <a:pt x="211" y="805"/>
                  <a:pt x="235" y="747"/>
                  <a:pt x="214" y="747"/>
                </a:cubicBezTo>
                <a:cubicBezTo>
                  <a:pt x="211" y="747"/>
                  <a:pt x="207" y="748"/>
                  <a:pt x="202" y="750"/>
                </a:cubicBezTo>
                <a:cubicBezTo>
                  <a:pt x="202" y="778"/>
                  <a:pt x="135" y="864"/>
                  <a:pt x="191" y="864"/>
                </a:cubicBezTo>
                <a:cubicBezTo>
                  <a:pt x="197" y="864"/>
                  <a:pt x="204" y="863"/>
                  <a:pt x="212" y="861"/>
                </a:cubicBezTo>
                <a:lnTo>
                  <a:pt x="212" y="861"/>
                </a:lnTo>
                <a:cubicBezTo>
                  <a:pt x="192" y="902"/>
                  <a:pt x="172" y="962"/>
                  <a:pt x="122" y="962"/>
                </a:cubicBezTo>
                <a:cubicBezTo>
                  <a:pt x="142" y="902"/>
                  <a:pt x="101" y="891"/>
                  <a:pt x="91" y="841"/>
                </a:cubicBezTo>
                <a:lnTo>
                  <a:pt x="91" y="841"/>
                </a:lnTo>
                <a:cubicBezTo>
                  <a:pt x="81" y="902"/>
                  <a:pt x="101" y="951"/>
                  <a:pt x="111" y="982"/>
                </a:cubicBezTo>
                <a:cubicBezTo>
                  <a:pt x="71" y="982"/>
                  <a:pt x="31" y="972"/>
                  <a:pt x="1" y="962"/>
                </a:cubicBezTo>
                <a:lnTo>
                  <a:pt x="1" y="962"/>
                </a:lnTo>
                <a:lnTo>
                  <a:pt x="202" y="1465"/>
                </a:lnTo>
                <a:lnTo>
                  <a:pt x="10" y="972"/>
                </a:lnTo>
                <a:cubicBezTo>
                  <a:pt x="41" y="972"/>
                  <a:pt x="71" y="982"/>
                  <a:pt x="91" y="992"/>
                </a:cubicBezTo>
                <a:cubicBezTo>
                  <a:pt x="81" y="1012"/>
                  <a:pt x="71" y="1032"/>
                  <a:pt x="51" y="1052"/>
                </a:cubicBezTo>
                <a:lnTo>
                  <a:pt x="212" y="1445"/>
                </a:lnTo>
                <a:cubicBezTo>
                  <a:pt x="212" y="1455"/>
                  <a:pt x="202" y="1455"/>
                  <a:pt x="202" y="1465"/>
                </a:cubicBezTo>
                <a:lnTo>
                  <a:pt x="212" y="1465"/>
                </a:lnTo>
                <a:lnTo>
                  <a:pt x="363" y="1837"/>
                </a:lnTo>
                <a:lnTo>
                  <a:pt x="363" y="1848"/>
                </a:lnTo>
                <a:lnTo>
                  <a:pt x="373" y="1848"/>
                </a:lnTo>
                <a:lnTo>
                  <a:pt x="433" y="2009"/>
                </a:lnTo>
                <a:lnTo>
                  <a:pt x="433" y="2018"/>
                </a:lnTo>
                <a:lnTo>
                  <a:pt x="424" y="2009"/>
                </a:lnTo>
                <a:cubicBezTo>
                  <a:pt x="383" y="2069"/>
                  <a:pt x="393" y="2130"/>
                  <a:pt x="373" y="2180"/>
                </a:cubicBezTo>
                <a:lnTo>
                  <a:pt x="514" y="2522"/>
                </a:lnTo>
                <a:cubicBezTo>
                  <a:pt x="527" y="2522"/>
                  <a:pt x="545" y="2518"/>
                  <a:pt x="565" y="2518"/>
                </a:cubicBezTo>
                <a:cubicBezTo>
                  <a:pt x="574" y="2518"/>
                  <a:pt x="584" y="2519"/>
                  <a:pt x="594" y="2522"/>
                </a:cubicBezTo>
                <a:cubicBezTo>
                  <a:pt x="564" y="2552"/>
                  <a:pt x="544" y="2582"/>
                  <a:pt x="504" y="2593"/>
                </a:cubicBezTo>
                <a:lnTo>
                  <a:pt x="323" y="2130"/>
                </a:lnTo>
                <a:cubicBezTo>
                  <a:pt x="323" y="2117"/>
                  <a:pt x="327" y="2104"/>
                  <a:pt x="334" y="2092"/>
                </a:cubicBezTo>
                <a:lnTo>
                  <a:pt x="334" y="2092"/>
                </a:lnTo>
                <a:lnTo>
                  <a:pt x="312" y="2119"/>
                </a:lnTo>
                <a:lnTo>
                  <a:pt x="504" y="2613"/>
                </a:lnTo>
                <a:lnTo>
                  <a:pt x="564" y="2613"/>
                </a:lnTo>
                <a:lnTo>
                  <a:pt x="504" y="2643"/>
                </a:lnTo>
                <a:lnTo>
                  <a:pt x="283" y="2099"/>
                </a:lnTo>
                <a:cubicBezTo>
                  <a:pt x="323" y="2018"/>
                  <a:pt x="403" y="1928"/>
                  <a:pt x="333" y="1888"/>
                </a:cubicBezTo>
                <a:lnTo>
                  <a:pt x="333" y="1828"/>
                </a:lnTo>
                <a:lnTo>
                  <a:pt x="312" y="1857"/>
                </a:lnTo>
                <a:cubicBezTo>
                  <a:pt x="312" y="1857"/>
                  <a:pt x="323" y="1888"/>
                  <a:pt x="323" y="1908"/>
                </a:cubicBezTo>
                <a:cubicBezTo>
                  <a:pt x="292" y="1958"/>
                  <a:pt x="272" y="2009"/>
                  <a:pt x="242" y="2059"/>
                </a:cubicBezTo>
                <a:lnTo>
                  <a:pt x="494" y="2693"/>
                </a:lnTo>
                <a:cubicBezTo>
                  <a:pt x="554" y="2683"/>
                  <a:pt x="614" y="2663"/>
                  <a:pt x="665" y="2643"/>
                </a:cubicBezTo>
                <a:lnTo>
                  <a:pt x="695" y="2693"/>
                </a:lnTo>
                <a:lnTo>
                  <a:pt x="705" y="2734"/>
                </a:lnTo>
                <a:lnTo>
                  <a:pt x="735" y="2784"/>
                </a:lnTo>
                <a:cubicBezTo>
                  <a:pt x="766" y="2784"/>
                  <a:pt x="796" y="2784"/>
                  <a:pt x="826" y="2794"/>
                </a:cubicBezTo>
                <a:cubicBezTo>
                  <a:pt x="856" y="2854"/>
                  <a:pt x="856" y="2975"/>
                  <a:pt x="967" y="2975"/>
                </a:cubicBezTo>
                <a:lnTo>
                  <a:pt x="1048" y="2915"/>
                </a:lnTo>
                <a:cubicBezTo>
                  <a:pt x="1144" y="2915"/>
                  <a:pt x="1241" y="2860"/>
                  <a:pt x="1311" y="2860"/>
                </a:cubicBezTo>
                <a:cubicBezTo>
                  <a:pt x="1321" y="2860"/>
                  <a:pt x="1330" y="2862"/>
                  <a:pt x="1339" y="2864"/>
                </a:cubicBezTo>
                <a:lnTo>
                  <a:pt x="1330" y="2875"/>
                </a:lnTo>
                <a:cubicBezTo>
                  <a:pt x="1335" y="2875"/>
                  <a:pt x="1339" y="2875"/>
                  <a:pt x="1344" y="2875"/>
                </a:cubicBezTo>
                <a:cubicBezTo>
                  <a:pt x="1433" y="2875"/>
                  <a:pt x="1418" y="2793"/>
                  <a:pt x="1351" y="2793"/>
                </a:cubicBezTo>
                <a:cubicBezTo>
                  <a:pt x="1347" y="2793"/>
                  <a:pt x="1343" y="2793"/>
                  <a:pt x="1339" y="2794"/>
                </a:cubicBezTo>
                <a:cubicBezTo>
                  <a:pt x="1339" y="2794"/>
                  <a:pt x="1359" y="2774"/>
                  <a:pt x="1379" y="2763"/>
                </a:cubicBezTo>
                <a:lnTo>
                  <a:pt x="1420" y="2723"/>
                </a:lnTo>
                <a:lnTo>
                  <a:pt x="1430" y="2743"/>
                </a:lnTo>
                <a:lnTo>
                  <a:pt x="1440" y="2743"/>
                </a:lnTo>
                <a:cubicBezTo>
                  <a:pt x="1448" y="2743"/>
                  <a:pt x="1456" y="2750"/>
                  <a:pt x="1464" y="2758"/>
                </a:cubicBezTo>
                <a:lnTo>
                  <a:pt x="1464" y="2758"/>
                </a:lnTo>
                <a:cubicBezTo>
                  <a:pt x="1456" y="2752"/>
                  <a:pt x="1447" y="2747"/>
                  <a:pt x="1440" y="2743"/>
                </a:cubicBezTo>
                <a:lnTo>
                  <a:pt x="1440" y="2743"/>
                </a:lnTo>
                <a:lnTo>
                  <a:pt x="1470" y="2763"/>
                </a:lnTo>
                <a:cubicBezTo>
                  <a:pt x="1468" y="2761"/>
                  <a:pt x="1466" y="2759"/>
                  <a:pt x="1464" y="2758"/>
                </a:cubicBezTo>
                <a:lnTo>
                  <a:pt x="1464" y="2758"/>
                </a:lnTo>
                <a:cubicBezTo>
                  <a:pt x="1477" y="2766"/>
                  <a:pt x="1487" y="2774"/>
                  <a:pt x="1480" y="2774"/>
                </a:cubicBezTo>
                <a:lnTo>
                  <a:pt x="1500" y="2794"/>
                </a:lnTo>
                <a:cubicBezTo>
                  <a:pt x="1520" y="2804"/>
                  <a:pt x="1531" y="2814"/>
                  <a:pt x="1561" y="2844"/>
                </a:cubicBezTo>
                <a:lnTo>
                  <a:pt x="1511" y="2794"/>
                </a:lnTo>
                <a:lnTo>
                  <a:pt x="1520" y="2794"/>
                </a:lnTo>
                <a:cubicBezTo>
                  <a:pt x="1520" y="2794"/>
                  <a:pt x="1515" y="2784"/>
                  <a:pt x="1508" y="2771"/>
                </a:cubicBezTo>
                <a:lnTo>
                  <a:pt x="1508" y="2771"/>
                </a:lnTo>
                <a:cubicBezTo>
                  <a:pt x="1512" y="2775"/>
                  <a:pt x="1519" y="2779"/>
                  <a:pt x="1531" y="2784"/>
                </a:cubicBezTo>
                <a:cubicBezTo>
                  <a:pt x="1581" y="2754"/>
                  <a:pt x="1571" y="2734"/>
                  <a:pt x="1561" y="2723"/>
                </a:cubicBezTo>
                <a:cubicBezTo>
                  <a:pt x="1561" y="2713"/>
                  <a:pt x="1561" y="2703"/>
                  <a:pt x="1571" y="2703"/>
                </a:cubicBezTo>
                <a:cubicBezTo>
                  <a:pt x="1591" y="2703"/>
                  <a:pt x="1581" y="2754"/>
                  <a:pt x="1621" y="2774"/>
                </a:cubicBezTo>
                <a:cubicBezTo>
                  <a:pt x="1621" y="2754"/>
                  <a:pt x="1631" y="2743"/>
                  <a:pt x="1652" y="2734"/>
                </a:cubicBezTo>
                <a:lnTo>
                  <a:pt x="1652" y="2814"/>
                </a:lnTo>
                <a:cubicBezTo>
                  <a:pt x="1661" y="2794"/>
                  <a:pt x="1681" y="2774"/>
                  <a:pt x="1702" y="2754"/>
                </a:cubicBezTo>
                <a:cubicBezTo>
                  <a:pt x="1722" y="2754"/>
                  <a:pt x="1742" y="2754"/>
                  <a:pt x="1762" y="2743"/>
                </a:cubicBezTo>
                <a:cubicBezTo>
                  <a:pt x="1772" y="2754"/>
                  <a:pt x="1772" y="2763"/>
                  <a:pt x="1772" y="2784"/>
                </a:cubicBezTo>
                <a:cubicBezTo>
                  <a:pt x="1772" y="2774"/>
                  <a:pt x="1772" y="2774"/>
                  <a:pt x="1782" y="2763"/>
                </a:cubicBezTo>
                <a:lnTo>
                  <a:pt x="1820" y="2811"/>
                </a:lnTo>
                <a:lnTo>
                  <a:pt x="1820" y="2811"/>
                </a:lnTo>
                <a:lnTo>
                  <a:pt x="1833" y="2814"/>
                </a:lnTo>
                <a:lnTo>
                  <a:pt x="1863" y="2844"/>
                </a:lnTo>
                <a:cubicBezTo>
                  <a:pt x="1853" y="2814"/>
                  <a:pt x="1873" y="2814"/>
                  <a:pt x="1883" y="2804"/>
                </a:cubicBezTo>
                <a:cubicBezTo>
                  <a:pt x="1883" y="2804"/>
                  <a:pt x="1913" y="2945"/>
                  <a:pt x="1923" y="2945"/>
                </a:cubicBezTo>
                <a:cubicBezTo>
                  <a:pt x="1943" y="2960"/>
                  <a:pt x="1959" y="2966"/>
                  <a:pt x="1973" y="2966"/>
                </a:cubicBezTo>
                <a:cubicBezTo>
                  <a:pt x="2009" y="2966"/>
                  <a:pt x="2024" y="2924"/>
                  <a:pt x="2056" y="2924"/>
                </a:cubicBezTo>
                <a:cubicBezTo>
                  <a:pt x="2059" y="2924"/>
                  <a:pt x="2061" y="2924"/>
                  <a:pt x="2064" y="2924"/>
                </a:cubicBezTo>
                <a:cubicBezTo>
                  <a:pt x="1974" y="2884"/>
                  <a:pt x="2064" y="2875"/>
                  <a:pt x="1954" y="2864"/>
                </a:cubicBezTo>
                <a:cubicBezTo>
                  <a:pt x="1954" y="2864"/>
                  <a:pt x="1943" y="2834"/>
                  <a:pt x="1933" y="2814"/>
                </a:cubicBezTo>
                <a:cubicBezTo>
                  <a:pt x="1933" y="2784"/>
                  <a:pt x="1923" y="2763"/>
                  <a:pt x="1923" y="2763"/>
                </a:cubicBezTo>
                <a:lnTo>
                  <a:pt x="1994" y="2734"/>
                </a:lnTo>
                <a:cubicBezTo>
                  <a:pt x="1974" y="2703"/>
                  <a:pt x="2004" y="2643"/>
                  <a:pt x="1963" y="2643"/>
                </a:cubicBezTo>
                <a:cubicBezTo>
                  <a:pt x="1954" y="2653"/>
                  <a:pt x="1954" y="2673"/>
                  <a:pt x="1933" y="2683"/>
                </a:cubicBezTo>
                <a:cubicBezTo>
                  <a:pt x="1913" y="2643"/>
                  <a:pt x="1933" y="2613"/>
                  <a:pt x="1954" y="2593"/>
                </a:cubicBezTo>
                <a:cubicBezTo>
                  <a:pt x="1963" y="2582"/>
                  <a:pt x="1983" y="2573"/>
                  <a:pt x="1994" y="2552"/>
                </a:cubicBezTo>
                <a:lnTo>
                  <a:pt x="2004" y="2542"/>
                </a:lnTo>
                <a:lnTo>
                  <a:pt x="2024" y="2573"/>
                </a:lnTo>
                <a:cubicBezTo>
                  <a:pt x="2044" y="2562"/>
                  <a:pt x="2064" y="2532"/>
                  <a:pt x="2084" y="2502"/>
                </a:cubicBezTo>
                <a:lnTo>
                  <a:pt x="2115" y="2512"/>
                </a:lnTo>
                <a:lnTo>
                  <a:pt x="2115" y="2522"/>
                </a:lnTo>
                <a:cubicBezTo>
                  <a:pt x="2124" y="2502"/>
                  <a:pt x="2135" y="2492"/>
                  <a:pt x="2135" y="2482"/>
                </a:cubicBezTo>
                <a:cubicBezTo>
                  <a:pt x="2140" y="2477"/>
                  <a:pt x="2142" y="2474"/>
                  <a:pt x="2145" y="2474"/>
                </a:cubicBezTo>
                <a:cubicBezTo>
                  <a:pt x="2147" y="2474"/>
                  <a:pt x="2150" y="2477"/>
                  <a:pt x="2155" y="2482"/>
                </a:cubicBezTo>
                <a:cubicBezTo>
                  <a:pt x="2165" y="2461"/>
                  <a:pt x="2165" y="2452"/>
                  <a:pt x="2165" y="2441"/>
                </a:cubicBezTo>
                <a:cubicBezTo>
                  <a:pt x="2180" y="2431"/>
                  <a:pt x="2195" y="2426"/>
                  <a:pt x="2210" y="2426"/>
                </a:cubicBezTo>
                <a:cubicBezTo>
                  <a:pt x="2225" y="2426"/>
                  <a:pt x="2240" y="2431"/>
                  <a:pt x="2256" y="2441"/>
                </a:cubicBezTo>
                <a:cubicBezTo>
                  <a:pt x="2256" y="2461"/>
                  <a:pt x="2256" y="2472"/>
                  <a:pt x="2245" y="2492"/>
                </a:cubicBezTo>
                <a:cubicBezTo>
                  <a:pt x="2265" y="2472"/>
                  <a:pt x="2276" y="2461"/>
                  <a:pt x="2296" y="2461"/>
                </a:cubicBezTo>
                <a:cubicBezTo>
                  <a:pt x="2306" y="2461"/>
                  <a:pt x="2306" y="2472"/>
                  <a:pt x="2316" y="2472"/>
                </a:cubicBezTo>
                <a:cubicBezTo>
                  <a:pt x="2366" y="2472"/>
                  <a:pt x="2346" y="2552"/>
                  <a:pt x="2376" y="2593"/>
                </a:cubicBezTo>
                <a:cubicBezTo>
                  <a:pt x="2426" y="2542"/>
                  <a:pt x="2376" y="2482"/>
                  <a:pt x="2437" y="2432"/>
                </a:cubicBezTo>
                <a:cubicBezTo>
                  <a:pt x="2449" y="2432"/>
                  <a:pt x="2454" y="2440"/>
                  <a:pt x="2453" y="2448"/>
                </a:cubicBezTo>
                <a:lnTo>
                  <a:pt x="2453" y="2448"/>
                </a:lnTo>
                <a:lnTo>
                  <a:pt x="2477" y="2401"/>
                </a:lnTo>
                <a:cubicBezTo>
                  <a:pt x="2478" y="2402"/>
                  <a:pt x="2481" y="2403"/>
                  <a:pt x="2484" y="2403"/>
                </a:cubicBezTo>
                <a:cubicBezTo>
                  <a:pt x="2496" y="2403"/>
                  <a:pt x="2517" y="2397"/>
                  <a:pt x="2535" y="2397"/>
                </a:cubicBezTo>
                <a:cubicBezTo>
                  <a:pt x="2556" y="2397"/>
                  <a:pt x="2572" y="2404"/>
                  <a:pt x="2567" y="2432"/>
                </a:cubicBezTo>
                <a:lnTo>
                  <a:pt x="2567" y="2441"/>
                </a:lnTo>
                <a:cubicBezTo>
                  <a:pt x="2558" y="2452"/>
                  <a:pt x="2537" y="2461"/>
                  <a:pt x="2527" y="2461"/>
                </a:cubicBezTo>
                <a:cubicBezTo>
                  <a:pt x="2594" y="2461"/>
                  <a:pt x="2702" y="2435"/>
                  <a:pt x="2778" y="2435"/>
                </a:cubicBezTo>
                <a:cubicBezTo>
                  <a:pt x="2816" y="2435"/>
                  <a:pt x="2846" y="2441"/>
                  <a:pt x="2860" y="2461"/>
                </a:cubicBezTo>
                <a:cubicBezTo>
                  <a:pt x="2920" y="2441"/>
                  <a:pt x="2889" y="2421"/>
                  <a:pt x="2980" y="2381"/>
                </a:cubicBezTo>
                <a:cubicBezTo>
                  <a:pt x="2990" y="2311"/>
                  <a:pt x="2930" y="2291"/>
                  <a:pt x="2960" y="2220"/>
                </a:cubicBezTo>
                <a:lnTo>
                  <a:pt x="2960" y="2220"/>
                </a:lnTo>
                <a:cubicBezTo>
                  <a:pt x="2970" y="2230"/>
                  <a:pt x="2970" y="2240"/>
                  <a:pt x="2970" y="2250"/>
                </a:cubicBezTo>
                <a:cubicBezTo>
                  <a:pt x="2980" y="2200"/>
                  <a:pt x="3050" y="2230"/>
                  <a:pt x="3041" y="2180"/>
                </a:cubicBezTo>
                <a:lnTo>
                  <a:pt x="3041" y="2180"/>
                </a:lnTo>
                <a:cubicBezTo>
                  <a:pt x="3041" y="2194"/>
                  <a:pt x="3030" y="2204"/>
                  <a:pt x="3012" y="2204"/>
                </a:cubicBezTo>
                <a:cubicBezTo>
                  <a:pt x="3006" y="2204"/>
                  <a:pt x="2998" y="2203"/>
                  <a:pt x="2990" y="2200"/>
                </a:cubicBezTo>
                <a:cubicBezTo>
                  <a:pt x="3010" y="2170"/>
                  <a:pt x="2990" y="2130"/>
                  <a:pt x="3021" y="2119"/>
                </a:cubicBezTo>
                <a:cubicBezTo>
                  <a:pt x="3030" y="2130"/>
                  <a:pt x="3030" y="2139"/>
                  <a:pt x="3030" y="2139"/>
                </a:cubicBezTo>
                <a:cubicBezTo>
                  <a:pt x="3050" y="2099"/>
                  <a:pt x="3021" y="2049"/>
                  <a:pt x="3021" y="2009"/>
                </a:cubicBezTo>
                <a:lnTo>
                  <a:pt x="3021" y="2009"/>
                </a:lnTo>
                <a:cubicBezTo>
                  <a:pt x="3041" y="2018"/>
                  <a:pt x="3050" y="2039"/>
                  <a:pt x="3061" y="2039"/>
                </a:cubicBezTo>
                <a:cubicBezTo>
                  <a:pt x="2980" y="2230"/>
                  <a:pt x="3141" y="2119"/>
                  <a:pt x="3030" y="2311"/>
                </a:cubicBezTo>
                <a:cubicBezTo>
                  <a:pt x="3051" y="2335"/>
                  <a:pt x="3074" y="2346"/>
                  <a:pt x="3098" y="2346"/>
                </a:cubicBezTo>
                <a:cubicBezTo>
                  <a:pt x="3142" y="2346"/>
                  <a:pt x="3190" y="2309"/>
                  <a:pt x="3242" y="2250"/>
                </a:cubicBezTo>
                <a:lnTo>
                  <a:pt x="3242" y="2250"/>
                </a:lnTo>
                <a:cubicBezTo>
                  <a:pt x="3237" y="2252"/>
                  <a:pt x="3232" y="2252"/>
                  <a:pt x="3228" y="2252"/>
                </a:cubicBezTo>
                <a:cubicBezTo>
                  <a:pt x="3169" y="2252"/>
                  <a:pt x="3182" y="2137"/>
                  <a:pt x="3092" y="2137"/>
                </a:cubicBezTo>
                <a:cubicBezTo>
                  <a:pt x="3085" y="2137"/>
                  <a:pt x="3078" y="2138"/>
                  <a:pt x="3071" y="2139"/>
                </a:cubicBezTo>
                <a:cubicBezTo>
                  <a:pt x="3121" y="2069"/>
                  <a:pt x="3111" y="1998"/>
                  <a:pt x="3111" y="1948"/>
                </a:cubicBezTo>
                <a:cubicBezTo>
                  <a:pt x="3111" y="1888"/>
                  <a:pt x="3121" y="1848"/>
                  <a:pt x="3202" y="1797"/>
                </a:cubicBezTo>
                <a:lnTo>
                  <a:pt x="3211" y="1808"/>
                </a:lnTo>
                <a:lnTo>
                  <a:pt x="3211" y="1727"/>
                </a:lnTo>
                <a:lnTo>
                  <a:pt x="3171" y="1676"/>
                </a:lnTo>
                <a:cubicBezTo>
                  <a:pt x="3171" y="1667"/>
                  <a:pt x="3182" y="1656"/>
                  <a:pt x="3182" y="1646"/>
                </a:cubicBezTo>
                <a:lnTo>
                  <a:pt x="3282" y="1787"/>
                </a:lnTo>
                <a:cubicBezTo>
                  <a:pt x="3272" y="1808"/>
                  <a:pt x="3262" y="1837"/>
                  <a:pt x="3262" y="1868"/>
                </a:cubicBezTo>
                <a:cubicBezTo>
                  <a:pt x="3302" y="1857"/>
                  <a:pt x="3323" y="1837"/>
                  <a:pt x="3332" y="1817"/>
                </a:cubicBezTo>
                <a:lnTo>
                  <a:pt x="3191" y="1626"/>
                </a:lnTo>
                <a:cubicBezTo>
                  <a:pt x="3202" y="1616"/>
                  <a:pt x="3202" y="1606"/>
                  <a:pt x="3211" y="1596"/>
                </a:cubicBezTo>
                <a:lnTo>
                  <a:pt x="3423" y="1878"/>
                </a:lnTo>
                <a:cubicBezTo>
                  <a:pt x="3413" y="1888"/>
                  <a:pt x="3393" y="1898"/>
                  <a:pt x="3383" y="1918"/>
                </a:cubicBezTo>
                <a:cubicBezTo>
                  <a:pt x="3391" y="1882"/>
                  <a:pt x="3388" y="1873"/>
                  <a:pt x="3379" y="1873"/>
                </a:cubicBezTo>
                <a:cubicBezTo>
                  <a:pt x="3371" y="1873"/>
                  <a:pt x="3358" y="1880"/>
                  <a:pt x="3345" y="1880"/>
                </a:cubicBezTo>
                <a:cubicBezTo>
                  <a:pt x="3337" y="1880"/>
                  <a:pt x="3329" y="1877"/>
                  <a:pt x="3323" y="1868"/>
                </a:cubicBezTo>
                <a:lnTo>
                  <a:pt x="3323" y="1868"/>
                </a:lnTo>
                <a:cubicBezTo>
                  <a:pt x="3343" y="1908"/>
                  <a:pt x="3252" y="2039"/>
                  <a:pt x="3162" y="2109"/>
                </a:cubicBezTo>
                <a:cubicBezTo>
                  <a:pt x="3169" y="2124"/>
                  <a:pt x="3178" y="2130"/>
                  <a:pt x="3189" y="2130"/>
                </a:cubicBezTo>
                <a:cubicBezTo>
                  <a:pt x="3225" y="2130"/>
                  <a:pt x="3279" y="2069"/>
                  <a:pt x="3332" y="2039"/>
                </a:cubicBezTo>
                <a:cubicBezTo>
                  <a:pt x="3352" y="1978"/>
                  <a:pt x="3393" y="1938"/>
                  <a:pt x="3433" y="1888"/>
                </a:cubicBezTo>
                <a:lnTo>
                  <a:pt x="3211" y="1586"/>
                </a:lnTo>
                <a:cubicBezTo>
                  <a:pt x="3211" y="1586"/>
                  <a:pt x="3211" y="1576"/>
                  <a:pt x="3222" y="1566"/>
                </a:cubicBezTo>
                <a:cubicBezTo>
                  <a:pt x="3272" y="1445"/>
                  <a:pt x="3312" y="1304"/>
                  <a:pt x="3323" y="1143"/>
                </a:cubicBezTo>
                <a:lnTo>
                  <a:pt x="2547" y="96"/>
                </a:lnTo>
                <a:cubicBezTo>
                  <a:pt x="2527" y="96"/>
                  <a:pt x="2497" y="86"/>
                  <a:pt x="2477" y="86"/>
                </a:cubicBezTo>
                <a:lnTo>
                  <a:pt x="2507" y="56"/>
                </a:lnTo>
                <a:cubicBezTo>
                  <a:pt x="2385" y="13"/>
                  <a:pt x="2293" y="1"/>
                  <a:pt x="2222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8"/>
          <p:cNvSpPr/>
          <p:nvPr/>
        </p:nvSpPr>
        <p:spPr>
          <a:xfrm>
            <a:off x="2471115" y="3436415"/>
            <a:ext cx="1016" cy="2033"/>
          </a:xfrm>
          <a:custGeom>
            <a:avLst/>
            <a:gdLst/>
            <a:ahLst/>
            <a:cxnLst/>
            <a:rect l="l" t="t" r="r" b="b"/>
            <a:pathLst>
              <a:path w="11" h="22" extrusionOk="0">
                <a:moveTo>
                  <a:pt x="11" y="1"/>
                </a:moveTo>
                <a:cubicBezTo>
                  <a:pt x="11" y="1"/>
                  <a:pt x="1" y="11"/>
                  <a:pt x="11" y="11"/>
                </a:cubicBezTo>
                <a:lnTo>
                  <a:pt x="11" y="1"/>
                </a:lnTo>
                <a:close/>
                <a:moveTo>
                  <a:pt x="1" y="11"/>
                </a:moveTo>
                <a:lnTo>
                  <a:pt x="11" y="21"/>
                </a:lnTo>
                <a:lnTo>
                  <a:pt x="11" y="1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8"/>
          <p:cNvSpPr/>
          <p:nvPr/>
        </p:nvSpPr>
        <p:spPr>
          <a:xfrm>
            <a:off x="2469267" y="3431795"/>
            <a:ext cx="1016" cy="1016"/>
          </a:xfrm>
          <a:custGeom>
            <a:avLst/>
            <a:gdLst/>
            <a:ahLst/>
            <a:cxnLst/>
            <a:rect l="l" t="t" r="r" b="b"/>
            <a:pathLst>
              <a:path w="11" h="11" extrusionOk="0">
                <a:moveTo>
                  <a:pt x="1" y="1"/>
                </a:moveTo>
                <a:lnTo>
                  <a:pt x="1" y="11"/>
                </a:lnTo>
                <a:lnTo>
                  <a:pt x="1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8"/>
          <p:cNvSpPr/>
          <p:nvPr/>
        </p:nvSpPr>
        <p:spPr>
          <a:xfrm>
            <a:off x="2470191" y="3437431"/>
            <a:ext cx="1016" cy="1016"/>
          </a:xfrm>
          <a:custGeom>
            <a:avLst/>
            <a:gdLst/>
            <a:ahLst/>
            <a:cxnLst/>
            <a:rect l="l" t="t" r="r" b="b"/>
            <a:pathLst>
              <a:path w="11" h="11" extrusionOk="0">
                <a:moveTo>
                  <a:pt x="0" y="0"/>
                </a:moveTo>
                <a:cubicBezTo>
                  <a:pt x="0" y="10"/>
                  <a:pt x="11" y="10"/>
                  <a:pt x="11" y="1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8"/>
          <p:cNvSpPr/>
          <p:nvPr/>
        </p:nvSpPr>
        <p:spPr>
          <a:xfrm>
            <a:off x="2477676" y="3550903"/>
            <a:ext cx="55813" cy="8409"/>
          </a:xfrm>
          <a:custGeom>
            <a:avLst/>
            <a:gdLst/>
            <a:ahLst/>
            <a:cxnLst/>
            <a:rect l="l" t="t" r="r" b="b"/>
            <a:pathLst>
              <a:path w="604" h="91" extrusionOk="0">
                <a:moveTo>
                  <a:pt x="604" y="0"/>
                </a:moveTo>
                <a:lnTo>
                  <a:pt x="604" y="0"/>
                </a:lnTo>
                <a:cubicBezTo>
                  <a:pt x="453" y="41"/>
                  <a:pt x="302" y="71"/>
                  <a:pt x="0" y="91"/>
                </a:cubicBezTo>
                <a:cubicBezTo>
                  <a:pt x="0" y="91"/>
                  <a:pt x="172" y="81"/>
                  <a:pt x="322" y="61"/>
                </a:cubicBezTo>
                <a:cubicBezTo>
                  <a:pt x="473" y="41"/>
                  <a:pt x="604" y="0"/>
                  <a:pt x="604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8"/>
          <p:cNvSpPr/>
          <p:nvPr/>
        </p:nvSpPr>
        <p:spPr>
          <a:xfrm>
            <a:off x="2653428" y="3497864"/>
            <a:ext cx="5729" cy="4805"/>
          </a:xfrm>
          <a:custGeom>
            <a:avLst/>
            <a:gdLst/>
            <a:ahLst/>
            <a:cxnLst/>
            <a:rect l="l" t="t" r="r" b="b"/>
            <a:pathLst>
              <a:path w="62" h="52" extrusionOk="0">
                <a:moveTo>
                  <a:pt x="61" y="0"/>
                </a:moveTo>
                <a:lnTo>
                  <a:pt x="1" y="51"/>
                </a:lnTo>
                <a:lnTo>
                  <a:pt x="1" y="51"/>
                </a:lnTo>
                <a:lnTo>
                  <a:pt x="61" y="41"/>
                </a:lnTo>
                <a:lnTo>
                  <a:pt x="6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8"/>
          <p:cNvSpPr/>
          <p:nvPr/>
        </p:nvSpPr>
        <p:spPr>
          <a:xfrm>
            <a:off x="2559453" y="3286721"/>
            <a:ext cx="6653" cy="5822"/>
          </a:xfrm>
          <a:custGeom>
            <a:avLst/>
            <a:gdLst/>
            <a:ahLst/>
            <a:cxnLst/>
            <a:rect l="l" t="t" r="r" b="b"/>
            <a:pathLst>
              <a:path w="72" h="63" extrusionOk="0">
                <a:moveTo>
                  <a:pt x="72" y="1"/>
                </a:moveTo>
                <a:lnTo>
                  <a:pt x="1" y="10"/>
                </a:lnTo>
                <a:cubicBezTo>
                  <a:pt x="17" y="19"/>
                  <a:pt x="14" y="63"/>
                  <a:pt x="22" y="63"/>
                </a:cubicBezTo>
                <a:cubicBezTo>
                  <a:pt x="24" y="63"/>
                  <a:pt x="27" y="59"/>
                  <a:pt x="31" y="51"/>
                </a:cubicBezTo>
                <a:lnTo>
                  <a:pt x="72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8"/>
          <p:cNvSpPr/>
          <p:nvPr/>
        </p:nvSpPr>
        <p:spPr>
          <a:xfrm>
            <a:off x="2533395" y="3309914"/>
            <a:ext cx="7577" cy="4805"/>
          </a:xfrm>
          <a:custGeom>
            <a:avLst/>
            <a:gdLst/>
            <a:ahLst/>
            <a:cxnLst/>
            <a:rect l="l" t="t" r="r" b="b"/>
            <a:pathLst>
              <a:path w="82" h="52" extrusionOk="0">
                <a:moveTo>
                  <a:pt x="82" y="1"/>
                </a:moveTo>
                <a:lnTo>
                  <a:pt x="1" y="52"/>
                </a:lnTo>
                <a:lnTo>
                  <a:pt x="11" y="52"/>
                </a:lnTo>
                <a:lnTo>
                  <a:pt x="82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8"/>
          <p:cNvSpPr/>
          <p:nvPr/>
        </p:nvSpPr>
        <p:spPr>
          <a:xfrm>
            <a:off x="2491629" y="3317399"/>
            <a:ext cx="5637" cy="5637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41" y="0"/>
                </a:moveTo>
                <a:lnTo>
                  <a:pt x="0" y="61"/>
                </a:lnTo>
                <a:lnTo>
                  <a:pt x="21" y="61"/>
                </a:lnTo>
                <a:lnTo>
                  <a:pt x="61" y="11"/>
                </a:lnTo>
                <a:lnTo>
                  <a:pt x="4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8"/>
          <p:cNvSpPr/>
          <p:nvPr/>
        </p:nvSpPr>
        <p:spPr>
          <a:xfrm>
            <a:off x="2473887" y="3551827"/>
            <a:ext cx="1109" cy="1016"/>
          </a:xfrm>
          <a:custGeom>
            <a:avLst/>
            <a:gdLst/>
            <a:ahLst/>
            <a:cxnLst/>
            <a:rect l="l" t="t" r="r" b="b"/>
            <a:pathLst>
              <a:path w="12" h="11" extrusionOk="0">
                <a:moveTo>
                  <a:pt x="1" y="0"/>
                </a:moveTo>
                <a:lnTo>
                  <a:pt x="1" y="11"/>
                </a:lnTo>
                <a:cubicBezTo>
                  <a:pt x="11" y="0"/>
                  <a:pt x="11" y="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8"/>
          <p:cNvSpPr/>
          <p:nvPr/>
        </p:nvSpPr>
        <p:spPr>
          <a:xfrm>
            <a:off x="2420940" y="3427175"/>
            <a:ext cx="53040" cy="131215"/>
          </a:xfrm>
          <a:custGeom>
            <a:avLst/>
            <a:gdLst/>
            <a:ahLst/>
            <a:cxnLst/>
            <a:rect l="l" t="t" r="r" b="b"/>
            <a:pathLst>
              <a:path w="574" h="1420" extrusionOk="0">
                <a:moveTo>
                  <a:pt x="111" y="0"/>
                </a:moveTo>
                <a:lnTo>
                  <a:pt x="111" y="0"/>
                </a:lnTo>
                <a:cubicBezTo>
                  <a:pt x="70" y="41"/>
                  <a:pt x="30" y="81"/>
                  <a:pt x="0" y="132"/>
                </a:cubicBezTo>
                <a:lnTo>
                  <a:pt x="513" y="1420"/>
                </a:lnTo>
                <a:lnTo>
                  <a:pt x="554" y="1420"/>
                </a:lnTo>
                <a:lnTo>
                  <a:pt x="574" y="1360"/>
                </a:lnTo>
                <a:cubicBezTo>
                  <a:pt x="564" y="1360"/>
                  <a:pt x="544" y="1369"/>
                  <a:pt x="513" y="1380"/>
                </a:cubicBezTo>
                <a:lnTo>
                  <a:pt x="30" y="152"/>
                </a:lnTo>
                <a:cubicBezTo>
                  <a:pt x="41" y="132"/>
                  <a:pt x="50" y="111"/>
                  <a:pt x="70" y="101"/>
                </a:cubicBezTo>
                <a:lnTo>
                  <a:pt x="91" y="161"/>
                </a:lnTo>
                <a:cubicBezTo>
                  <a:pt x="91" y="161"/>
                  <a:pt x="91" y="121"/>
                  <a:pt x="101" y="81"/>
                </a:cubicBezTo>
                <a:cubicBezTo>
                  <a:pt x="101" y="41"/>
                  <a:pt x="111" y="0"/>
                  <a:pt x="11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8"/>
          <p:cNvSpPr/>
          <p:nvPr/>
        </p:nvSpPr>
        <p:spPr>
          <a:xfrm>
            <a:off x="2432583" y="3414146"/>
            <a:ext cx="13491" cy="19590"/>
          </a:xfrm>
          <a:custGeom>
            <a:avLst/>
            <a:gdLst/>
            <a:ahLst/>
            <a:cxnLst/>
            <a:rect l="l" t="t" r="r" b="b"/>
            <a:pathLst>
              <a:path w="146" h="212" extrusionOk="0">
                <a:moveTo>
                  <a:pt x="56" y="0"/>
                </a:moveTo>
                <a:cubicBezTo>
                  <a:pt x="0" y="84"/>
                  <a:pt x="46" y="133"/>
                  <a:pt x="101" y="133"/>
                </a:cubicBezTo>
                <a:cubicBezTo>
                  <a:pt x="106" y="133"/>
                  <a:pt x="111" y="132"/>
                  <a:pt x="116" y="132"/>
                </a:cubicBezTo>
                <a:lnTo>
                  <a:pt x="116" y="132"/>
                </a:lnTo>
                <a:cubicBezTo>
                  <a:pt x="103" y="157"/>
                  <a:pt x="90" y="163"/>
                  <a:pt x="77" y="163"/>
                </a:cubicBezTo>
                <a:cubicBezTo>
                  <a:pt x="64" y="163"/>
                  <a:pt x="53" y="156"/>
                  <a:pt x="45" y="156"/>
                </a:cubicBezTo>
                <a:cubicBezTo>
                  <a:pt x="36" y="156"/>
                  <a:pt x="32" y="165"/>
                  <a:pt x="35" y="202"/>
                </a:cubicBezTo>
                <a:cubicBezTo>
                  <a:pt x="42" y="208"/>
                  <a:pt x="49" y="211"/>
                  <a:pt x="56" y="211"/>
                </a:cubicBezTo>
                <a:cubicBezTo>
                  <a:pt x="94" y="211"/>
                  <a:pt x="138" y="136"/>
                  <a:pt x="146" y="111"/>
                </a:cubicBezTo>
                <a:lnTo>
                  <a:pt x="56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8"/>
          <p:cNvSpPr/>
          <p:nvPr/>
        </p:nvSpPr>
        <p:spPr>
          <a:xfrm>
            <a:off x="1755211" y="3659821"/>
            <a:ext cx="23378" cy="24303"/>
          </a:xfrm>
          <a:custGeom>
            <a:avLst/>
            <a:gdLst/>
            <a:ahLst/>
            <a:cxnLst/>
            <a:rect l="l" t="t" r="r" b="b"/>
            <a:pathLst>
              <a:path w="253" h="263" extrusionOk="0">
                <a:moveTo>
                  <a:pt x="142" y="1"/>
                </a:moveTo>
                <a:cubicBezTo>
                  <a:pt x="131" y="1"/>
                  <a:pt x="131" y="11"/>
                  <a:pt x="122" y="11"/>
                </a:cubicBezTo>
                <a:cubicBezTo>
                  <a:pt x="118" y="19"/>
                  <a:pt x="108" y="22"/>
                  <a:pt x="98" y="22"/>
                </a:cubicBezTo>
                <a:cubicBezTo>
                  <a:pt x="80" y="22"/>
                  <a:pt x="61" y="13"/>
                  <a:pt x="61" y="1"/>
                </a:cubicBezTo>
                <a:lnTo>
                  <a:pt x="61" y="1"/>
                </a:lnTo>
                <a:cubicBezTo>
                  <a:pt x="61" y="71"/>
                  <a:pt x="21" y="31"/>
                  <a:pt x="91" y="101"/>
                </a:cubicBezTo>
                <a:cubicBezTo>
                  <a:pt x="95" y="122"/>
                  <a:pt x="88" y="131"/>
                  <a:pt x="77" y="131"/>
                </a:cubicBezTo>
                <a:cubicBezTo>
                  <a:pt x="61" y="131"/>
                  <a:pt x="37" y="111"/>
                  <a:pt x="31" y="81"/>
                </a:cubicBezTo>
                <a:cubicBezTo>
                  <a:pt x="31" y="81"/>
                  <a:pt x="31" y="101"/>
                  <a:pt x="21" y="132"/>
                </a:cubicBezTo>
                <a:lnTo>
                  <a:pt x="21" y="182"/>
                </a:lnTo>
                <a:lnTo>
                  <a:pt x="61" y="152"/>
                </a:lnTo>
                <a:lnTo>
                  <a:pt x="61" y="152"/>
                </a:lnTo>
                <a:cubicBezTo>
                  <a:pt x="111" y="212"/>
                  <a:pt x="1" y="192"/>
                  <a:pt x="61" y="262"/>
                </a:cubicBezTo>
                <a:lnTo>
                  <a:pt x="101" y="192"/>
                </a:lnTo>
                <a:lnTo>
                  <a:pt x="122" y="212"/>
                </a:lnTo>
                <a:cubicBezTo>
                  <a:pt x="111" y="182"/>
                  <a:pt x="151" y="162"/>
                  <a:pt x="162" y="162"/>
                </a:cubicBezTo>
                <a:cubicBezTo>
                  <a:pt x="171" y="172"/>
                  <a:pt x="192" y="182"/>
                  <a:pt x="182" y="202"/>
                </a:cubicBezTo>
                <a:cubicBezTo>
                  <a:pt x="252" y="121"/>
                  <a:pt x="101" y="81"/>
                  <a:pt x="142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48"/>
          <p:cNvSpPr/>
          <p:nvPr/>
        </p:nvSpPr>
        <p:spPr>
          <a:xfrm>
            <a:off x="2146500" y="3755485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1" y="11"/>
                </a:moveTo>
                <a:lnTo>
                  <a:pt x="1" y="11"/>
                </a:lnTo>
                <a:lnTo>
                  <a:pt x="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48"/>
          <p:cNvSpPr/>
          <p:nvPr/>
        </p:nvSpPr>
        <p:spPr>
          <a:xfrm>
            <a:off x="1767315" y="3616114"/>
            <a:ext cx="1016" cy="3881"/>
          </a:xfrm>
          <a:custGeom>
            <a:avLst/>
            <a:gdLst/>
            <a:ahLst/>
            <a:cxnLst/>
            <a:rect l="l" t="t" r="r" b="b"/>
            <a:pathLst>
              <a:path w="11" h="42" extrusionOk="0">
                <a:moveTo>
                  <a:pt x="11" y="1"/>
                </a:moveTo>
                <a:lnTo>
                  <a:pt x="11" y="1"/>
                </a:lnTo>
                <a:cubicBezTo>
                  <a:pt x="0" y="11"/>
                  <a:pt x="0" y="31"/>
                  <a:pt x="0" y="41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8"/>
          <p:cNvSpPr/>
          <p:nvPr/>
        </p:nvSpPr>
        <p:spPr>
          <a:xfrm>
            <a:off x="1784965" y="3619903"/>
            <a:ext cx="1016" cy="924"/>
          </a:xfrm>
          <a:custGeom>
            <a:avLst/>
            <a:gdLst/>
            <a:ahLst/>
            <a:cxnLst/>
            <a:rect l="l" t="t" r="r" b="b"/>
            <a:pathLst>
              <a:path w="11" h="10" extrusionOk="0">
                <a:moveTo>
                  <a:pt x="11" y="10"/>
                </a:moveTo>
                <a:lnTo>
                  <a:pt x="11" y="10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48"/>
          <p:cNvSpPr/>
          <p:nvPr/>
        </p:nvSpPr>
        <p:spPr>
          <a:xfrm>
            <a:off x="1786351" y="3639400"/>
            <a:ext cx="24765" cy="30863"/>
          </a:xfrm>
          <a:custGeom>
            <a:avLst/>
            <a:gdLst/>
            <a:ahLst/>
            <a:cxnLst/>
            <a:rect l="l" t="t" r="r" b="b"/>
            <a:pathLst>
              <a:path w="268" h="334" extrusionOk="0">
                <a:moveTo>
                  <a:pt x="46" y="0"/>
                </a:moveTo>
                <a:cubicBezTo>
                  <a:pt x="39" y="0"/>
                  <a:pt x="33" y="5"/>
                  <a:pt x="26" y="5"/>
                </a:cubicBezTo>
                <a:cubicBezTo>
                  <a:pt x="23" y="5"/>
                  <a:pt x="19" y="4"/>
                  <a:pt x="16" y="0"/>
                </a:cubicBezTo>
                <a:lnTo>
                  <a:pt x="16" y="0"/>
                </a:lnTo>
                <a:cubicBezTo>
                  <a:pt x="24" y="16"/>
                  <a:pt x="1" y="102"/>
                  <a:pt x="30" y="102"/>
                </a:cubicBezTo>
                <a:cubicBezTo>
                  <a:pt x="38" y="102"/>
                  <a:pt x="50" y="96"/>
                  <a:pt x="66" y="81"/>
                </a:cubicBezTo>
                <a:lnTo>
                  <a:pt x="66" y="81"/>
                </a:lnTo>
                <a:cubicBezTo>
                  <a:pt x="72" y="88"/>
                  <a:pt x="76" y="95"/>
                  <a:pt x="78" y="101"/>
                </a:cubicBezTo>
                <a:lnTo>
                  <a:pt x="78" y="101"/>
                </a:lnTo>
                <a:cubicBezTo>
                  <a:pt x="85" y="102"/>
                  <a:pt x="90" y="102"/>
                  <a:pt x="96" y="102"/>
                </a:cubicBezTo>
                <a:cubicBezTo>
                  <a:pt x="166" y="102"/>
                  <a:pt x="160" y="49"/>
                  <a:pt x="197" y="20"/>
                </a:cubicBezTo>
                <a:lnTo>
                  <a:pt x="197" y="20"/>
                </a:lnTo>
                <a:lnTo>
                  <a:pt x="87" y="71"/>
                </a:lnTo>
                <a:cubicBezTo>
                  <a:pt x="6" y="71"/>
                  <a:pt x="26" y="40"/>
                  <a:pt x="46" y="0"/>
                </a:cubicBezTo>
                <a:close/>
                <a:moveTo>
                  <a:pt x="76" y="101"/>
                </a:moveTo>
                <a:lnTo>
                  <a:pt x="81" y="109"/>
                </a:lnTo>
                <a:lnTo>
                  <a:pt x="81" y="109"/>
                </a:lnTo>
                <a:cubicBezTo>
                  <a:pt x="81" y="106"/>
                  <a:pt x="80" y="104"/>
                  <a:pt x="78" y="101"/>
                </a:cubicBezTo>
                <a:lnTo>
                  <a:pt x="78" y="101"/>
                </a:lnTo>
                <a:cubicBezTo>
                  <a:pt x="78" y="101"/>
                  <a:pt x="77" y="101"/>
                  <a:pt x="76" y="101"/>
                </a:cubicBezTo>
                <a:close/>
                <a:moveTo>
                  <a:pt x="227" y="40"/>
                </a:moveTo>
                <a:lnTo>
                  <a:pt x="227" y="40"/>
                </a:lnTo>
                <a:cubicBezTo>
                  <a:pt x="197" y="91"/>
                  <a:pt x="177" y="152"/>
                  <a:pt x="116" y="161"/>
                </a:cubicBezTo>
                <a:lnTo>
                  <a:pt x="81" y="109"/>
                </a:lnTo>
                <a:lnTo>
                  <a:pt x="81" y="109"/>
                </a:lnTo>
                <a:cubicBezTo>
                  <a:pt x="97" y="155"/>
                  <a:pt x="46" y="166"/>
                  <a:pt x="46" y="192"/>
                </a:cubicBezTo>
                <a:cubicBezTo>
                  <a:pt x="66" y="192"/>
                  <a:pt x="76" y="232"/>
                  <a:pt x="96" y="252"/>
                </a:cubicBezTo>
                <a:cubicBezTo>
                  <a:pt x="96" y="232"/>
                  <a:pt x="96" y="212"/>
                  <a:pt x="116" y="201"/>
                </a:cubicBezTo>
                <a:cubicBezTo>
                  <a:pt x="147" y="212"/>
                  <a:pt x="136" y="262"/>
                  <a:pt x="116" y="262"/>
                </a:cubicBezTo>
                <a:cubicBezTo>
                  <a:pt x="164" y="272"/>
                  <a:pt x="140" y="334"/>
                  <a:pt x="178" y="334"/>
                </a:cubicBezTo>
                <a:cubicBezTo>
                  <a:pt x="181" y="334"/>
                  <a:pt x="184" y="333"/>
                  <a:pt x="187" y="333"/>
                </a:cubicBezTo>
                <a:cubicBezTo>
                  <a:pt x="237" y="242"/>
                  <a:pt x="268" y="172"/>
                  <a:pt x="227" y="4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8"/>
          <p:cNvSpPr/>
          <p:nvPr/>
        </p:nvSpPr>
        <p:spPr>
          <a:xfrm>
            <a:off x="1750590" y="3646792"/>
            <a:ext cx="1016" cy="1109"/>
          </a:xfrm>
          <a:custGeom>
            <a:avLst/>
            <a:gdLst/>
            <a:ahLst/>
            <a:cxnLst/>
            <a:rect l="l" t="t" r="r" b="b"/>
            <a:pathLst>
              <a:path w="11" h="12" extrusionOk="0">
                <a:moveTo>
                  <a:pt x="0" y="1"/>
                </a:moveTo>
                <a:cubicBezTo>
                  <a:pt x="0" y="1"/>
                  <a:pt x="0" y="11"/>
                  <a:pt x="10" y="11"/>
                </a:cubicBezTo>
                <a:cubicBezTo>
                  <a:pt x="10" y="1"/>
                  <a:pt x="0" y="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48"/>
          <p:cNvSpPr/>
          <p:nvPr/>
        </p:nvSpPr>
        <p:spPr>
          <a:xfrm>
            <a:off x="1684522" y="3673866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10" y="0"/>
                </a:moveTo>
                <a:cubicBezTo>
                  <a:pt x="10" y="10"/>
                  <a:pt x="1" y="10"/>
                  <a:pt x="1" y="10"/>
                </a:cubicBezTo>
                <a:lnTo>
                  <a:pt x="10" y="20"/>
                </a:lnTo>
                <a:lnTo>
                  <a:pt x="1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48"/>
          <p:cNvSpPr/>
          <p:nvPr/>
        </p:nvSpPr>
        <p:spPr>
          <a:xfrm>
            <a:off x="1688310" y="3672850"/>
            <a:ext cx="924" cy="1109"/>
          </a:xfrm>
          <a:custGeom>
            <a:avLst/>
            <a:gdLst/>
            <a:ahLst/>
            <a:cxnLst/>
            <a:rect l="l" t="t" r="r" b="b"/>
            <a:pathLst>
              <a:path w="10" h="12" extrusionOk="0">
                <a:moveTo>
                  <a:pt x="10" y="1"/>
                </a:moveTo>
                <a:cubicBezTo>
                  <a:pt x="0" y="1"/>
                  <a:pt x="0" y="1"/>
                  <a:pt x="0" y="11"/>
                </a:cubicBezTo>
                <a:lnTo>
                  <a:pt x="10" y="11"/>
                </a:lnTo>
                <a:lnTo>
                  <a:pt x="1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48"/>
          <p:cNvSpPr/>
          <p:nvPr/>
        </p:nvSpPr>
        <p:spPr>
          <a:xfrm>
            <a:off x="1680825" y="3673866"/>
            <a:ext cx="11273" cy="16818"/>
          </a:xfrm>
          <a:custGeom>
            <a:avLst/>
            <a:gdLst/>
            <a:ahLst/>
            <a:cxnLst/>
            <a:rect l="l" t="t" r="r" b="b"/>
            <a:pathLst>
              <a:path w="122" h="182" extrusionOk="0">
                <a:moveTo>
                  <a:pt x="50" y="0"/>
                </a:moveTo>
                <a:lnTo>
                  <a:pt x="81" y="30"/>
                </a:lnTo>
                <a:cubicBezTo>
                  <a:pt x="71" y="50"/>
                  <a:pt x="71" y="60"/>
                  <a:pt x="91" y="81"/>
                </a:cubicBezTo>
                <a:lnTo>
                  <a:pt x="0" y="121"/>
                </a:lnTo>
                <a:lnTo>
                  <a:pt x="41" y="181"/>
                </a:lnTo>
                <a:cubicBezTo>
                  <a:pt x="101" y="141"/>
                  <a:pt x="121" y="90"/>
                  <a:pt x="121" y="40"/>
                </a:cubicBezTo>
                <a:cubicBezTo>
                  <a:pt x="111" y="30"/>
                  <a:pt x="101" y="10"/>
                  <a:pt x="91" y="0"/>
                </a:cubicBezTo>
                <a:cubicBezTo>
                  <a:pt x="81" y="10"/>
                  <a:pt x="81" y="10"/>
                  <a:pt x="81" y="20"/>
                </a:cubicBezTo>
                <a:cubicBezTo>
                  <a:pt x="61" y="10"/>
                  <a:pt x="61" y="0"/>
                  <a:pt x="5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48"/>
          <p:cNvSpPr/>
          <p:nvPr/>
        </p:nvSpPr>
        <p:spPr>
          <a:xfrm>
            <a:off x="1685446" y="3673866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48"/>
          <p:cNvSpPr/>
          <p:nvPr/>
        </p:nvSpPr>
        <p:spPr>
          <a:xfrm>
            <a:off x="1639891" y="3623599"/>
            <a:ext cx="6561" cy="5637"/>
          </a:xfrm>
          <a:custGeom>
            <a:avLst/>
            <a:gdLst/>
            <a:ahLst/>
            <a:cxnLst/>
            <a:rect l="l" t="t" r="r" b="b"/>
            <a:pathLst>
              <a:path w="71" h="61" extrusionOk="0">
                <a:moveTo>
                  <a:pt x="1" y="0"/>
                </a:moveTo>
                <a:lnTo>
                  <a:pt x="1" y="10"/>
                </a:lnTo>
                <a:cubicBezTo>
                  <a:pt x="21" y="30"/>
                  <a:pt x="41" y="50"/>
                  <a:pt x="71" y="61"/>
                </a:cubicBezTo>
                <a:cubicBezTo>
                  <a:pt x="50" y="41"/>
                  <a:pt x="21" y="21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48"/>
          <p:cNvSpPr/>
          <p:nvPr/>
        </p:nvSpPr>
        <p:spPr>
          <a:xfrm>
            <a:off x="1685446" y="3673866"/>
            <a:ext cx="92" cy="9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48"/>
          <p:cNvSpPr/>
          <p:nvPr/>
        </p:nvSpPr>
        <p:spPr>
          <a:xfrm>
            <a:off x="1888879" y="3549055"/>
            <a:ext cx="311682" cy="300501"/>
          </a:xfrm>
          <a:custGeom>
            <a:avLst/>
            <a:gdLst/>
            <a:ahLst/>
            <a:cxnLst/>
            <a:rect l="l" t="t" r="r" b="b"/>
            <a:pathLst>
              <a:path w="3373" h="3252" extrusionOk="0">
                <a:moveTo>
                  <a:pt x="1742" y="996"/>
                </a:moveTo>
                <a:cubicBezTo>
                  <a:pt x="1752" y="996"/>
                  <a:pt x="1762" y="996"/>
                  <a:pt x="1772" y="1007"/>
                </a:cubicBezTo>
                <a:cubicBezTo>
                  <a:pt x="1762" y="1007"/>
                  <a:pt x="1752" y="996"/>
                  <a:pt x="1742" y="996"/>
                </a:cubicBezTo>
                <a:close/>
                <a:moveTo>
                  <a:pt x="1792" y="1017"/>
                </a:moveTo>
                <a:cubicBezTo>
                  <a:pt x="1792" y="1017"/>
                  <a:pt x="1802" y="1027"/>
                  <a:pt x="1812" y="1027"/>
                </a:cubicBezTo>
                <a:lnTo>
                  <a:pt x="1812" y="1037"/>
                </a:lnTo>
                <a:cubicBezTo>
                  <a:pt x="1802" y="1027"/>
                  <a:pt x="1792" y="1017"/>
                  <a:pt x="1782" y="1017"/>
                </a:cubicBezTo>
                <a:close/>
                <a:moveTo>
                  <a:pt x="1812" y="1168"/>
                </a:moveTo>
                <a:cubicBezTo>
                  <a:pt x="1812" y="1168"/>
                  <a:pt x="1802" y="1168"/>
                  <a:pt x="1802" y="1178"/>
                </a:cubicBezTo>
                <a:lnTo>
                  <a:pt x="1792" y="1188"/>
                </a:lnTo>
                <a:lnTo>
                  <a:pt x="1782" y="1188"/>
                </a:lnTo>
                <a:cubicBezTo>
                  <a:pt x="1782" y="1178"/>
                  <a:pt x="1792" y="1168"/>
                  <a:pt x="1802" y="1168"/>
                </a:cubicBezTo>
                <a:close/>
                <a:moveTo>
                  <a:pt x="1712" y="1128"/>
                </a:moveTo>
                <a:cubicBezTo>
                  <a:pt x="1722" y="1137"/>
                  <a:pt x="1732" y="1148"/>
                  <a:pt x="1742" y="1168"/>
                </a:cubicBezTo>
                <a:lnTo>
                  <a:pt x="1742" y="1178"/>
                </a:lnTo>
                <a:lnTo>
                  <a:pt x="1692" y="1198"/>
                </a:lnTo>
                <a:lnTo>
                  <a:pt x="1692" y="1198"/>
                </a:lnTo>
                <a:lnTo>
                  <a:pt x="1712" y="1128"/>
                </a:lnTo>
                <a:close/>
                <a:moveTo>
                  <a:pt x="2598" y="1309"/>
                </a:moveTo>
                <a:cubicBezTo>
                  <a:pt x="2607" y="1309"/>
                  <a:pt x="2627" y="1309"/>
                  <a:pt x="2648" y="1319"/>
                </a:cubicBezTo>
                <a:cubicBezTo>
                  <a:pt x="2638" y="1329"/>
                  <a:pt x="2627" y="1339"/>
                  <a:pt x="2627" y="1359"/>
                </a:cubicBezTo>
                <a:cubicBezTo>
                  <a:pt x="2607" y="1379"/>
                  <a:pt x="2598" y="1399"/>
                  <a:pt x="2578" y="1410"/>
                </a:cubicBezTo>
                <a:cubicBezTo>
                  <a:pt x="2587" y="1410"/>
                  <a:pt x="2598" y="1410"/>
                  <a:pt x="2618" y="1430"/>
                </a:cubicBezTo>
                <a:cubicBezTo>
                  <a:pt x="2618" y="1430"/>
                  <a:pt x="2607" y="1439"/>
                  <a:pt x="2607" y="1450"/>
                </a:cubicBezTo>
                <a:lnTo>
                  <a:pt x="2547" y="1450"/>
                </a:lnTo>
                <a:cubicBezTo>
                  <a:pt x="2557" y="1439"/>
                  <a:pt x="2567" y="1419"/>
                  <a:pt x="2578" y="1410"/>
                </a:cubicBezTo>
                <a:lnTo>
                  <a:pt x="2578" y="1410"/>
                </a:lnTo>
                <a:cubicBezTo>
                  <a:pt x="2567" y="1419"/>
                  <a:pt x="2557" y="1419"/>
                  <a:pt x="2547" y="1419"/>
                </a:cubicBezTo>
                <a:cubicBezTo>
                  <a:pt x="2578" y="1389"/>
                  <a:pt x="2587" y="1349"/>
                  <a:pt x="2598" y="1309"/>
                </a:cubicBezTo>
                <a:close/>
                <a:moveTo>
                  <a:pt x="222" y="1480"/>
                </a:moveTo>
                <a:cubicBezTo>
                  <a:pt x="222" y="1480"/>
                  <a:pt x="222" y="1490"/>
                  <a:pt x="223" y="1505"/>
                </a:cubicBezTo>
                <a:lnTo>
                  <a:pt x="223" y="1505"/>
                </a:lnTo>
                <a:cubicBezTo>
                  <a:pt x="224" y="1498"/>
                  <a:pt x="224" y="1489"/>
                  <a:pt x="222" y="1480"/>
                </a:cubicBezTo>
                <a:close/>
                <a:moveTo>
                  <a:pt x="2502" y="1386"/>
                </a:moveTo>
                <a:cubicBezTo>
                  <a:pt x="2518" y="1386"/>
                  <a:pt x="2530" y="1402"/>
                  <a:pt x="2537" y="1410"/>
                </a:cubicBezTo>
                <a:cubicBezTo>
                  <a:pt x="2527" y="1410"/>
                  <a:pt x="2517" y="1410"/>
                  <a:pt x="2507" y="1399"/>
                </a:cubicBezTo>
                <a:lnTo>
                  <a:pt x="2507" y="1399"/>
                </a:lnTo>
                <a:cubicBezTo>
                  <a:pt x="2517" y="1410"/>
                  <a:pt x="2527" y="1430"/>
                  <a:pt x="2537" y="1450"/>
                </a:cubicBezTo>
                <a:cubicBezTo>
                  <a:pt x="2527" y="1460"/>
                  <a:pt x="2517" y="1460"/>
                  <a:pt x="2517" y="1460"/>
                </a:cubicBezTo>
                <a:cubicBezTo>
                  <a:pt x="2578" y="1530"/>
                  <a:pt x="2507" y="1550"/>
                  <a:pt x="2457" y="1580"/>
                </a:cubicBezTo>
                <a:lnTo>
                  <a:pt x="2457" y="1571"/>
                </a:lnTo>
                <a:lnTo>
                  <a:pt x="2446" y="1550"/>
                </a:lnTo>
                <a:cubicBezTo>
                  <a:pt x="2466" y="1540"/>
                  <a:pt x="2457" y="1520"/>
                  <a:pt x="2446" y="1500"/>
                </a:cubicBezTo>
                <a:cubicBezTo>
                  <a:pt x="2457" y="1470"/>
                  <a:pt x="2477" y="1439"/>
                  <a:pt x="2477" y="1399"/>
                </a:cubicBezTo>
                <a:cubicBezTo>
                  <a:pt x="2486" y="1390"/>
                  <a:pt x="2495" y="1386"/>
                  <a:pt x="2502" y="1386"/>
                </a:cubicBezTo>
                <a:close/>
                <a:moveTo>
                  <a:pt x="2567" y="1591"/>
                </a:moveTo>
                <a:cubicBezTo>
                  <a:pt x="2564" y="1609"/>
                  <a:pt x="2559" y="1615"/>
                  <a:pt x="2553" y="1615"/>
                </a:cubicBezTo>
                <a:cubicBezTo>
                  <a:pt x="2544" y="1615"/>
                  <a:pt x="2533" y="1597"/>
                  <a:pt x="2527" y="1591"/>
                </a:cubicBezTo>
                <a:close/>
                <a:moveTo>
                  <a:pt x="2507" y="1591"/>
                </a:moveTo>
                <a:lnTo>
                  <a:pt x="2507" y="1621"/>
                </a:lnTo>
                <a:lnTo>
                  <a:pt x="2487" y="1621"/>
                </a:lnTo>
                <a:cubicBezTo>
                  <a:pt x="2497" y="1611"/>
                  <a:pt x="2497" y="1600"/>
                  <a:pt x="2507" y="1591"/>
                </a:cubicBezTo>
                <a:close/>
                <a:moveTo>
                  <a:pt x="2598" y="1591"/>
                </a:moveTo>
                <a:cubicBezTo>
                  <a:pt x="2598" y="1611"/>
                  <a:pt x="2587" y="1621"/>
                  <a:pt x="2567" y="1631"/>
                </a:cubicBezTo>
                <a:cubicBezTo>
                  <a:pt x="2578" y="1621"/>
                  <a:pt x="2578" y="1600"/>
                  <a:pt x="2567" y="1591"/>
                </a:cubicBezTo>
                <a:close/>
                <a:moveTo>
                  <a:pt x="2507" y="1752"/>
                </a:moveTo>
                <a:cubicBezTo>
                  <a:pt x="2517" y="1752"/>
                  <a:pt x="2527" y="1772"/>
                  <a:pt x="2547" y="1792"/>
                </a:cubicBezTo>
                <a:cubicBezTo>
                  <a:pt x="2527" y="1812"/>
                  <a:pt x="2517" y="1822"/>
                  <a:pt x="2497" y="1822"/>
                </a:cubicBezTo>
                <a:cubicBezTo>
                  <a:pt x="2487" y="1812"/>
                  <a:pt x="2487" y="1802"/>
                  <a:pt x="2477" y="1802"/>
                </a:cubicBezTo>
                <a:lnTo>
                  <a:pt x="2477" y="1792"/>
                </a:lnTo>
                <a:cubicBezTo>
                  <a:pt x="2487" y="1787"/>
                  <a:pt x="2494" y="1784"/>
                  <a:pt x="2502" y="1784"/>
                </a:cubicBezTo>
                <a:cubicBezTo>
                  <a:pt x="2509" y="1784"/>
                  <a:pt x="2517" y="1787"/>
                  <a:pt x="2527" y="1792"/>
                </a:cubicBezTo>
                <a:cubicBezTo>
                  <a:pt x="2517" y="1782"/>
                  <a:pt x="2517" y="1761"/>
                  <a:pt x="2507" y="1752"/>
                </a:cubicBezTo>
                <a:close/>
                <a:moveTo>
                  <a:pt x="1390" y="1772"/>
                </a:moveTo>
                <a:cubicBezTo>
                  <a:pt x="1399" y="1782"/>
                  <a:pt x="1399" y="1792"/>
                  <a:pt x="1410" y="1802"/>
                </a:cubicBezTo>
                <a:cubicBezTo>
                  <a:pt x="1399" y="1812"/>
                  <a:pt x="1379" y="1822"/>
                  <a:pt x="1370" y="1832"/>
                </a:cubicBezTo>
                <a:cubicBezTo>
                  <a:pt x="1359" y="1842"/>
                  <a:pt x="1349" y="1842"/>
                  <a:pt x="1349" y="1842"/>
                </a:cubicBezTo>
                <a:cubicBezTo>
                  <a:pt x="1349" y="1822"/>
                  <a:pt x="1339" y="1812"/>
                  <a:pt x="1339" y="1792"/>
                </a:cubicBezTo>
                <a:lnTo>
                  <a:pt x="1339" y="1792"/>
                </a:lnTo>
                <a:lnTo>
                  <a:pt x="1349" y="1802"/>
                </a:lnTo>
                <a:lnTo>
                  <a:pt x="1379" y="1772"/>
                </a:lnTo>
                <a:close/>
                <a:moveTo>
                  <a:pt x="2567" y="1842"/>
                </a:moveTo>
                <a:cubicBezTo>
                  <a:pt x="2567" y="1852"/>
                  <a:pt x="2587" y="1893"/>
                  <a:pt x="2587" y="1893"/>
                </a:cubicBezTo>
                <a:lnTo>
                  <a:pt x="2587" y="1933"/>
                </a:lnTo>
                <a:lnTo>
                  <a:pt x="2547" y="1893"/>
                </a:lnTo>
                <a:cubicBezTo>
                  <a:pt x="2557" y="1873"/>
                  <a:pt x="2557" y="1862"/>
                  <a:pt x="2567" y="1842"/>
                </a:cubicBezTo>
                <a:close/>
                <a:moveTo>
                  <a:pt x="2225" y="1893"/>
                </a:moveTo>
                <a:lnTo>
                  <a:pt x="2225" y="1893"/>
                </a:lnTo>
                <a:cubicBezTo>
                  <a:pt x="2255" y="1913"/>
                  <a:pt x="2265" y="1933"/>
                  <a:pt x="2235" y="1963"/>
                </a:cubicBezTo>
                <a:lnTo>
                  <a:pt x="2235" y="1933"/>
                </a:lnTo>
                <a:lnTo>
                  <a:pt x="2245" y="1933"/>
                </a:lnTo>
                <a:cubicBezTo>
                  <a:pt x="2235" y="1923"/>
                  <a:pt x="2235" y="1913"/>
                  <a:pt x="2225" y="1893"/>
                </a:cubicBezTo>
                <a:close/>
                <a:moveTo>
                  <a:pt x="2305" y="2023"/>
                </a:moveTo>
                <a:lnTo>
                  <a:pt x="2305" y="2034"/>
                </a:lnTo>
                <a:cubicBezTo>
                  <a:pt x="2296" y="2034"/>
                  <a:pt x="2285" y="2043"/>
                  <a:pt x="2276" y="2043"/>
                </a:cubicBezTo>
                <a:cubicBezTo>
                  <a:pt x="2285" y="2034"/>
                  <a:pt x="2296" y="2034"/>
                  <a:pt x="2305" y="2023"/>
                </a:cubicBezTo>
                <a:close/>
                <a:moveTo>
                  <a:pt x="151" y="1983"/>
                </a:moveTo>
                <a:lnTo>
                  <a:pt x="212" y="2043"/>
                </a:lnTo>
                <a:cubicBezTo>
                  <a:pt x="202" y="2043"/>
                  <a:pt x="202" y="2054"/>
                  <a:pt x="191" y="2054"/>
                </a:cubicBezTo>
                <a:cubicBezTo>
                  <a:pt x="191" y="2063"/>
                  <a:pt x="191" y="2063"/>
                  <a:pt x="182" y="2063"/>
                </a:cubicBezTo>
                <a:cubicBezTo>
                  <a:pt x="182" y="2054"/>
                  <a:pt x="171" y="2043"/>
                  <a:pt x="162" y="2034"/>
                </a:cubicBezTo>
                <a:lnTo>
                  <a:pt x="162" y="2034"/>
                </a:lnTo>
                <a:cubicBezTo>
                  <a:pt x="171" y="2043"/>
                  <a:pt x="182" y="2054"/>
                  <a:pt x="191" y="2054"/>
                </a:cubicBezTo>
                <a:cubicBezTo>
                  <a:pt x="171" y="2034"/>
                  <a:pt x="162" y="2014"/>
                  <a:pt x="151" y="1983"/>
                </a:cubicBezTo>
                <a:close/>
                <a:moveTo>
                  <a:pt x="1490" y="2104"/>
                </a:moveTo>
                <a:cubicBezTo>
                  <a:pt x="1480" y="2104"/>
                  <a:pt x="1480" y="2114"/>
                  <a:pt x="1470" y="2114"/>
                </a:cubicBezTo>
                <a:lnTo>
                  <a:pt x="1470" y="2104"/>
                </a:lnTo>
                <a:close/>
                <a:moveTo>
                  <a:pt x="1047" y="2084"/>
                </a:moveTo>
                <a:cubicBezTo>
                  <a:pt x="1057" y="2094"/>
                  <a:pt x="1068" y="2104"/>
                  <a:pt x="1077" y="2104"/>
                </a:cubicBezTo>
                <a:lnTo>
                  <a:pt x="1047" y="2144"/>
                </a:lnTo>
                <a:cubicBezTo>
                  <a:pt x="1037" y="2124"/>
                  <a:pt x="997" y="2104"/>
                  <a:pt x="1047" y="2084"/>
                </a:cubicBezTo>
                <a:close/>
                <a:moveTo>
                  <a:pt x="2265" y="2063"/>
                </a:moveTo>
                <a:cubicBezTo>
                  <a:pt x="2255" y="2084"/>
                  <a:pt x="2255" y="2104"/>
                  <a:pt x="2265" y="2134"/>
                </a:cubicBezTo>
                <a:cubicBezTo>
                  <a:pt x="2255" y="2134"/>
                  <a:pt x="2255" y="2144"/>
                  <a:pt x="2255" y="2144"/>
                </a:cubicBezTo>
                <a:cubicBezTo>
                  <a:pt x="2245" y="2134"/>
                  <a:pt x="2245" y="2124"/>
                  <a:pt x="2235" y="2104"/>
                </a:cubicBezTo>
                <a:cubicBezTo>
                  <a:pt x="2245" y="2094"/>
                  <a:pt x="2255" y="2074"/>
                  <a:pt x="2265" y="2063"/>
                </a:cubicBezTo>
                <a:close/>
                <a:moveTo>
                  <a:pt x="855" y="2184"/>
                </a:moveTo>
                <a:cubicBezTo>
                  <a:pt x="856" y="2187"/>
                  <a:pt x="856" y="2191"/>
                  <a:pt x="856" y="2195"/>
                </a:cubicBezTo>
                <a:cubicBezTo>
                  <a:pt x="856" y="2191"/>
                  <a:pt x="856" y="2187"/>
                  <a:pt x="855" y="2184"/>
                </a:cubicBezTo>
                <a:close/>
                <a:moveTo>
                  <a:pt x="1218" y="1923"/>
                </a:moveTo>
                <a:cubicBezTo>
                  <a:pt x="1238" y="1933"/>
                  <a:pt x="1249" y="1933"/>
                  <a:pt x="1258" y="1933"/>
                </a:cubicBezTo>
                <a:cubicBezTo>
                  <a:pt x="1168" y="2034"/>
                  <a:pt x="1218" y="2063"/>
                  <a:pt x="1329" y="2084"/>
                </a:cubicBezTo>
                <a:lnTo>
                  <a:pt x="1329" y="2094"/>
                </a:lnTo>
                <a:cubicBezTo>
                  <a:pt x="1339" y="2124"/>
                  <a:pt x="1359" y="2144"/>
                  <a:pt x="1379" y="2175"/>
                </a:cubicBezTo>
                <a:cubicBezTo>
                  <a:pt x="1359" y="2184"/>
                  <a:pt x="1339" y="2204"/>
                  <a:pt x="1319" y="2215"/>
                </a:cubicBezTo>
                <a:cubicBezTo>
                  <a:pt x="1329" y="2195"/>
                  <a:pt x="1329" y="2175"/>
                  <a:pt x="1319" y="2154"/>
                </a:cubicBezTo>
                <a:cubicBezTo>
                  <a:pt x="1313" y="2160"/>
                  <a:pt x="1294" y="2166"/>
                  <a:pt x="1271" y="2166"/>
                </a:cubicBezTo>
                <a:cubicBezTo>
                  <a:pt x="1254" y="2166"/>
                  <a:pt x="1235" y="2163"/>
                  <a:pt x="1218" y="2154"/>
                </a:cubicBezTo>
                <a:cubicBezTo>
                  <a:pt x="1209" y="2094"/>
                  <a:pt x="1198" y="2023"/>
                  <a:pt x="1188" y="1983"/>
                </a:cubicBezTo>
                <a:cubicBezTo>
                  <a:pt x="1198" y="1983"/>
                  <a:pt x="1198" y="1973"/>
                  <a:pt x="1209" y="1963"/>
                </a:cubicBezTo>
                <a:lnTo>
                  <a:pt x="1198" y="1963"/>
                </a:lnTo>
                <a:cubicBezTo>
                  <a:pt x="1198" y="1943"/>
                  <a:pt x="1209" y="1933"/>
                  <a:pt x="1218" y="1923"/>
                </a:cubicBezTo>
                <a:close/>
                <a:moveTo>
                  <a:pt x="987" y="2144"/>
                </a:moveTo>
                <a:lnTo>
                  <a:pt x="987" y="2204"/>
                </a:lnTo>
                <a:cubicBezTo>
                  <a:pt x="997" y="2204"/>
                  <a:pt x="1007" y="2215"/>
                  <a:pt x="1007" y="2215"/>
                </a:cubicBezTo>
                <a:lnTo>
                  <a:pt x="997" y="2245"/>
                </a:lnTo>
                <a:cubicBezTo>
                  <a:pt x="990" y="2243"/>
                  <a:pt x="984" y="2242"/>
                  <a:pt x="978" y="2242"/>
                </a:cubicBezTo>
                <a:cubicBezTo>
                  <a:pt x="967" y="2242"/>
                  <a:pt x="956" y="2244"/>
                  <a:pt x="942" y="2244"/>
                </a:cubicBezTo>
                <a:cubicBezTo>
                  <a:pt x="929" y="2244"/>
                  <a:pt x="915" y="2242"/>
                  <a:pt x="896" y="2235"/>
                </a:cubicBezTo>
                <a:cubicBezTo>
                  <a:pt x="886" y="2225"/>
                  <a:pt x="886" y="2215"/>
                  <a:pt x="886" y="2204"/>
                </a:cubicBezTo>
                <a:cubicBezTo>
                  <a:pt x="896" y="2204"/>
                  <a:pt x="896" y="2204"/>
                  <a:pt x="896" y="2215"/>
                </a:cubicBezTo>
                <a:cubicBezTo>
                  <a:pt x="907" y="2195"/>
                  <a:pt x="916" y="2164"/>
                  <a:pt x="927" y="2144"/>
                </a:cubicBezTo>
                <a:cubicBezTo>
                  <a:pt x="936" y="2144"/>
                  <a:pt x="936" y="2154"/>
                  <a:pt x="936" y="2184"/>
                </a:cubicBezTo>
                <a:cubicBezTo>
                  <a:pt x="936" y="2175"/>
                  <a:pt x="936" y="2154"/>
                  <a:pt x="947" y="2144"/>
                </a:cubicBezTo>
                <a:cubicBezTo>
                  <a:pt x="952" y="2155"/>
                  <a:pt x="958" y="2163"/>
                  <a:pt x="965" y="2163"/>
                </a:cubicBezTo>
                <a:cubicBezTo>
                  <a:pt x="971" y="2163"/>
                  <a:pt x="978" y="2158"/>
                  <a:pt x="987" y="2144"/>
                </a:cubicBezTo>
                <a:close/>
                <a:moveTo>
                  <a:pt x="1853" y="2245"/>
                </a:moveTo>
                <a:cubicBezTo>
                  <a:pt x="1842" y="2255"/>
                  <a:pt x="1833" y="2255"/>
                  <a:pt x="1833" y="2265"/>
                </a:cubicBezTo>
                <a:lnTo>
                  <a:pt x="1822" y="2265"/>
                </a:lnTo>
                <a:cubicBezTo>
                  <a:pt x="1822" y="2255"/>
                  <a:pt x="1833" y="2245"/>
                  <a:pt x="1842" y="2245"/>
                </a:cubicBezTo>
                <a:close/>
                <a:moveTo>
                  <a:pt x="886" y="2104"/>
                </a:moveTo>
                <a:cubicBezTo>
                  <a:pt x="876" y="2134"/>
                  <a:pt x="866" y="2154"/>
                  <a:pt x="876" y="2184"/>
                </a:cubicBezTo>
                <a:cubicBezTo>
                  <a:pt x="866" y="2184"/>
                  <a:pt x="866" y="2184"/>
                  <a:pt x="856" y="2195"/>
                </a:cubicBezTo>
                <a:cubicBezTo>
                  <a:pt x="846" y="2204"/>
                  <a:pt x="836" y="2215"/>
                  <a:pt x="836" y="2225"/>
                </a:cubicBezTo>
                <a:cubicBezTo>
                  <a:pt x="826" y="2225"/>
                  <a:pt x="826" y="2215"/>
                  <a:pt x="816" y="2204"/>
                </a:cubicBezTo>
                <a:cubicBezTo>
                  <a:pt x="795" y="2225"/>
                  <a:pt x="786" y="2245"/>
                  <a:pt x="816" y="2265"/>
                </a:cubicBezTo>
                <a:cubicBezTo>
                  <a:pt x="813" y="2268"/>
                  <a:pt x="810" y="2269"/>
                  <a:pt x="807" y="2269"/>
                </a:cubicBezTo>
                <a:cubicBezTo>
                  <a:pt x="799" y="2269"/>
                  <a:pt x="789" y="2262"/>
                  <a:pt x="775" y="2255"/>
                </a:cubicBezTo>
                <a:cubicBezTo>
                  <a:pt x="786" y="2225"/>
                  <a:pt x="795" y="2204"/>
                  <a:pt x="826" y="2184"/>
                </a:cubicBezTo>
                <a:lnTo>
                  <a:pt x="826" y="2175"/>
                </a:lnTo>
                <a:cubicBezTo>
                  <a:pt x="836" y="2175"/>
                  <a:pt x="836" y="2164"/>
                  <a:pt x="846" y="2164"/>
                </a:cubicBezTo>
                <a:cubicBezTo>
                  <a:pt x="852" y="2171"/>
                  <a:pt x="855" y="2177"/>
                  <a:pt x="855" y="2184"/>
                </a:cubicBezTo>
                <a:lnTo>
                  <a:pt x="855" y="2184"/>
                </a:lnTo>
                <a:cubicBezTo>
                  <a:pt x="852" y="2138"/>
                  <a:pt x="830" y="2104"/>
                  <a:pt x="886" y="2104"/>
                </a:cubicBezTo>
                <a:close/>
                <a:moveTo>
                  <a:pt x="1289" y="2255"/>
                </a:moveTo>
                <a:lnTo>
                  <a:pt x="1309" y="2265"/>
                </a:lnTo>
                <a:cubicBezTo>
                  <a:pt x="1281" y="2265"/>
                  <a:pt x="1295" y="2306"/>
                  <a:pt x="1276" y="2306"/>
                </a:cubicBezTo>
                <a:cubicBezTo>
                  <a:pt x="1274" y="2306"/>
                  <a:pt x="1272" y="2306"/>
                  <a:pt x="1269" y="2305"/>
                </a:cubicBezTo>
                <a:lnTo>
                  <a:pt x="1269" y="2295"/>
                </a:lnTo>
                <a:lnTo>
                  <a:pt x="1258" y="2295"/>
                </a:lnTo>
                <a:cubicBezTo>
                  <a:pt x="1258" y="2295"/>
                  <a:pt x="1249" y="2285"/>
                  <a:pt x="1249" y="2275"/>
                </a:cubicBezTo>
                <a:lnTo>
                  <a:pt x="1258" y="2275"/>
                </a:lnTo>
                <a:cubicBezTo>
                  <a:pt x="1258" y="2285"/>
                  <a:pt x="1258" y="2285"/>
                  <a:pt x="1269" y="2295"/>
                </a:cubicBezTo>
                <a:cubicBezTo>
                  <a:pt x="1269" y="2275"/>
                  <a:pt x="1279" y="2265"/>
                  <a:pt x="1289" y="2255"/>
                </a:cubicBezTo>
                <a:close/>
                <a:moveTo>
                  <a:pt x="393" y="2295"/>
                </a:moveTo>
                <a:cubicBezTo>
                  <a:pt x="403" y="2316"/>
                  <a:pt x="413" y="2325"/>
                  <a:pt x="423" y="2336"/>
                </a:cubicBezTo>
                <a:cubicBezTo>
                  <a:pt x="413" y="2325"/>
                  <a:pt x="403" y="2325"/>
                  <a:pt x="393" y="2325"/>
                </a:cubicBezTo>
                <a:cubicBezTo>
                  <a:pt x="393" y="2316"/>
                  <a:pt x="383" y="2305"/>
                  <a:pt x="373" y="2305"/>
                </a:cubicBezTo>
                <a:cubicBezTo>
                  <a:pt x="383" y="2295"/>
                  <a:pt x="383" y="2295"/>
                  <a:pt x="393" y="2295"/>
                </a:cubicBezTo>
                <a:close/>
                <a:moveTo>
                  <a:pt x="886" y="2245"/>
                </a:moveTo>
                <a:cubicBezTo>
                  <a:pt x="896" y="2255"/>
                  <a:pt x="907" y="2275"/>
                  <a:pt x="927" y="2285"/>
                </a:cubicBezTo>
                <a:cubicBezTo>
                  <a:pt x="927" y="2336"/>
                  <a:pt x="876" y="2356"/>
                  <a:pt x="866" y="2386"/>
                </a:cubicBezTo>
                <a:cubicBezTo>
                  <a:pt x="859" y="2388"/>
                  <a:pt x="849" y="2390"/>
                  <a:pt x="838" y="2390"/>
                </a:cubicBezTo>
                <a:cubicBezTo>
                  <a:pt x="807" y="2390"/>
                  <a:pt x="768" y="2378"/>
                  <a:pt x="745" y="2356"/>
                </a:cubicBezTo>
                <a:cubicBezTo>
                  <a:pt x="745" y="2345"/>
                  <a:pt x="755" y="2345"/>
                  <a:pt x="755" y="2336"/>
                </a:cubicBezTo>
                <a:lnTo>
                  <a:pt x="786" y="2365"/>
                </a:lnTo>
                <a:cubicBezTo>
                  <a:pt x="795" y="2325"/>
                  <a:pt x="836" y="2275"/>
                  <a:pt x="886" y="2245"/>
                </a:cubicBezTo>
                <a:close/>
                <a:moveTo>
                  <a:pt x="2571" y="2496"/>
                </a:moveTo>
                <a:cubicBezTo>
                  <a:pt x="2570" y="2496"/>
                  <a:pt x="2568" y="2496"/>
                  <a:pt x="2567" y="2497"/>
                </a:cubicBezTo>
                <a:cubicBezTo>
                  <a:pt x="2568" y="2497"/>
                  <a:pt x="2570" y="2496"/>
                  <a:pt x="2571" y="2496"/>
                </a:cubicBezTo>
                <a:close/>
                <a:moveTo>
                  <a:pt x="564" y="2466"/>
                </a:moveTo>
                <a:lnTo>
                  <a:pt x="625" y="2527"/>
                </a:lnTo>
                <a:cubicBezTo>
                  <a:pt x="614" y="2527"/>
                  <a:pt x="614" y="2537"/>
                  <a:pt x="614" y="2537"/>
                </a:cubicBezTo>
                <a:cubicBezTo>
                  <a:pt x="594" y="2517"/>
                  <a:pt x="574" y="2506"/>
                  <a:pt x="564" y="2486"/>
                </a:cubicBezTo>
                <a:lnTo>
                  <a:pt x="564" y="2466"/>
                </a:lnTo>
                <a:close/>
                <a:moveTo>
                  <a:pt x="564" y="2517"/>
                </a:moveTo>
                <a:lnTo>
                  <a:pt x="564" y="2517"/>
                </a:lnTo>
                <a:cubicBezTo>
                  <a:pt x="574" y="2527"/>
                  <a:pt x="584" y="2537"/>
                  <a:pt x="605" y="2547"/>
                </a:cubicBezTo>
                <a:cubicBezTo>
                  <a:pt x="594" y="2567"/>
                  <a:pt x="594" y="2587"/>
                  <a:pt x="584" y="2597"/>
                </a:cubicBezTo>
                <a:cubicBezTo>
                  <a:pt x="544" y="2597"/>
                  <a:pt x="554" y="2567"/>
                  <a:pt x="564" y="2517"/>
                </a:cubicBezTo>
                <a:close/>
                <a:moveTo>
                  <a:pt x="645" y="2557"/>
                </a:moveTo>
                <a:cubicBezTo>
                  <a:pt x="654" y="2567"/>
                  <a:pt x="675" y="2577"/>
                  <a:pt x="685" y="2597"/>
                </a:cubicBezTo>
                <a:lnTo>
                  <a:pt x="665" y="2587"/>
                </a:lnTo>
                <a:cubicBezTo>
                  <a:pt x="654" y="2587"/>
                  <a:pt x="645" y="2577"/>
                  <a:pt x="645" y="2567"/>
                </a:cubicBezTo>
                <a:lnTo>
                  <a:pt x="645" y="2557"/>
                </a:lnTo>
                <a:close/>
                <a:moveTo>
                  <a:pt x="725" y="2406"/>
                </a:moveTo>
                <a:cubicBezTo>
                  <a:pt x="745" y="2413"/>
                  <a:pt x="779" y="2456"/>
                  <a:pt x="796" y="2456"/>
                </a:cubicBezTo>
                <a:cubicBezTo>
                  <a:pt x="805" y="2456"/>
                  <a:pt x="809" y="2446"/>
                  <a:pt x="806" y="2416"/>
                </a:cubicBezTo>
                <a:lnTo>
                  <a:pt x="806" y="2416"/>
                </a:lnTo>
                <a:cubicBezTo>
                  <a:pt x="816" y="2426"/>
                  <a:pt x="826" y="2426"/>
                  <a:pt x="826" y="2436"/>
                </a:cubicBezTo>
                <a:cubicBezTo>
                  <a:pt x="826" y="2436"/>
                  <a:pt x="826" y="2446"/>
                  <a:pt x="836" y="2456"/>
                </a:cubicBezTo>
                <a:cubicBezTo>
                  <a:pt x="836" y="2477"/>
                  <a:pt x="806" y="2497"/>
                  <a:pt x="766" y="2497"/>
                </a:cubicBezTo>
                <a:lnTo>
                  <a:pt x="775" y="2477"/>
                </a:lnTo>
                <a:lnTo>
                  <a:pt x="755" y="2506"/>
                </a:lnTo>
                <a:lnTo>
                  <a:pt x="745" y="2506"/>
                </a:lnTo>
                <a:cubicBezTo>
                  <a:pt x="745" y="2477"/>
                  <a:pt x="715" y="2466"/>
                  <a:pt x="695" y="2446"/>
                </a:cubicBezTo>
                <a:lnTo>
                  <a:pt x="695" y="2446"/>
                </a:lnTo>
                <a:cubicBezTo>
                  <a:pt x="685" y="2497"/>
                  <a:pt x="725" y="2527"/>
                  <a:pt x="766" y="2527"/>
                </a:cubicBezTo>
                <a:lnTo>
                  <a:pt x="795" y="2527"/>
                </a:lnTo>
                <a:lnTo>
                  <a:pt x="795" y="2567"/>
                </a:lnTo>
                <a:cubicBezTo>
                  <a:pt x="755" y="2567"/>
                  <a:pt x="715" y="2547"/>
                  <a:pt x="675" y="2517"/>
                </a:cubicBezTo>
                <a:lnTo>
                  <a:pt x="675" y="2517"/>
                </a:lnTo>
                <a:cubicBezTo>
                  <a:pt x="715" y="2557"/>
                  <a:pt x="745" y="2597"/>
                  <a:pt x="786" y="2638"/>
                </a:cubicBezTo>
                <a:lnTo>
                  <a:pt x="775" y="2647"/>
                </a:lnTo>
                <a:lnTo>
                  <a:pt x="564" y="2436"/>
                </a:lnTo>
                <a:lnTo>
                  <a:pt x="574" y="2426"/>
                </a:lnTo>
                <a:lnTo>
                  <a:pt x="605" y="2456"/>
                </a:lnTo>
                <a:cubicBezTo>
                  <a:pt x="614" y="2446"/>
                  <a:pt x="625" y="2436"/>
                  <a:pt x="625" y="2426"/>
                </a:cubicBezTo>
                <a:cubicBezTo>
                  <a:pt x="634" y="2426"/>
                  <a:pt x="645" y="2416"/>
                  <a:pt x="645" y="2416"/>
                </a:cubicBezTo>
                <a:lnTo>
                  <a:pt x="654" y="2426"/>
                </a:lnTo>
                <a:cubicBezTo>
                  <a:pt x="645" y="2436"/>
                  <a:pt x="634" y="2456"/>
                  <a:pt x="634" y="2477"/>
                </a:cubicBezTo>
                <a:cubicBezTo>
                  <a:pt x="645" y="2477"/>
                  <a:pt x="675" y="2466"/>
                  <a:pt x="675" y="2446"/>
                </a:cubicBezTo>
                <a:lnTo>
                  <a:pt x="685" y="2446"/>
                </a:lnTo>
                <a:cubicBezTo>
                  <a:pt x="695" y="2446"/>
                  <a:pt x="695" y="2436"/>
                  <a:pt x="705" y="2426"/>
                </a:cubicBezTo>
                <a:cubicBezTo>
                  <a:pt x="715" y="2426"/>
                  <a:pt x="715" y="2416"/>
                  <a:pt x="725" y="2406"/>
                </a:cubicBezTo>
                <a:close/>
                <a:moveTo>
                  <a:pt x="685" y="2597"/>
                </a:moveTo>
                <a:lnTo>
                  <a:pt x="745" y="2658"/>
                </a:lnTo>
                <a:cubicBezTo>
                  <a:pt x="705" y="2627"/>
                  <a:pt x="685" y="2607"/>
                  <a:pt x="685" y="2597"/>
                </a:cubicBezTo>
                <a:close/>
                <a:moveTo>
                  <a:pt x="806" y="2708"/>
                </a:moveTo>
                <a:cubicBezTo>
                  <a:pt x="816" y="2718"/>
                  <a:pt x="816" y="2728"/>
                  <a:pt x="826" y="2728"/>
                </a:cubicBezTo>
                <a:lnTo>
                  <a:pt x="816" y="2738"/>
                </a:lnTo>
                <a:lnTo>
                  <a:pt x="806" y="2728"/>
                </a:lnTo>
                <a:lnTo>
                  <a:pt x="806" y="2708"/>
                </a:lnTo>
                <a:close/>
                <a:moveTo>
                  <a:pt x="856" y="2708"/>
                </a:moveTo>
                <a:lnTo>
                  <a:pt x="866" y="2718"/>
                </a:lnTo>
                <a:lnTo>
                  <a:pt x="866" y="2738"/>
                </a:lnTo>
                <a:cubicBezTo>
                  <a:pt x="866" y="2728"/>
                  <a:pt x="856" y="2728"/>
                  <a:pt x="846" y="2718"/>
                </a:cubicBezTo>
                <a:lnTo>
                  <a:pt x="856" y="2708"/>
                </a:lnTo>
                <a:close/>
                <a:moveTo>
                  <a:pt x="846" y="2758"/>
                </a:moveTo>
                <a:lnTo>
                  <a:pt x="866" y="2779"/>
                </a:lnTo>
                <a:lnTo>
                  <a:pt x="866" y="2788"/>
                </a:lnTo>
                <a:lnTo>
                  <a:pt x="836" y="2758"/>
                </a:lnTo>
                <a:close/>
                <a:moveTo>
                  <a:pt x="1229" y="2859"/>
                </a:moveTo>
                <a:lnTo>
                  <a:pt x="1238" y="2889"/>
                </a:lnTo>
                <a:lnTo>
                  <a:pt x="1238" y="2889"/>
                </a:lnTo>
                <a:cubicBezTo>
                  <a:pt x="1227" y="2883"/>
                  <a:pt x="1216" y="2876"/>
                  <a:pt x="1209" y="2869"/>
                </a:cubicBezTo>
                <a:lnTo>
                  <a:pt x="1229" y="2859"/>
                </a:lnTo>
                <a:close/>
                <a:moveTo>
                  <a:pt x="1097" y="2849"/>
                </a:moveTo>
                <a:cubicBezTo>
                  <a:pt x="1108" y="2879"/>
                  <a:pt x="1128" y="2899"/>
                  <a:pt x="1128" y="2919"/>
                </a:cubicBezTo>
                <a:cubicBezTo>
                  <a:pt x="1126" y="2920"/>
                  <a:pt x="1124" y="2921"/>
                  <a:pt x="1122" y="2921"/>
                </a:cubicBezTo>
                <a:cubicBezTo>
                  <a:pt x="1106" y="2921"/>
                  <a:pt x="1094" y="2886"/>
                  <a:pt x="1068" y="2859"/>
                </a:cubicBezTo>
                <a:cubicBezTo>
                  <a:pt x="1088" y="2859"/>
                  <a:pt x="1097" y="2859"/>
                  <a:pt x="1097" y="2849"/>
                </a:cubicBezTo>
                <a:close/>
                <a:moveTo>
                  <a:pt x="914" y="3020"/>
                </a:moveTo>
                <a:cubicBezTo>
                  <a:pt x="912" y="3023"/>
                  <a:pt x="909" y="3026"/>
                  <a:pt x="907" y="3030"/>
                </a:cubicBezTo>
                <a:cubicBezTo>
                  <a:pt x="911" y="3028"/>
                  <a:pt x="913" y="3024"/>
                  <a:pt x="914" y="3020"/>
                </a:cubicBezTo>
                <a:close/>
                <a:moveTo>
                  <a:pt x="916" y="3081"/>
                </a:moveTo>
                <a:cubicBezTo>
                  <a:pt x="916" y="3081"/>
                  <a:pt x="916" y="3081"/>
                  <a:pt x="916" y="3081"/>
                </a:cubicBezTo>
                <a:lnTo>
                  <a:pt x="916" y="3081"/>
                </a:lnTo>
                <a:close/>
                <a:moveTo>
                  <a:pt x="202" y="2396"/>
                </a:moveTo>
                <a:lnTo>
                  <a:pt x="907" y="3101"/>
                </a:lnTo>
                <a:cubicBezTo>
                  <a:pt x="910" y="3101"/>
                  <a:pt x="912" y="3100"/>
                  <a:pt x="913" y="3098"/>
                </a:cubicBezTo>
                <a:lnTo>
                  <a:pt x="913" y="3098"/>
                </a:lnTo>
                <a:lnTo>
                  <a:pt x="916" y="3101"/>
                </a:lnTo>
                <a:lnTo>
                  <a:pt x="916" y="3081"/>
                </a:lnTo>
                <a:cubicBezTo>
                  <a:pt x="916" y="3087"/>
                  <a:pt x="916" y="3094"/>
                  <a:pt x="913" y="3098"/>
                </a:cubicBezTo>
                <a:lnTo>
                  <a:pt x="913" y="3098"/>
                </a:lnTo>
                <a:lnTo>
                  <a:pt x="202" y="2396"/>
                </a:lnTo>
                <a:close/>
                <a:moveTo>
                  <a:pt x="1701" y="0"/>
                </a:moveTo>
                <a:cubicBezTo>
                  <a:pt x="1681" y="61"/>
                  <a:pt x="1651" y="111"/>
                  <a:pt x="1571" y="131"/>
                </a:cubicBezTo>
                <a:cubicBezTo>
                  <a:pt x="1651" y="131"/>
                  <a:pt x="1661" y="121"/>
                  <a:pt x="1722" y="101"/>
                </a:cubicBezTo>
                <a:lnTo>
                  <a:pt x="1722" y="101"/>
                </a:lnTo>
                <a:cubicBezTo>
                  <a:pt x="1672" y="161"/>
                  <a:pt x="1722" y="141"/>
                  <a:pt x="1742" y="202"/>
                </a:cubicBezTo>
                <a:cubicBezTo>
                  <a:pt x="1729" y="193"/>
                  <a:pt x="1714" y="191"/>
                  <a:pt x="1700" y="191"/>
                </a:cubicBezTo>
                <a:cubicBezTo>
                  <a:pt x="1671" y="191"/>
                  <a:pt x="1642" y="201"/>
                  <a:pt x="1626" y="201"/>
                </a:cubicBezTo>
                <a:cubicBezTo>
                  <a:pt x="1610" y="201"/>
                  <a:pt x="1607" y="191"/>
                  <a:pt x="1631" y="151"/>
                </a:cubicBezTo>
                <a:lnTo>
                  <a:pt x="1631" y="151"/>
                </a:lnTo>
                <a:cubicBezTo>
                  <a:pt x="1581" y="161"/>
                  <a:pt x="1470" y="202"/>
                  <a:pt x="1470" y="242"/>
                </a:cubicBezTo>
                <a:lnTo>
                  <a:pt x="1520" y="252"/>
                </a:lnTo>
                <a:cubicBezTo>
                  <a:pt x="1450" y="282"/>
                  <a:pt x="1399" y="363"/>
                  <a:pt x="1399" y="433"/>
                </a:cubicBezTo>
                <a:cubicBezTo>
                  <a:pt x="1480" y="383"/>
                  <a:pt x="1430" y="282"/>
                  <a:pt x="1551" y="242"/>
                </a:cubicBezTo>
                <a:lnTo>
                  <a:pt x="1551" y="242"/>
                </a:lnTo>
                <a:cubicBezTo>
                  <a:pt x="1692" y="262"/>
                  <a:pt x="1540" y="312"/>
                  <a:pt x="1651" y="363"/>
                </a:cubicBezTo>
                <a:cubicBezTo>
                  <a:pt x="1651" y="363"/>
                  <a:pt x="1672" y="343"/>
                  <a:pt x="1681" y="322"/>
                </a:cubicBezTo>
                <a:cubicBezTo>
                  <a:pt x="1701" y="302"/>
                  <a:pt x="1721" y="272"/>
                  <a:pt x="1722" y="272"/>
                </a:cubicBezTo>
                <a:lnTo>
                  <a:pt x="1722" y="272"/>
                </a:lnTo>
                <a:lnTo>
                  <a:pt x="1672" y="282"/>
                </a:lnTo>
                <a:cubicBezTo>
                  <a:pt x="1661" y="222"/>
                  <a:pt x="1732" y="231"/>
                  <a:pt x="1762" y="202"/>
                </a:cubicBezTo>
                <a:lnTo>
                  <a:pt x="2527" y="665"/>
                </a:lnTo>
                <a:cubicBezTo>
                  <a:pt x="2507" y="665"/>
                  <a:pt x="2477" y="674"/>
                  <a:pt x="2446" y="674"/>
                </a:cubicBezTo>
                <a:cubicBezTo>
                  <a:pt x="2406" y="674"/>
                  <a:pt x="2366" y="685"/>
                  <a:pt x="2336" y="685"/>
                </a:cubicBezTo>
                <a:lnTo>
                  <a:pt x="1822" y="383"/>
                </a:lnTo>
                <a:cubicBezTo>
                  <a:pt x="1792" y="363"/>
                  <a:pt x="1732" y="363"/>
                  <a:pt x="1742" y="332"/>
                </a:cubicBezTo>
                <a:lnTo>
                  <a:pt x="1742" y="332"/>
                </a:lnTo>
                <a:cubicBezTo>
                  <a:pt x="1672" y="343"/>
                  <a:pt x="1661" y="423"/>
                  <a:pt x="1631" y="473"/>
                </a:cubicBezTo>
                <a:cubicBezTo>
                  <a:pt x="1622" y="461"/>
                  <a:pt x="1610" y="458"/>
                  <a:pt x="1597" y="458"/>
                </a:cubicBezTo>
                <a:cubicBezTo>
                  <a:pt x="1583" y="458"/>
                  <a:pt x="1569" y="461"/>
                  <a:pt x="1558" y="461"/>
                </a:cubicBezTo>
                <a:cubicBezTo>
                  <a:pt x="1545" y="461"/>
                  <a:pt x="1537" y="456"/>
                  <a:pt x="1540" y="433"/>
                </a:cubicBezTo>
                <a:lnTo>
                  <a:pt x="1540" y="433"/>
                </a:lnTo>
                <a:lnTo>
                  <a:pt x="1511" y="533"/>
                </a:lnTo>
                <a:cubicBezTo>
                  <a:pt x="1508" y="533"/>
                  <a:pt x="1505" y="533"/>
                  <a:pt x="1502" y="533"/>
                </a:cubicBezTo>
                <a:cubicBezTo>
                  <a:pt x="1465" y="533"/>
                  <a:pt x="1425" y="570"/>
                  <a:pt x="1392" y="570"/>
                </a:cubicBezTo>
                <a:cubicBezTo>
                  <a:pt x="1380" y="570"/>
                  <a:pt x="1369" y="566"/>
                  <a:pt x="1359" y="554"/>
                </a:cubicBezTo>
                <a:lnTo>
                  <a:pt x="1359" y="554"/>
                </a:lnTo>
                <a:cubicBezTo>
                  <a:pt x="1329" y="594"/>
                  <a:pt x="1390" y="645"/>
                  <a:pt x="1319" y="645"/>
                </a:cubicBezTo>
                <a:cubicBezTo>
                  <a:pt x="1319" y="634"/>
                  <a:pt x="1309" y="624"/>
                  <a:pt x="1319" y="624"/>
                </a:cubicBezTo>
                <a:cubicBezTo>
                  <a:pt x="1314" y="623"/>
                  <a:pt x="1308" y="622"/>
                  <a:pt x="1302" y="622"/>
                </a:cubicBezTo>
                <a:cubicBezTo>
                  <a:pt x="1264" y="622"/>
                  <a:pt x="1218" y="651"/>
                  <a:pt x="1218" y="694"/>
                </a:cubicBezTo>
                <a:cubicBezTo>
                  <a:pt x="1226" y="692"/>
                  <a:pt x="1232" y="692"/>
                  <a:pt x="1235" y="692"/>
                </a:cubicBezTo>
                <a:cubicBezTo>
                  <a:pt x="1246" y="692"/>
                  <a:pt x="1244" y="698"/>
                  <a:pt x="1261" y="698"/>
                </a:cubicBezTo>
                <a:cubicBezTo>
                  <a:pt x="1267" y="698"/>
                  <a:pt x="1276" y="697"/>
                  <a:pt x="1289" y="694"/>
                </a:cubicBezTo>
                <a:lnTo>
                  <a:pt x="1289" y="694"/>
                </a:lnTo>
                <a:cubicBezTo>
                  <a:pt x="1298" y="723"/>
                  <a:pt x="1273" y="786"/>
                  <a:pt x="1211" y="786"/>
                </a:cubicBezTo>
                <a:cubicBezTo>
                  <a:pt x="1207" y="786"/>
                  <a:pt x="1203" y="786"/>
                  <a:pt x="1198" y="785"/>
                </a:cubicBezTo>
                <a:cubicBezTo>
                  <a:pt x="1229" y="674"/>
                  <a:pt x="1108" y="745"/>
                  <a:pt x="1108" y="685"/>
                </a:cubicBezTo>
                <a:cubicBezTo>
                  <a:pt x="997" y="755"/>
                  <a:pt x="997" y="886"/>
                  <a:pt x="967" y="1017"/>
                </a:cubicBezTo>
                <a:cubicBezTo>
                  <a:pt x="876" y="1097"/>
                  <a:pt x="745" y="1158"/>
                  <a:pt x="725" y="1269"/>
                </a:cubicBezTo>
                <a:lnTo>
                  <a:pt x="735" y="1269"/>
                </a:lnTo>
                <a:lnTo>
                  <a:pt x="725" y="1339"/>
                </a:lnTo>
                <a:cubicBezTo>
                  <a:pt x="723" y="1341"/>
                  <a:pt x="721" y="1342"/>
                  <a:pt x="719" y="1342"/>
                </a:cubicBezTo>
                <a:cubicBezTo>
                  <a:pt x="704" y="1342"/>
                  <a:pt x="685" y="1303"/>
                  <a:pt x="665" y="1303"/>
                </a:cubicBezTo>
                <a:cubicBezTo>
                  <a:pt x="658" y="1303"/>
                  <a:pt x="651" y="1307"/>
                  <a:pt x="645" y="1319"/>
                </a:cubicBezTo>
                <a:cubicBezTo>
                  <a:pt x="605" y="1249"/>
                  <a:pt x="705" y="1249"/>
                  <a:pt x="705" y="1178"/>
                </a:cubicBezTo>
                <a:cubicBezTo>
                  <a:pt x="584" y="1178"/>
                  <a:pt x="715" y="1067"/>
                  <a:pt x="625" y="1057"/>
                </a:cubicBezTo>
                <a:lnTo>
                  <a:pt x="625" y="1057"/>
                </a:lnTo>
                <a:cubicBezTo>
                  <a:pt x="705" y="1198"/>
                  <a:pt x="504" y="1198"/>
                  <a:pt x="514" y="1309"/>
                </a:cubicBezTo>
                <a:cubicBezTo>
                  <a:pt x="504" y="1313"/>
                  <a:pt x="497" y="1314"/>
                  <a:pt x="492" y="1314"/>
                </a:cubicBezTo>
                <a:cubicBezTo>
                  <a:pt x="457" y="1314"/>
                  <a:pt x="485" y="1248"/>
                  <a:pt x="459" y="1248"/>
                </a:cubicBezTo>
                <a:cubicBezTo>
                  <a:pt x="457" y="1248"/>
                  <a:pt x="455" y="1248"/>
                  <a:pt x="453" y="1249"/>
                </a:cubicBezTo>
                <a:lnTo>
                  <a:pt x="473" y="1298"/>
                </a:lnTo>
                <a:cubicBezTo>
                  <a:pt x="462" y="1302"/>
                  <a:pt x="453" y="1305"/>
                  <a:pt x="444" y="1305"/>
                </a:cubicBezTo>
                <a:cubicBezTo>
                  <a:pt x="429" y="1305"/>
                  <a:pt x="416" y="1298"/>
                  <a:pt x="403" y="1278"/>
                </a:cubicBezTo>
                <a:cubicBezTo>
                  <a:pt x="332" y="1309"/>
                  <a:pt x="292" y="1389"/>
                  <a:pt x="292" y="1480"/>
                </a:cubicBezTo>
                <a:cubicBezTo>
                  <a:pt x="299" y="1462"/>
                  <a:pt x="304" y="1456"/>
                  <a:pt x="309" y="1456"/>
                </a:cubicBezTo>
                <a:cubicBezTo>
                  <a:pt x="322" y="1456"/>
                  <a:pt x="332" y="1510"/>
                  <a:pt x="360" y="1510"/>
                </a:cubicBezTo>
                <a:cubicBezTo>
                  <a:pt x="366" y="1510"/>
                  <a:pt x="374" y="1507"/>
                  <a:pt x="383" y="1500"/>
                </a:cubicBezTo>
                <a:lnTo>
                  <a:pt x="383" y="1500"/>
                </a:lnTo>
                <a:cubicBezTo>
                  <a:pt x="383" y="1530"/>
                  <a:pt x="353" y="1580"/>
                  <a:pt x="323" y="1611"/>
                </a:cubicBezTo>
                <a:cubicBezTo>
                  <a:pt x="343" y="1560"/>
                  <a:pt x="202" y="1571"/>
                  <a:pt x="292" y="1520"/>
                </a:cubicBezTo>
                <a:cubicBezTo>
                  <a:pt x="280" y="1510"/>
                  <a:pt x="272" y="1506"/>
                  <a:pt x="267" y="1506"/>
                </a:cubicBezTo>
                <a:cubicBezTo>
                  <a:pt x="244" y="1506"/>
                  <a:pt x="264" y="1575"/>
                  <a:pt x="232" y="1591"/>
                </a:cubicBezTo>
                <a:cubicBezTo>
                  <a:pt x="226" y="1566"/>
                  <a:pt x="223" y="1530"/>
                  <a:pt x="223" y="1505"/>
                </a:cubicBezTo>
                <a:lnTo>
                  <a:pt x="223" y="1505"/>
                </a:lnTo>
                <a:cubicBezTo>
                  <a:pt x="209" y="1598"/>
                  <a:pt x="23" y="1586"/>
                  <a:pt x="51" y="1651"/>
                </a:cubicBezTo>
                <a:cubicBezTo>
                  <a:pt x="71" y="1732"/>
                  <a:pt x="51" y="1822"/>
                  <a:pt x="61" y="1913"/>
                </a:cubicBezTo>
                <a:cubicBezTo>
                  <a:pt x="30" y="1913"/>
                  <a:pt x="10" y="1913"/>
                  <a:pt x="1" y="1923"/>
                </a:cubicBezTo>
                <a:cubicBezTo>
                  <a:pt x="51" y="1983"/>
                  <a:pt x="101" y="2034"/>
                  <a:pt x="151" y="2094"/>
                </a:cubicBezTo>
                <a:lnTo>
                  <a:pt x="262" y="2204"/>
                </a:lnTo>
                <a:cubicBezTo>
                  <a:pt x="252" y="2215"/>
                  <a:pt x="252" y="2215"/>
                  <a:pt x="252" y="2225"/>
                </a:cubicBezTo>
                <a:lnTo>
                  <a:pt x="202" y="2175"/>
                </a:lnTo>
                <a:lnTo>
                  <a:pt x="202" y="2175"/>
                </a:lnTo>
                <a:cubicBezTo>
                  <a:pt x="262" y="2235"/>
                  <a:pt x="212" y="2336"/>
                  <a:pt x="202" y="2396"/>
                </a:cubicBezTo>
                <a:cubicBezTo>
                  <a:pt x="242" y="2305"/>
                  <a:pt x="282" y="2285"/>
                  <a:pt x="312" y="2275"/>
                </a:cubicBezTo>
                <a:lnTo>
                  <a:pt x="353" y="2316"/>
                </a:lnTo>
                <a:lnTo>
                  <a:pt x="363" y="2316"/>
                </a:lnTo>
                <a:cubicBezTo>
                  <a:pt x="393" y="2345"/>
                  <a:pt x="423" y="2386"/>
                  <a:pt x="453" y="2416"/>
                </a:cubicBezTo>
                <a:cubicBezTo>
                  <a:pt x="443" y="2421"/>
                  <a:pt x="433" y="2423"/>
                  <a:pt x="424" y="2423"/>
                </a:cubicBezTo>
                <a:cubicBezTo>
                  <a:pt x="416" y="2423"/>
                  <a:pt x="408" y="2421"/>
                  <a:pt x="403" y="2416"/>
                </a:cubicBezTo>
                <a:lnTo>
                  <a:pt x="403" y="2416"/>
                </a:lnTo>
                <a:cubicBezTo>
                  <a:pt x="413" y="2456"/>
                  <a:pt x="453" y="2497"/>
                  <a:pt x="453" y="2547"/>
                </a:cubicBezTo>
                <a:lnTo>
                  <a:pt x="413" y="2537"/>
                </a:lnTo>
                <a:lnTo>
                  <a:pt x="766" y="2889"/>
                </a:lnTo>
                <a:cubicBezTo>
                  <a:pt x="836" y="2869"/>
                  <a:pt x="806" y="2808"/>
                  <a:pt x="806" y="2748"/>
                </a:cubicBezTo>
                <a:lnTo>
                  <a:pt x="806" y="2748"/>
                </a:lnTo>
                <a:cubicBezTo>
                  <a:pt x="826" y="2768"/>
                  <a:pt x="836" y="2788"/>
                  <a:pt x="856" y="2808"/>
                </a:cubicBezTo>
                <a:lnTo>
                  <a:pt x="826" y="2899"/>
                </a:lnTo>
                <a:cubicBezTo>
                  <a:pt x="886" y="2929"/>
                  <a:pt x="846" y="2960"/>
                  <a:pt x="836" y="2990"/>
                </a:cubicBezTo>
                <a:lnTo>
                  <a:pt x="312" y="2477"/>
                </a:lnTo>
                <a:cubicBezTo>
                  <a:pt x="312" y="2446"/>
                  <a:pt x="303" y="2426"/>
                  <a:pt x="252" y="2426"/>
                </a:cubicBezTo>
                <a:lnTo>
                  <a:pt x="252" y="2436"/>
                </a:lnTo>
                <a:lnTo>
                  <a:pt x="876" y="3050"/>
                </a:lnTo>
                <a:lnTo>
                  <a:pt x="876" y="2990"/>
                </a:lnTo>
                <a:cubicBezTo>
                  <a:pt x="879" y="2989"/>
                  <a:pt x="882" y="2988"/>
                  <a:pt x="885" y="2988"/>
                </a:cubicBezTo>
                <a:cubicBezTo>
                  <a:pt x="904" y="2988"/>
                  <a:pt x="917" y="3007"/>
                  <a:pt x="914" y="3020"/>
                </a:cubicBezTo>
                <a:lnTo>
                  <a:pt x="914" y="3020"/>
                </a:lnTo>
                <a:cubicBezTo>
                  <a:pt x="936" y="2993"/>
                  <a:pt x="935" y="3005"/>
                  <a:pt x="927" y="2960"/>
                </a:cubicBezTo>
                <a:cubicBezTo>
                  <a:pt x="956" y="2940"/>
                  <a:pt x="977" y="2929"/>
                  <a:pt x="987" y="2929"/>
                </a:cubicBezTo>
                <a:cubicBezTo>
                  <a:pt x="997" y="2940"/>
                  <a:pt x="1007" y="2949"/>
                  <a:pt x="1007" y="2960"/>
                </a:cubicBezTo>
                <a:lnTo>
                  <a:pt x="1017" y="2960"/>
                </a:lnTo>
                <a:cubicBezTo>
                  <a:pt x="1027" y="2980"/>
                  <a:pt x="1047" y="3010"/>
                  <a:pt x="1088" y="3010"/>
                </a:cubicBezTo>
                <a:lnTo>
                  <a:pt x="1037" y="2960"/>
                </a:lnTo>
                <a:lnTo>
                  <a:pt x="1057" y="2960"/>
                </a:lnTo>
                <a:cubicBezTo>
                  <a:pt x="1068" y="2980"/>
                  <a:pt x="1088" y="2990"/>
                  <a:pt x="1097" y="3000"/>
                </a:cubicBezTo>
                <a:lnTo>
                  <a:pt x="1128" y="3000"/>
                </a:lnTo>
                <a:cubicBezTo>
                  <a:pt x="1118" y="2980"/>
                  <a:pt x="1097" y="2969"/>
                  <a:pt x="1088" y="2960"/>
                </a:cubicBezTo>
                <a:cubicBezTo>
                  <a:pt x="1088" y="2949"/>
                  <a:pt x="1088" y="2949"/>
                  <a:pt x="1097" y="2949"/>
                </a:cubicBezTo>
                <a:cubicBezTo>
                  <a:pt x="1108" y="2969"/>
                  <a:pt x="1118" y="2980"/>
                  <a:pt x="1138" y="2990"/>
                </a:cubicBezTo>
                <a:lnTo>
                  <a:pt x="1138" y="3000"/>
                </a:lnTo>
                <a:lnTo>
                  <a:pt x="1168" y="3030"/>
                </a:lnTo>
                <a:cubicBezTo>
                  <a:pt x="1168" y="2990"/>
                  <a:pt x="1168" y="2949"/>
                  <a:pt x="1158" y="2909"/>
                </a:cubicBezTo>
                <a:lnTo>
                  <a:pt x="1198" y="2879"/>
                </a:lnTo>
                <a:lnTo>
                  <a:pt x="1198" y="2879"/>
                </a:lnTo>
                <a:cubicBezTo>
                  <a:pt x="1209" y="2889"/>
                  <a:pt x="1218" y="2899"/>
                  <a:pt x="1188" y="2919"/>
                </a:cubicBezTo>
                <a:cubicBezTo>
                  <a:pt x="1198" y="2916"/>
                  <a:pt x="1208" y="2914"/>
                  <a:pt x="1219" y="2914"/>
                </a:cubicBezTo>
                <a:cubicBezTo>
                  <a:pt x="1263" y="2914"/>
                  <a:pt x="1311" y="2943"/>
                  <a:pt x="1319" y="2960"/>
                </a:cubicBezTo>
                <a:cubicBezTo>
                  <a:pt x="1319" y="2922"/>
                  <a:pt x="1274" y="2907"/>
                  <a:pt x="1238" y="2889"/>
                </a:cubicBezTo>
                <a:lnTo>
                  <a:pt x="1238" y="2889"/>
                </a:lnTo>
                <a:lnTo>
                  <a:pt x="1249" y="2819"/>
                </a:lnTo>
                <a:lnTo>
                  <a:pt x="1249" y="2819"/>
                </a:lnTo>
                <a:cubicBezTo>
                  <a:pt x="1238" y="2839"/>
                  <a:pt x="1218" y="2849"/>
                  <a:pt x="1198" y="2849"/>
                </a:cubicBezTo>
                <a:lnTo>
                  <a:pt x="1198" y="2819"/>
                </a:lnTo>
                <a:cubicBezTo>
                  <a:pt x="1188" y="2819"/>
                  <a:pt x="1178" y="2828"/>
                  <a:pt x="1168" y="2828"/>
                </a:cubicBezTo>
                <a:cubicBezTo>
                  <a:pt x="1158" y="2828"/>
                  <a:pt x="1158" y="2819"/>
                  <a:pt x="1148" y="2819"/>
                </a:cubicBezTo>
                <a:cubicBezTo>
                  <a:pt x="1158" y="2799"/>
                  <a:pt x="1158" y="2788"/>
                  <a:pt x="1168" y="2779"/>
                </a:cubicBezTo>
                <a:cubicBezTo>
                  <a:pt x="1183" y="2781"/>
                  <a:pt x="1198" y="2781"/>
                  <a:pt x="1213" y="2781"/>
                </a:cubicBezTo>
                <a:cubicBezTo>
                  <a:pt x="1229" y="2781"/>
                  <a:pt x="1246" y="2781"/>
                  <a:pt x="1262" y="2781"/>
                </a:cubicBezTo>
                <a:cubicBezTo>
                  <a:pt x="1294" y="2781"/>
                  <a:pt x="1324" y="2783"/>
                  <a:pt x="1349" y="2799"/>
                </a:cubicBezTo>
                <a:cubicBezTo>
                  <a:pt x="1349" y="2799"/>
                  <a:pt x="1359" y="2808"/>
                  <a:pt x="1359" y="2819"/>
                </a:cubicBezTo>
                <a:lnTo>
                  <a:pt x="1349" y="2819"/>
                </a:lnTo>
                <a:cubicBezTo>
                  <a:pt x="1379" y="2879"/>
                  <a:pt x="1410" y="2960"/>
                  <a:pt x="1399" y="2990"/>
                </a:cubicBezTo>
                <a:cubicBezTo>
                  <a:pt x="1500" y="2949"/>
                  <a:pt x="1450" y="2929"/>
                  <a:pt x="1551" y="2889"/>
                </a:cubicBezTo>
                <a:lnTo>
                  <a:pt x="1551" y="2889"/>
                </a:lnTo>
                <a:cubicBezTo>
                  <a:pt x="1601" y="2929"/>
                  <a:pt x="1531" y="3000"/>
                  <a:pt x="1581" y="3020"/>
                </a:cubicBezTo>
                <a:lnTo>
                  <a:pt x="1490" y="3060"/>
                </a:lnTo>
                <a:cubicBezTo>
                  <a:pt x="1500" y="3050"/>
                  <a:pt x="1490" y="3030"/>
                  <a:pt x="1490" y="3020"/>
                </a:cubicBezTo>
                <a:cubicBezTo>
                  <a:pt x="1480" y="3101"/>
                  <a:pt x="1420" y="3070"/>
                  <a:pt x="1450" y="3151"/>
                </a:cubicBezTo>
                <a:cubicBezTo>
                  <a:pt x="1413" y="3151"/>
                  <a:pt x="1435" y="3099"/>
                  <a:pt x="1416" y="3099"/>
                </a:cubicBezTo>
                <a:cubicBezTo>
                  <a:pt x="1414" y="3099"/>
                  <a:pt x="1412" y="3100"/>
                  <a:pt x="1410" y="3101"/>
                </a:cubicBezTo>
                <a:cubicBezTo>
                  <a:pt x="1420" y="3070"/>
                  <a:pt x="1379" y="3000"/>
                  <a:pt x="1349" y="2949"/>
                </a:cubicBezTo>
                <a:lnTo>
                  <a:pt x="1349" y="2949"/>
                </a:lnTo>
                <a:cubicBezTo>
                  <a:pt x="1279" y="2980"/>
                  <a:pt x="1390" y="3040"/>
                  <a:pt x="1370" y="3101"/>
                </a:cubicBezTo>
                <a:lnTo>
                  <a:pt x="1309" y="3081"/>
                </a:lnTo>
                <a:lnTo>
                  <a:pt x="1309" y="3081"/>
                </a:lnTo>
                <a:cubicBezTo>
                  <a:pt x="1299" y="3101"/>
                  <a:pt x="1339" y="3101"/>
                  <a:pt x="1349" y="3110"/>
                </a:cubicBezTo>
                <a:cubicBezTo>
                  <a:pt x="1349" y="3126"/>
                  <a:pt x="1339" y="3128"/>
                  <a:pt x="1328" y="3128"/>
                </a:cubicBezTo>
                <a:cubicBezTo>
                  <a:pt x="1322" y="3128"/>
                  <a:pt x="1316" y="3128"/>
                  <a:pt x="1310" y="3128"/>
                </a:cubicBezTo>
                <a:cubicBezTo>
                  <a:pt x="1305" y="3128"/>
                  <a:pt x="1301" y="3128"/>
                  <a:pt x="1299" y="3130"/>
                </a:cubicBezTo>
                <a:cubicBezTo>
                  <a:pt x="1319" y="3141"/>
                  <a:pt x="1339" y="3141"/>
                  <a:pt x="1359" y="3161"/>
                </a:cubicBezTo>
                <a:cubicBezTo>
                  <a:pt x="1309" y="3151"/>
                  <a:pt x="1309" y="3161"/>
                  <a:pt x="1279" y="3141"/>
                </a:cubicBezTo>
                <a:lnTo>
                  <a:pt x="1279" y="3141"/>
                </a:lnTo>
                <a:cubicBezTo>
                  <a:pt x="1279" y="3141"/>
                  <a:pt x="1279" y="3151"/>
                  <a:pt x="1289" y="3151"/>
                </a:cubicBezTo>
                <a:cubicBezTo>
                  <a:pt x="1319" y="3171"/>
                  <a:pt x="1349" y="3191"/>
                  <a:pt x="1379" y="3221"/>
                </a:cubicBezTo>
                <a:cubicBezTo>
                  <a:pt x="1399" y="3231"/>
                  <a:pt x="1420" y="3242"/>
                  <a:pt x="1430" y="3251"/>
                </a:cubicBezTo>
                <a:lnTo>
                  <a:pt x="1430" y="3231"/>
                </a:lnTo>
                <a:cubicBezTo>
                  <a:pt x="1440" y="3231"/>
                  <a:pt x="1450" y="3221"/>
                  <a:pt x="1460" y="3211"/>
                </a:cubicBezTo>
                <a:cubicBezTo>
                  <a:pt x="1480" y="3191"/>
                  <a:pt x="1500" y="3171"/>
                  <a:pt x="1520" y="3110"/>
                </a:cubicBezTo>
                <a:lnTo>
                  <a:pt x="1540" y="3151"/>
                </a:lnTo>
                <a:cubicBezTo>
                  <a:pt x="1742" y="3121"/>
                  <a:pt x="1511" y="2909"/>
                  <a:pt x="1621" y="2799"/>
                </a:cubicBezTo>
                <a:lnTo>
                  <a:pt x="1621" y="2799"/>
                </a:lnTo>
                <a:cubicBezTo>
                  <a:pt x="1637" y="2815"/>
                  <a:pt x="1648" y="2820"/>
                  <a:pt x="1657" y="2820"/>
                </a:cubicBezTo>
                <a:cubicBezTo>
                  <a:pt x="1678" y="2820"/>
                  <a:pt x="1683" y="2787"/>
                  <a:pt x="1701" y="2787"/>
                </a:cubicBezTo>
                <a:cubicBezTo>
                  <a:pt x="1709" y="2787"/>
                  <a:pt x="1718" y="2793"/>
                  <a:pt x="1732" y="2808"/>
                </a:cubicBezTo>
                <a:cubicBezTo>
                  <a:pt x="1692" y="2839"/>
                  <a:pt x="1722" y="2859"/>
                  <a:pt x="1762" y="2889"/>
                </a:cubicBezTo>
                <a:cubicBezTo>
                  <a:pt x="1762" y="2839"/>
                  <a:pt x="1722" y="2779"/>
                  <a:pt x="1792" y="2758"/>
                </a:cubicBezTo>
                <a:cubicBezTo>
                  <a:pt x="1812" y="2808"/>
                  <a:pt x="1873" y="2808"/>
                  <a:pt x="1853" y="2859"/>
                </a:cubicBezTo>
                <a:cubicBezTo>
                  <a:pt x="1923" y="2819"/>
                  <a:pt x="1943" y="2788"/>
                  <a:pt x="1913" y="2698"/>
                </a:cubicBezTo>
                <a:cubicBezTo>
                  <a:pt x="1926" y="2649"/>
                  <a:pt x="1940" y="2634"/>
                  <a:pt x="1956" y="2634"/>
                </a:cubicBezTo>
                <a:cubicBezTo>
                  <a:pt x="1978" y="2634"/>
                  <a:pt x="2003" y="2663"/>
                  <a:pt x="2031" y="2663"/>
                </a:cubicBezTo>
                <a:cubicBezTo>
                  <a:pt x="2048" y="2663"/>
                  <a:pt x="2065" y="2652"/>
                  <a:pt x="2084" y="2618"/>
                </a:cubicBezTo>
                <a:lnTo>
                  <a:pt x="2094" y="2647"/>
                </a:lnTo>
                <a:cubicBezTo>
                  <a:pt x="2074" y="2678"/>
                  <a:pt x="2064" y="2678"/>
                  <a:pt x="2084" y="2738"/>
                </a:cubicBezTo>
                <a:cubicBezTo>
                  <a:pt x="2044" y="2768"/>
                  <a:pt x="2003" y="2779"/>
                  <a:pt x="1963" y="2779"/>
                </a:cubicBezTo>
                <a:cubicBezTo>
                  <a:pt x="1963" y="2799"/>
                  <a:pt x="1994" y="2828"/>
                  <a:pt x="1994" y="2849"/>
                </a:cubicBezTo>
                <a:cubicBezTo>
                  <a:pt x="1994" y="2839"/>
                  <a:pt x="1994" y="2839"/>
                  <a:pt x="2003" y="2839"/>
                </a:cubicBezTo>
                <a:lnTo>
                  <a:pt x="2084" y="2909"/>
                </a:lnTo>
                <a:cubicBezTo>
                  <a:pt x="2074" y="2879"/>
                  <a:pt x="2094" y="2879"/>
                  <a:pt x="2104" y="2869"/>
                </a:cubicBezTo>
                <a:cubicBezTo>
                  <a:pt x="2104" y="2869"/>
                  <a:pt x="2114" y="2909"/>
                  <a:pt x="2124" y="2940"/>
                </a:cubicBezTo>
                <a:cubicBezTo>
                  <a:pt x="2135" y="2980"/>
                  <a:pt x="2144" y="3010"/>
                  <a:pt x="2144" y="3010"/>
                </a:cubicBezTo>
                <a:cubicBezTo>
                  <a:pt x="2166" y="3024"/>
                  <a:pt x="2182" y="3029"/>
                  <a:pt x="2196" y="3029"/>
                </a:cubicBezTo>
                <a:cubicBezTo>
                  <a:pt x="2239" y="3029"/>
                  <a:pt x="2255" y="2979"/>
                  <a:pt x="2288" y="2979"/>
                </a:cubicBezTo>
                <a:cubicBezTo>
                  <a:pt x="2291" y="2979"/>
                  <a:pt x="2293" y="2979"/>
                  <a:pt x="2296" y="2980"/>
                </a:cubicBezTo>
                <a:cubicBezTo>
                  <a:pt x="2205" y="2940"/>
                  <a:pt x="2285" y="2929"/>
                  <a:pt x="2175" y="2929"/>
                </a:cubicBezTo>
                <a:lnTo>
                  <a:pt x="2135" y="2828"/>
                </a:lnTo>
                <a:lnTo>
                  <a:pt x="2195" y="2799"/>
                </a:lnTo>
                <a:cubicBezTo>
                  <a:pt x="2175" y="2779"/>
                  <a:pt x="2185" y="2718"/>
                  <a:pt x="2144" y="2718"/>
                </a:cubicBezTo>
                <a:cubicBezTo>
                  <a:pt x="2144" y="2728"/>
                  <a:pt x="2144" y="2748"/>
                  <a:pt x="2135" y="2748"/>
                </a:cubicBezTo>
                <a:cubicBezTo>
                  <a:pt x="2084" y="2698"/>
                  <a:pt x="2155" y="2667"/>
                  <a:pt x="2114" y="2627"/>
                </a:cubicBezTo>
                <a:lnTo>
                  <a:pt x="2144" y="2587"/>
                </a:lnTo>
                <a:lnTo>
                  <a:pt x="2094" y="2567"/>
                </a:lnTo>
                <a:lnTo>
                  <a:pt x="2124" y="2456"/>
                </a:lnTo>
                <a:cubicBezTo>
                  <a:pt x="2124" y="2416"/>
                  <a:pt x="2109" y="2411"/>
                  <a:pt x="2090" y="2411"/>
                </a:cubicBezTo>
                <a:cubicBezTo>
                  <a:pt x="2084" y="2411"/>
                  <a:pt x="2077" y="2412"/>
                  <a:pt x="2071" y="2412"/>
                </a:cubicBezTo>
                <a:cubicBezTo>
                  <a:pt x="2057" y="2412"/>
                  <a:pt x="2044" y="2409"/>
                  <a:pt x="2034" y="2396"/>
                </a:cubicBezTo>
                <a:lnTo>
                  <a:pt x="2034" y="2396"/>
                </a:lnTo>
                <a:lnTo>
                  <a:pt x="2074" y="2466"/>
                </a:lnTo>
                <a:cubicBezTo>
                  <a:pt x="2040" y="2475"/>
                  <a:pt x="2035" y="2543"/>
                  <a:pt x="2009" y="2543"/>
                </a:cubicBezTo>
                <a:cubicBezTo>
                  <a:pt x="2004" y="2543"/>
                  <a:pt x="1999" y="2541"/>
                  <a:pt x="1994" y="2537"/>
                </a:cubicBezTo>
                <a:cubicBezTo>
                  <a:pt x="2034" y="2477"/>
                  <a:pt x="1983" y="2446"/>
                  <a:pt x="1983" y="2416"/>
                </a:cubicBezTo>
                <a:lnTo>
                  <a:pt x="1953" y="2477"/>
                </a:lnTo>
                <a:lnTo>
                  <a:pt x="1913" y="2456"/>
                </a:lnTo>
                <a:lnTo>
                  <a:pt x="1883" y="2386"/>
                </a:lnTo>
                <a:lnTo>
                  <a:pt x="1903" y="2456"/>
                </a:lnTo>
                <a:cubicBezTo>
                  <a:pt x="1862" y="2497"/>
                  <a:pt x="1822" y="2517"/>
                  <a:pt x="1833" y="2587"/>
                </a:cubicBezTo>
                <a:cubicBezTo>
                  <a:pt x="1868" y="2587"/>
                  <a:pt x="1833" y="2533"/>
                  <a:pt x="1858" y="2533"/>
                </a:cubicBezTo>
                <a:cubicBezTo>
                  <a:pt x="1862" y="2533"/>
                  <a:pt x="1867" y="2534"/>
                  <a:pt x="1873" y="2537"/>
                </a:cubicBezTo>
                <a:cubicBezTo>
                  <a:pt x="1913" y="2618"/>
                  <a:pt x="1862" y="2678"/>
                  <a:pt x="1833" y="2748"/>
                </a:cubicBezTo>
                <a:cubicBezTo>
                  <a:pt x="1812" y="2738"/>
                  <a:pt x="1792" y="2748"/>
                  <a:pt x="1792" y="2728"/>
                </a:cubicBezTo>
                <a:cubicBezTo>
                  <a:pt x="1782" y="2718"/>
                  <a:pt x="1792" y="2708"/>
                  <a:pt x="1802" y="2708"/>
                </a:cubicBezTo>
                <a:cubicBezTo>
                  <a:pt x="1779" y="2692"/>
                  <a:pt x="1780" y="2658"/>
                  <a:pt x="1752" y="2658"/>
                </a:cubicBezTo>
                <a:cubicBezTo>
                  <a:pt x="1745" y="2658"/>
                  <a:pt x="1735" y="2661"/>
                  <a:pt x="1722" y="2667"/>
                </a:cubicBezTo>
                <a:cubicBezTo>
                  <a:pt x="1712" y="2658"/>
                  <a:pt x="1712" y="2658"/>
                  <a:pt x="1712" y="2647"/>
                </a:cubicBezTo>
                <a:cubicBezTo>
                  <a:pt x="1762" y="2618"/>
                  <a:pt x="1672" y="2506"/>
                  <a:pt x="1661" y="2436"/>
                </a:cubicBezTo>
                <a:lnTo>
                  <a:pt x="1672" y="2436"/>
                </a:lnTo>
                <a:cubicBezTo>
                  <a:pt x="1672" y="2454"/>
                  <a:pt x="1682" y="2459"/>
                  <a:pt x="1698" y="2459"/>
                </a:cubicBezTo>
                <a:cubicBezTo>
                  <a:pt x="1718" y="2459"/>
                  <a:pt x="1746" y="2451"/>
                  <a:pt x="1772" y="2451"/>
                </a:cubicBezTo>
                <a:cubicBezTo>
                  <a:pt x="1782" y="2451"/>
                  <a:pt x="1793" y="2453"/>
                  <a:pt x="1802" y="2456"/>
                </a:cubicBezTo>
                <a:lnTo>
                  <a:pt x="1802" y="2316"/>
                </a:lnTo>
                <a:cubicBezTo>
                  <a:pt x="1812" y="2316"/>
                  <a:pt x="1812" y="2325"/>
                  <a:pt x="1822" y="2325"/>
                </a:cubicBezTo>
                <a:cubicBezTo>
                  <a:pt x="1822" y="2325"/>
                  <a:pt x="1833" y="2316"/>
                  <a:pt x="1833" y="2305"/>
                </a:cubicBezTo>
                <a:lnTo>
                  <a:pt x="1833" y="2316"/>
                </a:lnTo>
                <a:lnTo>
                  <a:pt x="1893" y="2285"/>
                </a:lnTo>
                <a:cubicBezTo>
                  <a:pt x="1928" y="2320"/>
                  <a:pt x="1970" y="2347"/>
                  <a:pt x="2001" y="2347"/>
                </a:cubicBezTo>
                <a:cubicBezTo>
                  <a:pt x="2005" y="2347"/>
                  <a:pt x="2010" y="2347"/>
                  <a:pt x="2014" y="2345"/>
                </a:cubicBezTo>
                <a:lnTo>
                  <a:pt x="2003" y="2305"/>
                </a:lnTo>
                <a:cubicBezTo>
                  <a:pt x="2003" y="2285"/>
                  <a:pt x="2014" y="2265"/>
                  <a:pt x="2023" y="2245"/>
                </a:cubicBezTo>
                <a:lnTo>
                  <a:pt x="2034" y="2255"/>
                </a:lnTo>
                <a:cubicBezTo>
                  <a:pt x="2034" y="2265"/>
                  <a:pt x="2034" y="2265"/>
                  <a:pt x="2044" y="2275"/>
                </a:cubicBezTo>
                <a:cubicBezTo>
                  <a:pt x="2038" y="2281"/>
                  <a:pt x="2036" y="2287"/>
                  <a:pt x="2031" y="2287"/>
                </a:cubicBezTo>
                <a:cubicBezTo>
                  <a:pt x="2027" y="2287"/>
                  <a:pt x="2022" y="2284"/>
                  <a:pt x="2014" y="2275"/>
                </a:cubicBezTo>
                <a:lnTo>
                  <a:pt x="2014" y="2275"/>
                </a:lnTo>
                <a:cubicBezTo>
                  <a:pt x="2028" y="2319"/>
                  <a:pt x="2047" y="2334"/>
                  <a:pt x="2069" y="2334"/>
                </a:cubicBezTo>
                <a:cubicBezTo>
                  <a:pt x="2092" y="2334"/>
                  <a:pt x="2118" y="2316"/>
                  <a:pt x="2144" y="2295"/>
                </a:cubicBezTo>
                <a:lnTo>
                  <a:pt x="2104" y="2245"/>
                </a:lnTo>
                <a:cubicBezTo>
                  <a:pt x="2135" y="2235"/>
                  <a:pt x="2155" y="2235"/>
                  <a:pt x="2185" y="2235"/>
                </a:cubicBezTo>
                <a:cubicBezTo>
                  <a:pt x="2164" y="2285"/>
                  <a:pt x="2195" y="2356"/>
                  <a:pt x="2135" y="2356"/>
                </a:cubicBezTo>
                <a:lnTo>
                  <a:pt x="2104" y="2325"/>
                </a:lnTo>
                <a:lnTo>
                  <a:pt x="2104" y="2325"/>
                </a:lnTo>
                <a:cubicBezTo>
                  <a:pt x="2104" y="2336"/>
                  <a:pt x="2104" y="2376"/>
                  <a:pt x="2144" y="2406"/>
                </a:cubicBezTo>
                <a:cubicBezTo>
                  <a:pt x="2164" y="2365"/>
                  <a:pt x="2164" y="2345"/>
                  <a:pt x="2205" y="2316"/>
                </a:cubicBezTo>
                <a:lnTo>
                  <a:pt x="2205" y="2316"/>
                </a:lnTo>
                <a:cubicBezTo>
                  <a:pt x="2215" y="2356"/>
                  <a:pt x="2205" y="2406"/>
                  <a:pt x="2185" y="2426"/>
                </a:cubicBezTo>
                <a:lnTo>
                  <a:pt x="2235" y="2477"/>
                </a:lnTo>
                <a:cubicBezTo>
                  <a:pt x="2255" y="2557"/>
                  <a:pt x="2155" y="2506"/>
                  <a:pt x="2185" y="2587"/>
                </a:cubicBezTo>
                <a:lnTo>
                  <a:pt x="2245" y="2587"/>
                </a:lnTo>
                <a:lnTo>
                  <a:pt x="2245" y="2597"/>
                </a:lnTo>
                <a:cubicBezTo>
                  <a:pt x="2255" y="2577"/>
                  <a:pt x="2255" y="2557"/>
                  <a:pt x="2255" y="2547"/>
                </a:cubicBezTo>
                <a:cubicBezTo>
                  <a:pt x="2264" y="2514"/>
                  <a:pt x="2284" y="2503"/>
                  <a:pt x="2307" y="2503"/>
                </a:cubicBezTo>
                <a:cubicBezTo>
                  <a:pt x="2340" y="2503"/>
                  <a:pt x="2378" y="2525"/>
                  <a:pt x="2396" y="2537"/>
                </a:cubicBezTo>
                <a:cubicBezTo>
                  <a:pt x="2399" y="2536"/>
                  <a:pt x="2402" y="2536"/>
                  <a:pt x="2404" y="2536"/>
                </a:cubicBezTo>
                <a:cubicBezTo>
                  <a:pt x="2439" y="2536"/>
                  <a:pt x="2459" y="2599"/>
                  <a:pt x="2487" y="2627"/>
                </a:cubicBezTo>
                <a:cubicBezTo>
                  <a:pt x="2517" y="2577"/>
                  <a:pt x="2457" y="2527"/>
                  <a:pt x="2487" y="2477"/>
                </a:cubicBezTo>
                <a:cubicBezTo>
                  <a:pt x="2507" y="2477"/>
                  <a:pt x="2507" y="2497"/>
                  <a:pt x="2507" y="2506"/>
                </a:cubicBezTo>
                <a:lnTo>
                  <a:pt x="2507" y="2446"/>
                </a:lnTo>
                <a:cubicBezTo>
                  <a:pt x="2509" y="2447"/>
                  <a:pt x="2511" y="2447"/>
                  <a:pt x="2514" y="2447"/>
                </a:cubicBezTo>
                <a:cubicBezTo>
                  <a:pt x="2528" y="2447"/>
                  <a:pt x="2550" y="2438"/>
                  <a:pt x="2568" y="2438"/>
                </a:cubicBezTo>
                <a:cubicBezTo>
                  <a:pt x="2584" y="2438"/>
                  <a:pt x="2598" y="2446"/>
                  <a:pt x="2598" y="2477"/>
                </a:cubicBezTo>
                <a:cubicBezTo>
                  <a:pt x="2589" y="2477"/>
                  <a:pt x="2580" y="2492"/>
                  <a:pt x="2571" y="2496"/>
                </a:cubicBezTo>
                <a:lnTo>
                  <a:pt x="2571" y="2496"/>
                </a:lnTo>
                <a:cubicBezTo>
                  <a:pt x="2639" y="2480"/>
                  <a:pt x="2732" y="2439"/>
                  <a:pt x="2795" y="2439"/>
                </a:cubicBezTo>
                <a:cubicBezTo>
                  <a:pt x="2818" y="2439"/>
                  <a:pt x="2836" y="2444"/>
                  <a:pt x="2849" y="2456"/>
                </a:cubicBezTo>
                <a:cubicBezTo>
                  <a:pt x="2900" y="2426"/>
                  <a:pt x="2859" y="2416"/>
                  <a:pt x="2920" y="2365"/>
                </a:cubicBezTo>
                <a:cubicBezTo>
                  <a:pt x="2900" y="2305"/>
                  <a:pt x="2829" y="2305"/>
                  <a:pt x="2849" y="2215"/>
                </a:cubicBezTo>
                <a:lnTo>
                  <a:pt x="2849" y="2215"/>
                </a:lnTo>
                <a:lnTo>
                  <a:pt x="2789" y="2245"/>
                </a:lnTo>
                <a:cubicBezTo>
                  <a:pt x="2789" y="2265"/>
                  <a:pt x="2799" y="2285"/>
                  <a:pt x="2799" y="2295"/>
                </a:cubicBezTo>
                <a:lnTo>
                  <a:pt x="2829" y="2245"/>
                </a:lnTo>
                <a:cubicBezTo>
                  <a:pt x="2829" y="2295"/>
                  <a:pt x="2849" y="2305"/>
                  <a:pt x="2889" y="2345"/>
                </a:cubicBezTo>
                <a:cubicBezTo>
                  <a:pt x="2829" y="2436"/>
                  <a:pt x="2739" y="2396"/>
                  <a:pt x="2688" y="2416"/>
                </a:cubicBezTo>
                <a:cubicBezTo>
                  <a:pt x="2668" y="2365"/>
                  <a:pt x="2718" y="2336"/>
                  <a:pt x="2648" y="2305"/>
                </a:cubicBezTo>
                <a:cubicBezTo>
                  <a:pt x="2728" y="2305"/>
                  <a:pt x="2639" y="2225"/>
                  <a:pt x="2717" y="2215"/>
                </a:cubicBezTo>
                <a:lnTo>
                  <a:pt x="2717" y="2215"/>
                </a:lnTo>
                <a:cubicBezTo>
                  <a:pt x="2717" y="2221"/>
                  <a:pt x="2717" y="2227"/>
                  <a:pt x="2718" y="2235"/>
                </a:cubicBezTo>
                <a:lnTo>
                  <a:pt x="2718" y="2215"/>
                </a:lnTo>
                <a:lnTo>
                  <a:pt x="2718" y="2215"/>
                </a:lnTo>
                <a:cubicBezTo>
                  <a:pt x="2718" y="2215"/>
                  <a:pt x="2718" y="2215"/>
                  <a:pt x="2717" y="2215"/>
                </a:cubicBezTo>
                <a:lnTo>
                  <a:pt x="2717" y="2215"/>
                </a:lnTo>
                <a:cubicBezTo>
                  <a:pt x="2720" y="2170"/>
                  <a:pt x="2766" y="2189"/>
                  <a:pt x="2748" y="2144"/>
                </a:cubicBezTo>
                <a:lnTo>
                  <a:pt x="2748" y="2144"/>
                </a:lnTo>
                <a:cubicBezTo>
                  <a:pt x="2759" y="2154"/>
                  <a:pt x="2768" y="2154"/>
                  <a:pt x="2779" y="2154"/>
                </a:cubicBezTo>
                <a:cubicBezTo>
                  <a:pt x="2799" y="2063"/>
                  <a:pt x="2728" y="2144"/>
                  <a:pt x="2718" y="2043"/>
                </a:cubicBezTo>
                <a:cubicBezTo>
                  <a:pt x="2730" y="2029"/>
                  <a:pt x="2742" y="2024"/>
                  <a:pt x="2754" y="2024"/>
                </a:cubicBezTo>
                <a:cubicBezTo>
                  <a:pt x="2795" y="2024"/>
                  <a:pt x="2838" y="2084"/>
                  <a:pt x="2869" y="2084"/>
                </a:cubicBezTo>
                <a:cubicBezTo>
                  <a:pt x="2869" y="2245"/>
                  <a:pt x="2960" y="2144"/>
                  <a:pt x="2940" y="2305"/>
                </a:cubicBezTo>
                <a:cubicBezTo>
                  <a:pt x="2961" y="2321"/>
                  <a:pt x="2981" y="2328"/>
                  <a:pt x="2999" y="2328"/>
                </a:cubicBezTo>
                <a:cubicBezTo>
                  <a:pt x="3040" y="2328"/>
                  <a:pt x="3073" y="2291"/>
                  <a:pt x="3101" y="2235"/>
                </a:cubicBezTo>
                <a:lnTo>
                  <a:pt x="3101" y="2235"/>
                </a:lnTo>
                <a:cubicBezTo>
                  <a:pt x="3094" y="2238"/>
                  <a:pt x="3087" y="2239"/>
                  <a:pt x="3080" y="2239"/>
                </a:cubicBezTo>
                <a:cubicBezTo>
                  <a:pt x="3030" y="2239"/>
                  <a:pt x="2999" y="2160"/>
                  <a:pt x="2936" y="2160"/>
                </a:cubicBezTo>
                <a:cubicBezTo>
                  <a:pt x="2928" y="2160"/>
                  <a:pt x="2919" y="2161"/>
                  <a:pt x="2909" y="2164"/>
                </a:cubicBezTo>
                <a:cubicBezTo>
                  <a:pt x="2940" y="2034"/>
                  <a:pt x="2779" y="1963"/>
                  <a:pt x="2909" y="1882"/>
                </a:cubicBezTo>
                <a:lnTo>
                  <a:pt x="2909" y="1882"/>
                </a:lnTo>
                <a:lnTo>
                  <a:pt x="2920" y="1893"/>
                </a:lnTo>
                <a:lnTo>
                  <a:pt x="2920" y="1893"/>
                </a:lnTo>
                <a:lnTo>
                  <a:pt x="2889" y="1822"/>
                </a:lnTo>
                <a:lnTo>
                  <a:pt x="2920" y="1792"/>
                </a:lnTo>
                <a:cubicBezTo>
                  <a:pt x="2929" y="1782"/>
                  <a:pt x="2950" y="1772"/>
                  <a:pt x="2950" y="1772"/>
                </a:cubicBezTo>
                <a:cubicBezTo>
                  <a:pt x="3020" y="1852"/>
                  <a:pt x="2950" y="1882"/>
                  <a:pt x="2980" y="1943"/>
                </a:cubicBezTo>
                <a:cubicBezTo>
                  <a:pt x="3111" y="1893"/>
                  <a:pt x="2950" y="1782"/>
                  <a:pt x="3000" y="1691"/>
                </a:cubicBezTo>
                <a:cubicBezTo>
                  <a:pt x="3014" y="1687"/>
                  <a:pt x="3025" y="1685"/>
                  <a:pt x="3033" y="1685"/>
                </a:cubicBezTo>
                <a:cubicBezTo>
                  <a:pt x="3108" y="1685"/>
                  <a:pt x="3018" y="1825"/>
                  <a:pt x="3090" y="1852"/>
                </a:cubicBezTo>
                <a:cubicBezTo>
                  <a:pt x="3083" y="1828"/>
                  <a:pt x="3127" y="1796"/>
                  <a:pt x="3155" y="1796"/>
                </a:cubicBezTo>
                <a:cubicBezTo>
                  <a:pt x="3162" y="1796"/>
                  <a:pt x="3167" y="1798"/>
                  <a:pt x="3171" y="1802"/>
                </a:cubicBezTo>
                <a:cubicBezTo>
                  <a:pt x="3101" y="1882"/>
                  <a:pt x="3202" y="1882"/>
                  <a:pt x="3101" y="1973"/>
                </a:cubicBezTo>
                <a:cubicBezTo>
                  <a:pt x="3101" y="1945"/>
                  <a:pt x="3096" y="1938"/>
                  <a:pt x="3088" y="1938"/>
                </a:cubicBezTo>
                <a:cubicBezTo>
                  <a:pt x="3080" y="1938"/>
                  <a:pt x="3068" y="1947"/>
                  <a:pt x="3055" y="1947"/>
                </a:cubicBezTo>
                <a:cubicBezTo>
                  <a:pt x="3050" y="1947"/>
                  <a:pt x="3045" y="1946"/>
                  <a:pt x="3041" y="1943"/>
                </a:cubicBezTo>
                <a:lnTo>
                  <a:pt x="3041" y="1943"/>
                </a:lnTo>
                <a:cubicBezTo>
                  <a:pt x="3061" y="1973"/>
                  <a:pt x="3030" y="2074"/>
                  <a:pt x="2970" y="2124"/>
                </a:cubicBezTo>
                <a:cubicBezTo>
                  <a:pt x="2982" y="2137"/>
                  <a:pt x="2994" y="2142"/>
                  <a:pt x="3005" y="2142"/>
                </a:cubicBezTo>
                <a:cubicBezTo>
                  <a:pt x="3037" y="2142"/>
                  <a:pt x="3063" y="2096"/>
                  <a:pt x="3101" y="2074"/>
                </a:cubicBezTo>
                <a:cubicBezTo>
                  <a:pt x="3081" y="1953"/>
                  <a:pt x="3242" y="1923"/>
                  <a:pt x="3191" y="1822"/>
                </a:cubicBezTo>
                <a:cubicBezTo>
                  <a:pt x="3201" y="1791"/>
                  <a:pt x="3210" y="1780"/>
                  <a:pt x="3219" y="1780"/>
                </a:cubicBezTo>
                <a:cubicBezTo>
                  <a:pt x="3238" y="1780"/>
                  <a:pt x="3255" y="1832"/>
                  <a:pt x="3262" y="1832"/>
                </a:cubicBezTo>
                <a:cubicBezTo>
                  <a:pt x="3332" y="1752"/>
                  <a:pt x="3231" y="1772"/>
                  <a:pt x="3222" y="1741"/>
                </a:cubicBezTo>
                <a:cubicBezTo>
                  <a:pt x="3222" y="1591"/>
                  <a:pt x="3343" y="1611"/>
                  <a:pt x="3372" y="1510"/>
                </a:cubicBezTo>
                <a:cubicBezTo>
                  <a:pt x="3372" y="1500"/>
                  <a:pt x="3363" y="1500"/>
                  <a:pt x="3363" y="1490"/>
                </a:cubicBezTo>
                <a:lnTo>
                  <a:pt x="3061" y="1087"/>
                </a:lnTo>
                <a:cubicBezTo>
                  <a:pt x="3070" y="1017"/>
                  <a:pt x="3061" y="956"/>
                  <a:pt x="3041" y="916"/>
                </a:cubicBezTo>
                <a:cubicBezTo>
                  <a:pt x="3020" y="846"/>
                  <a:pt x="2990" y="795"/>
                  <a:pt x="2950" y="745"/>
                </a:cubicBezTo>
                <a:lnTo>
                  <a:pt x="170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48"/>
          <p:cNvSpPr/>
          <p:nvPr/>
        </p:nvSpPr>
        <p:spPr>
          <a:xfrm>
            <a:off x="2182815" y="3730351"/>
            <a:ext cx="4343" cy="5822"/>
          </a:xfrm>
          <a:custGeom>
            <a:avLst/>
            <a:gdLst/>
            <a:ahLst/>
            <a:cxnLst/>
            <a:rect l="l" t="t" r="r" b="b"/>
            <a:pathLst>
              <a:path w="47" h="63" extrusionOk="0">
                <a:moveTo>
                  <a:pt x="30" y="1"/>
                </a:moveTo>
                <a:cubicBezTo>
                  <a:pt x="21" y="11"/>
                  <a:pt x="0" y="31"/>
                  <a:pt x="10" y="61"/>
                </a:cubicBezTo>
                <a:cubicBezTo>
                  <a:pt x="14" y="62"/>
                  <a:pt x="17" y="63"/>
                  <a:pt x="20" y="63"/>
                </a:cubicBezTo>
                <a:cubicBezTo>
                  <a:pt x="47" y="63"/>
                  <a:pt x="30" y="19"/>
                  <a:pt x="3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48"/>
          <p:cNvSpPr/>
          <p:nvPr/>
        </p:nvSpPr>
        <p:spPr>
          <a:xfrm>
            <a:off x="1692006" y="3676546"/>
            <a:ext cx="10627" cy="10349"/>
          </a:xfrm>
          <a:custGeom>
            <a:avLst/>
            <a:gdLst/>
            <a:ahLst/>
            <a:cxnLst/>
            <a:rect l="l" t="t" r="r" b="b"/>
            <a:pathLst>
              <a:path w="115" h="112" extrusionOk="0">
                <a:moveTo>
                  <a:pt x="0" y="1"/>
                </a:moveTo>
                <a:lnTo>
                  <a:pt x="0" y="11"/>
                </a:lnTo>
                <a:cubicBezTo>
                  <a:pt x="41" y="41"/>
                  <a:pt x="70" y="72"/>
                  <a:pt x="101" y="112"/>
                </a:cubicBezTo>
                <a:lnTo>
                  <a:pt x="111" y="112"/>
                </a:lnTo>
                <a:lnTo>
                  <a:pt x="70" y="72"/>
                </a:lnTo>
                <a:lnTo>
                  <a:pt x="70" y="72"/>
                </a:lnTo>
                <a:cubicBezTo>
                  <a:pt x="83" y="84"/>
                  <a:pt x="100" y="97"/>
                  <a:pt x="108" y="97"/>
                </a:cubicBezTo>
                <a:cubicBezTo>
                  <a:pt x="113" y="97"/>
                  <a:pt x="114" y="93"/>
                  <a:pt x="111" y="81"/>
                </a:cubicBezTo>
                <a:lnTo>
                  <a:pt x="111" y="81"/>
                </a:lnTo>
                <a:cubicBezTo>
                  <a:pt x="109" y="83"/>
                  <a:pt x="106" y="84"/>
                  <a:pt x="103" y="84"/>
                </a:cubicBezTo>
                <a:cubicBezTo>
                  <a:pt x="90" y="84"/>
                  <a:pt x="67" y="66"/>
                  <a:pt x="50" y="41"/>
                </a:cubicBezTo>
                <a:lnTo>
                  <a:pt x="50" y="52"/>
                </a:lnTo>
                <a:lnTo>
                  <a:pt x="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48"/>
          <p:cNvSpPr/>
          <p:nvPr/>
        </p:nvSpPr>
        <p:spPr>
          <a:xfrm>
            <a:off x="1897195" y="3759274"/>
            <a:ext cx="86676" cy="86583"/>
          </a:xfrm>
          <a:custGeom>
            <a:avLst/>
            <a:gdLst/>
            <a:ahLst/>
            <a:cxnLst/>
            <a:rect l="l" t="t" r="r" b="b"/>
            <a:pathLst>
              <a:path w="938" h="937" extrusionOk="0">
                <a:moveTo>
                  <a:pt x="41" y="0"/>
                </a:moveTo>
                <a:lnTo>
                  <a:pt x="1" y="41"/>
                </a:lnTo>
                <a:lnTo>
                  <a:pt x="897" y="936"/>
                </a:lnTo>
                <a:cubicBezTo>
                  <a:pt x="927" y="916"/>
                  <a:pt x="937" y="876"/>
                  <a:pt x="937" y="846"/>
                </a:cubicBezTo>
                <a:lnTo>
                  <a:pt x="937" y="846"/>
                </a:lnTo>
                <a:lnTo>
                  <a:pt x="917" y="855"/>
                </a:lnTo>
                <a:cubicBezTo>
                  <a:pt x="917" y="855"/>
                  <a:pt x="917" y="826"/>
                  <a:pt x="927" y="795"/>
                </a:cubicBezTo>
                <a:lnTo>
                  <a:pt x="927" y="735"/>
                </a:lnTo>
                <a:cubicBezTo>
                  <a:pt x="927" y="785"/>
                  <a:pt x="887" y="835"/>
                  <a:pt x="857" y="876"/>
                </a:cubicBezTo>
                <a:lnTo>
                  <a:pt x="61" y="90"/>
                </a:lnTo>
                <a:cubicBezTo>
                  <a:pt x="72" y="50"/>
                  <a:pt x="72" y="10"/>
                  <a:pt x="4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48"/>
          <p:cNvSpPr/>
          <p:nvPr/>
        </p:nvSpPr>
        <p:spPr>
          <a:xfrm>
            <a:off x="1748465" y="3659544"/>
            <a:ext cx="4066" cy="5082"/>
          </a:xfrm>
          <a:custGeom>
            <a:avLst/>
            <a:gdLst/>
            <a:ahLst/>
            <a:cxnLst/>
            <a:rect l="l" t="t" r="r" b="b"/>
            <a:pathLst>
              <a:path w="44" h="55" extrusionOk="0">
                <a:moveTo>
                  <a:pt x="2" y="0"/>
                </a:moveTo>
                <a:cubicBezTo>
                  <a:pt x="1" y="0"/>
                  <a:pt x="1" y="4"/>
                  <a:pt x="3" y="14"/>
                </a:cubicBezTo>
                <a:lnTo>
                  <a:pt x="3" y="54"/>
                </a:lnTo>
                <a:lnTo>
                  <a:pt x="43" y="44"/>
                </a:lnTo>
                <a:cubicBezTo>
                  <a:pt x="28" y="37"/>
                  <a:pt x="7" y="0"/>
                  <a:pt x="2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48"/>
          <p:cNvSpPr/>
          <p:nvPr/>
        </p:nvSpPr>
        <p:spPr>
          <a:xfrm>
            <a:off x="1752438" y="3638476"/>
            <a:ext cx="3789" cy="4713"/>
          </a:xfrm>
          <a:custGeom>
            <a:avLst/>
            <a:gdLst/>
            <a:ahLst/>
            <a:cxnLst/>
            <a:rect l="l" t="t" r="r" b="b"/>
            <a:pathLst>
              <a:path w="41" h="51" extrusionOk="0">
                <a:moveTo>
                  <a:pt x="31" y="1"/>
                </a:moveTo>
                <a:lnTo>
                  <a:pt x="0" y="50"/>
                </a:lnTo>
                <a:lnTo>
                  <a:pt x="40" y="10"/>
                </a:lnTo>
                <a:lnTo>
                  <a:pt x="3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48"/>
          <p:cNvSpPr/>
          <p:nvPr/>
        </p:nvSpPr>
        <p:spPr>
          <a:xfrm>
            <a:off x="1781268" y="3622582"/>
            <a:ext cx="5729" cy="10442"/>
          </a:xfrm>
          <a:custGeom>
            <a:avLst/>
            <a:gdLst/>
            <a:ahLst/>
            <a:cxnLst/>
            <a:rect l="l" t="t" r="r" b="b"/>
            <a:pathLst>
              <a:path w="62" h="113" extrusionOk="0">
                <a:moveTo>
                  <a:pt x="21" y="1"/>
                </a:moveTo>
                <a:cubicBezTo>
                  <a:pt x="21" y="21"/>
                  <a:pt x="10" y="41"/>
                  <a:pt x="21" y="52"/>
                </a:cubicBezTo>
                <a:lnTo>
                  <a:pt x="10" y="52"/>
                </a:lnTo>
                <a:lnTo>
                  <a:pt x="1" y="112"/>
                </a:lnTo>
                <a:lnTo>
                  <a:pt x="21" y="112"/>
                </a:lnTo>
                <a:lnTo>
                  <a:pt x="21" y="72"/>
                </a:lnTo>
                <a:cubicBezTo>
                  <a:pt x="30" y="72"/>
                  <a:pt x="30" y="81"/>
                  <a:pt x="41" y="82"/>
                </a:cubicBezTo>
                <a:lnTo>
                  <a:pt x="41" y="82"/>
                </a:lnTo>
                <a:cubicBezTo>
                  <a:pt x="30" y="81"/>
                  <a:pt x="30" y="72"/>
                  <a:pt x="30" y="61"/>
                </a:cubicBezTo>
                <a:cubicBezTo>
                  <a:pt x="30" y="32"/>
                  <a:pt x="61" y="21"/>
                  <a:pt x="2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48"/>
          <p:cNvSpPr/>
          <p:nvPr/>
        </p:nvSpPr>
        <p:spPr>
          <a:xfrm>
            <a:off x="1899043" y="3560236"/>
            <a:ext cx="114582" cy="95824"/>
          </a:xfrm>
          <a:custGeom>
            <a:avLst/>
            <a:gdLst/>
            <a:ahLst/>
            <a:cxnLst/>
            <a:rect l="l" t="t" r="r" b="b"/>
            <a:pathLst>
              <a:path w="1240" h="1037" extrusionOk="0">
                <a:moveTo>
                  <a:pt x="846" y="161"/>
                </a:moveTo>
                <a:cubicBezTo>
                  <a:pt x="844" y="166"/>
                  <a:pt x="842" y="171"/>
                  <a:pt x="840" y="176"/>
                </a:cubicBezTo>
                <a:lnTo>
                  <a:pt x="840" y="176"/>
                </a:lnTo>
                <a:cubicBezTo>
                  <a:pt x="843" y="171"/>
                  <a:pt x="845" y="166"/>
                  <a:pt x="846" y="161"/>
                </a:cubicBezTo>
                <a:close/>
                <a:moveTo>
                  <a:pt x="867" y="575"/>
                </a:moveTo>
                <a:lnTo>
                  <a:pt x="867" y="575"/>
                </a:lnTo>
                <a:cubicBezTo>
                  <a:pt x="861" y="587"/>
                  <a:pt x="857" y="594"/>
                  <a:pt x="857" y="594"/>
                </a:cubicBezTo>
                <a:cubicBezTo>
                  <a:pt x="863" y="587"/>
                  <a:pt x="866" y="581"/>
                  <a:pt x="867" y="575"/>
                </a:cubicBezTo>
                <a:close/>
                <a:moveTo>
                  <a:pt x="1199" y="0"/>
                </a:moveTo>
                <a:cubicBezTo>
                  <a:pt x="1177" y="22"/>
                  <a:pt x="1152" y="26"/>
                  <a:pt x="1126" y="26"/>
                </a:cubicBezTo>
                <a:cubicBezTo>
                  <a:pt x="1107" y="26"/>
                  <a:pt x="1088" y="24"/>
                  <a:pt x="1071" y="24"/>
                </a:cubicBezTo>
                <a:cubicBezTo>
                  <a:pt x="1059" y="24"/>
                  <a:pt x="1048" y="25"/>
                  <a:pt x="1038" y="30"/>
                </a:cubicBezTo>
                <a:cubicBezTo>
                  <a:pt x="1128" y="121"/>
                  <a:pt x="927" y="121"/>
                  <a:pt x="907" y="181"/>
                </a:cubicBezTo>
                <a:lnTo>
                  <a:pt x="867" y="222"/>
                </a:lnTo>
                <a:lnTo>
                  <a:pt x="846" y="231"/>
                </a:lnTo>
                <a:cubicBezTo>
                  <a:pt x="838" y="223"/>
                  <a:pt x="829" y="206"/>
                  <a:pt x="840" y="176"/>
                </a:cubicBezTo>
                <a:lnTo>
                  <a:pt x="840" y="176"/>
                </a:lnTo>
                <a:cubicBezTo>
                  <a:pt x="819" y="211"/>
                  <a:pt x="759" y="245"/>
                  <a:pt x="776" y="271"/>
                </a:cubicBezTo>
                <a:cubicBezTo>
                  <a:pt x="776" y="271"/>
                  <a:pt x="736" y="292"/>
                  <a:pt x="696" y="322"/>
                </a:cubicBezTo>
                <a:lnTo>
                  <a:pt x="615" y="383"/>
                </a:lnTo>
                <a:cubicBezTo>
                  <a:pt x="605" y="383"/>
                  <a:pt x="595" y="372"/>
                  <a:pt x="585" y="372"/>
                </a:cubicBezTo>
                <a:cubicBezTo>
                  <a:pt x="585" y="383"/>
                  <a:pt x="595" y="392"/>
                  <a:pt x="595" y="392"/>
                </a:cubicBezTo>
                <a:cubicBezTo>
                  <a:pt x="595" y="392"/>
                  <a:pt x="424" y="524"/>
                  <a:pt x="273" y="644"/>
                </a:cubicBezTo>
                <a:cubicBezTo>
                  <a:pt x="132" y="775"/>
                  <a:pt x="1" y="896"/>
                  <a:pt x="1" y="896"/>
                </a:cubicBezTo>
                <a:cubicBezTo>
                  <a:pt x="32" y="886"/>
                  <a:pt x="72" y="886"/>
                  <a:pt x="112" y="866"/>
                </a:cubicBezTo>
                <a:cubicBezTo>
                  <a:pt x="118" y="896"/>
                  <a:pt x="125" y="905"/>
                  <a:pt x="133" y="905"/>
                </a:cubicBezTo>
                <a:cubicBezTo>
                  <a:pt x="146" y="905"/>
                  <a:pt x="161" y="884"/>
                  <a:pt x="180" y="884"/>
                </a:cubicBezTo>
                <a:cubicBezTo>
                  <a:pt x="190" y="884"/>
                  <a:pt x="201" y="889"/>
                  <a:pt x="213" y="906"/>
                </a:cubicBezTo>
                <a:cubicBezTo>
                  <a:pt x="213" y="946"/>
                  <a:pt x="172" y="966"/>
                  <a:pt x="142" y="966"/>
                </a:cubicBezTo>
                <a:cubicBezTo>
                  <a:pt x="172" y="996"/>
                  <a:pt x="213" y="1007"/>
                  <a:pt x="243" y="1037"/>
                </a:cubicBezTo>
                <a:cubicBezTo>
                  <a:pt x="343" y="1016"/>
                  <a:pt x="222" y="866"/>
                  <a:pt x="313" y="826"/>
                </a:cubicBezTo>
                <a:lnTo>
                  <a:pt x="313" y="826"/>
                </a:lnTo>
                <a:cubicBezTo>
                  <a:pt x="335" y="855"/>
                  <a:pt x="347" y="890"/>
                  <a:pt x="368" y="890"/>
                </a:cubicBezTo>
                <a:cubicBezTo>
                  <a:pt x="373" y="890"/>
                  <a:pt x="378" y="888"/>
                  <a:pt x="384" y="884"/>
                </a:cubicBezTo>
                <a:lnTo>
                  <a:pt x="384" y="884"/>
                </a:lnTo>
                <a:cubicBezTo>
                  <a:pt x="384" y="884"/>
                  <a:pt x="384" y="885"/>
                  <a:pt x="383" y="886"/>
                </a:cubicBezTo>
                <a:lnTo>
                  <a:pt x="394" y="875"/>
                </a:lnTo>
                <a:lnTo>
                  <a:pt x="394" y="875"/>
                </a:lnTo>
                <a:cubicBezTo>
                  <a:pt x="390" y="879"/>
                  <a:pt x="387" y="882"/>
                  <a:pt x="384" y="884"/>
                </a:cubicBezTo>
                <a:lnTo>
                  <a:pt x="384" y="884"/>
                </a:lnTo>
                <a:cubicBezTo>
                  <a:pt x="397" y="854"/>
                  <a:pt x="415" y="846"/>
                  <a:pt x="431" y="846"/>
                </a:cubicBezTo>
                <a:cubicBezTo>
                  <a:pt x="447" y="846"/>
                  <a:pt x="462" y="853"/>
                  <a:pt x="472" y="853"/>
                </a:cubicBezTo>
                <a:cubicBezTo>
                  <a:pt x="486" y="853"/>
                  <a:pt x="490" y="841"/>
                  <a:pt x="474" y="785"/>
                </a:cubicBezTo>
                <a:lnTo>
                  <a:pt x="474" y="785"/>
                </a:lnTo>
                <a:lnTo>
                  <a:pt x="515" y="835"/>
                </a:lnTo>
                <a:cubicBezTo>
                  <a:pt x="515" y="775"/>
                  <a:pt x="585" y="714"/>
                  <a:pt x="625" y="674"/>
                </a:cubicBezTo>
                <a:lnTo>
                  <a:pt x="625" y="694"/>
                </a:lnTo>
                <a:cubicBezTo>
                  <a:pt x="696" y="544"/>
                  <a:pt x="676" y="624"/>
                  <a:pt x="797" y="503"/>
                </a:cubicBezTo>
                <a:lnTo>
                  <a:pt x="797" y="503"/>
                </a:lnTo>
                <a:lnTo>
                  <a:pt x="776" y="614"/>
                </a:lnTo>
                <a:cubicBezTo>
                  <a:pt x="846" y="614"/>
                  <a:pt x="806" y="533"/>
                  <a:pt x="846" y="513"/>
                </a:cubicBezTo>
                <a:cubicBezTo>
                  <a:pt x="846" y="529"/>
                  <a:pt x="872" y="552"/>
                  <a:pt x="867" y="575"/>
                </a:cubicBezTo>
                <a:lnTo>
                  <a:pt x="867" y="575"/>
                </a:lnTo>
                <a:cubicBezTo>
                  <a:pt x="878" y="556"/>
                  <a:pt x="894" y="525"/>
                  <a:pt x="907" y="493"/>
                </a:cubicBezTo>
                <a:cubicBezTo>
                  <a:pt x="937" y="443"/>
                  <a:pt x="967" y="383"/>
                  <a:pt x="967" y="383"/>
                </a:cubicBezTo>
                <a:cubicBezTo>
                  <a:pt x="973" y="342"/>
                  <a:pt x="959" y="338"/>
                  <a:pt x="943" y="338"/>
                </a:cubicBezTo>
                <a:cubicBezTo>
                  <a:pt x="938" y="338"/>
                  <a:pt x="933" y="338"/>
                  <a:pt x="928" y="338"/>
                </a:cubicBezTo>
                <a:cubicBezTo>
                  <a:pt x="920" y="338"/>
                  <a:pt x="912" y="337"/>
                  <a:pt x="907" y="332"/>
                </a:cubicBezTo>
                <a:cubicBezTo>
                  <a:pt x="900" y="298"/>
                  <a:pt x="945" y="273"/>
                  <a:pt x="980" y="273"/>
                </a:cubicBezTo>
                <a:cubicBezTo>
                  <a:pt x="997" y="273"/>
                  <a:pt x="1012" y="279"/>
                  <a:pt x="1018" y="292"/>
                </a:cubicBezTo>
                <a:cubicBezTo>
                  <a:pt x="1018" y="312"/>
                  <a:pt x="987" y="352"/>
                  <a:pt x="1028" y="362"/>
                </a:cubicBezTo>
                <a:lnTo>
                  <a:pt x="1028" y="292"/>
                </a:lnTo>
                <a:cubicBezTo>
                  <a:pt x="1038" y="262"/>
                  <a:pt x="1038" y="231"/>
                  <a:pt x="1038" y="231"/>
                </a:cubicBezTo>
                <a:lnTo>
                  <a:pt x="1038" y="231"/>
                </a:lnTo>
                <a:cubicBezTo>
                  <a:pt x="1159" y="242"/>
                  <a:pt x="1038" y="392"/>
                  <a:pt x="1018" y="443"/>
                </a:cubicBezTo>
                <a:cubicBezTo>
                  <a:pt x="1108" y="412"/>
                  <a:pt x="1099" y="332"/>
                  <a:pt x="1199" y="292"/>
                </a:cubicBezTo>
                <a:cubicBezTo>
                  <a:pt x="1159" y="292"/>
                  <a:pt x="1128" y="282"/>
                  <a:pt x="1108" y="262"/>
                </a:cubicBezTo>
                <a:cubicBezTo>
                  <a:pt x="1068" y="201"/>
                  <a:pt x="1169" y="181"/>
                  <a:pt x="1239" y="141"/>
                </a:cubicBezTo>
                <a:cubicBezTo>
                  <a:pt x="1179" y="131"/>
                  <a:pt x="1189" y="101"/>
                  <a:pt x="1209" y="61"/>
                </a:cubicBezTo>
                <a:cubicBezTo>
                  <a:pt x="1219" y="50"/>
                  <a:pt x="1219" y="50"/>
                  <a:pt x="1219" y="40"/>
                </a:cubicBezTo>
                <a:lnTo>
                  <a:pt x="1229" y="30"/>
                </a:lnTo>
                <a:lnTo>
                  <a:pt x="1219" y="30"/>
                </a:lnTo>
                <a:cubicBezTo>
                  <a:pt x="1209" y="20"/>
                  <a:pt x="1209" y="10"/>
                  <a:pt x="1199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48"/>
          <p:cNvSpPr/>
          <p:nvPr/>
        </p:nvSpPr>
        <p:spPr>
          <a:xfrm>
            <a:off x="1895347" y="3642937"/>
            <a:ext cx="3789" cy="3789"/>
          </a:xfrm>
          <a:custGeom>
            <a:avLst/>
            <a:gdLst/>
            <a:ahLst/>
            <a:cxnLst/>
            <a:rect l="l" t="t" r="r" b="b"/>
            <a:pathLst>
              <a:path w="41" h="41" extrusionOk="0">
                <a:moveTo>
                  <a:pt x="41" y="1"/>
                </a:moveTo>
                <a:lnTo>
                  <a:pt x="39" y="3"/>
                </a:lnTo>
                <a:lnTo>
                  <a:pt x="39" y="3"/>
                </a:lnTo>
                <a:cubicBezTo>
                  <a:pt x="39" y="2"/>
                  <a:pt x="40" y="1"/>
                  <a:pt x="41" y="1"/>
                </a:cubicBezTo>
                <a:close/>
                <a:moveTo>
                  <a:pt x="39" y="3"/>
                </a:moveTo>
                <a:lnTo>
                  <a:pt x="39" y="3"/>
                </a:lnTo>
                <a:cubicBezTo>
                  <a:pt x="28" y="13"/>
                  <a:pt x="10" y="22"/>
                  <a:pt x="1" y="41"/>
                </a:cubicBezTo>
                <a:lnTo>
                  <a:pt x="39" y="3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48"/>
          <p:cNvSpPr/>
          <p:nvPr/>
        </p:nvSpPr>
        <p:spPr>
          <a:xfrm>
            <a:off x="2019076" y="3554599"/>
            <a:ext cx="12197" cy="12197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131" y="1"/>
                </a:moveTo>
                <a:cubicBezTo>
                  <a:pt x="131" y="1"/>
                  <a:pt x="102" y="10"/>
                  <a:pt x="61" y="31"/>
                </a:cubicBezTo>
                <a:lnTo>
                  <a:pt x="1" y="51"/>
                </a:lnTo>
                <a:cubicBezTo>
                  <a:pt x="11" y="81"/>
                  <a:pt x="11" y="111"/>
                  <a:pt x="21" y="131"/>
                </a:cubicBezTo>
                <a:lnTo>
                  <a:pt x="122" y="81"/>
                </a:lnTo>
                <a:cubicBezTo>
                  <a:pt x="71" y="71"/>
                  <a:pt x="131" y="31"/>
                  <a:pt x="13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48"/>
          <p:cNvSpPr/>
          <p:nvPr/>
        </p:nvSpPr>
        <p:spPr>
          <a:xfrm>
            <a:off x="2012515" y="3556447"/>
            <a:ext cx="6653" cy="6561"/>
          </a:xfrm>
          <a:custGeom>
            <a:avLst/>
            <a:gdLst/>
            <a:ahLst/>
            <a:cxnLst/>
            <a:rect l="l" t="t" r="r" b="b"/>
            <a:pathLst>
              <a:path w="72" h="71" extrusionOk="0">
                <a:moveTo>
                  <a:pt x="11" y="1"/>
                </a:moveTo>
                <a:cubicBezTo>
                  <a:pt x="11" y="21"/>
                  <a:pt x="1" y="41"/>
                  <a:pt x="1" y="71"/>
                </a:cubicBezTo>
                <a:lnTo>
                  <a:pt x="72" y="31"/>
                </a:lnTo>
                <a:cubicBezTo>
                  <a:pt x="61" y="21"/>
                  <a:pt x="41" y="1"/>
                  <a:pt x="1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48"/>
          <p:cNvSpPr/>
          <p:nvPr/>
        </p:nvSpPr>
        <p:spPr>
          <a:xfrm>
            <a:off x="1859125" y="3643954"/>
            <a:ext cx="53318" cy="55905"/>
          </a:xfrm>
          <a:custGeom>
            <a:avLst/>
            <a:gdLst/>
            <a:ahLst/>
            <a:cxnLst/>
            <a:rect l="l" t="t" r="r" b="b"/>
            <a:pathLst>
              <a:path w="577" h="605" extrusionOk="0">
                <a:moveTo>
                  <a:pt x="484" y="0"/>
                </a:moveTo>
                <a:lnTo>
                  <a:pt x="464" y="70"/>
                </a:lnTo>
                <a:lnTo>
                  <a:pt x="453" y="40"/>
                </a:lnTo>
                <a:lnTo>
                  <a:pt x="403" y="101"/>
                </a:lnTo>
                <a:cubicBezTo>
                  <a:pt x="443" y="121"/>
                  <a:pt x="453" y="121"/>
                  <a:pt x="484" y="151"/>
                </a:cubicBezTo>
                <a:cubicBezTo>
                  <a:pt x="459" y="169"/>
                  <a:pt x="444" y="175"/>
                  <a:pt x="433" y="175"/>
                </a:cubicBezTo>
                <a:cubicBezTo>
                  <a:pt x="405" y="175"/>
                  <a:pt x="396" y="141"/>
                  <a:pt x="332" y="141"/>
                </a:cubicBezTo>
                <a:lnTo>
                  <a:pt x="252" y="222"/>
                </a:lnTo>
                <a:lnTo>
                  <a:pt x="252" y="201"/>
                </a:lnTo>
                <a:cubicBezTo>
                  <a:pt x="242" y="211"/>
                  <a:pt x="252" y="222"/>
                  <a:pt x="252" y="231"/>
                </a:cubicBezTo>
                <a:lnTo>
                  <a:pt x="21" y="483"/>
                </a:lnTo>
                <a:cubicBezTo>
                  <a:pt x="0" y="553"/>
                  <a:pt x="101" y="523"/>
                  <a:pt x="121" y="604"/>
                </a:cubicBezTo>
                <a:cubicBezTo>
                  <a:pt x="171" y="564"/>
                  <a:pt x="282" y="523"/>
                  <a:pt x="222" y="453"/>
                </a:cubicBezTo>
                <a:lnTo>
                  <a:pt x="222" y="453"/>
                </a:lnTo>
                <a:cubicBezTo>
                  <a:pt x="232" y="463"/>
                  <a:pt x="242" y="483"/>
                  <a:pt x="262" y="483"/>
                </a:cubicBezTo>
                <a:lnTo>
                  <a:pt x="242" y="392"/>
                </a:lnTo>
                <a:lnTo>
                  <a:pt x="191" y="403"/>
                </a:lnTo>
                <a:cubicBezTo>
                  <a:pt x="173" y="330"/>
                  <a:pt x="262" y="248"/>
                  <a:pt x="316" y="248"/>
                </a:cubicBezTo>
                <a:cubicBezTo>
                  <a:pt x="322" y="248"/>
                  <a:pt x="327" y="249"/>
                  <a:pt x="332" y="251"/>
                </a:cubicBezTo>
                <a:cubicBezTo>
                  <a:pt x="292" y="322"/>
                  <a:pt x="393" y="362"/>
                  <a:pt x="272" y="403"/>
                </a:cubicBezTo>
                <a:cubicBezTo>
                  <a:pt x="292" y="423"/>
                  <a:pt x="343" y="433"/>
                  <a:pt x="332" y="463"/>
                </a:cubicBezTo>
                <a:cubicBezTo>
                  <a:pt x="403" y="352"/>
                  <a:pt x="524" y="302"/>
                  <a:pt x="574" y="151"/>
                </a:cubicBezTo>
                <a:lnTo>
                  <a:pt x="574" y="151"/>
                </a:lnTo>
                <a:cubicBezTo>
                  <a:pt x="563" y="152"/>
                  <a:pt x="554" y="153"/>
                  <a:pt x="547" y="153"/>
                </a:cubicBezTo>
                <a:cubicBezTo>
                  <a:pt x="454" y="153"/>
                  <a:pt x="577" y="46"/>
                  <a:pt x="484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48"/>
          <p:cNvSpPr/>
          <p:nvPr/>
        </p:nvSpPr>
        <p:spPr>
          <a:xfrm>
            <a:off x="3005024" y="2991861"/>
            <a:ext cx="1016" cy="3789"/>
          </a:xfrm>
          <a:custGeom>
            <a:avLst/>
            <a:gdLst/>
            <a:ahLst/>
            <a:cxnLst/>
            <a:rect l="l" t="t" r="r" b="b"/>
            <a:pathLst>
              <a:path w="11" h="41" extrusionOk="0">
                <a:moveTo>
                  <a:pt x="11" y="0"/>
                </a:moveTo>
                <a:lnTo>
                  <a:pt x="1" y="41"/>
                </a:lnTo>
                <a:cubicBezTo>
                  <a:pt x="11" y="31"/>
                  <a:pt x="11" y="20"/>
                  <a:pt x="11" y="11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48"/>
          <p:cNvSpPr/>
          <p:nvPr/>
        </p:nvSpPr>
        <p:spPr>
          <a:xfrm>
            <a:off x="3038567" y="2930412"/>
            <a:ext cx="22362" cy="31325"/>
          </a:xfrm>
          <a:custGeom>
            <a:avLst/>
            <a:gdLst/>
            <a:ahLst/>
            <a:cxnLst/>
            <a:rect l="l" t="t" r="r" b="b"/>
            <a:pathLst>
              <a:path w="242" h="339" extrusionOk="0">
                <a:moveTo>
                  <a:pt x="242" y="1"/>
                </a:moveTo>
                <a:lnTo>
                  <a:pt x="242" y="1"/>
                </a:lnTo>
                <a:cubicBezTo>
                  <a:pt x="242" y="1"/>
                  <a:pt x="211" y="21"/>
                  <a:pt x="181" y="52"/>
                </a:cubicBezTo>
                <a:lnTo>
                  <a:pt x="121" y="112"/>
                </a:lnTo>
                <a:cubicBezTo>
                  <a:pt x="131" y="72"/>
                  <a:pt x="61" y="102"/>
                  <a:pt x="81" y="61"/>
                </a:cubicBezTo>
                <a:lnTo>
                  <a:pt x="81" y="61"/>
                </a:lnTo>
                <a:cubicBezTo>
                  <a:pt x="70" y="72"/>
                  <a:pt x="30" y="102"/>
                  <a:pt x="50" y="112"/>
                </a:cubicBezTo>
                <a:lnTo>
                  <a:pt x="70" y="102"/>
                </a:lnTo>
                <a:lnTo>
                  <a:pt x="70" y="102"/>
                </a:lnTo>
                <a:cubicBezTo>
                  <a:pt x="30" y="213"/>
                  <a:pt x="90" y="222"/>
                  <a:pt x="0" y="334"/>
                </a:cubicBezTo>
                <a:cubicBezTo>
                  <a:pt x="14" y="337"/>
                  <a:pt x="26" y="338"/>
                  <a:pt x="36" y="338"/>
                </a:cubicBezTo>
                <a:cubicBezTo>
                  <a:pt x="94" y="338"/>
                  <a:pt x="105" y="294"/>
                  <a:pt x="131" y="243"/>
                </a:cubicBezTo>
                <a:cubicBezTo>
                  <a:pt x="141" y="233"/>
                  <a:pt x="151" y="233"/>
                  <a:pt x="161" y="222"/>
                </a:cubicBezTo>
                <a:cubicBezTo>
                  <a:pt x="161" y="222"/>
                  <a:pt x="171" y="182"/>
                  <a:pt x="191" y="142"/>
                </a:cubicBezTo>
                <a:lnTo>
                  <a:pt x="231" y="61"/>
                </a:lnTo>
                <a:lnTo>
                  <a:pt x="242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48"/>
          <p:cNvSpPr/>
          <p:nvPr/>
        </p:nvSpPr>
        <p:spPr>
          <a:xfrm>
            <a:off x="3046883" y="3183414"/>
            <a:ext cx="92" cy="2957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0" y="1"/>
                </a:moveTo>
                <a:lnTo>
                  <a:pt x="0" y="32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48"/>
          <p:cNvSpPr/>
          <p:nvPr/>
        </p:nvSpPr>
        <p:spPr>
          <a:xfrm>
            <a:off x="3046883" y="3182582"/>
            <a:ext cx="92" cy="924"/>
          </a:xfrm>
          <a:custGeom>
            <a:avLst/>
            <a:gdLst/>
            <a:ahLst/>
            <a:cxnLst/>
            <a:rect l="l" t="t" r="r" b="b"/>
            <a:pathLst>
              <a:path w="1" h="10" extrusionOk="0">
                <a:moveTo>
                  <a:pt x="0" y="0"/>
                </a:move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48"/>
          <p:cNvSpPr/>
          <p:nvPr/>
        </p:nvSpPr>
        <p:spPr>
          <a:xfrm>
            <a:off x="3081350" y="3119285"/>
            <a:ext cx="1941" cy="1663"/>
          </a:xfrm>
          <a:custGeom>
            <a:avLst/>
            <a:gdLst/>
            <a:ahLst/>
            <a:cxnLst/>
            <a:rect l="l" t="t" r="r" b="b"/>
            <a:pathLst>
              <a:path w="21" h="18" extrusionOk="0">
                <a:moveTo>
                  <a:pt x="0" y="1"/>
                </a:moveTo>
                <a:cubicBezTo>
                  <a:pt x="6" y="12"/>
                  <a:pt x="12" y="17"/>
                  <a:pt x="16" y="17"/>
                </a:cubicBezTo>
                <a:cubicBezTo>
                  <a:pt x="19" y="17"/>
                  <a:pt x="20" y="15"/>
                  <a:pt x="20" y="10"/>
                </a:cubicBezTo>
                <a:cubicBezTo>
                  <a:pt x="20" y="10"/>
                  <a:pt x="10" y="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48"/>
          <p:cNvSpPr/>
          <p:nvPr/>
        </p:nvSpPr>
        <p:spPr>
          <a:xfrm>
            <a:off x="2886326" y="2920406"/>
            <a:ext cx="2772" cy="5637"/>
          </a:xfrm>
          <a:custGeom>
            <a:avLst/>
            <a:gdLst/>
            <a:ahLst/>
            <a:cxnLst/>
            <a:rect l="l" t="t" r="r" b="b"/>
            <a:pathLst>
              <a:path w="30" h="61" extrusionOk="0">
                <a:moveTo>
                  <a:pt x="0" y="0"/>
                </a:moveTo>
                <a:lnTo>
                  <a:pt x="0" y="10"/>
                </a:lnTo>
                <a:cubicBezTo>
                  <a:pt x="9" y="29"/>
                  <a:pt x="19" y="40"/>
                  <a:pt x="28" y="58"/>
                </a:cubicBezTo>
                <a:lnTo>
                  <a:pt x="28" y="58"/>
                </a:lnTo>
                <a:lnTo>
                  <a:pt x="0" y="0"/>
                </a:lnTo>
                <a:close/>
                <a:moveTo>
                  <a:pt x="28" y="58"/>
                </a:moveTo>
                <a:lnTo>
                  <a:pt x="30" y="61"/>
                </a:lnTo>
                <a:cubicBezTo>
                  <a:pt x="29" y="60"/>
                  <a:pt x="29" y="59"/>
                  <a:pt x="28" y="58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48"/>
          <p:cNvSpPr/>
          <p:nvPr/>
        </p:nvSpPr>
        <p:spPr>
          <a:xfrm>
            <a:off x="3027386" y="3189050"/>
            <a:ext cx="6561" cy="6653"/>
          </a:xfrm>
          <a:custGeom>
            <a:avLst/>
            <a:gdLst/>
            <a:ahLst/>
            <a:cxnLst/>
            <a:rect l="l" t="t" r="r" b="b"/>
            <a:pathLst>
              <a:path w="71" h="72" extrusionOk="0">
                <a:moveTo>
                  <a:pt x="0" y="0"/>
                </a:moveTo>
                <a:cubicBezTo>
                  <a:pt x="21" y="20"/>
                  <a:pt x="41" y="51"/>
                  <a:pt x="71" y="71"/>
                </a:cubicBezTo>
                <a:cubicBezTo>
                  <a:pt x="71" y="71"/>
                  <a:pt x="71" y="61"/>
                  <a:pt x="61" y="51"/>
                </a:cubicBezTo>
                <a:cubicBezTo>
                  <a:pt x="50" y="41"/>
                  <a:pt x="30" y="20"/>
                  <a:pt x="2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48"/>
          <p:cNvSpPr/>
          <p:nvPr/>
        </p:nvSpPr>
        <p:spPr>
          <a:xfrm>
            <a:off x="3017129" y="3181566"/>
            <a:ext cx="3789" cy="4805"/>
          </a:xfrm>
          <a:custGeom>
            <a:avLst/>
            <a:gdLst/>
            <a:ahLst/>
            <a:cxnLst/>
            <a:rect l="l" t="t" r="r" b="b"/>
            <a:pathLst>
              <a:path w="41" h="52" extrusionOk="0">
                <a:moveTo>
                  <a:pt x="0" y="1"/>
                </a:moveTo>
                <a:lnTo>
                  <a:pt x="0" y="11"/>
                </a:lnTo>
                <a:cubicBezTo>
                  <a:pt x="11" y="21"/>
                  <a:pt x="20" y="31"/>
                  <a:pt x="31" y="52"/>
                </a:cubicBezTo>
                <a:lnTo>
                  <a:pt x="41" y="52"/>
                </a:lnTo>
                <a:lnTo>
                  <a:pt x="41" y="41"/>
                </a:lnTo>
                <a:cubicBezTo>
                  <a:pt x="20" y="31"/>
                  <a:pt x="11" y="2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48"/>
          <p:cNvSpPr/>
          <p:nvPr/>
        </p:nvSpPr>
        <p:spPr>
          <a:xfrm>
            <a:off x="2891870" y="2930571"/>
            <a:ext cx="1016" cy="1941"/>
          </a:xfrm>
          <a:custGeom>
            <a:avLst/>
            <a:gdLst/>
            <a:ahLst/>
            <a:cxnLst/>
            <a:rect l="l" t="t" r="r" b="b"/>
            <a:pathLst>
              <a:path w="11" h="21" extrusionOk="0">
                <a:moveTo>
                  <a:pt x="1" y="1"/>
                </a:moveTo>
                <a:lnTo>
                  <a:pt x="1" y="21"/>
                </a:lnTo>
                <a:lnTo>
                  <a:pt x="10" y="21"/>
                </a:lnTo>
                <a:cubicBezTo>
                  <a:pt x="10" y="11"/>
                  <a:pt x="1" y="11"/>
                  <a:pt x="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48"/>
          <p:cNvSpPr/>
          <p:nvPr/>
        </p:nvSpPr>
        <p:spPr>
          <a:xfrm>
            <a:off x="2860874" y="2917476"/>
            <a:ext cx="367495" cy="280911"/>
          </a:xfrm>
          <a:custGeom>
            <a:avLst/>
            <a:gdLst/>
            <a:ahLst/>
            <a:cxnLst/>
            <a:rect l="l" t="t" r="r" b="b"/>
            <a:pathLst>
              <a:path w="3977" h="3040" extrusionOk="0">
                <a:moveTo>
                  <a:pt x="2628" y="151"/>
                </a:moveTo>
                <a:lnTo>
                  <a:pt x="2628" y="151"/>
                </a:lnTo>
                <a:cubicBezTo>
                  <a:pt x="2608" y="181"/>
                  <a:pt x="2588" y="201"/>
                  <a:pt x="2568" y="232"/>
                </a:cubicBezTo>
                <a:lnTo>
                  <a:pt x="2527" y="212"/>
                </a:lnTo>
                <a:lnTo>
                  <a:pt x="2537" y="172"/>
                </a:lnTo>
                <a:cubicBezTo>
                  <a:pt x="2568" y="172"/>
                  <a:pt x="2597" y="161"/>
                  <a:pt x="2628" y="151"/>
                </a:cubicBezTo>
                <a:close/>
                <a:moveTo>
                  <a:pt x="2426" y="356"/>
                </a:moveTo>
                <a:cubicBezTo>
                  <a:pt x="2433" y="356"/>
                  <a:pt x="2436" y="361"/>
                  <a:pt x="2436" y="372"/>
                </a:cubicBezTo>
                <a:lnTo>
                  <a:pt x="2436" y="372"/>
                </a:lnTo>
                <a:cubicBezTo>
                  <a:pt x="2434" y="373"/>
                  <a:pt x="2431" y="373"/>
                  <a:pt x="2427" y="373"/>
                </a:cubicBezTo>
                <a:cubicBezTo>
                  <a:pt x="2416" y="373"/>
                  <a:pt x="2406" y="362"/>
                  <a:pt x="2396" y="362"/>
                </a:cubicBezTo>
                <a:lnTo>
                  <a:pt x="2406" y="362"/>
                </a:lnTo>
                <a:cubicBezTo>
                  <a:pt x="2415" y="358"/>
                  <a:pt x="2421" y="356"/>
                  <a:pt x="2426" y="356"/>
                </a:cubicBezTo>
                <a:close/>
                <a:moveTo>
                  <a:pt x="3131" y="544"/>
                </a:moveTo>
                <a:cubicBezTo>
                  <a:pt x="3151" y="554"/>
                  <a:pt x="3171" y="544"/>
                  <a:pt x="3192" y="574"/>
                </a:cubicBezTo>
                <a:cubicBezTo>
                  <a:pt x="3171" y="574"/>
                  <a:pt x="3161" y="594"/>
                  <a:pt x="3151" y="604"/>
                </a:cubicBezTo>
                <a:cubicBezTo>
                  <a:pt x="3132" y="614"/>
                  <a:pt x="3119" y="617"/>
                  <a:pt x="3111" y="617"/>
                </a:cubicBezTo>
                <a:cubicBezTo>
                  <a:pt x="3084" y="617"/>
                  <a:pt x="3105" y="577"/>
                  <a:pt x="3121" y="554"/>
                </a:cubicBezTo>
                <a:lnTo>
                  <a:pt x="3131" y="544"/>
                </a:lnTo>
                <a:close/>
                <a:moveTo>
                  <a:pt x="3071" y="604"/>
                </a:moveTo>
                <a:cubicBezTo>
                  <a:pt x="3080" y="614"/>
                  <a:pt x="3080" y="624"/>
                  <a:pt x="3071" y="635"/>
                </a:cubicBezTo>
                <a:lnTo>
                  <a:pt x="3060" y="624"/>
                </a:lnTo>
                <a:cubicBezTo>
                  <a:pt x="3071" y="614"/>
                  <a:pt x="3071" y="614"/>
                  <a:pt x="3071" y="604"/>
                </a:cubicBezTo>
                <a:close/>
                <a:moveTo>
                  <a:pt x="3040" y="695"/>
                </a:moveTo>
                <a:cubicBezTo>
                  <a:pt x="3051" y="725"/>
                  <a:pt x="3071" y="745"/>
                  <a:pt x="3080" y="776"/>
                </a:cubicBezTo>
                <a:lnTo>
                  <a:pt x="3040" y="715"/>
                </a:lnTo>
                <a:lnTo>
                  <a:pt x="3040" y="695"/>
                </a:lnTo>
                <a:close/>
                <a:moveTo>
                  <a:pt x="3483" y="856"/>
                </a:moveTo>
                <a:cubicBezTo>
                  <a:pt x="3483" y="856"/>
                  <a:pt x="3473" y="856"/>
                  <a:pt x="3473" y="866"/>
                </a:cubicBezTo>
                <a:lnTo>
                  <a:pt x="3483" y="856"/>
                </a:lnTo>
                <a:close/>
                <a:moveTo>
                  <a:pt x="232" y="876"/>
                </a:moveTo>
                <a:cubicBezTo>
                  <a:pt x="241" y="882"/>
                  <a:pt x="249" y="886"/>
                  <a:pt x="258" y="888"/>
                </a:cubicBezTo>
                <a:lnTo>
                  <a:pt x="258" y="888"/>
                </a:lnTo>
                <a:cubicBezTo>
                  <a:pt x="251" y="881"/>
                  <a:pt x="239" y="876"/>
                  <a:pt x="232" y="876"/>
                </a:cubicBezTo>
                <a:close/>
                <a:moveTo>
                  <a:pt x="463" y="896"/>
                </a:moveTo>
                <a:cubicBezTo>
                  <a:pt x="462" y="901"/>
                  <a:pt x="461" y="905"/>
                  <a:pt x="460" y="909"/>
                </a:cubicBezTo>
                <a:lnTo>
                  <a:pt x="460" y="909"/>
                </a:lnTo>
                <a:cubicBezTo>
                  <a:pt x="462" y="905"/>
                  <a:pt x="463" y="901"/>
                  <a:pt x="463" y="896"/>
                </a:cubicBezTo>
                <a:close/>
                <a:moveTo>
                  <a:pt x="544" y="1029"/>
                </a:moveTo>
                <a:cubicBezTo>
                  <a:pt x="552" y="1029"/>
                  <a:pt x="559" y="1032"/>
                  <a:pt x="564" y="1037"/>
                </a:cubicBezTo>
                <a:cubicBezTo>
                  <a:pt x="554" y="1047"/>
                  <a:pt x="544" y="1057"/>
                  <a:pt x="524" y="1067"/>
                </a:cubicBezTo>
                <a:lnTo>
                  <a:pt x="524" y="1037"/>
                </a:lnTo>
                <a:cubicBezTo>
                  <a:pt x="529" y="1032"/>
                  <a:pt x="537" y="1029"/>
                  <a:pt x="544" y="1029"/>
                </a:cubicBezTo>
                <a:close/>
                <a:moveTo>
                  <a:pt x="3443" y="1158"/>
                </a:moveTo>
                <a:cubicBezTo>
                  <a:pt x="3463" y="1198"/>
                  <a:pt x="3483" y="1218"/>
                  <a:pt x="3494" y="1248"/>
                </a:cubicBezTo>
                <a:cubicBezTo>
                  <a:pt x="3494" y="1248"/>
                  <a:pt x="3483" y="1248"/>
                  <a:pt x="3483" y="1259"/>
                </a:cubicBezTo>
                <a:cubicBezTo>
                  <a:pt x="3463" y="1218"/>
                  <a:pt x="3453" y="1188"/>
                  <a:pt x="3433" y="1158"/>
                </a:cubicBezTo>
                <a:lnTo>
                  <a:pt x="3433" y="1158"/>
                </a:lnTo>
                <a:cubicBezTo>
                  <a:pt x="3433" y="1158"/>
                  <a:pt x="3443" y="1158"/>
                  <a:pt x="3443" y="1168"/>
                </a:cubicBezTo>
                <a:lnTo>
                  <a:pt x="3443" y="1158"/>
                </a:lnTo>
                <a:close/>
                <a:moveTo>
                  <a:pt x="591" y="751"/>
                </a:moveTo>
                <a:cubicBezTo>
                  <a:pt x="552" y="751"/>
                  <a:pt x="459" y="805"/>
                  <a:pt x="494" y="866"/>
                </a:cubicBezTo>
                <a:cubicBezTo>
                  <a:pt x="524" y="876"/>
                  <a:pt x="524" y="896"/>
                  <a:pt x="524" y="906"/>
                </a:cubicBezTo>
                <a:cubicBezTo>
                  <a:pt x="514" y="916"/>
                  <a:pt x="504" y="916"/>
                  <a:pt x="504" y="926"/>
                </a:cubicBezTo>
                <a:lnTo>
                  <a:pt x="483" y="946"/>
                </a:lnTo>
                <a:lnTo>
                  <a:pt x="463" y="957"/>
                </a:lnTo>
                <a:cubicBezTo>
                  <a:pt x="463" y="948"/>
                  <a:pt x="456" y="932"/>
                  <a:pt x="460" y="909"/>
                </a:cubicBezTo>
                <a:lnTo>
                  <a:pt x="460" y="909"/>
                </a:lnTo>
                <a:cubicBezTo>
                  <a:pt x="449" y="930"/>
                  <a:pt x="415" y="941"/>
                  <a:pt x="423" y="966"/>
                </a:cubicBezTo>
                <a:lnTo>
                  <a:pt x="413" y="977"/>
                </a:lnTo>
                <a:cubicBezTo>
                  <a:pt x="413" y="957"/>
                  <a:pt x="413" y="937"/>
                  <a:pt x="423" y="906"/>
                </a:cubicBezTo>
                <a:cubicBezTo>
                  <a:pt x="410" y="878"/>
                  <a:pt x="394" y="869"/>
                  <a:pt x="375" y="869"/>
                </a:cubicBezTo>
                <a:cubicBezTo>
                  <a:pt x="346" y="869"/>
                  <a:pt x="310" y="890"/>
                  <a:pt x="275" y="890"/>
                </a:cubicBezTo>
                <a:cubicBezTo>
                  <a:pt x="270" y="890"/>
                  <a:pt x="264" y="889"/>
                  <a:pt x="258" y="888"/>
                </a:cubicBezTo>
                <a:lnTo>
                  <a:pt x="258" y="888"/>
                </a:lnTo>
                <a:cubicBezTo>
                  <a:pt x="260" y="890"/>
                  <a:pt x="262" y="893"/>
                  <a:pt x="262" y="896"/>
                </a:cubicBezTo>
                <a:lnTo>
                  <a:pt x="192" y="916"/>
                </a:lnTo>
                <a:cubicBezTo>
                  <a:pt x="196" y="916"/>
                  <a:pt x="200" y="916"/>
                  <a:pt x="203" y="916"/>
                </a:cubicBezTo>
                <a:cubicBezTo>
                  <a:pt x="269" y="916"/>
                  <a:pt x="240" y="1008"/>
                  <a:pt x="212" y="1027"/>
                </a:cubicBezTo>
                <a:cubicBezTo>
                  <a:pt x="198" y="1041"/>
                  <a:pt x="174" y="1060"/>
                  <a:pt x="158" y="1060"/>
                </a:cubicBezTo>
                <a:cubicBezTo>
                  <a:pt x="150" y="1060"/>
                  <a:pt x="144" y="1056"/>
                  <a:pt x="141" y="1047"/>
                </a:cubicBezTo>
                <a:lnTo>
                  <a:pt x="161" y="1007"/>
                </a:lnTo>
                <a:lnTo>
                  <a:pt x="161" y="1007"/>
                </a:lnTo>
                <a:cubicBezTo>
                  <a:pt x="103" y="1017"/>
                  <a:pt x="111" y="1118"/>
                  <a:pt x="40" y="1118"/>
                </a:cubicBezTo>
                <a:cubicBezTo>
                  <a:pt x="37" y="1118"/>
                  <a:pt x="34" y="1118"/>
                  <a:pt x="31" y="1118"/>
                </a:cubicBezTo>
                <a:cubicBezTo>
                  <a:pt x="20" y="1098"/>
                  <a:pt x="31" y="1077"/>
                  <a:pt x="31" y="1067"/>
                </a:cubicBezTo>
                <a:lnTo>
                  <a:pt x="31" y="1067"/>
                </a:lnTo>
                <a:cubicBezTo>
                  <a:pt x="20" y="1098"/>
                  <a:pt x="11" y="1127"/>
                  <a:pt x="0" y="1148"/>
                </a:cubicBezTo>
                <a:lnTo>
                  <a:pt x="13" y="1177"/>
                </a:lnTo>
                <a:lnTo>
                  <a:pt x="13" y="1177"/>
                </a:lnTo>
                <a:cubicBezTo>
                  <a:pt x="32" y="1167"/>
                  <a:pt x="52" y="1158"/>
                  <a:pt x="71" y="1158"/>
                </a:cubicBezTo>
                <a:cubicBezTo>
                  <a:pt x="161" y="1178"/>
                  <a:pt x="91" y="1228"/>
                  <a:pt x="91" y="1279"/>
                </a:cubicBezTo>
                <a:lnTo>
                  <a:pt x="103" y="1306"/>
                </a:lnTo>
                <a:lnTo>
                  <a:pt x="103" y="1306"/>
                </a:lnTo>
                <a:cubicBezTo>
                  <a:pt x="140" y="1268"/>
                  <a:pt x="121" y="1258"/>
                  <a:pt x="121" y="1208"/>
                </a:cubicBezTo>
                <a:cubicBezTo>
                  <a:pt x="206" y="1170"/>
                  <a:pt x="247" y="1045"/>
                  <a:pt x="325" y="1045"/>
                </a:cubicBezTo>
                <a:cubicBezTo>
                  <a:pt x="331" y="1045"/>
                  <a:pt x="337" y="1046"/>
                  <a:pt x="342" y="1047"/>
                </a:cubicBezTo>
                <a:cubicBezTo>
                  <a:pt x="363" y="1098"/>
                  <a:pt x="393" y="1148"/>
                  <a:pt x="413" y="1198"/>
                </a:cubicBezTo>
                <a:cubicBezTo>
                  <a:pt x="413" y="1188"/>
                  <a:pt x="413" y="1188"/>
                  <a:pt x="423" y="1188"/>
                </a:cubicBezTo>
                <a:lnTo>
                  <a:pt x="413" y="1208"/>
                </a:lnTo>
                <a:cubicBezTo>
                  <a:pt x="423" y="1218"/>
                  <a:pt x="423" y="1228"/>
                  <a:pt x="433" y="1239"/>
                </a:cubicBezTo>
                <a:cubicBezTo>
                  <a:pt x="433" y="1228"/>
                  <a:pt x="443" y="1218"/>
                  <a:pt x="454" y="1218"/>
                </a:cubicBezTo>
                <a:cubicBezTo>
                  <a:pt x="454" y="1228"/>
                  <a:pt x="474" y="1268"/>
                  <a:pt x="454" y="1288"/>
                </a:cubicBezTo>
                <a:cubicBezTo>
                  <a:pt x="463" y="1279"/>
                  <a:pt x="474" y="1259"/>
                  <a:pt x="494" y="1228"/>
                </a:cubicBezTo>
                <a:lnTo>
                  <a:pt x="494" y="1259"/>
                </a:lnTo>
                <a:cubicBezTo>
                  <a:pt x="514" y="1239"/>
                  <a:pt x="554" y="1218"/>
                  <a:pt x="595" y="1198"/>
                </a:cubicBezTo>
                <a:lnTo>
                  <a:pt x="595" y="1198"/>
                </a:lnTo>
                <a:lnTo>
                  <a:pt x="584" y="1208"/>
                </a:lnTo>
                <a:cubicBezTo>
                  <a:pt x="615" y="1198"/>
                  <a:pt x="635" y="1188"/>
                  <a:pt x="644" y="1168"/>
                </a:cubicBezTo>
                <a:cubicBezTo>
                  <a:pt x="695" y="1138"/>
                  <a:pt x="735" y="1107"/>
                  <a:pt x="745" y="1057"/>
                </a:cubicBezTo>
                <a:cubicBezTo>
                  <a:pt x="745" y="1027"/>
                  <a:pt x="735" y="997"/>
                  <a:pt x="725" y="966"/>
                </a:cubicBezTo>
                <a:cubicBezTo>
                  <a:pt x="735" y="966"/>
                  <a:pt x="745" y="957"/>
                  <a:pt x="756" y="957"/>
                </a:cubicBezTo>
                <a:cubicBezTo>
                  <a:pt x="705" y="937"/>
                  <a:pt x="715" y="906"/>
                  <a:pt x="725" y="866"/>
                </a:cubicBezTo>
                <a:lnTo>
                  <a:pt x="725" y="856"/>
                </a:lnTo>
                <a:lnTo>
                  <a:pt x="725" y="846"/>
                </a:lnTo>
                <a:cubicBezTo>
                  <a:pt x="715" y="836"/>
                  <a:pt x="715" y="825"/>
                  <a:pt x="705" y="816"/>
                </a:cubicBezTo>
                <a:cubicBezTo>
                  <a:pt x="693" y="827"/>
                  <a:pt x="681" y="832"/>
                  <a:pt x="670" y="832"/>
                </a:cubicBezTo>
                <a:cubicBezTo>
                  <a:pt x="661" y="832"/>
                  <a:pt x="653" y="830"/>
                  <a:pt x="644" y="825"/>
                </a:cubicBezTo>
                <a:cubicBezTo>
                  <a:pt x="635" y="805"/>
                  <a:pt x="615" y="785"/>
                  <a:pt x="604" y="755"/>
                </a:cubicBezTo>
                <a:cubicBezTo>
                  <a:pt x="602" y="753"/>
                  <a:pt x="597" y="751"/>
                  <a:pt x="591" y="751"/>
                </a:cubicBezTo>
                <a:close/>
                <a:moveTo>
                  <a:pt x="161" y="1349"/>
                </a:moveTo>
                <a:lnTo>
                  <a:pt x="161" y="1349"/>
                </a:lnTo>
                <a:cubicBezTo>
                  <a:pt x="161" y="1359"/>
                  <a:pt x="152" y="1359"/>
                  <a:pt x="152" y="1369"/>
                </a:cubicBezTo>
                <a:lnTo>
                  <a:pt x="153" y="1372"/>
                </a:lnTo>
                <a:lnTo>
                  <a:pt x="153" y="1372"/>
                </a:lnTo>
                <a:cubicBezTo>
                  <a:pt x="156" y="1364"/>
                  <a:pt x="161" y="1357"/>
                  <a:pt x="161" y="1349"/>
                </a:cubicBezTo>
                <a:close/>
                <a:moveTo>
                  <a:pt x="2668" y="1490"/>
                </a:moveTo>
                <a:cubicBezTo>
                  <a:pt x="2661" y="1497"/>
                  <a:pt x="2654" y="1504"/>
                  <a:pt x="2647" y="1504"/>
                </a:cubicBezTo>
                <a:cubicBezTo>
                  <a:pt x="2644" y="1504"/>
                  <a:pt x="2641" y="1503"/>
                  <a:pt x="2638" y="1500"/>
                </a:cubicBezTo>
                <a:cubicBezTo>
                  <a:pt x="2648" y="1500"/>
                  <a:pt x="2658" y="1490"/>
                  <a:pt x="2668" y="1490"/>
                </a:cubicBezTo>
                <a:close/>
                <a:moveTo>
                  <a:pt x="103" y="1306"/>
                </a:moveTo>
                <a:cubicBezTo>
                  <a:pt x="102" y="1307"/>
                  <a:pt x="102" y="1308"/>
                  <a:pt x="101" y="1309"/>
                </a:cubicBezTo>
                <a:lnTo>
                  <a:pt x="226" y="1588"/>
                </a:lnTo>
                <a:lnTo>
                  <a:pt x="103" y="1306"/>
                </a:lnTo>
                <a:close/>
                <a:moveTo>
                  <a:pt x="13" y="1177"/>
                </a:moveTo>
                <a:cubicBezTo>
                  <a:pt x="12" y="1177"/>
                  <a:pt x="12" y="1178"/>
                  <a:pt x="11" y="1178"/>
                </a:cubicBezTo>
                <a:lnTo>
                  <a:pt x="212" y="1630"/>
                </a:lnTo>
                <a:lnTo>
                  <a:pt x="212" y="1630"/>
                </a:lnTo>
                <a:lnTo>
                  <a:pt x="13" y="1177"/>
                </a:lnTo>
                <a:close/>
                <a:moveTo>
                  <a:pt x="3282" y="474"/>
                </a:moveTo>
                <a:lnTo>
                  <a:pt x="3252" y="503"/>
                </a:lnTo>
                <a:cubicBezTo>
                  <a:pt x="3262" y="503"/>
                  <a:pt x="3272" y="503"/>
                  <a:pt x="3292" y="494"/>
                </a:cubicBezTo>
                <a:lnTo>
                  <a:pt x="3483" y="856"/>
                </a:lnTo>
                <a:lnTo>
                  <a:pt x="3936" y="1687"/>
                </a:lnTo>
                <a:lnTo>
                  <a:pt x="3483" y="846"/>
                </a:lnTo>
                <a:lnTo>
                  <a:pt x="3282" y="474"/>
                </a:lnTo>
                <a:close/>
                <a:moveTo>
                  <a:pt x="3936" y="1687"/>
                </a:moveTo>
                <a:lnTo>
                  <a:pt x="3966" y="1742"/>
                </a:lnTo>
                <a:lnTo>
                  <a:pt x="3966" y="1742"/>
                </a:lnTo>
                <a:cubicBezTo>
                  <a:pt x="3966" y="1742"/>
                  <a:pt x="3966" y="1742"/>
                  <a:pt x="3966" y="1742"/>
                </a:cubicBezTo>
                <a:lnTo>
                  <a:pt x="3936" y="1687"/>
                </a:lnTo>
                <a:close/>
                <a:moveTo>
                  <a:pt x="3966" y="1742"/>
                </a:moveTo>
                <a:cubicBezTo>
                  <a:pt x="3956" y="1742"/>
                  <a:pt x="3946" y="1752"/>
                  <a:pt x="3946" y="1772"/>
                </a:cubicBezTo>
                <a:cubicBezTo>
                  <a:pt x="3952" y="1775"/>
                  <a:pt x="3957" y="1776"/>
                  <a:pt x="3961" y="1776"/>
                </a:cubicBezTo>
                <a:cubicBezTo>
                  <a:pt x="3972" y="1776"/>
                  <a:pt x="3977" y="1769"/>
                  <a:pt x="3977" y="1762"/>
                </a:cubicBezTo>
                <a:lnTo>
                  <a:pt x="3966" y="1742"/>
                </a:lnTo>
                <a:close/>
                <a:moveTo>
                  <a:pt x="3473" y="866"/>
                </a:moveTo>
                <a:lnTo>
                  <a:pt x="3906" y="1681"/>
                </a:lnTo>
                <a:cubicBezTo>
                  <a:pt x="3906" y="1681"/>
                  <a:pt x="3896" y="1681"/>
                  <a:pt x="3886" y="1691"/>
                </a:cubicBezTo>
                <a:cubicBezTo>
                  <a:pt x="3906" y="1631"/>
                  <a:pt x="3856" y="1671"/>
                  <a:pt x="3836" y="1631"/>
                </a:cubicBezTo>
                <a:lnTo>
                  <a:pt x="3836" y="1631"/>
                </a:lnTo>
                <a:cubicBezTo>
                  <a:pt x="3845" y="1671"/>
                  <a:pt x="3765" y="1752"/>
                  <a:pt x="3695" y="1792"/>
                </a:cubicBezTo>
                <a:cubicBezTo>
                  <a:pt x="3705" y="1811"/>
                  <a:pt x="3717" y="1818"/>
                  <a:pt x="3733" y="1818"/>
                </a:cubicBezTo>
                <a:cubicBezTo>
                  <a:pt x="3764" y="1818"/>
                  <a:pt x="3805" y="1789"/>
                  <a:pt x="3845" y="1782"/>
                </a:cubicBezTo>
                <a:cubicBezTo>
                  <a:pt x="3856" y="1731"/>
                  <a:pt x="3886" y="1711"/>
                  <a:pt x="3926" y="1691"/>
                </a:cubicBezTo>
                <a:lnTo>
                  <a:pt x="3473" y="866"/>
                </a:lnTo>
                <a:close/>
                <a:moveTo>
                  <a:pt x="1903" y="1863"/>
                </a:moveTo>
                <a:lnTo>
                  <a:pt x="1903" y="1863"/>
                </a:lnTo>
                <a:cubicBezTo>
                  <a:pt x="1903" y="1863"/>
                  <a:pt x="1903" y="1863"/>
                  <a:pt x="1903" y="1863"/>
                </a:cubicBezTo>
                <a:close/>
                <a:moveTo>
                  <a:pt x="2024" y="1772"/>
                </a:moveTo>
                <a:lnTo>
                  <a:pt x="1984" y="1863"/>
                </a:lnTo>
                <a:lnTo>
                  <a:pt x="1993" y="1852"/>
                </a:lnTo>
                <a:lnTo>
                  <a:pt x="1993" y="1852"/>
                </a:lnTo>
                <a:cubicBezTo>
                  <a:pt x="1973" y="1883"/>
                  <a:pt x="1953" y="1903"/>
                  <a:pt x="1943" y="1923"/>
                </a:cubicBezTo>
                <a:cubicBezTo>
                  <a:pt x="1903" y="1883"/>
                  <a:pt x="1873" y="1852"/>
                  <a:pt x="1873" y="1832"/>
                </a:cubicBezTo>
                <a:lnTo>
                  <a:pt x="1903" y="1832"/>
                </a:lnTo>
                <a:lnTo>
                  <a:pt x="1903" y="1863"/>
                </a:lnTo>
                <a:cubicBezTo>
                  <a:pt x="1913" y="1812"/>
                  <a:pt x="1964" y="1792"/>
                  <a:pt x="2024" y="1772"/>
                </a:cubicBezTo>
                <a:close/>
                <a:moveTo>
                  <a:pt x="153" y="1372"/>
                </a:moveTo>
                <a:cubicBezTo>
                  <a:pt x="152" y="1375"/>
                  <a:pt x="152" y="1377"/>
                  <a:pt x="152" y="1379"/>
                </a:cubicBezTo>
                <a:lnTo>
                  <a:pt x="428" y="1998"/>
                </a:lnTo>
                <a:lnTo>
                  <a:pt x="153" y="1372"/>
                </a:lnTo>
                <a:close/>
                <a:moveTo>
                  <a:pt x="2497" y="1963"/>
                </a:moveTo>
                <a:lnTo>
                  <a:pt x="2497" y="1963"/>
                </a:lnTo>
                <a:cubicBezTo>
                  <a:pt x="2507" y="1983"/>
                  <a:pt x="2517" y="1993"/>
                  <a:pt x="2527" y="2004"/>
                </a:cubicBezTo>
                <a:lnTo>
                  <a:pt x="2507" y="2004"/>
                </a:lnTo>
                <a:lnTo>
                  <a:pt x="2497" y="1963"/>
                </a:lnTo>
                <a:close/>
                <a:moveTo>
                  <a:pt x="3405" y="1886"/>
                </a:moveTo>
                <a:cubicBezTo>
                  <a:pt x="3415" y="1886"/>
                  <a:pt x="3425" y="1888"/>
                  <a:pt x="3433" y="1892"/>
                </a:cubicBezTo>
                <a:cubicBezTo>
                  <a:pt x="3433" y="1903"/>
                  <a:pt x="3436" y="1905"/>
                  <a:pt x="3440" y="1905"/>
                </a:cubicBezTo>
                <a:cubicBezTo>
                  <a:pt x="3443" y="1905"/>
                  <a:pt x="3448" y="1903"/>
                  <a:pt x="3453" y="1903"/>
                </a:cubicBezTo>
                <a:lnTo>
                  <a:pt x="3453" y="1913"/>
                </a:lnTo>
                <a:lnTo>
                  <a:pt x="3463" y="1903"/>
                </a:lnTo>
                <a:cubicBezTo>
                  <a:pt x="3483" y="1903"/>
                  <a:pt x="3503" y="1903"/>
                  <a:pt x="3494" y="1943"/>
                </a:cubicBezTo>
                <a:lnTo>
                  <a:pt x="3503" y="1933"/>
                </a:lnTo>
                <a:cubicBezTo>
                  <a:pt x="3514" y="1943"/>
                  <a:pt x="3523" y="1963"/>
                  <a:pt x="3523" y="1983"/>
                </a:cubicBezTo>
                <a:cubicBezTo>
                  <a:pt x="3490" y="2012"/>
                  <a:pt x="3457" y="2021"/>
                  <a:pt x="3425" y="2021"/>
                </a:cubicBezTo>
                <a:cubicBezTo>
                  <a:pt x="3380" y="2021"/>
                  <a:pt x="3337" y="2004"/>
                  <a:pt x="3302" y="2004"/>
                </a:cubicBezTo>
                <a:cubicBezTo>
                  <a:pt x="3312" y="1993"/>
                  <a:pt x="3312" y="1993"/>
                  <a:pt x="3312" y="1983"/>
                </a:cubicBezTo>
                <a:cubicBezTo>
                  <a:pt x="3333" y="1963"/>
                  <a:pt x="3353" y="1933"/>
                  <a:pt x="3362" y="1903"/>
                </a:cubicBezTo>
                <a:cubicBezTo>
                  <a:pt x="3374" y="1891"/>
                  <a:pt x="3390" y="1886"/>
                  <a:pt x="3405" y="1886"/>
                </a:cubicBezTo>
                <a:close/>
                <a:moveTo>
                  <a:pt x="3141" y="2054"/>
                </a:moveTo>
                <a:lnTo>
                  <a:pt x="3141" y="2064"/>
                </a:lnTo>
                <a:lnTo>
                  <a:pt x="3131" y="2124"/>
                </a:lnTo>
                <a:lnTo>
                  <a:pt x="3181" y="2094"/>
                </a:lnTo>
                <a:cubicBezTo>
                  <a:pt x="3171" y="2094"/>
                  <a:pt x="3161" y="2074"/>
                  <a:pt x="3151" y="2064"/>
                </a:cubicBezTo>
                <a:lnTo>
                  <a:pt x="3151" y="2054"/>
                </a:lnTo>
                <a:close/>
                <a:moveTo>
                  <a:pt x="1047" y="2104"/>
                </a:moveTo>
                <a:lnTo>
                  <a:pt x="1078" y="2134"/>
                </a:lnTo>
                <a:cubicBezTo>
                  <a:pt x="1078" y="2134"/>
                  <a:pt x="1067" y="2134"/>
                  <a:pt x="1067" y="2145"/>
                </a:cubicBezTo>
                <a:cubicBezTo>
                  <a:pt x="1058" y="2134"/>
                  <a:pt x="1047" y="2124"/>
                  <a:pt x="1047" y="2114"/>
                </a:cubicBezTo>
                <a:lnTo>
                  <a:pt x="1047" y="2104"/>
                </a:lnTo>
                <a:close/>
                <a:moveTo>
                  <a:pt x="1017" y="2124"/>
                </a:moveTo>
                <a:cubicBezTo>
                  <a:pt x="1027" y="2134"/>
                  <a:pt x="1027" y="2134"/>
                  <a:pt x="1027" y="2145"/>
                </a:cubicBezTo>
                <a:lnTo>
                  <a:pt x="1027" y="2154"/>
                </a:lnTo>
                <a:lnTo>
                  <a:pt x="1007" y="2134"/>
                </a:lnTo>
                <a:lnTo>
                  <a:pt x="1017" y="2134"/>
                </a:lnTo>
                <a:lnTo>
                  <a:pt x="1017" y="2124"/>
                </a:lnTo>
                <a:close/>
                <a:moveTo>
                  <a:pt x="2487" y="2044"/>
                </a:moveTo>
                <a:cubicBezTo>
                  <a:pt x="2517" y="2094"/>
                  <a:pt x="2617" y="2084"/>
                  <a:pt x="2537" y="2154"/>
                </a:cubicBezTo>
                <a:cubicBezTo>
                  <a:pt x="2547" y="2104"/>
                  <a:pt x="2487" y="2104"/>
                  <a:pt x="2467" y="2084"/>
                </a:cubicBezTo>
                <a:cubicBezTo>
                  <a:pt x="2436" y="2094"/>
                  <a:pt x="2427" y="2114"/>
                  <a:pt x="2427" y="2134"/>
                </a:cubicBezTo>
                <a:cubicBezTo>
                  <a:pt x="2406" y="2145"/>
                  <a:pt x="2396" y="2154"/>
                  <a:pt x="2376" y="2154"/>
                </a:cubicBezTo>
                <a:cubicBezTo>
                  <a:pt x="2386" y="2124"/>
                  <a:pt x="2406" y="2104"/>
                  <a:pt x="2416" y="2074"/>
                </a:cubicBezTo>
                <a:cubicBezTo>
                  <a:pt x="2436" y="2064"/>
                  <a:pt x="2456" y="2054"/>
                  <a:pt x="2487" y="2044"/>
                </a:cubicBezTo>
                <a:close/>
                <a:moveTo>
                  <a:pt x="2809" y="2165"/>
                </a:moveTo>
                <a:cubicBezTo>
                  <a:pt x="2819" y="2174"/>
                  <a:pt x="2819" y="2185"/>
                  <a:pt x="2819" y="2194"/>
                </a:cubicBezTo>
                <a:lnTo>
                  <a:pt x="2749" y="2215"/>
                </a:lnTo>
                <a:lnTo>
                  <a:pt x="2729" y="2215"/>
                </a:lnTo>
                <a:cubicBezTo>
                  <a:pt x="2749" y="2194"/>
                  <a:pt x="2769" y="2185"/>
                  <a:pt x="2809" y="2165"/>
                </a:cubicBezTo>
                <a:close/>
                <a:moveTo>
                  <a:pt x="1087" y="2205"/>
                </a:moveTo>
                <a:lnTo>
                  <a:pt x="1118" y="2235"/>
                </a:lnTo>
                <a:lnTo>
                  <a:pt x="1108" y="2235"/>
                </a:lnTo>
                <a:lnTo>
                  <a:pt x="1108" y="2245"/>
                </a:lnTo>
                <a:cubicBezTo>
                  <a:pt x="1098" y="2235"/>
                  <a:pt x="1098" y="2225"/>
                  <a:pt x="1087" y="2215"/>
                </a:cubicBezTo>
                <a:lnTo>
                  <a:pt x="1087" y="2205"/>
                </a:lnTo>
                <a:close/>
                <a:moveTo>
                  <a:pt x="2588" y="2225"/>
                </a:moveTo>
                <a:lnTo>
                  <a:pt x="2588" y="2225"/>
                </a:lnTo>
                <a:cubicBezTo>
                  <a:pt x="2588" y="2235"/>
                  <a:pt x="2577" y="2245"/>
                  <a:pt x="2568" y="2245"/>
                </a:cubicBezTo>
                <a:cubicBezTo>
                  <a:pt x="2577" y="2235"/>
                  <a:pt x="2588" y="2235"/>
                  <a:pt x="2588" y="2225"/>
                </a:cubicBezTo>
                <a:close/>
                <a:moveTo>
                  <a:pt x="977" y="2154"/>
                </a:moveTo>
                <a:cubicBezTo>
                  <a:pt x="987" y="2165"/>
                  <a:pt x="997" y="2174"/>
                  <a:pt x="1007" y="2174"/>
                </a:cubicBezTo>
                <a:cubicBezTo>
                  <a:pt x="987" y="2194"/>
                  <a:pt x="957" y="2215"/>
                  <a:pt x="937" y="2215"/>
                </a:cubicBezTo>
                <a:cubicBezTo>
                  <a:pt x="937" y="2215"/>
                  <a:pt x="937" y="2235"/>
                  <a:pt x="946" y="2245"/>
                </a:cubicBezTo>
                <a:cubicBezTo>
                  <a:pt x="926" y="2255"/>
                  <a:pt x="917" y="2265"/>
                  <a:pt x="897" y="2265"/>
                </a:cubicBezTo>
                <a:cubicBezTo>
                  <a:pt x="897" y="2255"/>
                  <a:pt x="886" y="2235"/>
                  <a:pt x="876" y="2215"/>
                </a:cubicBezTo>
                <a:cubicBezTo>
                  <a:pt x="906" y="2194"/>
                  <a:pt x="946" y="2174"/>
                  <a:pt x="977" y="2154"/>
                </a:cubicBezTo>
                <a:close/>
                <a:moveTo>
                  <a:pt x="1058" y="2245"/>
                </a:moveTo>
                <a:cubicBezTo>
                  <a:pt x="1067" y="2245"/>
                  <a:pt x="1078" y="2255"/>
                  <a:pt x="1078" y="2265"/>
                </a:cubicBezTo>
                <a:cubicBezTo>
                  <a:pt x="1058" y="2265"/>
                  <a:pt x="1058" y="2255"/>
                  <a:pt x="1058" y="2245"/>
                </a:cubicBezTo>
                <a:close/>
                <a:moveTo>
                  <a:pt x="745" y="2154"/>
                </a:moveTo>
                <a:lnTo>
                  <a:pt x="745" y="2165"/>
                </a:lnTo>
                <a:lnTo>
                  <a:pt x="745" y="2205"/>
                </a:lnTo>
                <a:lnTo>
                  <a:pt x="785" y="2245"/>
                </a:lnTo>
                <a:cubicBezTo>
                  <a:pt x="785" y="2255"/>
                  <a:pt x="796" y="2265"/>
                  <a:pt x="796" y="2275"/>
                </a:cubicBezTo>
                <a:lnTo>
                  <a:pt x="695" y="2165"/>
                </a:lnTo>
                <a:cubicBezTo>
                  <a:pt x="705" y="2165"/>
                  <a:pt x="725" y="2165"/>
                  <a:pt x="745" y="2154"/>
                </a:cubicBezTo>
                <a:close/>
                <a:moveTo>
                  <a:pt x="2819" y="2235"/>
                </a:moveTo>
                <a:lnTo>
                  <a:pt x="2819" y="2235"/>
                </a:lnTo>
                <a:cubicBezTo>
                  <a:pt x="2809" y="2255"/>
                  <a:pt x="2789" y="2285"/>
                  <a:pt x="2778" y="2306"/>
                </a:cubicBezTo>
                <a:cubicBezTo>
                  <a:pt x="2769" y="2306"/>
                  <a:pt x="2758" y="2315"/>
                  <a:pt x="2749" y="2315"/>
                </a:cubicBezTo>
                <a:lnTo>
                  <a:pt x="2738" y="2245"/>
                </a:lnTo>
                <a:lnTo>
                  <a:pt x="2738" y="2245"/>
                </a:lnTo>
                <a:cubicBezTo>
                  <a:pt x="2747" y="2248"/>
                  <a:pt x="2756" y="2249"/>
                  <a:pt x="2764" y="2249"/>
                </a:cubicBezTo>
                <a:cubicBezTo>
                  <a:pt x="2785" y="2249"/>
                  <a:pt x="2804" y="2242"/>
                  <a:pt x="2819" y="2235"/>
                </a:cubicBezTo>
                <a:close/>
                <a:moveTo>
                  <a:pt x="1319" y="2145"/>
                </a:moveTo>
                <a:lnTo>
                  <a:pt x="1319" y="2154"/>
                </a:lnTo>
                <a:cubicBezTo>
                  <a:pt x="1339" y="2154"/>
                  <a:pt x="1369" y="2165"/>
                  <a:pt x="1380" y="2174"/>
                </a:cubicBezTo>
                <a:cubicBezTo>
                  <a:pt x="1369" y="2215"/>
                  <a:pt x="1349" y="2255"/>
                  <a:pt x="1329" y="2306"/>
                </a:cubicBezTo>
                <a:lnTo>
                  <a:pt x="1329" y="2285"/>
                </a:lnTo>
                <a:cubicBezTo>
                  <a:pt x="1314" y="2315"/>
                  <a:pt x="1297" y="2323"/>
                  <a:pt x="1281" y="2323"/>
                </a:cubicBezTo>
                <a:cubicBezTo>
                  <a:pt x="1264" y="2323"/>
                  <a:pt x="1249" y="2315"/>
                  <a:pt x="1239" y="2315"/>
                </a:cubicBezTo>
                <a:lnTo>
                  <a:pt x="1228" y="2315"/>
                </a:lnTo>
                <a:cubicBezTo>
                  <a:pt x="1219" y="2306"/>
                  <a:pt x="1208" y="2295"/>
                  <a:pt x="1208" y="2285"/>
                </a:cubicBezTo>
                <a:lnTo>
                  <a:pt x="1208" y="2285"/>
                </a:lnTo>
                <a:lnTo>
                  <a:pt x="1239" y="2315"/>
                </a:lnTo>
                <a:cubicBezTo>
                  <a:pt x="1248" y="2295"/>
                  <a:pt x="1248" y="2275"/>
                  <a:pt x="1259" y="2255"/>
                </a:cubicBezTo>
                <a:lnTo>
                  <a:pt x="1259" y="2245"/>
                </a:lnTo>
                <a:cubicBezTo>
                  <a:pt x="1269" y="2245"/>
                  <a:pt x="1279" y="2235"/>
                  <a:pt x="1289" y="2235"/>
                </a:cubicBezTo>
                <a:cubicBezTo>
                  <a:pt x="1279" y="2235"/>
                  <a:pt x="1279" y="2225"/>
                  <a:pt x="1279" y="2205"/>
                </a:cubicBezTo>
                <a:cubicBezTo>
                  <a:pt x="1279" y="2205"/>
                  <a:pt x="1289" y="2205"/>
                  <a:pt x="1299" y="2194"/>
                </a:cubicBezTo>
                <a:cubicBezTo>
                  <a:pt x="1289" y="2194"/>
                  <a:pt x="1289" y="2194"/>
                  <a:pt x="1289" y="2185"/>
                </a:cubicBezTo>
                <a:cubicBezTo>
                  <a:pt x="1299" y="2165"/>
                  <a:pt x="1309" y="2154"/>
                  <a:pt x="1319" y="2145"/>
                </a:cubicBezTo>
                <a:close/>
                <a:moveTo>
                  <a:pt x="1208" y="2335"/>
                </a:moveTo>
                <a:lnTo>
                  <a:pt x="1208" y="2335"/>
                </a:lnTo>
                <a:cubicBezTo>
                  <a:pt x="1208" y="2335"/>
                  <a:pt x="1208" y="2335"/>
                  <a:pt x="1208" y="2335"/>
                </a:cubicBezTo>
                <a:close/>
                <a:moveTo>
                  <a:pt x="1208" y="2335"/>
                </a:moveTo>
                <a:lnTo>
                  <a:pt x="1208" y="2335"/>
                </a:lnTo>
                <a:cubicBezTo>
                  <a:pt x="1208" y="2335"/>
                  <a:pt x="1208" y="2335"/>
                  <a:pt x="1208" y="2335"/>
                </a:cubicBezTo>
                <a:close/>
                <a:moveTo>
                  <a:pt x="836" y="2306"/>
                </a:moveTo>
                <a:lnTo>
                  <a:pt x="856" y="2326"/>
                </a:lnTo>
                <a:lnTo>
                  <a:pt x="856" y="2346"/>
                </a:lnTo>
                <a:lnTo>
                  <a:pt x="836" y="2326"/>
                </a:lnTo>
                <a:lnTo>
                  <a:pt x="836" y="2306"/>
                </a:lnTo>
                <a:close/>
                <a:moveTo>
                  <a:pt x="2729" y="2346"/>
                </a:moveTo>
                <a:cubicBezTo>
                  <a:pt x="2738" y="2346"/>
                  <a:pt x="2738" y="2355"/>
                  <a:pt x="2738" y="2355"/>
                </a:cubicBezTo>
                <a:lnTo>
                  <a:pt x="2708" y="2366"/>
                </a:lnTo>
                <a:lnTo>
                  <a:pt x="2708" y="2366"/>
                </a:lnTo>
                <a:lnTo>
                  <a:pt x="2729" y="2346"/>
                </a:lnTo>
                <a:close/>
                <a:moveTo>
                  <a:pt x="1178" y="2295"/>
                </a:moveTo>
                <a:cubicBezTo>
                  <a:pt x="1188" y="2315"/>
                  <a:pt x="1208" y="2326"/>
                  <a:pt x="1219" y="2346"/>
                </a:cubicBezTo>
                <a:lnTo>
                  <a:pt x="1228" y="2335"/>
                </a:lnTo>
                <a:lnTo>
                  <a:pt x="1228" y="2355"/>
                </a:lnTo>
                <a:lnTo>
                  <a:pt x="1219" y="2346"/>
                </a:lnTo>
                <a:lnTo>
                  <a:pt x="1219" y="2346"/>
                </a:lnTo>
                <a:cubicBezTo>
                  <a:pt x="1219" y="2346"/>
                  <a:pt x="1219" y="2346"/>
                  <a:pt x="1219" y="2346"/>
                </a:cubicBezTo>
                <a:lnTo>
                  <a:pt x="1208" y="2355"/>
                </a:lnTo>
                <a:cubicBezTo>
                  <a:pt x="1219" y="2355"/>
                  <a:pt x="1219" y="2366"/>
                  <a:pt x="1228" y="2366"/>
                </a:cubicBezTo>
                <a:lnTo>
                  <a:pt x="1228" y="2376"/>
                </a:lnTo>
                <a:lnTo>
                  <a:pt x="1208" y="2355"/>
                </a:lnTo>
                <a:lnTo>
                  <a:pt x="1208" y="2344"/>
                </a:lnTo>
                <a:lnTo>
                  <a:pt x="1208" y="2344"/>
                </a:lnTo>
                <a:cubicBezTo>
                  <a:pt x="1211" y="2346"/>
                  <a:pt x="1213" y="2346"/>
                  <a:pt x="1219" y="2346"/>
                </a:cubicBezTo>
                <a:cubicBezTo>
                  <a:pt x="1208" y="2346"/>
                  <a:pt x="1208" y="2346"/>
                  <a:pt x="1208" y="2335"/>
                </a:cubicBezTo>
                <a:lnTo>
                  <a:pt x="1208" y="2344"/>
                </a:lnTo>
                <a:lnTo>
                  <a:pt x="1208" y="2344"/>
                </a:lnTo>
                <a:cubicBezTo>
                  <a:pt x="1206" y="2343"/>
                  <a:pt x="1203" y="2341"/>
                  <a:pt x="1199" y="2335"/>
                </a:cubicBezTo>
                <a:lnTo>
                  <a:pt x="1188" y="2315"/>
                </a:lnTo>
                <a:lnTo>
                  <a:pt x="1188" y="2326"/>
                </a:lnTo>
                <a:lnTo>
                  <a:pt x="1168" y="2306"/>
                </a:lnTo>
                <a:cubicBezTo>
                  <a:pt x="1168" y="2306"/>
                  <a:pt x="1178" y="2306"/>
                  <a:pt x="1178" y="2295"/>
                </a:cubicBezTo>
                <a:close/>
                <a:moveTo>
                  <a:pt x="1148" y="2335"/>
                </a:moveTo>
                <a:lnTo>
                  <a:pt x="1178" y="2366"/>
                </a:lnTo>
                <a:lnTo>
                  <a:pt x="1158" y="2386"/>
                </a:lnTo>
                <a:cubicBezTo>
                  <a:pt x="1148" y="2386"/>
                  <a:pt x="1148" y="2396"/>
                  <a:pt x="1138" y="2396"/>
                </a:cubicBezTo>
                <a:lnTo>
                  <a:pt x="1138" y="2355"/>
                </a:lnTo>
                <a:cubicBezTo>
                  <a:pt x="1148" y="2355"/>
                  <a:pt x="1148" y="2346"/>
                  <a:pt x="1148" y="2335"/>
                </a:cubicBezTo>
                <a:close/>
                <a:moveTo>
                  <a:pt x="2718" y="2225"/>
                </a:moveTo>
                <a:cubicBezTo>
                  <a:pt x="2758" y="2295"/>
                  <a:pt x="2668" y="2295"/>
                  <a:pt x="2658" y="2335"/>
                </a:cubicBezTo>
                <a:lnTo>
                  <a:pt x="2668" y="2335"/>
                </a:lnTo>
                <a:cubicBezTo>
                  <a:pt x="2668" y="2335"/>
                  <a:pt x="2668" y="2335"/>
                  <a:pt x="2668" y="2335"/>
                </a:cubicBezTo>
                <a:lnTo>
                  <a:pt x="2668" y="2335"/>
                </a:lnTo>
                <a:cubicBezTo>
                  <a:pt x="2678" y="2346"/>
                  <a:pt x="2678" y="2366"/>
                  <a:pt x="2678" y="2376"/>
                </a:cubicBezTo>
                <a:lnTo>
                  <a:pt x="2658" y="2386"/>
                </a:lnTo>
                <a:cubicBezTo>
                  <a:pt x="2678" y="2376"/>
                  <a:pt x="2668" y="2355"/>
                  <a:pt x="2668" y="2335"/>
                </a:cubicBezTo>
                <a:lnTo>
                  <a:pt x="2668" y="2335"/>
                </a:lnTo>
                <a:cubicBezTo>
                  <a:pt x="2638" y="2406"/>
                  <a:pt x="2597" y="2416"/>
                  <a:pt x="2577" y="2436"/>
                </a:cubicBezTo>
                <a:lnTo>
                  <a:pt x="2557" y="2436"/>
                </a:lnTo>
                <a:lnTo>
                  <a:pt x="2547" y="2326"/>
                </a:lnTo>
                <a:lnTo>
                  <a:pt x="2628" y="2306"/>
                </a:lnTo>
                <a:cubicBezTo>
                  <a:pt x="2628" y="2295"/>
                  <a:pt x="2617" y="2295"/>
                  <a:pt x="2617" y="2285"/>
                </a:cubicBezTo>
                <a:cubicBezTo>
                  <a:pt x="2668" y="2265"/>
                  <a:pt x="2688" y="2245"/>
                  <a:pt x="2708" y="2225"/>
                </a:cubicBezTo>
                <a:close/>
                <a:moveTo>
                  <a:pt x="2406" y="2165"/>
                </a:moveTo>
                <a:lnTo>
                  <a:pt x="2406" y="2185"/>
                </a:lnTo>
                <a:lnTo>
                  <a:pt x="2406" y="2194"/>
                </a:lnTo>
                <a:cubicBezTo>
                  <a:pt x="2427" y="2205"/>
                  <a:pt x="2436" y="2225"/>
                  <a:pt x="2447" y="2245"/>
                </a:cubicBezTo>
                <a:cubicBezTo>
                  <a:pt x="2437" y="2250"/>
                  <a:pt x="2424" y="2252"/>
                  <a:pt x="2411" y="2252"/>
                </a:cubicBezTo>
                <a:cubicBezTo>
                  <a:pt x="2399" y="2252"/>
                  <a:pt x="2386" y="2250"/>
                  <a:pt x="2376" y="2245"/>
                </a:cubicBezTo>
                <a:lnTo>
                  <a:pt x="2376" y="2265"/>
                </a:lnTo>
                <a:cubicBezTo>
                  <a:pt x="2376" y="2275"/>
                  <a:pt x="2386" y="2295"/>
                  <a:pt x="2386" y="2306"/>
                </a:cubicBezTo>
                <a:cubicBezTo>
                  <a:pt x="2376" y="2315"/>
                  <a:pt x="2356" y="2326"/>
                  <a:pt x="2376" y="2335"/>
                </a:cubicBezTo>
                <a:lnTo>
                  <a:pt x="2396" y="2335"/>
                </a:lnTo>
                <a:lnTo>
                  <a:pt x="2396" y="2326"/>
                </a:lnTo>
                <a:lnTo>
                  <a:pt x="2456" y="2406"/>
                </a:lnTo>
                <a:cubicBezTo>
                  <a:pt x="2456" y="2386"/>
                  <a:pt x="2467" y="2376"/>
                  <a:pt x="2477" y="2376"/>
                </a:cubicBezTo>
                <a:cubicBezTo>
                  <a:pt x="2487" y="2396"/>
                  <a:pt x="2487" y="2426"/>
                  <a:pt x="2467" y="2446"/>
                </a:cubicBezTo>
                <a:lnTo>
                  <a:pt x="2376" y="2436"/>
                </a:lnTo>
                <a:lnTo>
                  <a:pt x="2376" y="2446"/>
                </a:lnTo>
                <a:cubicBezTo>
                  <a:pt x="2356" y="2406"/>
                  <a:pt x="2336" y="2376"/>
                  <a:pt x="2376" y="2335"/>
                </a:cubicBezTo>
                <a:lnTo>
                  <a:pt x="2346" y="2335"/>
                </a:lnTo>
                <a:cubicBezTo>
                  <a:pt x="2339" y="2347"/>
                  <a:pt x="2328" y="2351"/>
                  <a:pt x="2318" y="2351"/>
                </a:cubicBezTo>
                <a:cubicBezTo>
                  <a:pt x="2302" y="2351"/>
                  <a:pt x="2286" y="2338"/>
                  <a:pt x="2286" y="2326"/>
                </a:cubicBezTo>
                <a:cubicBezTo>
                  <a:pt x="2275" y="2346"/>
                  <a:pt x="2275" y="2355"/>
                  <a:pt x="2266" y="2366"/>
                </a:cubicBezTo>
                <a:lnTo>
                  <a:pt x="2295" y="2306"/>
                </a:lnTo>
                <a:lnTo>
                  <a:pt x="2306" y="2315"/>
                </a:lnTo>
                <a:cubicBezTo>
                  <a:pt x="2326" y="2285"/>
                  <a:pt x="2346" y="2235"/>
                  <a:pt x="2366" y="2185"/>
                </a:cubicBezTo>
                <a:lnTo>
                  <a:pt x="2406" y="2165"/>
                </a:lnTo>
                <a:close/>
                <a:moveTo>
                  <a:pt x="1047" y="2446"/>
                </a:moveTo>
                <a:lnTo>
                  <a:pt x="1037" y="2456"/>
                </a:lnTo>
                <a:lnTo>
                  <a:pt x="1047" y="2456"/>
                </a:lnTo>
                <a:lnTo>
                  <a:pt x="1047" y="2446"/>
                </a:lnTo>
                <a:close/>
                <a:moveTo>
                  <a:pt x="2275" y="2436"/>
                </a:moveTo>
                <a:cubicBezTo>
                  <a:pt x="2275" y="2456"/>
                  <a:pt x="2266" y="2467"/>
                  <a:pt x="2245" y="2467"/>
                </a:cubicBezTo>
                <a:lnTo>
                  <a:pt x="2245" y="2446"/>
                </a:lnTo>
                <a:cubicBezTo>
                  <a:pt x="2255" y="2446"/>
                  <a:pt x="2266" y="2436"/>
                  <a:pt x="2275" y="2436"/>
                </a:cubicBezTo>
                <a:close/>
                <a:moveTo>
                  <a:pt x="967" y="2446"/>
                </a:moveTo>
                <a:lnTo>
                  <a:pt x="987" y="2467"/>
                </a:lnTo>
                <a:cubicBezTo>
                  <a:pt x="987" y="2467"/>
                  <a:pt x="977" y="2467"/>
                  <a:pt x="977" y="2476"/>
                </a:cubicBezTo>
                <a:cubicBezTo>
                  <a:pt x="977" y="2467"/>
                  <a:pt x="967" y="2456"/>
                  <a:pt x="967" y="2446"/>
                </a:cubicBezTo>
                <a:close/>
                <a:moveTo>
                  <a:pt x="967" y="2366"/>
                </a:moveTo>
                <a:cubicBezTo>
                  <a:pt x="967" y="2406"/>
                  <a:pt x="1037" y="2386"/>
                  <a:pt x="1047" y="2446"/>
                </a:cubicBezTo>
                <a:cubicBezTo>
                  <a:pt x="1067" y="2426"/>
                  <a:pt x="1098" y="2416"/>
                  <a:pt x="1118" y="2396"/>
                </a:cubicBezTo>
                <a:cubicBezTo>
                  <a:pt x="1118" y="2406"/>
                  <a:pt x="1128" y="2406"/>
                  <a:pt x="1128" y="2416"/>
                </a:cubicBezTo>
                <a:cubicBezTo>
                  <a:pt x="1108" y="2436"/>
                  <a:pt x="1087" y="2446"/>
                  <a:pt x="1078" y="2467"/>
                </a:cubicBezTo>
                <a:lnTo>
                  <a:pt x="1067" y="2446"/>
                </a:lnTo>
                <a:cubicBezTo>
                  <a:pt x="1067" y="2456"/>
                  <a:pt x="1058" y="2467"/>
                  <a:pt x="1058" y="2476"/>
                </a:cubicBezTo>
                <a:lnTo>
                  <a:pt x="1037" y="2456"/>
                </a:lnTo>
                <a:lnTo>
                  <a:pt x="957" y="2366"/>
                </a:lnTo>
                <a:close/>
                <a:moveTo>
                  <a:pt x="2376" y="2467"/>
                </a:moveTo>
                <a:cubicBezTo>
                  <a:pt x="2396" y="2467"/>
                  <a:pt x="2416" y="2467"/>
                  <a:pt x="2427" y="2476"/>
                </a:cubicBezTo>
                <a:cubicBezTo>
                  <a:pt x="2416" y="2496"/>
                  <a:pt x="2396" y="2496"/>
                  <a:pt x="2386" y="2496"/>
                </a:cubicBezTo>
                <a:cubicBezTo>
                  <a:pt x="2386" y="2487"/>
                  <a:pt x="2386" y="2476"/>
                  <a:pt x="2376" y="2467"/>
                </a:cubicBezTo>
                <a:close/>
                <a:moveTo>
                  <a:pt x="997" y="2476"/>
                </a:moveTo>
                <a:lnTo>
                  <a:pt x="1037" y="2517"/>
                </a:lnTo>
                <a:lnTo>
                  <a:pt x="1027" y="2527"/>
                </a:lnTo>
                <a:lnTo>
                  <a:pt x="987" y="2487"/>
                </a:lnTo>
                <a:lnTo>
                  <a:pt x="997" y="2476"/>
                </a:lnTo>
                <a:close/>
                <a:moveTo>
                  <a:pt x="2376" y="2527"/>
                </a:moveTo>
                <a:cubicBezTo>
                  <a:pt x="2376" y="2537"/>
                  <a:pt x="2376" y="2537"/>
                  <a:pt x="2386" y="2547"/>
                </a:cubicBezTo>
                <a:lnTo>
                  <a:pt x="2356" y="2547"/>
                </a:lnTo>
                <a:lnTo>
                  <a:pt x="2376" y="2527"/>
                </a:lnTo>
                <a:close/>
                <a:moveTo>
                  <a:pt x="2326" y="2507"/>
                </a:moveTo>
                <a:cubicBezTo>
                  <a:pt x="2336" y="2517"/>
                  <a:pt x="2346" y="2517"/>
                  <a:pt x="2346" y="2517"/>
                </a:cubicBezTo>
                <a:cubicBezTo>
                  <a:pt x="2356" y="2527"/>
                  <a:pt x="2356" y="2537"/>
                  <a:pt x="2346" y="2547"/>
                </a:cubicBezTo>
                <a:cubicBezTo>
                  <a:pt x="2326" y="2547"/>
                  <a:pt x="2295" y="2557"/>
                  <a:pt x="2275" y="2557"/>
                </a:cubicBezTo>
                <a:cubicBezTo>
                  <a:pt x="2270" y="2562"/>
                  <a:pt x="2265" y="2565"/>
                  <a:pt x="2259" y="2565"/>
                </a:cubicBezTo>
                <a:cubicBezTo>
                  <a:pt x="2253" y="2565"/>
                  <a:pt x="2245" y="2562"/>
                  <a:pt x="2235" y="2557"/>
                </a:cubicBezTo>
                <a:lnTo>
                  <a:pt x="2266" y="2537"/>
                </a:lnTo>
                <a:lnTo>
                  <a:pt x="2275" y="2557"/>
                </a:lnTo>
                <a:cubicBezTo>
                  <a:pt x="2275" y="2537"/>
                  <a:pt x="2306" y="2517"/>
                  <a:pt x="2326" y="2507"/>
                </a:cubicBezTo>
                <a:close/>
                <a:moveTo>
                  <a:pt x="2225" y="2487"/>
                </a:moveTo>
                <a:lnTo>
                  <a:pt x="2225" y="2487"/>
                </a:lnTo>
                <a:cubicBezTo>
                  <a:pt x="2245" y="2527"/>
                  <a:pt x="2225" y="2537"/>
                  <a:pt x="2195" y="2547"/>
                </a:cubicBezTo>
                <a:cubicBezTo>
                  <a:pt x="2195" y="2547"/>
                  <a:pt x="2185" y="2547"/>
                  <a:pt x="2185" y="2537"/>
                </a:cubicBezTo>
                <a:lnTo>
                  <a:pt x="2185" y="2537"/>
                </a:lnTo>
                <a:cubicBezTo>
                  <a:pt x="2185" y="2547"/>
                  <a:pt x="2185" y="2547"/>
                  <a:pt x="2195" y="2557"/>
                </a:cubicBezTo>
                <a:cubicBezTo>
                  <a:pt x="2175" y="2557"/>
                  <a:pt x="2165" y="2577"/>
                  <a:pt x="2175" y="2597"/>
                </a:cubicBezTo>
                <a:cubicBezTo>
                  <a:pt x="2171" y="2594"/>
                  <a:pt x="2167" y="2593"/>
                  <a:pt x="2162" y="2593"/>
                </a:cubicBezTo>
                <a:cubicBezTo>
                  <a:pt x="2153" y="2593"/>
                  <a:pt x="2141" y="2597"/>
                  <a:pt x="2134" y="2597"/>
                </a:cubicBezTo>
                <a:lnTo>
                  <a:pt x="2134" y="2547"/>
                </a:lnTo>
                <a:cubicBezTo>
                  <a:pt x="2145" y="2547"/>
                  <a:pt x="2154" y="2547"/>
                  <a:pt x="2154" y="2527"/>
                </a:cubicBezTo>
                <a:cubicBezTo>
                  <a:pt x="2165" y="2527"/>
                  <a:pt x="2175" y="2517"/>
                  <a:pt x="2175" y="2507"/>
                </a:cubicBezTo>
                <a:lnTo>
                  <a:pt x="2225" y="2487"/>
                </a:lnTo>
                <a:close/>
                <a:moveTo>
                  <a:pt x="946" y="2517"/>
                </a:moveTo>
                <a:cubicBezTo>
                  <a:pt x="957" y="2527"/>
                  <a:pt x="967" y="2547"/>
                  <a:pt x="977" y="2567"/>
                </a:cubicBezTo>
                <a:cubicBezTo>
                  <a:pt x="987" y="2547"/>
                  <a:pt x="997" y="2547"/>
                  <a:pt x="1007" y="2537"/>
                </a:cubicBezTo>
                <a:lnTo>
                  <a:pt x="1007" y="2527"/>
                </a:lnTo>
                <a:lnTo>
                  <a:pt x="1017" y="2537"/>
                </a:lnTo>
                <a:lnTo>
                  <a:pt x="1007" y="2537"/>
                </a:lnTo>
                <a:cubicBezTo>
                  <a:pt x="1017" y="2557"/>
                  <a:pt x="1017" y="2567"/>
                  <a:pt x="1027" y="2577"/>
                </a:cubicBezTo>
                <a:cubicBezTo>
                  <a:pt x="977" y="2587"/>
                  <a:pt x="937" y="2608"/>
                  <a:pt x="906" y="2608"/>
                </a:cubicBezTo>
                <a:cubicBezTo>
                  <a:pt x="906" y="2567"/>
                  <a:pt x="926" y="2537"/>
                  <a:pt x="946" y="2517"/>
                </a:cubicBezTo>
                <a:close/>
                <a:moveTo>
                  <a:pt x="2064" y="2597"/>
                </a:moveTo>
                <a:cubicBezTo>
                  <a:pt x="2074" y="2608"/>
                  <a:pt x="2084" y="2617"/>
                  <a:pt x="2104" y="2617"/>
                </a:cubicBezTo>
                <a:cubicBezTo>
                  <a:pt x="2090" y="2625"/>
                  <a:pt x="2076" y="2632"/>
                  <a:pt x="2065" y="2632"/>
                </a:cubicBezTo>
                <a:cubicBezTo>
                  <a:pt x="2061" y="2632"/>
                  <a:pt x="2057" y="2630"/>
                  <a:pt x="2054" y="2628"/>
                </a:cubicBezTo>
                <a:cubicBezTo>
                  <a:pt x="2054" y="2617"/>
                  <a:pt x="2054" y="2608"/>
                  <a:pt x="2064" y="2597"/>
                </a:cubicBezTo>
                <a:close/>
                <a:moveTo>
                  <a:pt x="1964" y="2507"/>
                </a:moveTo>
                <a:cubicBezTo>
                  <a:pt x="1984" y="2517"/>
                  <a:pt x="1993" y="2537"/>
                  <a:pt x="2013" y="2557"/>
                </a:cubicBezTo>
                <a:cubicBezTo>
                  <a:pt x="2034" y="2587"/>
                  <a:pt x="2034" y="2608"/>
                  <a:pt x="2034" y="2668"/>
                </a:cubicBezTo>
                <a:cubicBezTo>
                  <a:pt x="1993" y="2648"/>
                  <a:pt x="1943" y="2608"/>
                  <a:pt x="1903" y="2567"/>
                </a:cubicBezTo>
                <a:cubicBezTo>
                  <a:pt x="1913" y="2547"/>
                  <a:pt x="1933" y="2527"/>
                  <a:pt x="1964" y="2507"/>
                </a:cubicBezTo>
                <a:close/>
                <a:moveTo>
                  <a:pt x="1893" y="2587"/>
                </a:moveTo>
                <a:lnTo>
                  <a:pt x="1893" y="2587"/>
                </a:lnTo>
                <a:cubicBezTo>
                  <a:pt x="1903" y="2628"/>
                  <a:pt x="1883" y="2657"/>
                  <a:pt x="1863" y="2688"/>
                </a:cubicBezTo>
                <a:cubicBezTo>
                  <a:pt x="1873" y="2657"/>
                  <a:pt x="1883" y="2617"/>
                  <a:pt x="1893" y="2587"/>
                </a:cubicBezTo>
                <a:close/>
                <a:moveTo>
                  <a:pt x="1279" y="2690"/>
                </a:moveTo>
                <a:cubicBezTo>
                  <a:pt x="1286" y="2690"/>
                  <a:pt x="1294" y="2693"/>
                  <a:pt x="1299" y="2698"/>
                </a:cubicBezTo>
                <a:cubicBezTo>
                  <a:pt x="1289" y="2698"/>
                  <a:pt x="1279" y="2698"/>
                  <a:pt x="1269" y="2708"/>
                </a:cubicBezTo>
                <a:lnTo>
                  <a:pt x="1259" y="2698"/>
                </a:lnTo>
                <a:cubicBezTo>
                  <a:pt x="1264" y="2693"/>
                  <a:pt x="1271" y="2690"/>
                  <a:pt x="1279" y="2690"/>
                </a:cubicBezTo>
                <a:close/>
                <a:moveTo>
                  <a:pt x="226" y="1588"/>
                </a:moveTo>
                <a:lnTo>
                  <a:pt x="725" y="2728"/>
                </a:lnTo>
                <a:cubicBezTo>
                  <a:pt x="735" y="2718"/>
                  <a:pt x="745" y="2698"/>
                  <a:pt x="745" y="2688"/>
                </a:cubicBezTo>
                <a:cubicBezTo>
                  <a:pt x="735" y="2688"/>
                  <a:pt x="725" y="2698"/>
                  <a:pt x="725" y="2698"/>
                </a:cubicBezTo>
                <a:lnTo>
                  <a:pt x="226" y="1588"/>
                </a:lnTo>
                <a:close/>
                <a:moveTo>
                  <a:pt x="1972" y="2898"/>
                </a:moveTo>
                <a:cubicBezTo>
                  <a:pt x="1972" y="2899"/>
                  <a:pt x="1972" y="2900"/>
                  <a:pt x="1971" y="2901"/>
                </a:cubicBezTo>
                <a:lnTo>
                  <a:pt x="1971" y="2901"/>
                </a:lnTo>
                <a:cubicBezTo>
                  <a:pt x="1972" y="2900"/>
                  <a:pt x="1973" y="2900"/>
                  <a:pt x="1973" y="2899"/>
                </a:cubicBezTo>
                <a:lnTo>
                  <a:pt x="1972" y="2898"/>
                </a:lnTo>
                <a:close/>
                <a:moveTo>
                  <a:pt x="1971" y="2901"/>
                </a:moveTo>
                <a:lnTo>
                  <a:pt x="1971" y="2901"/>
                </a:lnTo>
                <a:cubicBezTo>
                  <a:pt x="1950" y="2918"/>
                  <a:pt x="1894" y="2901"/>
                  <a:pt x="1933" y="2950"/>
                </a:cubicBezTo>
                <a:lnTo>
                  <a:pt x="1943" y="2919"/>
                </a:lnTo>
                <a:lnTo>
                  <a:pt x="1964" y="2939"/>
                </a:lnTo>
                <a:cubicBezTo>
                  <a:pt x="1968" y="2931"/>
                  <a:pt x="1968" y="2915"/>
                  <a:pt x="1971" y="2901"/>
                </a:cubicBezTo>
                <a:close/>
                <a:moveTo>
                  <a:pt x="1239" y="2748"/>
                </a:moveTo>
                <a:lnTo>
                  <a:pt x="1389" y="2899"/>
                </a:lnTo>
                <a:cubicBezTo>
                  <a:pt x="1389" y="2879"/>
                  <a:pt x="1389" y="2869"/>
                  <a:pt x="1400" y="2849"/>
                </a:cubicBezTo>
                <a:cubicBezTo>
                  <a:pt x="1407" y="2842"/>
                  <a:pt x="1415" y="2839"/>
                  <a:pt x="1424" y="2839"/>
                </a:cubicBezTo>
                <a:cubicBezTo>
                  <a:pt x="1439" y="2839"/>
                  <a:pt x="1453" y="2850"/>
                  <a:pt x="1460" y="2869"/>
                </a:cubicBezTo>
                <a:cubicBezTo>
                  <a:pt x="1389" y="2879"/>
                  <a:pt x="1420" y="2919"/>
                  <a:pt x="1420" y="2959"/>
                </a:cubicBezTo>
                <a:lnTo>
                  <a:pt x="1228" y="2748"/>
                </a:lnTo>
                <a:close/>
                <a:moveTo>
                  <a:pt x="2678" y="0"/>
                </a:moveTo>
                <a:lnTo>
                  <a:pt x="2577" y="20"/>
                </a:lnTo>
                <a:lnTo>
                  <a:pt x="2638" y="71"/>
                </a:lnTo>
                <a:cubicBezTo>
                  <a:pt x="2638" y="71"/>
                  <a:pt x="2588" y="91"/>
                  <a:pt x="2547" y="111"/>
                </a:cubicBezTo>
                <a:lnTo>
                  <a:pt x="2467" y="151"/>
                </a:lnTo>
                <a:cubicBezTo>
                  <a:pt x="2436" y="181"/>
                  <a:pt x="2436" y="201"/>
                  <a:pt x="2456" y="201"/>
                </a:cubicBezTo>
                <a:cubicBezTo>
                  <a:pt x="2376" y="252"/>
                  <a:pt x="2537" y="282"/>
                  <a:pt x="2447" y="362"/>
                </a:cubicBezTo>
                <a:cubicBezTo>
                  <a:pt x="2442" y="367"/>
                  <a:pt x="2439" y="370"/>
                  <a:pt x="2437" y="371"/>
                </a:cubicBezTo>
                <a:lnTo>
                  <a:pt x="2437" y="371"/>
                </a:lnTo>
                <a:cubicBezTo>
                  <a:pt x="2465" y="306"/>
                  <a:pt x="2425" y="284"/>
                  <a:pt x="2371" y="284"/>
                </a:cubicBezTo>
                <a:cubicBezTo>
                  <a:pt x="2351" y="284"/>
                  <a:pt x="2328" y="287"/>
                  <a:pt x="2306" y="292"/>
                </a:cubicBezTo>
                <a:lnTo>
                  <a:pt x="2306" y="362"/>
                </a:lnTo>
                <a:cubicBezTo>
                  <a:pt x="2257" y="350"/>
                  <a:pt x="2215" y="331"/>
                  <a:pt x="2172" y="331"/>
                </a:cubicBezTo>
                <a:cubicBezTo>
                  <a:pt x="2144" y="331"/>
                  <a:pt x="2116" y="339"/>
                  <a:pt x="2084" y="362"/>
                </a:cubicBezTo>
                <a:cubicBezTo>
                  <a:pt x="2084" y="362"/>
                  <a:pt x="2044" y="433"/>
                  <a:pt x="2024" y="514"/>
                </a:cubicBezTo>
                <a:cubicBezTo>
                  <a:pt x="2004" y="554"/>
                  <a:pt x="1993" y="594"/>
                  <a:pt x="1984" y="624"/>
                </a:cubicBezTo>
                <a:cubicBezTo>
                  <a:pt x="1964" y="644"/>
                  <a:pt x="1943" y="675"/>
                  <a:pt x="1923" y="695"/>
                </a:cubicBezTo>
                <a:cubicBezTo>
                  <a:pt x="1919" y="694"/>
                  <a:pt x="1915" y="693"/>
                  <a:pt x="1910" y="693"/>
                </a:cubicBezTo>
                <a:cubicBezTo>
                  <a:pt x="1892" y="693"/>
                  <a:pt x="1871" y="701"/>
                  <a:pt x="1854" y="701"/>
                </a:cubicBezTo>
                <a:cubicBezTo>
                  <a:pt x="1836" y="701"/>
                  <a:pt x="1823" y="692"/>
                  <a:pt x="1823" y="655"/>
                </a:cubicBezTo>
                <a:cubicBezTo>
                  <a:pt x="1802" y="635"/>
                  <a:pt x="1823" y="604"/>
                  <a:pt x="1863" y="604"/>
                </a:cubicBezTo>
                <a:cubicBezTo>
                  <a:pt x="1873" y="604"/>
                  <a:pt x="1863" y="614"/>
                  <a:pt x="1873" y="624"/>
                </a:cubicBezTo>
                <a:cubicBezTo>
                  <a:pt x="1863" y="584"/>
                  <a:pt x="1852" y="534"/>
                  <a:pt x="1792" y="514"/>
                </a:cubicBezTo>
                <a:cubicBezTo>
                  <a:pt x="1843" y="503"/>
                  <a:pt x="1843" y="503"/>
                  <a:pt x="1863" y="463"/>
                </a:cubicBezTo>
                <a:lnTo>
                  <a:pt x="1863" y="463"/>
                </a:lnTo>
                <a:lnTo>
                  <a:pt x="1823" y="483"/>
                </a:lnTo>
                <a:cubicBezTo>
                  <a:pt x="1873" y="433"/>
                  <a:pt x="1953" y="312"/>
                  <a:pt x="1933" y="262"/>
                </a:cubicBezTo>
                <a:lnTo>
                  <a:pt x="1933" y="262"/>
                </a:lnTo>
                <a:cubicBezTo>
                  <a:pt x="1937" y="295"/>
                  <a:pt x="1926" y="304"/>
                  <a:pt x="1908" y="304"/>
                </a:cubicBezTo>
                <a:cubicBezTo>
                  <a:pt x="1887" y="304"/>
                  <a:pt x="1857" y="291"/>
                  <a:pt x="1834" y="291"/>
                </a:cubicBezTo>
                <a:cubicBezTo>
                  <a:pt x="1830" y="291"/>
                  <a:pt x="1826" y="291"/>
                  <a:pt x="1823" y="292"/>
                </a:cubicBezTo>
                <a:cubicBezTo>
                  <a:pt x="1840" y="265"/>
                  <a:pt x="1881" y="208"/>
                  <a:pt x="1857" y="208"/>
                </a:cubicBezTo>
                <a:cubicBezTo>
                  <a:pt x="1853" y="208"/>
                  <a:pt x="1849" y="209"/>
                  <a:pt x="1843" y="212"/>
                </a:cubicBezTo>
                <a:cubicBezTo>
                  <a:pt x="1833" y="240"/>
                  <a:pt x="1732" y="333"/>
                  <a:pt x="1810" y="333"/>
                </a:cubicBezTo>
                <a:cubicBezTo>
                  <a:pt x="1814" y="333"/>
                  <a:pt x="1818" y="333"/>
                  <a:pt x="1823" y="333"/>
                </a:cubicBezTo>
                <a:lnTo>
                  <a:pt x="1823" y="333"/>
                </a:lnTo>
                <a:cubicBezTo>
                  <a:pt x="1792" y="362"/>
                  <a:pt x="1762" y="423"/>
                  <a:pt x="1711" y="423"/>
                </a:cubicBezTo>
                <a:cubicBezTo>
                  <a:pt x="1742" y="362"/>
                  <a:pt x="1702" y="353"/>
                  <a:pt x="1691" y="302"/>
                </a:cubicBezTo>
                <a:cubicBezTo>
                  <a:pt x="1662" y="362"/>
                  <a:pt x="1691" y="413"/>
                  <a:pt x="1691" y="443"/>
                </a:cubicBezTo>
                <a:cubicBezTo>
                  <a:pt x="1596" y="437"/>
                  <a:pt x="1517" y="394"/>
                  <a:pt x="1446" y="394"/>
                </a:cubicBezTo>
                <a:cubicBezTo>
                  <a:pt x="1405" y="394"/>
                  <a:pt x="1366" y="409"/>
                  <a:pt x="1329" y="453"/>
                </a:cubicBezTo>
                <a:cubicBezTo>
                  <a:pt x="1328" y="454"/>
                  <a:pt x="1328" y="454"/>
                  <a:pt x="1328" y="454"/>
                </a:cubicBezTo>
                <a:cubicBezTo>
                  <a:pt x="1329" y="454"/>
                  <a:pt x="1366" y="425"/>
                  <a:pt x="1390" y="425"/>
                </a:cubicBezTo>
                <a:cubicBezTo>
                  <a:pt x="1399" y="425"/>
                  <a:pt x="1407" y="430"/>
                  <a:pt x="1409" y="443"/>
                </a:cubicBezTo>
                <a:cubicBezTo>
                  <a:pt x="1393" y="486"/>
                  <a:pt x="1369" y="499"/>
                  <a:pt x="1342" y="499"/>
                </a:cubicBezTo>
                <a:cubicBezTo>
                  <a:pt x="1305" y="499"/>
                  <a:pt x="1262" y="474"/>
                  <a:pt x="1228" y="474"/>
                </a:cubicBezTo>
                <a:cubicBezTo>
                  <a:pt x="1212" y="474"/>
                  <a:pt x="1199" y="479"/>
                  <a:pt x="1188" y="494"/>
                </a:cubicBezTo>
                <a:lnTo>
                  <a:pt x="1248" y="564"/>
                </a:lnTo>
                <a:cubicBezTo>
                  <a:pt x="1228" y="584"/>
                  <a:pt x="1178" y="624"/>
                  <a:pt x="1158" y="644"/>
                </a:cubicBezTo>
                <a:cubicBezTo>
                  <a:pt x="1138" y="624"/>
                  <a:pt x="1037" y="614"/>
                  <a:pt x="1078" y="564"/>
                </a:cubicBezTo>
                <a:lnTo>
                  <a:pt x="1078" y="564"/>
                </a:lnTo>
                <a:cubicBezTo>
                  <a:pt x="937" y="584"/>
                  <a:pt x="1058" y="785"/>
                  <a:pt x="917" y="825"/>
                </a:cubicBezTo>
                <a:cubicBezTo>
                  <a:pt x="987" y="816"/>
                  <a:pt x="987" y="805"/>
                  <a:pt x="1037" y="785"/>
                </a:cubicBezTo>
                <a:lnTo>
                  <a:pt x="1037" y="785"/>
                </a:lnTo>
                <a:cubicBezTo>
                  <a:pt x="1007" y="856"/>
                  <a:pt x="1047" y="825"/>
                  <a:pt x="1067" y="876"/>
                </a:cubicBezTo>
                <a:cubicBezTo>
                  <a:pt x="1059" y="871"/>
                  <a:pt x="1051" y="870"/>
                  <a:pt x="1042" y="870"/>
                </a:cubicBezTo>
                <a:cubicBezTo>
                  <a:pt x="1015" y="870"/>
                  <a:pt x="985" y="887"/>
                  <a:pt x="970" y="887"/>
                </a:cubicBezTo>
                <a:cubicBezTo>
                  <a:pt x="959" y="887"/>
                  <a:pt x="956" y="878"/>
                  <a:pt x="967" y="846"/>
                </a:cubicBezTo>
                <a:lnTo>
                  <a:pt x="967" y="846"/>
                </a:lnTo>
                <a:cubicBezTo>
                  <a:pt x="926" y="856"/>
                  <a:pt x="846" y="896"/>
                  <a:pt x="846" y="937"/>
                </a:cubicBezTo>
                <a:lnTo>
                  <a:pt x="897" y="946"/>
                </a:lnTo>
                <a:cubicBezTo>
                  <a:pt x="836" y="966"/>
                  <a:pt x="806" y="1047"/>
                  <a:pt x="806" y="1118"/>
                </a:cubicBezTo>
                <a:cubicBezTo>
                  <a:pt x="876" y="1077"/>
                  <a:pt x="826" y="977"/>
                  <a:pt x="917" y="937"/>
                </a:cubicBezTo>
                <a:cubicBezTo>
                  <a:pt x="1047" y="946"/>
                  <a:pt x="926" y="1007"/>
                  <a:pt x="1027" y="1047"/>
                </a:cubicBezTo>
                <a:lnTo>
                  <a:pt x="1067" y="957"/>
                </a:lnTo>
                <a:lnTo>
                  <a:pt x="1037" y="966"/>
                </a:lnTo>
                <a:cubicBezTo>
                  <a:pt x="1007" y="886"/>
                  <a:pt x="1148" y="916"/>
                  <a:pt x="1087" y="825"/>
                </a:cubicBezTo>
                <a:lnTo>
                  <a:pt x="1087" y="825"/>
                </a:lnTo>
                <a:cubicBezTo>
                  <a:pt x="1113" y="832"/>
                  <a:pt x="1133" y="834"/>
                  <a:pt x="1150" y="834"/>
                </a:cubicBezTo>
                <a:cubicBezTo>
                  <a:pt x="1201" y="834"/>
                  <a:pt x="1224" y="812"/>
                  <a:pt x="1282" y="812"/>
                </a:cubicBezTo>
                <a:cubicBezTo>
                  <a:pt x="1296" y="812"/>
                  <a:pt x="1311" y="813"/>
                  <a:pt x="1329" y="816"/>
                </a:cubicBezTo>
                <a:cubicBezTo>
                  <a:pt x="1329" y="796"/>
                  <a:pt x="1322" y="791"/>
                  <a:pt x="1310" y="791"/>
                </a:cubicBezTo>
                <a:cubicBezTo>
                  <a:pt x="1299" y="791"/>
                  <a:pt x="1284" y="796"/>
                  <a:pt x="1269" y="796"/>
                </a:cubicBezTo>
                <a:cubicBezTo>
                  <a:pt x="1312" y="778"/>
                  <a:pt x="1281" y="709"/>
                  <a:pt x="1329" y="709"/>
                </a:cubicBezTo>
                <a:cubicBezTo>
                  <a:pt x="1337" y="709"/>
                  <a:pt x="1347" y="711"/>
                  <a:pt x="1360" y="715"/>
                </a:cubicBezTo>
                <a:cubicBezTo>
                  <a:pt x="1392" y="707"/>
                  <a:pt x="1359" y="666"/>
                  <a:pt x="1314" y="666"/>
                </a:cubicBezTo>
                <a:cubicBezTo>
                  <a:pt x="1303" y="666"/>
                  <a:pt x="1291" y="669"/>
                  <a:pt x="1279" y="675"/>
                </a:cubicBezTo>
                <a:cubicBezTo>
                  <a:pt x="1329" y="644"/>
                  <a:pt x="1369" y="614"/>
                  <a:pt x="1430" y="594"/>
                </a:cubicBezTo>
                <a:lnTo>
                  <a:pt x="1339" y="564"/>
                </a:lnTo>
                <a:lnTo>
                  <a:pt x="1400" y="534"/>
                </a:lnTo>
                <a:lnTo>
                  <a:pt x="1329" y="523"/>
                </a:lnTo>
                <a:cubicBezTo>
                  <a:pt x="1401" y="473"/>
                  <a:pt x="1494" y="433"/>
                  <a:pt x="1578" y="433"/>
                </a:cubicBezTo>
                <a:cubicBezTo>
                  <a:pt x="1611" y="433"/>
                  <a:pt x="1643" y="439"/>
                  <a:pt x="1671" y="453"/>
                </a:cubicBezTo>
                <a:cubicBezTo>
                  <a:pt x="1601" y="564"/>
                  <a:pt x="1430" y="624"/>
                  <a:pt x="1430" y="745"/>
                </a:cubicBezTo>
                <a:cubicBezTo>
                  <a:pt x="1433" y="746"/>
                  <a:pt x="1435" y="747"/>
                  <a:pt x="1438" y="747"/>
                </a:cubicBezTo>
                <a:cubicBezTo>
                  <a:pt x="1463" y="747"/>
                  <a:pt x="1471" y="684"/>
                  <a:pt x="1504" y="684"/>
                </a:cubicBezTo>
                <a:cubicBezTo>
                  <a:pt x="1514" y="684"/>
                  <a:pt x="1526" y="690"/>
                  <a:pt x="1541" y="705"/>
                </a:cubicBezTo>
                <a:lnTo>
                  <a:pt x="1541" y="635"/>
                </a:lnTo>
                <a:cubicBezTo>
                  <a:pt x="1555" y="612"/>
                  <a:pt x="1596" y="575"/>
                  <a:pt x="1629" y="575"/>
                </a:cubicBezTo>
                <a:cubicBezTo>
                  <a:pt x="1642" y="575"/>
                  <a:pt x="1653" y="580"/>
                  <a:pt x="1662" y="594"/>
                </a:cubicBezTo>
                <a:cubicBezTo>
                  <a:pt x="1591" y="685"/>
                  <a:pt x="1591" y="745"/>
                  <a:pt x="1571" y="816"/>
                </a:cubicBezTo>
                <a:cubicBezTo>
                  <a:pt x="1581" y="825"/>
                  <a:pt x="1571" y="836"/>
                  <a:pt x="1561" y="846"/>
                </a:cubicBezTo>
                <a:cubicBezTo>
                  <a:pt x="1541" y="866"/>
                  <a:pt x="1500" y="886"/>
                  <a:pt x="1480" y="906"/>
                </a:cubicBezTo>
                <a:cubicBezTo>
                  <a:pt x="1477" y="907"/>
                  <a:pt x="1473" y="907"/>
                  <a:pt x="1470" y="907"/>
                </a:cubicBezTo>
                <a:cubicBezTo>
                  <a:pt x="1442" y="907"/>
                  <a:pt x="1449" y="865"/>
                  <a:pt x="1440" y="856"/>
                </a:cubicBezTo>
                <a:cubicBezTo>
                  <a:pt x="1434" y="855"/>
                  <a:pt x="1428" y="855"/>
                  <a:pt x="1423" y="855"/>
                </a:cubicBezTo>
                <a:cubicBezTo>
                  <a:pt x="1301" y="855"/>
                  <a:pt x="1324" y="1058"/>
                  <a:pt x="1208" y="1067"/>
                </a:cubicBezTo>
                <a:cubicBezTo>
                  <a:pt x="1178" y="1017"/>
                  <a:pt x="1098" y="1047"/>
                  <a:pt x="1108" y="1007"/>
                </a:cubicBezTo>
                <a:lnTo>
                  <a:pt x="1108" y="1007"/>
                </a:lnTo>
                <a:cubicBezTo>
                  <a:pt x="1037" y="1027"/>
                  <a:pt x="1037" y="1098"/>
                  <a:pt x="1027" y="1158"/>
                </a:cubicBezTo>
                <a:cubicBezTo>
                  <a:pt x="1017" y="1148"/>
                  <a:pt x="1005" y="1145"/>
                  <a:pt x="993" y="1145"/>
                </a:cubicBezTo>
                <a:cubicBezTo>
                  <a:pt x="977" y="1145"/>
                  <a:pt x="961" y="1151"/>
                  <a:pt x="950" y="1151"/>
                </a:cubicBezTo>
                <a:cubicBezTo>
                  <a:pt x="939" y="1151"/>
                  <a:pt x="933" y="1144"/>
                  <a:pt x="937" y="1118"/>
                </a:cubicBezTo>
                <a:lnTo>
                  <a:pt x="937" y="1118"/>
                </a:lnTo>
                <a:lnTo>
                  <a:pt x="917" y="1218"/>
                </a:lnTo>
                <a:cubicBezTo>
                  <a:pt x="914" y="1218"/>
                  <a:pt x="911" y="1217"/>
                  <a:pt x="908" y="1217"/>
                </a:cubicBezTo>
                <a:cubicBezTo>
                  <a:pt x="878" y="1217"/>
                  <a:pt x="839" y="1251"/>
                  <a:pt x="810" y="1251"/>
                </a:cubicBezTo>
                <a:cubicBezTo>
                  <a:pt x="801" y="1251"/>
                  <a:pt x="792" y="1248"/>
                  <a:pt x="785" y="1239"/>
                </a:cubicBezTo>
                <a:lnTo>
                  <a:pt x="785" y="1239"/>
                </a:lnTo>
                <a:cubicBezTo>
                  <a:pt x="756" y="1268"/>
                  <a:pt x="806" y="1319"/>
                  <a:pt x="745" y="1319"/>
                </a:cubicBezTo>
                <a:cubicBezTo>
                  <a:pt x="745" y="1299"/>
                  <a:pt x="735" y="1299"/>
                  <a:pt x="745" y="1299"/>
                </a:cubicBezTo>
                <a:cubicBezTo>
                  <a:pt x="737" y="1294"/>
                  <a:pt x="728" y="1291"/>
                  <a:pt x="717" y="1291"/>
                </a:cubicBezTo>
                <a:cubicBezTo>
                  <a:pt x="687" y="1291"/>
                  <a:pt x="652" y="1312"/>
                  <a:pt x="644" y="1349"/>
                </a:cubicBezTo>
                <a:cubicBezTo>
                  <a:pt x="695" y="1349"/>
                  <a:pt x="665" y="1359"/>
                  <a:pt x="705" y="1359"/>
                </a:cubicBezTo>
                <a:cubicBezTo>
                  <a:pt x="722" y="1385"/>
                  <a:pt x="695" y="1433"/>
                  <a:pt x="648" y="1433"/>
                </a:cubicBezTo>
                <a:cubicBezTo>
                  <a:pt x="641" y="1433"/>
                  <a:pt x="633" y="1432"/>
                  <a:pt x="624" y="1429"/>
                </a:cubicBezTo>
                <a:cubicBezTo>
                  <a:pt x="665" y="1329"/>
                  <a:pt x="544" y="1369"/>
                  <a:pt x="564" y="1319"/>
                </a:cubicBezTo>
                <a:cubicBezTo>
                  <a:pt x="534" y="1319"/>
                  <a:pt x="504" y="1339"/>
                  <a:pt x="483" y="1369"/>
                </a:cubicBezTo>
                <a:cubicBezTo>
                  <a:pt x="474" y="1339"/>
                  <a:pt x="463" y="1319"/>
                  <a:pt x="454" y="1288"/>
                </a:cubicBezTo>
                <a:cubicBezTo>
                  <a:pt x="443" y="1279"/>
                  <a:pt x="443" y="1259"/>
                  <a:pt x="433" y="1239"/>
                </a:cubicBezTo>
                <a:cubicBezTo>
                  <a:pt x="423" y="1259"/>
                  <a:pt x="423" y="1279"/>
                  <a:pt x="403" y="1279"/>
                </a:cubicBezTo>
                <a:cubicBezTo>
                  <a:pt x="423" y="1329"/>
                  <a:pt x="443" y="1369"/>
                  <a:pt x="463" y="1409"/>
                </a:cubicBezTo>
                <a:cubicBezTo>
                  <a:pt x="454" y="1420"/>
                  <a:pt x="443" y="1440"/>
                  <a:pt x="433" y="1460"/>
                </a:cubicBezTo>
                <a:cubicBezTo>
                  <a:pt x="454" y="1510"/>
                  <a:pt x="483" y="1570"/>
                  <a:pt x="504" y="1631"/>
                </a:cubicBezTo>
                <a:cubicBezTo>
                  <a:pt x="494" y="1641"/>
                  <a:pt x="474" y="1641"/>
                  <a:pt x="463" y="1641"/>
                </a:cubicBezTo>
                <a:cubicBezTo>
                  <a:pt x="504" y="1651"/>
                  <a:pt x="514" y="1661"/>
                  <a:pt x="524" y="1671"/>
                </a:cubicBezTo>
                <a:lnTo>
                  <a:pt x="584" y="1792"/>
                </a:lnTo>
                <a:cubicBezTo>
                  <a:pt x="544" y="1792"/>
                  <a:pt x="474" y="1731"/>
                  <a:pt x="454" y="1711"/>
                </a:cubicBezTo>
                <a:cubicBezTo>
                  <a:pt x="433" y="1722"/>
                  <a:pt x="423" y="1731"/>
                  <a:pt x="403" y="1742"/>
                </a:cubicBezTo>
                <a:lnTo>
                  <a:pt x="604" y="2185"/>
                </a:lnTo>
                <a:cubicBezTo>
                  <a:pt x="624" y="2174"/>
                  <a:pt x="655" y="2174"/>
                  <a:pt x="675" y="2174"/>
                </a:cubicBezTo>
                <a:lnTo>
                  <a:pt x="816" y="2326"/>
                </a:lnTo>
                <a:cubicBezTo>
                  <a:pt x="816" y="2335"/>
                  <a:pt x="826" y="2346"/>
                  <a:pt x="826" y="2355"/>
                </a:cubicBezTo>
                <a:lnTo>
                  <a:pt x="836" y="2346"/>
                </a:lnTo>
                <a:lnTo>
                  <a:pt x="856" y="2366"/>
                </a:lnTo>
                <a:cubicBezTo>
                  <a:pt x="841" y="2372"/>
                  <a:pt x="829" y="2374"/>
                  <a:pt x="819" y="2374"/>
                </a:cubicBezTo>
                <a:cubicBezTo>
                  <a:pt x="794" y="2374"/>
                  <a:pt x="780" y="2360"/>
                  <a:pt x="765" y="2346"/>
                </a:cubicBezTo>
                <a:cubicBezTo>
                  <a:pt x="745" y="2396"/>
                  <a:pt x="705" y="2416"/>
                  <a:pt x="665" y="2436"/>
                </a:cubicBezTo>
                <a:lnTo>
                  <a:pt x="262" y="1530"/>
                </a:lnTo>
                <a:cubicBezTo>
                  <a:pt x="342" y="1470"/>
                  <a:pt x="494" y="1460"/>
                  <a:pt x="423" y="1349"/>
                </a:cubicBezTo>
                <a:lnTo>
                  <a:pt x="423" y="1349"/>
                </a:lnTo>
                <a:cubicBezTo>
                  <a:pt x="393" y="1369"/>
                  <a:pt x="342" y="1400"/>
                  <a:pt x="322" y="1460"/>
                </a:cubicBezTo>
                <a:lnTo>
                  <a:pt x="262" y="1359"/>
                </a:lnTo>
                <a:lnTo>
                  <a:pt x="262" y="1359"/>
                </a:lnTo>
                <a:cubicBezTo>
                  <a:pt x="202" y="1400"/>
                  <a:pt x="293" y="1429"/>
                  <a:pt x="232" y="1490"/>
                </a:cubicBezTo>
                <a:lnTo>
                  <a:pt x="242" y="1490"/>
                </a:lnTo>
                <a:lnTo>
                  <a:pt x="242" y="1500"/>
                </a:lnTo>
                <a:lnTo>
                  <a:pt x="431" y="1933"/>
                </a:lnTo>
                <a:lnTo>
                  <a:pt x="232" y="1490"/>
                </a:lnTo>
                <a:lnTo>
                  <a:pt x="566" y="2241"/>
                </a:lnTo>
                <a:lnTo>
                  <a:pt x="665" y="2467"/>
                </a:lnTo>
                <a:cubicBezTo>
                  <a:pt x="665" y="2466"/>
                  <a:pt x="665" y="2466"/>
                  <a:pt x="666" y="2466"/>
                </a:cubicBezTo>
                <a:lnTo>
                  <a:pt x="666" y="2466"/>
                </a:lnTo>
                <a:lnTo>
                  <a:pt x="675" y="2487"/>
                </a:lnTo>
                <a:cubicBezTo>
                  <a:pt x="675" y="2487"/>
                  <a:pt x="685" y="2476"/>
                  <a:pt x="695" y="2476"/>
                </a:cubicBezTo>
                <a:lnTo>
                  <a:pt x="675" y="2476"/>
                </a:lnTo>
                <a:lnTo>
                  <a:pt x="670" y="2464"/>
                </a:lnTo>
                <a:lnTo>
                  <a:pt x="670" y="2464"/>
                </a:lnTo>
                <a:cubicBezTo>
                  <a:pt x="729" y="2435"/>
                  <a:pt x="807" y="2415"/>
                  <a:pt x="876" y="2396"/>
                </a:cubicBezTo>
                <a:lnTo>
                  <a:pt x="917" y="2436"/>
                </a:lnTo>
                <a:cubicBezTo>
                  <a:pt x="926" y="2446"/>
                  <a:pt x="926" y="2467"/>
                  <a:pt x="937" y="2487"/>
                </a:cubicBezTo>
                <a:cubicBezTo>
                  <a:pt x="917" y="2487"/>
                  <a:pt x="886" y="2496"/>
                  <a:pt x="866" y="2507"/>
                </a:cubicBezTo>
                <a:lnTo>
                  <a:pt x="886" y="2637"/>
                </a:lnTo>
                <a:cubicBezTo>
                  <a:pt x="846" y="2651"/>
                  <a:pt x="820" y="2656"/>
                  <a:pt x="804" y="2656"/>
                </a:cubicBezTo>
                <a:cubicBezTo>
                  <a:pt x="727" y="2656"/>
                  <a:pt x="886" y="2527"/>
                  <a:pt x="804" y="2527"/>
                </a:cubicBezTo>
                <a:cubicBezTo>
                  <a:pt x="802" y="2527"/>
                  <a:pt x="799" y="2527"/>
                  <a:pt x="796" y="2527"/>
                </a:cubicBezTo>
                <a:cubicBezTo>
                  <a:pt x="745" y="2547"/>
                  <a:pt x="725" y="2587"/>
                  <a:pt x="705" y="2617"/>
                </a:cubicBezTo>
                <a:lnTo>
                  <a:pt x="428" y="1998"/>
                </a:lnTo>
                <a:lnTo>
                  <a:pt x="705" y="2628"/>
                </a:lnTo>
                <a:cubicBezTo>
                  <a:pt x="722" y="2621"/>
                  <a:pt x="735" y="2618"/>
                  <a:pt x="746" y="2618"/>
                </a:cubicBezTo>
                <a:cubicBezTo>
                  <a:pt x="813" y="2618"/>
                  <a:pt x="754" y="2745"/>
                  <a:pt x="826" y="2745"/>
                </a:cubicBezTo>
                <a:cubicBezTo>
                  <a:pt x="840" y="2745"/>
                  <a:pt x="860" y="2740"/>
                  <a:pt x="886" y="2728"/>
                </a:cubicBezTo>
                <a:lnTo>
                  <a:pt x="886" y="2728"/>
                </a:lnTo>
                <a:cubicBezTo>
                  <a:pt x="886" y="2798"/>
                  <a:pt x="826" y="2839"/>
                  <a:pt x="756" y="2849"/>
                </a:cubicBezTo>
                <a:lnTo>
                  <a:pt x="212" y="1630"/>
                </a:lnTo>
                <a:lnTo>
                  <a:pt x="212" y="1630"/>
                </a:lnTo>
                <a:lnTo>
                  <a:pt x="765" y="2889"/>
                </a:lnTo>
                <a:cubicBezTo>
                  <a:pt x="806" y="2859"/>
                  <a:pt x="866" y="2829"/>
                  <a:pt x="917" y="2789"/>
                </a:cubicBezTo>
                <a:lnTo>
                  <a:pt x="917" y="2789"/>
                </a:lnTo>
                <a:lnTo>
                  <a:pt x="886" y="2889"/>
                </a:lnTo>
                <a:cubicBezTo>
                  <a:pt x="937" y="2789"/>
                  <a:pt x="1078" y="2748"/>
                  <a:pt x="1199" y="2748"/>
                </a:cubicBezTo>
                <a:lnTo>
                  <a:pt x="1460" y="3020"/>
                </a:lnTo>
                <a:cubicBezTo>
                  <a:pt x="1500" y="2980"/>
                  <a:pt x="1550" y="2930"/>
                  <a:pt x="1591" y="2899"/>
                </a:cubicBezTo>
                <a:lnTo>
                  <a:pt x="1591" y="2899"/>
                </a:lnTo>
                <a:lnTo>
                  <a:pt x="1581" y="2970"/>
                </a:lnTo>
                <a:cubicBezTo>
                  <a:pt x="1592" y="2971"/>
                  <a:pt x="1602" y="2971"/>
                  <a:pt x="1611" y="2971"/>
                </a:cubicBezTo>
                <a:cubicBezTo>
                  <a:pt x="1693" y="2971"/>
                  <a:pt x="1701" y="2933"/>
                  <a:pt x="1691" y="2879"/>
                </a:cubicBezTo>
                <a:cubicBezTo>
                  <a:pt x="1662" y="2839"/>
                  <a:pt x="1621" y="2798"/>
                  <a:pt x="1581" y="2758"/>
                </a:cubicBezTo>
                <a:lnTo>
                  <a:pt x="1591" y="2758"/>
                </a:lnTo>
                <a:cubicBezTo>
                  <a:pt x="1591" y="2758"/>
                  <a:pt x="1591" y="2758"/>
                  <a:pt x="1591" y="2758"/>
                </a:cubicBezTo>
                <a:lnTo>
                  <a:pt x="1591" y="2758"/>
                </a:lnTo>
                <a:cubicBezTo>
                  <a:pt x="1591" y="2758"/>
                  <a:pt x="1601" y="2769"/>
                  <a:pt x="1611" y="2769"/>
                </a:cubicBezTo>
                <a:cubicBezTo>
                  <a:pt x="1641" y="2798"/>
                  <a:pt x="1662" y="2829"/>
                  <a:pt x="1691" y="2859"/>
                </a:cubicBezTo>
                <a:lnTo>
                  <a:pt x="1691" y="2839"/>
                </a:lnTo>
                <a:cubicBezTo>
                  <a:pt x="1702" y="2859"/>
                  <a:pt x="1722" y="2879"/>
                  <a:pt x="1732" y="2899"/>
                </a:cubicBezTo>
                <a:lnTo>
                  <a:pt x="1762" y="2930"/>
                </a:lnTo>
                <a:cubicBezTo>
                  <a:pt x="1767" y="2934"/>
                  <a:pt x="1772" y="2934"/>
                  <a:pt x="1778" y="2934"/>
                </a:cubicBezTo>
                <a:cubicBezTo>
                  <a:pt x="1785" y="2934"/>
                  <a:pt x="1792" y="2934"/>
                  <a:pt x="1802" y="2939"/>
                </a:cubicBezTo>
                <a:cubicBezTo>
                  <a:pt x="1762" y="2899"/>
                  <a:pt x="1722" y="2849"/>
                  <a:pt x="1682" y="2809"/>
                </a:cubicBezTo>
                <a:lnTo>
                  <a:pt x="1682" y="2798"/>
                </a:lnTo>
                <a:cubicBezTo>
                  <a:pt x="1732" y="2849"/>
                  <a:pt x="1772" y="2899"/>
                  <a:pt x="1823" y="2939"/>
                </a:cubicBezTo>
                <a:lnTo>
                  <a:pt x="1823" y="2950"/>
                </a:lnTo>
                <a:lnTo>
                  <a:pt x="1863" y="2990"/>
                </a:lnTo>
                <a:cubicBezTo>
                  <a:pt x="1883" y="3010"/>
                  <a:pt x="1893" y="3020"/>
                  <a:pt x="1903" y="3040"/>
                </a:cubicBezTo>
                <a:cubicBezTo>
                  <a:pt x="1913" y="3030"/>
                  <a:pt x="1913" y="3010"/>
                  <a:pt x="1913" y="3000"/>
                </a:cubicBezTo>
                <a:cubicBezTo>
                  <a:pt x="1812" y="2910"/>
                  <a:pt x="1762" y="2839"/>
                  <a:pt x="1682" y="2738"/>
                </a:cubicBezTo>
                <a:cubicBezTo>
                  <a:pt x="1682" y="2733"/>
                  <a:pt x="1684" y="2729"/>
                  <a:pt x="1686" y="2724"/>
                </a:cubicBezTo>
                <a:lnTo>
                  <a:pt x="1686" y="2724"/>
                </a:lnTo>
                <a:cubicBezTo>
                  <a:pt x="1681" y="2749"/>
                  <a:pt x="1696" y="2755"/>
                  <a:pt x="1719" y="2755"/>
                </a:cubicBezTo>
                <a:cubicBezTo>
                  <a:pt x="1743" y="2755"/>
                  <a:pt x="1775" y="2748"/>
                  <a:pt x="1802" y="2748"/>
                </a:cubicBezTo>
                <a:cubicBezTo>
                  <a:pt x="1802" y="2758"/>
                  <a:pt x="1812" y="2769"/>
                  <a:pt x="1812" y="2778"/>
                </a:cubicBezTo>
                <a:cubicBezTo>
                  <a:pt x="1802" y="2769"/>
                  <a:pt x="1792" y="2769"/>
                  <a:pt x="1782" y="2758"/>
                </a:cubicBezTo>
                <a:lnTo>
                  <a:pt x="1782" y="2758"/>
                </a:lnTo>
                <a:cubicBezTo>
                  <a:pt x="1762" y="2798"/>
                  <a:pt x="1812" y="2869"/>
                  <a:pt x="1852" y="2889"/>
                </a:cubicBezTo>
                <a:lnTo>
                  <a:pt x="1843" y="2859"/>
                </a:lnTo>
                <a:lnTo>
                  <a:pt x="1913" y="2889"/>
                </a:lnTo>
                <a:cubicBezTo>
                  <a:pt x="1823" y="2789"/>
                  <a:pt x="1933" y="2789"/>
                  <a:pt x="1933" y="2718"/>
                </a:cubicBezTo>
                <a:cubicBezTo>
                  <a:pt x="1942" y="2771"/>
                  <a:pt x="1990" y="2855"/>
                  <a:pt x="1947" y="2855"/>
                </a:cubicBezTo>
                <a:cubicBezTo>
                  <a:pt x="1941" y="2855"/>
                  <a:pt x="1933" y="2853"/>
                  <a:pt x="1923" y="2849"/>
                </a:cubicBezTo>
                <a:lnTo>
                  <a:pt x="1923" y="2849"/>
                </a:lnTo>
                <a:lnTo>
                  <a:pt x="1972" y="2898"/>
                </a:lnTo>
                <a:lnTo>
                  <a:pt x="1972" y="2898"/>
                </a:lnTo>
                <a:cubicBezTo>
                  <a:pt x="1976" y="2882"/>
                  <a:pt x="1983" y="2868"/>
                  <a:pt x="2003" y="2868"/>
                </a:cubicBezTo>
                <a:cubicBezTo>
                  <a:pt x="2006" y="2868"/>
                  <a:pt x="2010" y="2868"/>
                  <a:pt x="2013" y="2869"/>
                </a:cubicBezTo>
                <a:cubicBezTo>
                  <a:pt x="2004" y="2819"/>
                  <a:pt x="1973" y="2758"/>
                  <a:pt x="2034" y="2718"/>
                </a:cubicBezTo>
                <a:lnTo>
                  <a:pt x="2044" y="2738"/>
                </a:lnTo>
                <a:cubicBezTo>
                  <a:pt x="2024" y="2673"/>
                  <a:pt x="2064" y="2665"/>
                  <a:pt x="2109" y="2665"/>
                </a:cubicBezTo>
                <a:cubicBezTo>
                  <a:pt x="2123" y="2665"/>
                  <a:pt x="2137" y="2666"/>
                  <a:pt x="2150" y="2666"/>
                </a:cubicBezTo>
                <a:cubicBezTo>
                  <a:pt x="2180" y="2666"/>
                  <a:pt x="2205" y="2662"/>
                  <a:pt x="2205" y="2637"/>
                </a:cubicBezTo>
                <a:cubicBezTo>
                  <a:pt x="2195" y="2628"/>
                  <a:pt x="2195" y="2617"/>
                  <a:pt x="2185" y="2608"/>
                </a:cubicBezTo>
                <a:lnTo>
                  <a:pt x="2215" y="2587"/>
                </a:lnTo>
                <a:cubicBezTo>
                  <a:pt x="2225" y="2617"/>
                  <a:pt x="2225" y="2668"/>
                  <a:pt x="2215" y="2688"/>
                </a:cubicBezTo>
                <a:lnTo>
                  <a:pt x="2356" y="2708"/>
                </a:lnTo>
                <a:cubicBezTo>
                  <a:pt x="2427" y="2637"/>
                  <a:pt x="2497" y="2608"/>
                  <a:pt x="2568" y="2547"/>
                </a:cubicBezTo>
                <a:cubicBezTo>
                  <a:pt x="2602" y="2538"/>
                  <a:pt x="2622" y="2515"/>
                  <a:pt x="2653" y="2515"/>
                </a:cubicBezTo>
                <a:cubicBezTo>
                  <a:pt x="2658" y="2515"/>
                  <a:pt x="2663" y="2515"/>
                  <a:pt x="2668" y="2517"/>
                </a:cubicBezTo>
                <a:cubicBezTo>
                  <a:pt x="2648" y="2507"/>
                  <a:pt x="2638" y="2496"/>
                  <a:pt x="2628" y="2487"/>
                </a:cubicBezTo>
                <a:lnTo>
                  <a:pt x="2658" y="2456"/>
                </a:lnTo>
                <a:lnTo>
                  <a:pt x="2678" y="2496"/>
                </a:lnTo>
                <a:cubicBezTo>
                  <a:pt x="2698" y="2487"/>
                  <a:pt x="2718" y="2487"/>
                  <a:pt x="2729" y="2476"/>
                </a:cubicBezTo>
                <a:cubicBezTo>
                  <a:pt x="2738" y="2487"/>
                  <a:pt x="2738" y="2496"/>
                  <a:pt x="2769" y="2496"/>
                </a:cubicBezTo>
                <a:cubicBezTo>
                  <a:pt x="2849" y="2416"/>
                  <a:pt x="2910" y="2346"/>
                  <a:pt x="2919" y="2205"/>
                </a:cubicBezTo>
                <a:lnTo>
                  <a:pt x="2919" y="2205"/>
                </a:lnTo>
                <a:cubicBezTo>
                  <a:pt x="2899" y="2225"/>
                  <a:pt x="2869" y="2245"/>
                  <a:pt x="2849" y="2265"/>
                </a:cubicBezTo>
                <a:cubicBezTo>
                  <a:pt x="2849" y="2245"/>
                  <a:pt x="2849" y="2225"/>
                  <a:pt x="2859" y="2194"/>
                </a:cubicBezTo>
                <a:cubicBezTo>
                  <a:pt x="2869" y="2185"/>
                  <a:pt x="2879" y="2185"/>
                  <a:pt x="2890" y="2174"/>
                </a:cubicBezTo>
                <a:lnTo>
                  <a:pt x="2890" y="2174"/>
                </a:lnTo>
                <a:lnTo>
                  <a:pt x="2859" y="2185"/>
                </a:lnTo>
                <a:cubicBezTo>
                  <a:pt x="2869" y="2134"/>
                  <a:pt x="2890" y="2094"/>
                  <a:pt x="2930" y="2054"/>
                </a:cubicBezTo>
                <a:cubicBezTo>
                  <a:pt x="2940" y="2054"/>
                  <a:pt x="2950" y="2054"/>
                  <a:pt x="2950" y="2064"/>
                </a:cubicBezTo>
                <a:cubicBezTo>
                  <a:pt x="2990" y="2064"/>
                  <a:pt x="2980" y="2145"/>
                  <a:pt x="3010" y="2174"/>
                </a:cubicBezTo>
                <a:cubicBezTo>
                  <a:pt x="3051" y="2134"/>
                  <a:pt x="3010" y="2074"/>
                  <a:pt x="3060" y="2024"/>
                </a:cubicBezTo>
                <a:cubicBezTo>
                  <a:pt x="3071" y="2024"/>
                  <a:pt x="3071" y="2024"/>
                  <a:pt x="3080" y="2033"/>
                </a:cubicBezTo>
                <a:cubicBezTo>
                  <a:pt x="3040" y="2064"/>
                  <a:pt x="3040" y="2084"/>
                  <a:pt x="3071" y="2094"/>
                </a:cubicBezTo>
                <a:lnTo>
                  <a:pt x="3071" y="2104"/>
                </a:lnTo>
                <a:lnTo>
                  <a:pt x="3080" y="2104"/>
                </a:lnTo>
                <a:cubicBezTo>
                  <a:pt x="3080" y="2104"/>
                  <a:pt x="3091" y="2104"/>
                  <a:pt x="3101" y="2114"/>
                </a:cubicBezTo>
                <a:lnTo>
                  <a:pt x="3101" y="2104"/>
                </a:lnTo>
                <a:lnTo>
                  <a:pt x="3111" y="2104"/>
                </a:lnTo>
                <a:lnTo>
                  <a:pt x="3111" y="2064"/>
                </a:lnTo>
                <a:cubicBezTo>
                  <a:pt x="3111" y="2044"/>
                  <a:pt x="3111" y="2024"/>
                  <a:pt x="3121" y="2004"/>
                </a:cubicBezTo>
                <a:cubicBezTo>
                  <a:pt x="3131" y="2004"/>
                  <a:pt x="3141" y="1993"/>
                  <a:pt x="3151" y="1993"/>
                </a:cubicBezTo>
                <a:lnTo>
                  <a:pt x="3161" y="1993"/>
                </a:lnTo>
                <a:cubicBezTo>
                  <a:pt x="3181" y="1993"/>
                  <a:pt x="3192" y="2004"/>
                  <a:pt x="3181" y="2033"/>
                </a:cubicBezTo>
                <a:cubicBezTo>
                  <a:pt x="3171" y="2033"/>
                  <a:pt x="3161" y="2054"/>
                  <a:pt x="3151" y="2054"/>
                </a:cubicBezTo>
                <a:lnTo>
                  <a:pt x="3161" y="2054"/>
                </a:lnTo>
                <a:cubicBezTo>
                  <a:pt x="3151" y="2054"/>
                  <a:pt x="3151" y="2054"/>
                  <a:pt x="3151" y="2064"/>
                </a:cubicBezTo>
                <a:cubicBezTo>
                  <a:pt x="3207" y="2058"/>
                  <a:pt x="3282" y="2043"/>
                  <a:pt x="3344" y="2043"/>
                </a:cubicBezTo>
                <a:cubicBezTo>
                  <a:pt x="3394" y="2043"/>
                  <a:pt x="3435" y="2053"/>
                  <a:pt x="3453" y="2084"/>
                </a:cubicBezTo>
                <a:cubicBezTo>
                  <a:pt x="3503" y="2064"/>
                  <a:pt x="3473" y="2044"/>
                  <a:pt x="3554" y="2013"/>
                </a:cubicBezTo>
                <a:cubicBezTo>
                  <a:pt x="3554" y="1973"/>
                  <a:pt x="3534" y="1953"/>
                  <a:pt x="3523" y="1923"/>
                </a:cubicBezTo>
                <a:cubicBezTo>
                  <a:pt x="3554" y="1913"/>
                  <a:pt x="3574" y="1913"/>
                  <a:pt x="3574" y="1883"/>
                </a:cubicBezTo>
                <a:lnTo>
                  <a:pt x="3574" y="1883"/>
                </a:lnTo>
                <a:cubicBezTo>
                  <a:pt x="3574" y="1903"/>
                  <a:pt x="3543" y="1903"/>
                  <a:pt x="3523" y="1903"/>
                </a:cubicBezTo>
                <a:lnTo>
                  <a:pt x="3523" y="1872"/>
                </a:lnTo>
                <a:lnTo>
                  <a:pt x="3534" y="1872"/>
                </a:lnTo>
                <a:cubicBezTo>
                  <a:pt x="3534" y="1863"/>
                  <a:pt x="3534" y="1852"/>
                  <a:pt x="3544" y="1843"/>
                </a:cubicBezTo>
                <a:lnTo>
                  <a:pt x="3534" y="1843"/>
                </a:lnTo>
                <a:cubicBezTo>
                  <a:pt x="3544" y="1832"/>
                  <a:pt x="3544" y="1822"/>
                  <a:pt x="3564" y="1822"/>
                </a:cubicBezTo>
                <a:lnTo>
                  <a:pt x="3564" y="1843"/>
                </a:lnTo>
                <a:cubicBezTo>
                  <a:pt x="3584" y="1802"/>
                  <a:pt x="3564" y="1731"/>
                  <a:pt x="3574" y="1691"/>
                </a:cubicBezTo>
                <a:cubicBezTo>
                  <a:pt x="3564" y="1681"/>
                  <a:pt x="3564" y="1671"/>
                  <a:pt x="3554" y="1661"/>
                </a:cubicBezTo>
                <a:lnTo>
                  <a:pt x="3564" y="1661"/>
                </a:lnTo>
                <a:cubicBezTo>
                  <a:pt x="3564" y="1671"/>
                  <a:pt x="3574" y="1671"/>
                  <a:pt x="3574" y="1681"/>
                </a:cubicBezTo>
                <a:cubicBezTo>
                  <a:pt x="3584" y="1691"/>
                  <a:pt x="3594" y="1711"/>
                  <a:pt x="3614" y="1711"/>
                </a:cubicBezTo>
                <a:cubicBezTo>
                  <a:pt x="3604" y="1722"/>
                  <a:pt x="3604" y="1731"/>
                  <a:pt x="3604" y="1742"/>
                </a:cubicBezTo>
                <a:cubicBezTo>
                  <a:pt x="3614" y="1752"/>
                  <a:pt x="3624" y="1772"/>
                  <a:pt x="3635" y="1792"/>
                </a:cubicBezTo>
                <a:cubicBezTo>
                  <a:pt x="3684" y="1681"/>
                  <a:pt x="3584" y="1561"/>
                  <a:pt x="3735" y="1541"/>
                </a:cubicBezTo>
                <a:lnTo>
                  <a:pt x="3745" y="1550"/>
                </a:lnTo>
                <a:lnTo>
                  <a:pt x="3745" y="1490"/>
                </a:lnTo>
                <a:lnTo>
                  <a:pt x="3433" y="916"/>
                </a:lnTo>
                <a:lnTo>
                  <a:pt x="3373" y="816"/>
                </a:lnTo>
                <a:lnTo>
                  <a:pt x="3362" y="836"/>
                </a:lnTo>
                <a:lnTo>
                  <a:pt x="3272" y="825"/>
                </a:lnTo>
                <a:cubicBezTo>
                  <a:pt x="3292" y="765"/>
                  <a:pt x="3322" y="745"/>
                  <a:pt x="3353" y="725"/>
                </a:cubicBezTo>
                <a:lnTo>
                  <a:pt x="3443" y="896"/>
                </a:lnTo>
                <a:cubicBezTo>
                  <a:pt x="3443" y="906"/>
                  <a:pt x="3433" y="916"/>
                  <a:pt x="3433" y="916"/>
                </a:cubicBezTo>
                <a:lnTo>
                  <a:pt x="3443" y="906"/>
                </a:lnTo>
                <a:lnTo>
                  <a:pt x="3805" y="1561"/>
                </a:lnTo>
                <a:cubicBezTo>
                  <a:pt x="3796" y="1570"/>
                  <a:pt x="3785" y="1590"/>
                  <a:pt x="3785" y="1611"/>
                </a:cubicBezTo>
                <a:cubicBezTo>
                  <a:pt x="3816" y="1611"/>
                  <a:pt x="3825" y="1611"/>
                  <a:pt x="3836" y="1601"/>
                </a:cubicBezTo>
                <a:lnTo>
                  <a:pt x="3453" y="886"/>
                </a:lnTo>
                <a:lnTo>
                  <a:pt x="3342" y="675"/>
                </a:lnTo>
                <a:cubicBezTo>
                  <a:pt x="3272" y="685"/>
                  <a:pt x="3272" y="805"/>
                  <a:pt x="3192" y="836"/>
                </a:cubicBezTo>
                <a:lnTo>
                  <a:pt x="3151" y="776"/>
                </a:lnTo>
                <a:cubicBezTo>
                  <a:pt x="3181" y="735"/>
                  <a:pt x="3262" y="715"/>
                  <a:pt x="3252" y="655"/>
                </a:cubicBezTo>
                <a:lnTo>
                  <a:pt x="3252" y="655"/>
                </a:lnTo>
                <a:cubicBezTo>
                  <a:pt x="3245" y="665"/>
                  <a:pt x="3232" y="669"/>
                  <a:pt x="3217" y="669"/>
                </a:cubicBezTo>
                <a:cubicBezTo>
                  <a:pt x="3190" y="669"/>
                  <a:pt x="3158" y="654"/>
                  <a:pt x="3151" y="635"/>
                </a:cubicBezTo>
                <a:cubicBezTo>
                  <a:pt x="3262" y="635"/>
                  <a:pt x="3212" y="574"/>
                  <a:pt x="3312" y="574"/>
                </a:cubicBezTo>
                <a:lnTo>
                  <a:pt x="3473" y="866"/>
                </a:lnTo>
                <a:lnTo>
                  <a:pt x="3302" y="554"/>
                </a:lnTo>
                <a:cubicBezTo>
                  <a:pt x="3272" y="554"/>
                  <a:pt x="3232" y="554"/>
                  <a:pt x="3212" y="564"/>
                </a:cubicBezTo>
                <a:lnTo>
                  <a:pt x="2829" y="10"/>
                </a:lnTo>
                <a:cubicBezTo>
                  <a:pt x="2778" y="20"/>
                  <a:pt x="2749" y="40"/>
                  <a:pt x="2718" y="60"/>
                </a:cubicBezTo>
                <a:lnTo>
                  <a:pt x="2678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48"/>
          <p:cNvSpPr/>
          <p:nvPr/>
        </p:nvSpPr>
        <p:spPr>
          <a:xfrm>
            <a:off x="2886326" y="2925951"/>
            <a:ext cx="18666" cy="24118"/>
          </a:xfrm>
          <a:custGeom>
            <a:avLst/>
            <a:gdLst/>
            <a:ahLst/>
            <a:cxnLst/>
            <a:rect l="l" t="t" r="r" b="b"/>
            <a:pathLst>
              <a:path w="202" h="261" extrusionOk="0">
                <a:moveTo>
                  <a:pt x="85" y="111"/>
                </a:moveTo>
                <a:cubicBezTo>
                  <a:pt x="88" y="113"/>
                  <a:pt x="90" y="116"/>
                  <a:pt x="90" y="122"/>
                </a:cubicBezTo>
                <a:cubicBezTo>
                  <a:pt x="89" y="118"/>
                  <a:pt x="87" y="114"/>
                  <a:pt x="85" y="111"/>
                </a:cubicBezTo>
                <a:close/>
                <a:moveTo>
                  <a:pt x="30" y="1"/>
                </a:moveTo>
                <a:lnTo>
                  <a:pt x="30" y="1"/>
                </a:lnTo>
                <a:cubicBezTo>
                  <a:pt x="0" y="122"/>
                  <a:pt x="101" y="71"/>
                  <a:pt x="20" y="212"/>
                </a:cubicBezTo>
                <a:cubicBezTo>
                  <a:pt x="46" y="247"/>
                  <a:pt x="72" y="261"/>
                  <a:pt x="99" y="261"/>
                </a:cubicBezTo>
                <a:cubicBezTo>
                  <a:pt x="133" y="261"/>
                  <a:pt x="167" y="236"/>
                  <a:pt x="201" y="202"/>
                </a:cubicBezTo>
                <a:cubicBezTo>
                  <a:pt x="141" y="202"/>
                  <a:pt x="141" y="91"/>
                  <a:pt x="70" y="71"/>
                </a:cubicBezTo>
                <a:lnTo>
                  <a:pt x="70" y="71"/>
                </a:lnTo>
                <a:cubicBezTo>
                  <a:pt x="70" y="81"/>
                  <a:pt x="81" y="91"/>
                  <a:pt x="81" y="102"/>
                </a:cubicBezTo>
                <a:cubicBezTo>
                  <a:pt x="81" y="102"/>
                  <a:pt x="81" y="102"/>
                  <a:pt x="81" y="102"/>
                </a:cubicBezTo>
                <a:lnTo>
                  <a:pt x="81" y="102"/>
                </a:lnTo>
                <a:cubicBezTo>
                  <a:pt x="74" y="89"/>
                  <a:pt x="67" y="78"/>
                  <a:pt x="61" y="71"/>
                </a:cubicBezTo>
                <a:lnTo>
                  <a:pt x="50" y="71"/>
                </a:lnTo>
                <a:cubicBezTo>
                  <a:pt x="50" y="61"/>
                  <a:pt x="50" y="61"/>
                  <a:pt x="61" y="51"/>
                </a:cubicBezTo>
                <a:cubicBezTo>
                  <a:pt x="50" y="41"/>
                  <a:pt x="40" y="21"/>
                  <a:pt x="3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48"/>
          <p:cNvSpPr/>
          <p:nvPr/>
        </p:nvSpPr>
        <p:spPr>
          <a:xfrm>
            <a:off x="3017129" y="3182582"/>
            <a:ext cx="2865" cy="3789"/>
          </a:xfrm>
          <a:custGeom>
            <a:avLst/>
            <a:gdLst/>
            <a:ahLst/>
            <a:cxnLst/>
            <a:rect l="l" t="t" r="r" b="b"/>
            <a:pathLst>
              <a:path w="31" h="41" extrusionOk="0">
                <a:moveTo>
                  <a:pt x="0" y="0"/>
                </a:moveTo>
                <a:lnTo>
                  <a:pt x="0" y="10"/>
                </a:lnTo>
                <a:cubicBezTo>
                  <a:pt x="7" y="17"/>
                  <a:pt x="14" y="23"/>
                  <a:pt x="20" y="27"/>
                </a:cubicBezTo>
                <a:lnTo>
                  <a:pt x="20" y="27"/>
                </a:lnTo>
                <a:cubicBezTo>
                  <a:pt x="14" y="17"/>
                  <a:pt x="7" y="7"/>
                  <a:pt x="0" y="0"/>
                </a:cubicBezTo>
                <a:close/>
                <a:moveTo>
                  <a:pt x="20" y="27"/>
                </a:moveTo>
                <a:cubicBezTo>
                  <a:pt x="24" y="32"/>
                  <a:pt x="27" y="37"/>
                  <a:pt x="31" y="41"/>
                </a:cubicBezTo>
                <a:lnTo>
                  <a:pt x="31" y="30"/>
                </a:lnTo>
                <a:cubicBezTo>
                  <a:pt x="27" y="30"/>
                  <a:pt x="24" y="29"/>
                  <a:pt x="20" y="27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48"/>
          <p:cNvSpPr/>
          <p:nvPr/>
        </p:nvSpPr>
        <p:spPr>
          <a:xfrm>
            <a:off x="3019901" y="3186278"/>
            <a:ext cx="1016" cy="92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1" y="1"/>
                </a:moveTo>
                <a:lnTo>
                  <a:pt x="1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8"/>
          <p:cNvSpPr/>
          <p:nvPr/>
        </p:nvSpPr>
        <p:spPr>
          <a:xfrm>
            <a:off x="3020825" y="3186278"/>
            <a:ext cx="92" cy="1016"/>
          </a:xfrm>
          <a:custGeom>
            <a:avLst/>
            <a:gdLst/>
            <a:ahLst/>
            <a:cxnLst/>
            <a:rect l="l" t="t" r="r" b="b"/>
            <a:pathLst>
              <a:path w="1" h="11" extrusionOk="0">
                <a:moveTo>
                  <a:pt x="1" y="1"/>
                </a:moveTo>
                <a:lnTo>
                  <a:pt x="1" y="1"/>
                </a:lnTo>
                <a:lnTo>
                  <a:pt x="1" y="1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48"/>
          <p:cNvSpPr/>
          <p:nvPr/>
        </p:nvSpPr>
        <p:spPr>
          <a:xfrm>
            <a:off x="3047807" y="3173249"/>
            <a:ext cx="14046" cy="11273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51" y="1"/>
                </a:moveTo>
                <a:cubicBezTo>
                  <a:pt x="1" y="30"/>
                  <a:pt x="61" y="81"/>
                  <a:pt x="51" y="121"/>
                </a:cubicBezTo>
                <a:cubicBezTo>
                  <a:pt x="81" y="71"/>
                  <a:pt x="102" y="81"/>
                  <a:pt x="152" y="30"/>
                </a:cubicBezTo>
                <a:lnTo>
                  <a:pt x="152" y="30"/>
                </a:lnTo>
                <a:cubicBezTo>
                  <a:pt x="131" y="34"/>
                  <a:pt x="117" y="36"/>
                  <a:pt x="105" y="36"/>
                </a:cubicBezTo>
                <a:cubicBezTo>
                  <a:pt x="82" y="36"/>
                  <a:pt x="71" y="27"/>
                  <a:pt x="5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48"/>
          <p:cNvSpPr/>
          <p:nvPr/>
        </p:nvSpPr>
        <p:spPr>
          <a:xfrm>
            <a:off x="3065456" y="3172325"/>
            <a:ext cx="5175" cy="2495"/>
          </a:xfrm>
          <a:custGeom>
            <a:avLst/>
            <a:gdLst/>
            <a:ahLst/>
            <a:cxnLst/>
            <a:rect l="l" t="t" r="r" b="b"/>
            <a:pathLst>
              <a:path w="56" h="27" extrusionOk="0">
                <a:moveTo>
                  <a:pt x="41" y="0"/>
                </a:moveTo>
                <a:cubicBezTo>
                  <a:pt x="34" y="8"/>
                  <a:pt x="27" y="15"/>
                  <a:pt x="16" y="15"/>
                </a:cubicBezTo>
                <a:cubicBezTo>
                  <a:pt x="12" y="15"/>
                  <a:pt x="7" y="13"/>
                  <a:pt x="1" y="11"/>
                </a:cubicBezTo>
                <a:lnTo>
                  <a:pt x="1" y="11"/>
                </a:lnTo>
                <a:cubicBezTo>
                  <a:pt x="9" y="22"/>
                  <a:pt x="18" y="26"/>
                  <a:pt x="26" y="26"/>
                </a:cubicBezTo>
                <a:cubicBezTo>
                  <a:pt x="44" y="26"/>
                  <a:pt x="55" y="0"/>
                  <a:pt x="4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48"/>
          <p:cNvSpPr/>
          <p:nvPr/>
        </p:nvSpPr>
        <p:spPr>
          <a:xfrm>
            <a:off x="3088742" y="2922096"/>
            <a:ext cx="8501" cy="4713"/>
          </a:xfrm>
          <a:custGeom>
            <a:avLst/>
            <a:gdLst/>
            <a:ahLst/>
            <a:cxnLst/>
            <a:rect l="l" t="t" r="r" b="b"/>
            <a:pathLst>
              <a:path w="92" h="51" extrusionOk="0">
                <a:moveTo>
                  <a:pt x="71" y="1"/>
                </a:moveTo>
                <a:lnTo>
                  <a:pt x="1" y="41"/>
                </a:lnTo>
                <a:lnTo>
                  <a:pt x="21" y="51"/>
                </a:lnTo>
                <a:lnTo>
                  <a:pt x="91" y="10"/>
                </a:lnTo>
                <a:lnTo>
                  <a:pt x="7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48"/>
          <p:cNvSpPr/>
          <p:nvPr/>
        </p:nvSpPr>
        <p:spPr>
          <a:xfrm>
            <a:off x="2897189" y="3033720"/>
            <a:ext cx="924" cy="1941"/>
          </a:xfrm>
          <a:custGeom>
            <a:avLst/>
            <a:gdLst/>
            <a:ahLst/>
            <a:cxnLst/>
            <a:rect l="l" t="t" r="r" b="b"/>
            <a:pathLst>
              <a:path w="10" h="21" extrusionOk="0">
                <a:moveTo>
                  <a:pt x="0" y="1"/>
                </a:moveTo>
                <a:lnTo>
                  <a:pt x="0" y="21"/>
                </a:lnTo>
                <a:lnTo>
                  <a:pt x="10" y="21"/>
                </a:lnTo>
                <a:cubicBezTo>
                  <a:pt x="10" y="21"/>
                  <a:pt x="10" y="10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48"/>
          <p:cNvSpPr/>
          <p:nvPr/>
        </p:nvSpPr>
        <p:spPr>
          <a:xfrm>
            <a:off x="2895341" y="3028175"/>
            <a:ext cx="3789" cy="5637"/>
          </a:xfrm>
          <a:custGeom>
            <a:avLst/>
            <a:gdLst/>
            <a:ahLst/>
            <a:cxnLst/>
            <a:rect l="l" t="t" r="r" b="b"/>
            <a:pathLst>
              <a:path w="41" h="61" extrusionOk="0">
                <a:moveTo>
                  <a:pt x="40" y="0"/>
                </a:moveTo>
                <a:cubicBezTo>
                  <a:pt x="20" y="10"/>
                  <a:pt x="10" y="10"/>
                  <a:pt x="0" y="10"/>
                </a:cubicBezTo>
                <a:cubicBezTo>
                  <a:pt x="10" y="30"/>
                  <a:pt x="20" y="50"/>
                  <a:pt x="20" y="61"/>
                </a:cubicBezTo>
                <a:lnTo>
                  <a:pt x="40" y="10"/>
                </a:lnTo>
                <a:lnTo>
                  <a:pt x="4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48"/>
          <p:cNvSpPr/>
          <p:nvPr/>
        </p:nvSpPr>
        <p:spPr>
          <a:xfrm>
            <a:off x="2932487" y="2988165"/>
            <a:ext cx="10349" cy="11181"/>
          </a:xfrm>
          <a:custGeom>
            <a:avLst/>
            <a:gdLst/>
            <a:ahLst/>
            <a:cxnLst/>
            <a:rect l="l" t="t" r="r" b="b"/>
            <a:pathLst>
              <a:path w="112" h="121" extrusionOk="0">
                <a:moveTo>
                  <a:pt x="101" y="0"/>
                </a:moveTo>
                <a:lnTo>
                  <a:pt x="1" y="51"/>
                </a:lnTo>
                <a:cubicBezTo>
                  <a:pt x="21" y="71"/>
                  <a:pt x="21" y="101"/>
                  <a:pt x="31" y="121"/>
                </a:cubicBezTo>
                <a:lnTo>
                  <a:pt x="111" y="81"/>
                </a:lnTo>
                <a:cubicBezTo>
                  <a:pt x="71" y="60"/>
                  <a:pt x="111" y="20"/>
                  <a:pt x="10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48"/>
          <p:cNvSpPr/>
          <p:nvPr/>
        </p:nvSpPr>
        <p:spPr>
          <a:xfrm>
            <a:off x="2927867" y="2990013"/>
            <a:ext cx="4713" cy="4713"/>
          </a:xfrm>
          <a:custGeom>
            <a:avLst/>
            <a:gdLst/>
            <a:ahLst/>
            <a:cxnLst/>
            <a:rect l="l" t="t" r="r" b="b"/>
            <a:pathLst>
              <a:path w="51" h="51" extrusionOk="0">
                <a:moveTo>
                  <a:pt x="0" y="0"/>
                </a:moveTo>
                <a:cubicBezTo>
                  <a:pt x="10" y="11"/>
                  <a:pt x="10" y="31"/>
                  <a:pt x="0" y="51"/>
                </a:cubicBezTo>
                <a:lnTo>
                  <a:pt x="51" y="31"/>
                </a:lnTo>
                <a:cubicBezTo>
                  <a:pt x="40" y="11"/>
                  <a:pt x="31" y="0"/>
                  <a:pt x="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48"/>
          <p:cNvSpPr/>
          <p:nvPr/>
        </p:nvSpPr>
        <p:spPr>
          <a:xfrm>
            <a:off x="2877599" y="3044900"/>
            <a:ext cx="49437" cy="109870"/>
          </a:xfrm>
          <a:custGeom>
            <a:avLst/>
            <a:gdLst/>
            <a:ahLst/>
            <a:cxnLst/>
            <a:rect l="l" t="t" r="r" b="b"/>
            <a:pathLst>
              <a:path w="535" h="1189" extrusionOk="0">
                <a:moveTo>
                  <a:pt x="21" y="0"/>
                </a:moveTo>
                <a:lnTo>
                  <a:pt x="0" y="41"/>
                </a:lnTo>
                <a:lnTo>
                  <a:pt x="265" y="631"/>
                </a:lnTo>
                <a:lnTo>
                  <a:pt x="265" y="631"/>
                </a:lnTo>
                <a:lnTo>
                  <a:pt x="11" y="50"/>
                </a:lnTo>
                <a:lnTo>
                  <a:pt x="31" y="0"/>
                </a:lnTo>
                <a:close/>
                <a:moveTo>
                  <a:pt x="265" y="631"/>
                </a:moveTo>
                <a:lnTo>
                  <a:pt x="504" y="1178"/>
                </a:lnTo>
                <a:lnTo>
                  <a:pt x="509" y="1176"/>
                </a:lnTo>
                <a:lnTo>
                  <a:pt x="509" y="1176"/>
                </a:lnTo>
                <a:lnTo>
                  <a:pt x="265" y="631"/>
                </a:lnTo>
                <a:close/>
                <a:moveTo>
                  <a:pt x="524" y="1168"/>
                </a:moveTo>
                <a:lnTo>
                  <a:pt x="509" y="1176"/>
                </a:lnTo>
                <a:lnTo>
                  <a:pt x="509" y="1176"/>
                </a:lnTo>
                <a:lnTo>
                  <a:pt x="514" y="1188"/>
                </a:lnTo>
                <a:lnTo>
                  <a:pt x="534" y="1178"/>
                </a:lnTo>
                <a:lnTo>
                  <a:pt x="524" y="1168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48"/>
          <p:cNvSpPr/>
          <p:nvPr/>
        </p:nvSpPr>
        <p:spPr>
          <a:xfrm>
            <a:off x="2904581" y="3033720"/>
            <a:ext cx="1941" cy="4713"/>
          </a:xfrm>
          <a:custGeom>
            <a:avLst/>
            <a:gdLst/>
            <a:ahLst/>
            <a:cxnLst/>
            <a:rect l="l" t="t" r="r" b="b"/>
            <a:pathLst>
              <a:path w="21" h="51" extrusionOk="0">
                <a:moveTo>
                  <a:pt x="21" y="1"/>
                </a:moveTo>
                <a:cubicBezTo>
                  <a:pt x="10" y="21"/>
                  <a:pt x="1" y="30"/>
                  <a:pt x="1" y="51"/>
                </a:cubicBezTo>
                <a:cubicBezTo>
                  <a:pt x="10" y="30"/>
                  <a:pt x="10" y="21"/>
                  <a:pt x="2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48"/>
          <p:cNvSpPr/>
          <p:nvPr/>
        </p:nvSpPr>
        <p:spPr>
          <a:xfrm>
            <a:off x="2887856" y="2992785"/>
            <a:ext cx="4713" cy="4620"/>
          </a:xfrm>
          <a:custGeom>
            <a:avLst/>
            <a:gdLst/>
            <a:ahLst/>
            <a:cxnLst/>
            <a:rect l="l" t="t" r="r" b="b"/>
            <a:pathLst>
              <a:path w="51" h="50" extrusionOk="0">
                <a:moveTo>
                  <a:pt x="50" y="1"/>
                </a:moveTo>
                <a:cubicBezTo>
                  <a:pt x="21" y="10"/>
                  <a:pt x="10" y="21"/>
                  <a:pt x="1" y="41"/>
                </a:cubicBezTo>
                <a:cubicBezTo>
                  <a:pt x="6" y="47"/>
                  <a:pt x="11" y="49"/>
                  <a:pt x="15" y="49"/>
                </a:cubicBezTo>
                <a:cubicBezTo>
                  <a:pt x="31" y="49"/>
                  <a:pt x="34" y="9"/>
                  <a:pt x="5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48"/>
          <p:cNvSpPr/>
          <p:nvPr/>
        </p:nvSpPr>
        <p:spPr>
          <a:xfrm>
            <a:off x="3054276" y="2912856"/>
            <a:ext cx="3881" cy="1386"/>
          </a:xfrm>
          <a:custGeom>
            <a:avLst/>
            <a:gdLst/>
            <a:ahLst/>
            <a:cxnLst/>
            <a:rect l="l" t="t" r="r" b="b"/>
            <a:pathLst>
              <a:path w="42" h="15" extrusionOk="0">
                <a:moveTo>
                  <a:pt x="1" y="0"/>
                </a:moveTo>
                <a:cubicBezTo>
                  <a:pt x="15" y="7"/>
                  <a:pt x="25" y="14"/>
                  <a:pt x="32" y="14"/>
                </a:cubicBezTo>
                <a:cubicBezTo>
                  <a:pt x="35" y="14"/>
                  <a:pt x="38" y="13"/>
                  <a:pt x="41" y="10"/>
                </a:cubicBez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48"/>
          <p:cNvSpPr/>
          <p:nvPr/>
        </p:nvSpPr>
        <p:spPr>
          <a:xfrm>
            <a:off x="2545593" y="2533353"/>
            <a:ext cx="36315" cy="66070"/>
          </a:xfrm>
          <a:custGeom>
            <a:avLst/>
            <a:gdLst/>
            <a:ahLst/>
            <a:cxnLst/>
            <a:rect l="l" t="t" r="r" b="b"/>
            <a:pathLst>
              <a:path w="393" h="715" extrusionOk="0">
                <a:moveTo>
                  <a:pt x="129" y="222"/>
                </a:moveTo>
                <a:cubicBezTo>
                  <a:pt x="130" y="228"/>
                  <a:pt x="131" y="231"/>
                  <a:pt x="131" y="231"/>
                </a:cubicBezTo>
                <a:cubicBezTo>
                  <a:pt x="131" y="228"/>
                  <a:pt x="130" y="225"/>
                  <a:pt x="129" y="222"/>
                </a:cubicBezTo>
                <a:close/>
                <a:moveTo>
                  <a:pt x="70" y="0"/>
                </a:moveTo>
                <a:lnTo>
                  <a:pt x="70" y="0"/>
                </a:lnTo>
                <a:cubicBezTo>
                  <a:pt x="30" y="10"/>
                  <a:pt x="90" y="70"/>
                  <a:pt x="61" y="101"/>
                </a:cubicBezTo>
                <a:cubicBezTo>
                  <a:pt x="70" y="90"/>
                  <a:pt x="61" y="70"/>
                  <a:pt x="50" y="61"/>
                </a:cubicBezTo>
                <a:lnTo>
                  <a:pt x="0" y="101"/>
                </a:lnTo>
                <a:lnTo>
                  <a:pt x="302" y="714"/>
                </a:lnTo>
                <a:lnTo>
                  <a:pt x="392" y="694"/>
                </a:lnTo>
                <a:cubicBezTo>
                  <a:pt x="383" y="664"/>
                  <a:pt x="332" y="644"/>
                  <a:pt x="352" y="614"/>
                </a:cubicBezTo>
                <a:cubicBezTo>
                  <a:pt x="347" y="607"/>
                  <a:pt x="342" y="603"/>
                  <a:pt x="336" y="603"/>
                </a:cubicBezTo>
                <a:cubicBezTo>
                  <a:pt x="326" y="603"/>
                  <a:pt x="315" y="616"/>
                  <a:pt x="308" y="632"/>
                </a:cubicBezTo>
                <a:lnTo>
                  <a:pt x="308" y="632"/>
                </a:lnTo>
                <a:lnTo>
                  <a:pt x="312" y="614"/>
                </a:lnTo>
                <a:lnTo>
                  <a:pt x="312" y="614"/>
                </a:lnTo>
                <a:cubicBezTo>
                  <a:pt x="305" y="628"/>
                  <a:pt x="297" y="638"/>
                  <a:pt x="294" y="638"/>
                </a:cubicBezTo>
                <a:cubicBezTo>
                  <a:pt x="293" y="638"/>
                  <a:pt x="292" y="637"/>
                  <a:pt x="292" y="634"/>
                </a:cubicBezTo>
                <a:lnTo>
                  <a:pt x="50" y="161"/>
                </a:lnTo>
                <a:cubicBezTo>
                  <a:pt x="52" y="160"/>
                  <a:pt x="54" y="160"/>
                  <a:pt x="57" y="160"/>
                </a:cubicBezTo>
                <a:cubicBezTo>
                  <a:pt x="78" y="160"/>
                  <a:pt x="120" y="195"/>
                  <a:pt x="129" y="222"/>
                </a:cubicBezTo>
                <a:lnTo>
                  <a:pt x="129" y="222"/>
                </a:lnTo>
                <a:cubicBezTo>
                  <a:pt x="126" y="203"/>
                  <a:pt x="116" y="157"/>
                  <a:pt x="101" y="110"/>
                </a:cubicBezTo>
                <a:cubicBezTo>
                  <a:pt x="81" y="50"/>
                  <a:pt x="70" y="0"/>
                  <a:pt x="7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48"/>
          <p:cNvSpPr/>
          <p:nvPr/>
        </p:nvSpPr>
        <p:spPr>
          <a:xfrm>
            <a:off x="2551137" y="2527717"/>
            <a:ext cx="1941" cy="5729"/>
          </a:xfrm>
          <a:custGeom>
            <a:avLst/>
            <a:gdLst/>
            <a:ahLst/>
            <a:cxnLst/>
            <a:rect l="l" t="t" r="r" b="b"/>
            <a:pathLst>
              <a:path w="21" h="62" extrusionOk="0">
                <a:moveTo>
                  <a:pt x="1" y="1"/>
                </a:moveTo>
                <a:cubicBezTo>
                  <a:pt x="1" y="8"/>
                  <a:pt x="2" y="15"/>
                  <a:pt x="4" y="22"/>
                </a:cubicBezTo>
                <a:lnTo>
                  <a:pt x="4" y="22"/>
                </a:lnTo>
                <a:lnTo>
                  <a:pt x="1" y="1"/>
                </a:lnTo>
                <a:close/>
                <a:moveTo>
                  <a:pt x="4" y="22"/>
                </a:moveTo>
                <a:lnTo>
                  <a:pt x="10" y="61"/>
                </a:lnTo>
                <a:cubicBezTo>
                  <a:pt x="10" y="51"/>
                  <a:pt x="21" y="51"/>
                  <a:pt x="21" y="51"/>
                </a:cubicBezTo>
                <a:cubicBezTo>
                  <a:pt x="14" y="45"/>
                  <a:pt x="8" y="34"/>
                  <a:pt x="4" y="22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48"/>
          <p:cNvSpPr/>
          <p:nvPr/>
        </p:nvSpPr>
        <p:spPr>
          <a:xfrm>
            <a:off x="2557605" y="2550078"/>
            <a:ext cx="12197" cy="29847"/>
          </a:xfrm>
          <a:custGeom>
            <a:avLst/>
            <a:gdLst/>
            <a:ahLst/>
            <a:cxnLst/>
            <a:rect l="l" t="t" r="r" b="b"/>
            <a:pathLst>
              <a:path w="132" h="323" extrusionOk="0">
                <a:moveTo>
                  <a:pt x="41" y="0"/>
                </a:moveTo>
                <a:lnTo>
                  <a:pt x="1" y="50"/>
                </a:lnTo>
                <a:lnTo>
                  <a:pt x="21" y="81"/>
                </a:lnTo>
                <a:lnTo>
                  <a:pt x="23" y="85"/>
                </a:lnTo>
                <a:lnTo>
                  <a:pt x="23" y="85"/>
                </a:lnTo>
                <a:cubicBezTo>
                  <a:pt x="31" y="58"/>
                  <a:pt x="32" y="38"/>
                  <a:pt x="41" y="0"/>
                </a:cubicBezTo>
                <a:close/>
                <a:moveTo>
                  <a:pt x="23" y="85"/>
                </a:moveTo>
                <a:lnTo>
                  <a:pt x="23" y="85"/>
                </a:lnTo>
                <a:cubicBezTo>
                  <a:pt x="22" y="87"/>
                  <a:pt x="22" y="89"/>
                  <a:pt x="21" y="90"/>
                </a:cubicBezTo>
                <a:lnTo>
                  <a:pt x="74" y="197"/>
                </a:lnTo>
                <a:lnTo>
                  <a:pt x="23" y="85"/>
                </a:lnTo>
                <a:close/>
                <a:moveTo>
                  <a:pt x="74" y="197"/>
                </a:moveTo>
                <a:lnTo>
                  <a:pt x="132" y="322"/>
                </a:lnTo>
                <a:lnTo>
                  <a:pt x="132" y="312"/>
                </a:lnTo>
                <a:lnTo>
                  <a:pt x="74" y="197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48"/>
          <p:cNvSpPr/>
          <p:nvPr/>
        </p:nvSpPr>
        <p:spPr>
          <a:xfrm>
            <a:off x="2564166" y="2541670"/>
            <a:ext cx="1016" cy="3789"/>
          </a:xfrm>
          <a:custGeom>
            <a:avLst/>
            <a:gdLst/>
            <a:ahLst/>
            <a:cxnLst/>
            <a:rect l="l" t="t" r="r" b="b"/>
            <a:pathLst>
              <a:path w="11" h="41" extrusionOk="0">
                <a:moveTo>
                  <a:pt x="1" y="0"/>
                </a:moveTo>
                <a:cubicBezTo>
                  <a:pt x="1" y="20"/>
                  <a:pt x="1" y="20"/>
                  <a:pt x="10" y="41"/>
                </a:cubicBezTo>
                <a:lnTo>
                  <a:pt x="10" y="20"/>
                </a:lnTo>
                <a:cubicBezTo>
                  <a:pt x="10" y="11"/>
                  <a:pt x="1" y="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48"/>
          <p:cNvSpPr/>
          <p:nvPr/>
        </p:nvSpPr>
        <p:spPr>
          <a:xfrm>
            <a:off x="2552985" y="2532337"/>
            <a:ext cx="2865" cy="2957"/>
          </a:xfrm>
          <a:custGeom>
            <a:avLst/>
            <a:gdLst/>
            <a:ahLst/>
            <a:cxnLst/>
            <a:rect l="l" t="t" r="r" b="b"/>
            <a:pathLst>
              <a:path w="31" h="32" extrusionOk="0">
                <a:moveTo>
                  <a:pt x="1" y="1"/>
                </a:moveTo>
                <a:cubicBezTo>
                  <a:pt x="10" y="21"/>
                  <a:pt x="21" y="21"/>
                  <a:pt x="31" y="31"/>
                </a:cubicBezTo>
                <a:lnTo>
                  <a:pt x="1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48"/>
          <p:cNvSpPr/>
          <p:nvPr/>
        </p:nvSpPr>
        <p:spPr>
          <a:xfrm>
            <a:off x="2513990" y="2493250"/>
            <a:ext cx="99520" cy="153670"/>
          </a:xfrm>
          <a:custGeom>
            <a:avLst/>
            <a:gdLst/>
            <a:ahLst/>
            <a:cxnLst/>
            <a:rect l="l" t="t" r="r" b="b"/>
            <a:pathLst>
              <a:path w="1077" h="1663" extrusionOk="0">
                <a:moveTo>
                  <a:pt x="231" y="52"/>
                </a:moveTo>
                <a:cubicBezTo>
                  <a:pt x="232" y="54"/>
                  <a:pt x="233" y="57"/>
                  <a:pt x="234" y="60"/>
                </a:cubicBezTo>
                <a:lnTo>
                  <a:pt x="234" y="60"/>
                </a:lnTo>
                <a:cubicBezTo>
                  <a:pt x="236" y="59"/>
                  <a:pt x="236" y="56"/>
                  <a:pt x="231" y="52"/>
                </a:cubicBezTo>
                <a:close/>
                <a:moveTo>
                  <a:pt x="966" y="1511"/>
                </a:moveTo>
                <a:lnTo>
                  <a:pt x="1007" y="1521"/>
                </a:lnTo>
                <a:cubicBezTo>
                  <a:pt x="1002" y="1525"/>
                  <a:pt x="998" y="1528"/>
                  <a:pt x="993" y="1528"/>
                </a:cubicBezTo>
                <a:cubicBezTo>
                  <a:pt x="986" y="1528"/>
                  <a:pt x="978" y="1523"/>
                  <a:pt x="966" y="1511"/>
                </a:cubicBezTo>
                <a:close/>
                <a:moveTo>
                  <a:pt x="221" y="1"/>
                </a:moveTo>
                <a:cubicBezTo>
                  <a:pt x="201" y="11"/>
                  <a:pt x="201" y="31"/>
                  <a:pt x="201" y="41"/>
                </a:cubicBezTo>
                <a:cubicBezTo>
                  <a:pt x="196" y="19"/>
                  <a:pt x="172" y="12"/>
                  <a:pt x="148" y="12"/>
                </a:cubicBezTo>
                <a:cubicBezTo>
                  <a:pt x="129" y="12"/>
                  <a:pt x="110" y="17"/>
                  <a:pt x="101" y="21"/>
                </a:cubicBezTo>
                <a:cubicBezTo>
                  <a:pt x="90" y="72"/>
                  <a:pt x="50" y="112"/>
                  <a:pt x="0" y="152"/>
                </a:cubicBezTo>
                <a:lnTo>
                  <a:pt x="734" y="1652"/>
                </a:lnTo>
                <a:cubicBezTo>
                  <a:pt x="765" y="1642"/>
                  <a:pt x="795" y="1642"/>
                  <a:pt x="815" y="1632"/>
                </a:cubicBezTo>
                <a:lnTo>
                  <a:pt x="815" y="1632"/>
                </a:lnTo>
                <a:cubicBezTo>
                  <a:pt x="815" y="1632"/>
                  <a:pt x="805" y="1642"/>
                  <a:pt x="815" y="1662"/>
                </a:cubicBezTo>
                <a:cubicBezTo>
                  <a:pt x="916" y="1632"/>
                  <a:pt x="966" y="1652"/>
                  <a:pt x="1077" y="1602"/>
                </a:cubicBezTo>
                <a:lnTo>
                  <a:pt x="1057" y="1481"/>
                </a:lnTo>
                <a:cubicBezTo>
                  <a:pt x="1054" y="1475"/>
                  <a:pt x="1051" y="1473"/>
                  <a:pt x="1048" y="1473"/>
                </a:cubicBezTo>
                <a:cubicBezTo>
                  <a:pt x="1040" y="1473"/>
                  <a:pt x="1031" y="1487"/>
                  <a:pt x="1016" y="1501"/>
                </a:cubicBezTo>
                <a:cubicBezTo>
                  <a:pt x="1016" y="1484"/>
                  <a:pt x="1016" y="1459"/>
                  <a:pt x="997" y="1459"/>
                </a:cubicBezTo>
                <a:cubicBezTo>
                  <a:pt x="994" y="1459"/>
                  <a:pt x="991" y="1459"/>
                  <a:pt x="986" y="1461"/>
                </a:cubicBezTo>
                <a:cubicBezTo>
                  <a:pt x="980" y="1457"/>
                  <a:pt x="974" y="1456"/>
                  <a:pt x="968" y="1456"/>
                </a:cubicBezTo>
                <a:cubicBezTo>
                  <a:pt x="927" y="1456"/>
                  <a:pt x="922" y="1542"/>
                  <a:pt x="890" y="1542"/>
                </a:cubicBezTo>
                <a:cubicBezTo>
                  <a:pt x="889" y="1542"/>
                  <a:pt x="887" y="1542"/>
                  <a:pt x="886" y="1541"/>
                </a:cubicBezTo>
                <a:lnTo>
                  <a:pt x="895" y="1531"/>
                </a:lnTo>
                <a:cubicBezTo>
                  <a:pt x="883" y="1526"/>
                  <a:pt x="870" y="1523"/>
                  <a:pt x="859" y="1523"/>
                </a:cubicBezTo>
                <a:cubicBezTo>
                  <a:pt x="826" y="1523"/>
                  <a:pt x="800" y="1544"/>
                  <a:pt x="785" y="1582"/>
                </a:cubicBezTo>
                <a:cubicBezTo>
                  <a:pt x="734" y="1491"/>
                  <a:pt x="886" y="1541"/>
                  <a:pt x="815" y="1471"/>
                </a:cubicBezTo>
                <a:lnTo>
                  <a:pt x="815" y="1471"/>
                </a:lnTo>
                <a:cubicBezTo>
                  <a:pt x="819" y="1473"/>
                  <a:pt x="824" y="1474"/>
                  <a:pt x="828" y="1474"/>
                </a:cubicBezTo>
                <a:cubicBezTo>
                  <a:pt x="864" y="1474"/>
                  <a:pt x="899" y="1408"/>
                  <a:pt x="926" y="1390"/>
                </a:cubicBezTo>
                <a:cubicBezTo>
                  <a:pt x="875" y="1380"/>
                  <a:pt x="805" y="1300"/>
                  <a:pt x="805" y="1239"/>
                </a:cubicBezTo>
                <a:lnTo>
                  <a:pt x="805" y="1239"/>
                </a:lnTo>
                <a:cubicBezTo>
                  <a:pt x="714" y="1330"/>
                  <a:pt x="855" y="1450"/>
                  <a:pt x="765" y="1511"/>
                </a:cubicBezTo>
                <a:lnTo>
                  <a:pt x="714" y="1501"/>
                </a:lnTo>
                <a:lnTo>
                  <a:pt x="101" y="263"/>
                </a:lnTo>
                <a:lnTo>
                  <a:pt x="110" y="263"/>
                </a:lnTo>
                <a:lnTo>
                  <a:pt x="60" y="162"/>
                </a:lnTo>
                <a:cubicBezTo>
                  <a:pt x="64" y="158"/>
                  <a:pt x="67" y="157"/>
                  <a:pt x="71" y="157"/>
                </a:cubicBezTo>
                <a:cubicBezTo>
                  <a:pt x="88" y="157"/>
                  <a:pt x="100" y="206"/>
                  <a:pt x="121" y="206"/>
                </a:cubicBezTo>
                <a:cubicBezTo>
                  <a:pt x="127" y="206"/>
                  <a:pt x="133" y="202"/>
                  <a:pt x="141" y="193"/>
                </a:cubicBezTo>
                <a:cubicBezTo>
                  <a:pt x="130" y="142"/>
                  <a:pt x="191" y="152"/>
                  <a:pt x="181" y="122"/>
                </a:cubicBezTo>
                <a:lnTo>
                  <a:pt x="181" y="122"/>
                </a:lnTo>
                <a:cubicBezTo>
                  <a:pt x="188" y="136"/>
                  <a:pt x="200" y="150"/>
                  <a:pt x="217" y="150"/>
                </a:cubicBezTo>
                <a:cubicBezTo>
                  <a:pt x="225" y="150"/>
                  <a:pt x="233" y="148"/>
                  <a:pt x="242" y="142"/>
                </a:cubicBezTo>
                <a:cubicBezTo>
                  <a:pt x="231" y="132"/>
                  <a:pt x="201" y="102"/>
                  <a:pt x="221" y="81"/>
                </a:cubicBezTo>
                <a:lnTo>
                  <a:pt x="221" y="81"/>
                </a:lnTo>
                <a:cubicBezTo>
                  <a:pt x="302" y="152"/>
                  <a:pt x="181" y="142"/>
                  <a:pt x="271" y="202"/>
                </a:cubicBezTo>
                <a:cubicBezTo>
                  <a:pt x="328" y="156"/>
                  <a:pt x="253" y="100"/>
                  <a:pt x="234" y="60"/>
                </a:cubicBezTo>
                <a:lnTo>
                  <a:pt x="234" y="60"/>
                </a:lnTo>
                <a:cubicBezTo>
                  <a:pt x="232" y="61"/>
                  <a:pt x="227" y="61"/>
                  <a:pt x="221" y="61"/>
                </a:cubicBezTo>
                <a:cubicBezTo>
                  <a:pt x="201" y="31"/>
                  <a:pt x="242" y="31"/>
                  <a:pt x="22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48"/>
          <p:cNvSpPr/>
          <p:nvPr/>
        </p:nvSpPr>
        <p:spPr>
          <a:xfrm>
            <a:off x="2377458" y="2277646"/>
            <a:ext cx="1109" cy="3789"/>
          </a:xfrm>
          <a:custGeom>
            <a:avLst/>
            <a:gdLst/>
            <a:ahLst/>
            <a:cxnLst/>
            <a:rect l="l" t="t" r="r" b="b"/>
            <a:pathLst>
              <a:path w="12" h="41" extrusionOk="0">
                <a:moveTo>
                  <a:pt x="11" y="0"/>
                </a:moveTo>
                <a:lnTo>
                  <a:pt x="11" y="0"/>
                </a:lnTo>
                <a:cubicBezTo>
                  <a:pt x="1" y="11"/>
                  <a:pt x="1" y="21"/>
                  <a:pt x="1" y="41"/>
                </a:cubicBezTo>
                <a:lnTo>
                  <a:pt x="1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48"/>
          <p:cNvSpPr/>
          <p:nvPr/>
        </p:nvSpPr>
        <p:spPr>
          <a:xfrm>
            <a:off x="2376534" y="2281342"/>
            <a:ext cx="1016" cy="92"/>
          </a:xfrm>
          <a:custGeom>
            <a:avLst/>
            <a:gdLst/>
            <a:ahLst/>
            <a:cxnLst/>
            <a:rect l="l" t="t" r="r" b="b"/>
            <a:pathLst>
              <a:path w="11" h="1" extrusionOk="0">
                <a:moveTo>
                  <a:pt x="1" y="1"/>
                </a:moveTo>
                <a:lnTo>
                  <a:pt x="1" y="1"/>
                </a:ln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48"/>
          <p:cNvSpPr/>
          <p:nvPr/>
        </p:nvSpPr>
        <p:spPr>
          <a:xfrm>
            <a:off x="2701847" y="2559319"/>
            <a:ext cx="3789" cy="5267"/>
          </a:xfrm>
          <a:custGeom>
            <a:avLst/>
            <a:gdLst/>
            <a:ahLst/>
            <a:cxnLst/>
            <a:rect l="l" t="t" r="r" b="b"/>
            <a:pathLst>
              <a:path w="41" h="57" extrusionOk="0">
                <a:moveTo>
                  <a:pt x="0" y="1"/>
                </a:moveTo>
                <a:cubicBezTo>
                  <a:pt x="0" y="23"/>
                  <a:pt x="16" y="56"/>
                  <a:pt x="29" y="56"/>
                </a:cubicBezTo>
                <a:cubicBezTo>
                  <a:pt x="34" y="56"/>
                  <a:pt x="38" y="52"/>
                  <a:pt x="41" y="41"/>
                </a:cubicBezTo>
                <a:cubicBezTo>
                  <a:pt x="20" y="31"/>
                  <a:pt x="10" y="21"/>
                  <a:pt x="0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48"/>
          <p:cNvSpPr/>
          <p:nvPr/>
        </p:nvSpPr>
        <p:spPr>
          <a:xfrm>
            <a:off x="2719497" y="2588149"/>
            <a:ext cx="1016" cy="1109"/>
          </a:xfrm>
          <a:custGeom>
            <a:avLst/>
            <a:gdLst/>
            <a:ahLst/>
            <a:cxnLst/>
            <a:rect l="l" t="t" r="r" b="b"/>
            <a:pathLst>
              <a:path w="11" h="12" extrusionOk="0">
                <a:moveTo>
                  <a:pt x="11" y="1"/>
                </a:moveTo>
                <a:lnTo>
                  <a:pt x="0" y="11"/>
                </a:lnTo>
                <a:cubicBezTo>
                  <a:pt x="11" y="11"/>
                  <a:pt x="11" y="11"/>
                  <a:pt x="1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48"/>
          <p:cNvSpPr/>
          <p:nvPr/>
        </p:nvSpPr>
        <p:spPr>
          <a:xfrm>
            <a:off x="2728737" y="2510068"/>
            <a:ext cx="1109" cy="1941"/>
          </a:xfrm>
          <a:custGeom>
            <a:avLst/>
            <a:gdLst/>
            <a:ahLst/>
            <a:cxnLst/>
            <a:rect l="l" t="t" r="r" b="b"/>
            <a:pathLst>
              <a:path w="12" h="21" extrusionOk="0">
                <a:moveTo>
                  <a:pt x="1" y="0"/>
                </a:moveTo>
                <a:lnTo>
                  <a:pt x="1" y="11"/>
                </a:lnTo>
                <a:cubicBezTo>
                  <a:pt x="1" y="11"/>
                  <a:pt x="4" y="11"/>
                  <a:pt x="7" y="12"/>
                </a:cubicBezTo>
                <a:lnTo>
                  <a:pt x="7" y="12"/>
                </a:lnTo>
                <a:lnTo>
                  <a:pt x="1" y="0"/>
                </a:lnTo>
                <a:close/>
                <a:moveTo>
                  <a:pt x="7" y="12"/>
                </a:moveTo>
                <a:lnTo>
                  <a:pt x="11" y="20"/>
                </a:lnTo>
                <a:cubicBezTo>
                  <a:pt x="11" y="16"/>
                  <a:pt x="9" y="14"/>
                  <a:pt x="7" y="12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48"/>
          <p:cNvSpPr/>
          <p:nvPr/>
        </p:nvSpPr>
        <p:spPr>
          <a:xfrm>
            <a:off x="2738070" y="2514688"/>
            <a:ext cx="92" cy="1941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1"/>
                </a:moveTo>
                <a:lnTo>
                  <a:pt x="1" y="2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48"/>
          <p:cNvSpPr/>
          <p:nvPr/>
        </p:nvSpPr>
        <p:spPr>
          <a:xfrm>
            <a:off x="2573499" y="2577984"/>
            <a:ext cx="5082" cy="3511"/>
          </a:xfrm>
          <a:custGeom>
            <a:avLst/>
            <a:gdLst/>
            <a:ahLst/>
            <a:cxnLst/>
            <a:rect l="l" t="t" r="r" b="b"/>
            <a:pathLst>
              <a:path w="55" h="38" extrusionOk="0">
                <a:moveTo>
                  <a:pt x="10" y="0"/>
                </a:moveTo>
                <a:lnTo>
                  <a:pt x="0" y="10"/>
                </a:lnTo>
                <a:cubicBezTo>
                  <a:pt x="6" y="22"/>
                  <a:pt x="26" y="38"/>
                  <a:pt x="40" y="38"/>
                </a:cubicBezTo>
                <a:cubicBezTo>
                  <a:pt x="49" y="38"/>
                  <a:pt x="54" y="30"/>
                  <a:pt x="50" y="10"/>
                </a:cubicBezTo>
                <a:lnTo>
                  <a:pt x="1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48"/>
          <p:cNvSpPr/>
          <p:nvPr/>
        </p:nvSpPr>
        <p:spPr>
          <a:xfrm>
            <a:off x="2664609" y="2540746"/>
            <a:ext cx="1941" cy="1941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10" y="1"/>
                </a:moveTo>
                <a:cubicBezTo>
                  <a:pt x="10" y="1"/>
                  <a:pt x="10" y="10"/>
                  <a:pt x="1" y="21"/>
                </a:cubicBezTo>
                <a:cubicBezTo>
                  <a:pt x="10" y="21"/>
                  <a:pt x="10" y="21"/>
                  <a:pt x="21" y="10"/>
                </a:cubicBezTo>
                <a:lnTo>
                  <a:pt x="10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8"/>
          <p:cNvSpPr/>
          <p:nvPr/>
        </p:nvSpPr>
        <p:spPr>
          <a:xfrm>
            <a:off x="2432346" y="2344639"/>
            <a:ext cx="1016" cy="2865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11" y="0"/>
                </a:moveTo>
                <a:lnTo>
                  <a:pt x="11" y="0"/>
                </a:lnTo>
                <a:cubicBezTo>
                  <a:pt x="1" y="11"/>
                  <a:pt x="1" y="20"/>
                  <a:pt x="1" y="31"/>
                </a:cubicBezTo>
                <a:cubicBezTo>
                  <a:pt x="11" y="20"/>
                  <a:pt x="11" y="20"/>
                  <a:pt x="1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8"/>
          <p:cNvSpPr/>
          <p:nvPr/>
        </p:nvSpPr>
        <p:spPr>
          <a:xfrm>
            <a:off x="2614433" y="2617071"/>
            <a:ext cx="2772" cy="4620"/>
          </a:xfrm>
          <a:custGeom>
            <a:avLst/>
            <a:gdLst/>
            <a:ahLst/>
            <a:cxnLst/>
            <a:rect l="l" t="t" r="r" b="b"/>
            <a:pathLst>
              <a:path w="30" h="50" extrusionOk="0">
                <a:moveTo>
                  <a:pt x="10" y="0"/>
                </a:moveTo>
                <a:cubicBezTo>
                  <a:pt x="10" y="0"/>
                  <a:pt x="0" y="0"/>
                  <a:pt x="0" y="10"/>
                </a:cubicBezTo>
                <a:cubicBezTo>
                  <a:pt x="10" y="20"/>
                  <a:pt x="20" y="40"/>
                  <a:pt x="20" y="50"/>
                </a:cubicBezTo>
                <a:lnTo>
                  <a:pt x="30" y="50"/>
                </a:lnTo>
                <a:cubicBezTo>
                  <a:pt x="20" y="30"/>
                  <a:pt x="20" y="20"/>
                  <a:pt x="1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8"/>
          <p:cNvSpPr/>
          <p:nvPr/>
        </p:nvSpPr>
        <p:spPr>
          <a:xfrm>
            <a:off x="2614433" y="2611157"/>
            <a:ext cx="6561" cy="4990"/>
          </a:xfrm>
          <a:custGeom>
            <a:avLst/>
            <a:gdLst/>
            <a:ahLst/>
            <a:cxnLst/>
            <a:rect l="l" t="t" r="r" b="b"/>
            <a:pathLst>
              <a:path w="71" h="54" extrusionOk="0">
                <a:moveTo>
                  <a:pt x="19" y="1"/>
                </a:moveTo>
                <a:cubicBezTo>
                  <a:pt x="13" y="1"/>
                  <a:pt x="7" y="4"/>
                  <a:pt x="0" y="13"/>
                </a:cubicBezTo>
                <a:cubicBezTo>
                  <a:pt x="10" y="24"/>
                  <a:pt x="10" y="33"/>
                  <a:pt x="10" y="44"/>
                </a:cubicBezTo>
                <a:cubicBezTo>
                  <a:pt x="50" y="54"/>
                  <a:pt x="50" y="54"/>
                  <a:pt x="70" y="54"/>
                </a:cubicBezTo>
                <a:lnTo>
                  <a:pt x="70" y="44"/>
                </a:lnTo>
                <a:cubicBezTo>
                  <a:pt x="55" y="44"/>
                  <a:pt x="39" y="1"/>
                  <a:pt x="19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8"/>
          <p:cNvSpPr/>
          <p:nvPr/>
        </p:nvSpPr>
        <p:spPr>
          <a:xfrm>
            <a:off x="2617113" y="2621691"/>
            <a:ext cx="2957" cy="3789"/>
          </a:xfrm>
          <a:custGeom>
            <a:avLst/>
            <a:gdLst/>
            <a:ahLst/>
            <a:cxnLst/>
            <a:rect l="l" t="t" r="r" b="b"/>
            <a:pathLst>
              <a:path w="32" h="41" extrusionOk="0">
                <a:moveTo>
                  <a:pt x="1" y="0"/>
                </a:moveTo>
                <a:cubicBezTo>
                  <a:pt x="11" y="10"/>
                  <a:pt x="11" y="20"/>
                  <a:pt x="11" y="20"/>
                </a:cubicBezTo>
                <a:cubicBezTo>
                  <a:pt x="21" y="31"/>
                  <a:pt x="31" y="31"/>
                  <a:pt x="32" y="40"/>
                </a:cubicBezTo>
                <a:lnTo>
                  <a:pt x="32" y="40"/>
                </a:lnTo>
                <a:cubicBezTo>
                  <a:pt x="31" y="31"/>
                  <a:pt x="21" y="20"/>
                  <a:pt x="21" y="10"/>
                </a:cubicBezTo>
                <a:cubicBezTo>
                  <a:pt x="21" y="10"/>
                  <a:pt x="11" y="1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8"/>
          <p:cNvSpPr/>
          <p:nvPr/>
        </p:nvSpPr>
        <p:spPr>
          <a:xfrm>
            <a:off x="2540880" y="2404912"/>
            <a:ext cx="230735" cy="232676"/>
          </a:xfrm>
          <a:custGeom>
            <a:avLst/>
            <a:gdLst/>
            <a:ahLst/>
            <a:cxnLst/>
            <a:rect l="l" t="t" r="r" b="b"/>
            <a:pathLst>
              <a:path w="2497" h="2518" extrusionOk="0">
                <a:moveTo>
                  <a:pt x="1601" y="263"/>
                </a:moveTo>
                <a:cubicBezTo>
                  <a:pt x="1593" y="272"/>
                  <a:pt x="1584" y="288"/>
                  <a:pt x="1573" y="302"/>
                </a:cubicBezTo>
                <a:lnTo>
                  <a:pt x="1573" y="302"/>
                </a:lnTo>
                <a:cubicBezTo>
                  <a:pt x="1578" y="299"/>
                  <a:pt x="1584" y="298"/>
                  <a:pt x="1590" y="298"/>
                </a:cubicBezTo>
                <a:cubicBezTo>
                  <a:pt x="1604" y="298"/>
                  <a:pt x="1619" y="303"/>
                  <a:pt x="1631" y="303"/>
                </a:cubicBezTo>
                <a:cubicBezTo>
                  <a:pt x="1643" y="303"/>
                  <a:pt x="1651" y="297"/>
                  <a:pt x="1651" y="272"/>
                </a:cubicBezTo>
                <a:lnTo>
                  <a:pt x="1651" y="272"/>
                </a:lnTo>
                <a:lnTo>
                  <a:pt x="1622" y="293"/>
                </a:lnTo>
                <a:lnTo>
                  <a:pt x="1601" y="263"/>
                </a:lnTo>
                <a:close/>
                <a:moveTo>
                  <a:pt x="1573" y="302"/>
                </a:moveTo>
                <a:cubicBezTo>
                  <a:pt x="1572" y="302"/>
                  <a:pt x="1572" y="303"/>
                  <a:pt x="1571" y="303"/>
                </a:cubicBezTo>
                <a:lnTo>
                  <a:pt x="1571" y="304"/>
                </a:lnTo>
                <a:lnTo>
                  <a:pt x="1571" y="304"/>
                </a:lnTo>
                <a:cubicBezTo>
                  <a:pt x="1572" y="303"/>
                  <a:pt x="1572" y="302"/>
                  <a:pt x="1573" y="302"/>
                </a:cubicBezTo>
                <a:close/>
                <a:moveTo>
                  <a:pt x="393" y="454"/>
                </a:moveTo>
                <a:cubicBezTo>
                  <a:pt x="393" y="460"/>
                  <a:pt x="393" y="469"/>
                  <a:pt x="395" y="480"/>
                </a:cubicBezTo>
                <a:lnTo>
                  <a:pt x="395" y="480"/>
                </a:lnTo>
                <a:cubicBezTo>
                  <a:pt x="395" y="472"/>
                  <a:pt x="395" y="463"/>
                  <a:pt x="393" y="454"/>
                </a:cubicBezTo>
                <a:close/>
                <a:moveTo>
                  <a:pt x="1551" y="454"/>
                </a:moveTo>
                <a:lnTo>
                  <a:pt x="1561" y="464"/>
                </a:lnTo>
                <a:lnTo>
                  <a:pt x="1551" y="474"/>
                </a:lnTo>
                <a:cubicBezTo>
                  <a:pt x="1551" y="484"/>
                  <a:pt x="1541" y="484"/>
                  <a:pt x="1541" y="484"/>
                </a:cubicBezTo>
                <a:lnTo>
                  <a:pt x="1541" y="474"/>
                </a:lnTo>
                <a:lnTo>
                  <a:pt x="1551" y="474"/>
                </a:lnTo>
                <a:lnTo>
                  <a:pt x="1551" y="464"/>
                </a:lnTo>
                <a:lnTo>
                  <a:pt x="1551" y="454"/>
                </a:lnTo>
                <a:close/>
                <a:moveTo>
                  <a:pt x="1188" y="494"/>
                </a:moveTo>
                <a:lnTo>
                  <a:pt x="1188" y="494"/>
                </a:lnTo>
                <a:cubicBezTo>
                  <a:pt x="1208" y="504"/>
                  <a:pt x="1219" y="514"/>
                  <a:pt x="1239" y="514"/>
                </a:cubicBezTo>
                <a:cubicBezTo>
                  <a:pt x="1229" y="514"/>
                  <a:pt x="1219" y="524"/>
                  <a:pt x="1208" y="524"/>
                </a:cubicBezTo>
                <a:cubicBezTo>
                  <a:pt x="1199" y="524"/>
                  <a:pt x="1188" y="514"/>
                  <a:pt x="1188" y="494"/>
                </a:cubicBezTo>
                <a:close/>
                <a:moveTo>
                  <a:pt x="475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595"/>
                  <a:pt x="474" y="595"/>
                  <a:pt x="475" y="596"/>
                </a:cubicBezTo>
                <a:lnTo>
                  <a:pt x="475" y="596"/>
                </a:lnTo>
                <a:cubicBezTo>
                  <a:pt x="475" y="595"/>
                  <a:pt x="475" y="595"/>
                  <a:pt x="475" y="594"/>
                </a:cubicBezTo>
                <a:close/>
                <a:moveTo>
                  <a:pt x="1611" y="524"/>
                </a:moveTo>
                <a:lnTo>
                  <a:pt x="1631" y="545"/>
                </a:lnTo>
                <a:lnTo>
                  <a:pt x="1622" y="554"/>
                </a:lnTo>
                <a:lnTo>
                  <a:pt x="1601" y="534"/>
                </a:lnTo>
                <a:lnTo>
                  <a:pt x="1622" y="565"/>
                </a:lnTo>
                <a:lnTo>
                  <a:pt x="1682" y="625"/>
                </a:lnTo>
                <a:lnTo>
                  <a:pt x="1631" y="565"/>
                </a:lnTo>
                <a:cubicBezTo>
                  <a:pt x="1631" y="565"/>
                  <a:pt x="1631" y="554"/>
                  <a:pt x="1642" y="554"/>
                </a:cubicBezTo>
                <a:lnTo>
                  <a:pt x="1692" y="615"/>
                </a:lnTo>
                <a:cubicBezTo>
                  <a:pt x="1692" y="615"/>
                  <a:pt x="1682" y="615"/>
                  <a:pt x="1682" y="625"/>
                </a:cubicBezTo>
                <a:lnTo>
                  <a:pt x="1642" y="625"/>
                </a:lnTo>
                <a:lnTo>
                  <a:pt x="1651" y="615"/>
                </a:lnTo>
                <a:cubicBezTo>
                  <a:pt x="1631" y="615"/>
                  <a:pt x="1622" y="615"/>
                  <a:pt x="1622" y="635"/>
                </a:cubicBezTo>
                <a:lnTo>
                  <a:pt x="1591" y="635"/>
                </a:lnTo>
                <a:lnTo>
                  <a:pt x="1561" y="594"/>
                </a:lnTo>
                <a:cubicBezTo>
                  <a:pt x="1561" y="565"/>
                  <a:pt x="1581" y="545"/>
                  <a:pt x="1601" y="534"/>
                </a:cubicBezTo>
                <a:cubicBezTo>
                  <a:pt x="1611" y="534"/>
                  <a:pt x="1611" y="534"/>
                  <a:pt x="1611" y="524"/>
                </a:cubicBezTo>
                <a:close/>
                <a:moveTo>
                  <a:pt x="475" y="596"/>
                </a:moveTo>
                <a:cubicBezTo>
                  <a:pt x="474" y="616"/>
                  <a:pt x="461" y="640"/>
                  <a:pt x="484" y="685"/>
                </a:cubicBezTo>
                <a:cubicBezTo>
                  <a:pt x="504" y="655"/>
                  <a:pt x="494" y="645"/>
                  <a:pt x="475" y="596"/>
                </a:cubicBezTo>
                <a:close/>
                <a:moveTo>
                  <a:pt x="479" y="714"/>
                </a:moveTo>
                <a:lnTo>
                  <a:pt x="479" y="714"/>
                </a:lnTo>
                <a:cubicBezTo>
                  <a:pt x="483" y="722"/>
                  <a:pt x="487" y="730"/>
                  <a:pt x="492" y="735"/>
                </a:cubicBezTo>
                <a:lnTo>
                  <a:pt x="492" y="735"/>
                </a:lnTo>
                <a:cubicBezTo>
                  <a:pt x="489" y="725"/>
                  <a:pt x="485" y="717"/>
                  <a:pt x="479" y="714"/>
                </a:cubicBezTo>
                <a:close/>
                <a:moveTo>
                  <a:pt x="1098" y="746"/>
                </a:moveTo>
                <a:cubicBezTo>
                  <a:pt x="1095" y="747"/>
                  <a:pt x="1092" y="748"/>
                  <a:pt x="1090" y="750"/>
                </a:cubicBezTo>
                <a:lnTo>
                  <a:pt x="1090" y="750"/>
                </a:lnTo>
                <a:lnTo>
                  <a:pt x="1098" y="746"/>
                </a:lnTo>
                <a:close/>
                <a:moveTo>
                  <a:pt x="1078" y="474"/>
                </a:moveTo>
                <a:lnTo>
                  <a:pt x="1078" y="474"/>
                </a:lnTo>
                <a:cubicBezTo>
                  <a:pt x="1108" y="494"/>
                  <a:pt x="1068" y="534"/>
                  <a:pt x="1098" y="534"/>
                </a:cubicBezTo>
                <a:cubicBezTo>
                  <a:pt x="1088" y="545"/>
                  <a:pt x="1088" y="554"/>
                  <a:pt x="1088" y="565"/>
                </a:cubicBezTo>
                <a:cubicBezTo>
                  <a:pt x="1078" y="565"/>
                  <a:pt x="1078" y="574"/>
                  <a:pt x="1068" y="574"/>
                </a:cubicBezTo>
                <a:lnTo>
                  <a:pt x="1088" y="594"/>
                </a:lnTo>
                <a:cubicBezTo>
                  <a:pt x="1088" y="625"/>
                  <a:pt x="1098" y="665"/>
                  <a:pt x="1108" y="695"/>
                </a:cubicBezTo>
                <a:cubicBezTo>
                  <a:pt x="1127" y="695"/>
                  <a:pt x="1128" y="686"/>
                  <a:pt x="1137" y="667"/>
                </a:cubicBezTo>
                <a:lnTo>
                  <a:pt x="1137" y="667"/>
                </a:lnTo>
                <a:cubicBezTo>
                  <a:pt x="1138" y="674"/>
                  <a:pt x="1138" y="681"/>
                  <a:pt x="1138" y="685"/>
                </a:cubicBezTo>
                <a:lnTo>
                  <a:pt x="1138" y="665"/>
                </a:lnTo>
                <a:cubicBezTo>
                  <a:pt x="1138" y="666"/>
                  <a:pt x="1138" y="667"/>
                  <a:pt x="1137" y="667"/>
                </a:cubicBezTo>
                <a:lnTo>
                  <a:pt x="1137" y="667"/>
                </a:lnTo>
                <a:cubicBezTo>
                  <a:pt x="1136" y="661"/>
                  <a:pt x="1133" y="655"/>
                  <a:pt x="1128" y="655"/>
                </a:cubicBezTo>
                <a:lnTo>
                  <a:pt x="1128" y="625"/>
                </a:lnTo>
                <a:cubicBezTo>
                  <a:pt x="1138" y="615"/>
                  <a:pt x="1148" y="594"/>
                  <a:pt x="1128" y="574"/>
                </a:cubicBezTo>
                <a:cubicBezTo>
                  <a:pt x="1129" y="573"/>
                  <a:pt x="1130" y="573"/>
                  <a:pt x="1132" y="573"/>
                </a:cubicBezTo>
                <a:cubicBezTo>
                  <a:pt x="1147" y="573"/>
                  <a:pt x="1181" y="606"/>
                  <a:pt x="1199" y="615"/>
                </a:cubicBezTo>
                <a:lnTo>
                  <a:pt x="1159" y="695"/>
                </a:lnTo>
                <a:cubicBezTo>
                  <a:pt x="1148" y="695"/>
                  <a:pt x="1148" y="695"/>
                  <a:pt x="1138" y="685"/>
                </a:cubicBezTo>
                <a:lnTo>
                  <a:pt x="1138" y="685"/>
                </a:lnTo>
                <a:lnTo>
                  <a:pt x="1168" y="746"/>
                </a:lnTo>
                <a:cubicBezTo>
                  <a:pt x="1166" y="748"/>
                  <a:pt x="1162" y="750"/>
                  <a:pt x="1159" y="750"/>
                </a:cubicBezTo>
                <a:cubicBezTo>
                  <a:pt x="1148" y="750"/>
                  <a:pt x="1136" y="741"/>
                  <a:pt x="1128" y="726"/>
                </a:cubicBezTo>
                <a:lnTo>
                  <a:pt x="1128" y="726"/>
                </a:lnTo>
                <a:cubicBezTo>
                  <a:pt x="1108" y="766"/>
                  <a:pt x="1138" y="847"/>
                  <a:pt x="1088" y="856"/>
                </a:cubicBezTo>
                <a:cubicBezTo>
                  <a:pt x="1079" y="802"/>
                  <a:pt x="1070" y="764"/>
                  <a:pt x="1090" y="750"/>
                </a:cubicBezTo>
                <a:lnTo>
                  <a:pt x="1090" y="750"/>
                </a:lnTo>
                <a:lnTo>
                  <a:pt x="1078" y="756"/>
                </a:lnTo>
                <a:lnTo>
                  <a:pt x="1068" y="756"/>
                </a:lnTo>
                <a:lnTo>
                  <a:pt x="1068" y="706"/>
                </a:lnTo>
                <a:cubicBezTo>
                  <a:pt x="1078" y="675"/>
                  <a:pt x="1098" y="645"/>
                  <a:pt x="1058" y="594"/>
                </a:cubicBezTo>
                <a:cubicBezTo>
                  <a:pt x="1058" y="605"/>
                  <a:pt x="1047" y="625"/>
                  <a:pt x="1038" y="635"/>
                </a:cubicBezTo>
                <a:cubicBezTo>
                  <a:pt x="987" y="645"/>
                  <a:pt x="1007" y="665"/>
                  <a:pt x="937" y="675"/>
                </a:cubicBezTo>
                <a:cubicBezTo>
                  <a:pt x="897" y="605"/>
                  <a:pt x="967" y="574"/>
                  <a:pt x="937" y="534"/>
                </a:cubicBezTo>
                <a:lnTo>
                  <a:pt x="1018" y="534"/>
                </a:lnTo>
                <a:cubicBezTo>
                  <a:pt x="1007" y="545"/>
                  <a:pt x="1007" y="565"/>
                  <a:pt x="1007" y="574"/>
                </a:cubicBezTo>
                <a:cubicBezTo>
                  <a:pt x="1038" y="504"/>
                  <a:pt x="1078" y="565"/>
                  <a:pt x="1078" y="474"/>
                </a:cubicBezTo>
                <a:close/>
                <a:moveTo>
                  <a:pt x="403" y="907"/>
                </a:moveTo>
                <a:lnTo>
                  <a:pt x="403" y="927"/>
                </a:lnTo>
                <a:cubicBezTo>
                  <a:pt x="401" y="932"/>
                  <a:pt x="399" y="936"/>
                  <a:pt x="398" y="941"/>
                </a:cubicBezTo>
                <a:lnTo>
                  <a:pt x="398" y="941"/>
                </a:lnTo>
                <a:cubicBezTo>
                  <a:pt x="399" y="931"/>
                  <a:pt x="400" y="918"/>
                  <a:pt x="403" y="907"/>
                </a:cubicBezTo>
                <a:close/>
                <a:moveTo>
                  <a:pt x="353" y="786"/>
                </a:moveTo>
                <a:cubicBezTo>
                  <a:pt x="363" y="856"/>
                  <a:pt x="373" y="887"/>
                  <a:pt x="363" y="957"/>
                </a:cubicBezTo>
                <a:cubicBezTo>
                  <a:pt x="373" y="967"/>
                  <a:pt x="381" y="972"/>
                  <a:pt x="385" y="972"/>
                </a:cubicBezTo>
                <a:cubicBezTo>
                  <a:pt x="391" y="972"/>
                  <a:pt x="394" y="965"/>
                  <a:pt x="396" y="956"/>
                </a:cubicBezTo>
                <a:lnTo>
                  <a:pt x="396" y="956"/>
                </a:lnTo>
                <a:cubicBezTo>
                  <a:pt x="395" y="969"/>
                  <a:pt x="398" y="985"/>
                  <a:pt x="403" y="1008"/>
                </a:cubicBezTo>
                <a:cubicBezTo>
                  <a:pt x="373" y="1008"/>
                  <a:pt x="373" y="1058"/>
                  <a:pt x="353" y="1058"/>
                </a:cubicBezTo>
                <a:cubicBezTo>
                  <a:pt x="343" y="1017"/>
                  <a:pt x="333" y="987"/>
                  <a:pt x="303" y="947"/>
                </a:cubicBezTo>
                <a:lnTo>
                  <a:pt x="303" y="947"/>
                </a:lnTo>
                <a:cubicBezTo>
                  <a:pt x="313" y="952"/>
                  <a:pt x="320" y="957"/>
                  <a:pt x="325" y="957"/>
                </a:cubicBezTo>
                <a:cubicBezTo>
                  <a:pt x="330" y="957"/>
                  <a:pt x="333" y="952"/>
                  <a:pt x="333" y="937"/>
                </a:cubicBezTo>
                <a:lnTo>
                  <a:pt x="313" y="927"/>
                </a:lnTo>
                <a:cubicBezTo>
                  <a:pt x="333" y="917"/>
                  <a:pt x="343" y="847"/>
                  <a:pt x="333" y="786"/>
                </a:cubicBezTo>
                <a:lnTo>
                  <a:pt x="333" y="786"/>
                </a:lnTo>
                <a:cubicBezTo>
                  <a:pt x="333" y="789"/>
                  <a:pt x="332" y="790"/>
                  <a:pt x="330" y="790"/>
                </a:cubicBezTo>
                <a:cubicBezTo>
                  <a:pt x="327" y="790"/>
                  <a:pt x="323" y="786"/>
                  <a:pt x="323" y="786"/>
                </a:cubicBezTo>
                <a:lnTo>
                  <a:pt x="333" y="786"/>
                </a:lnTo>
                <a:cubicBezTo>
                  <a:pt x="333" y="786"/>
                  <a:pt x="333" y="786"/>
                  <a:pt x="333" y="786"/>
                </a:cubicBezTo>
                <a:lnTo>
                  <a:pt x="333" y="786"/>
                </a:lnTo>
                <a:cubicBezTo>
                  <a:pt x="336" y="789"/>
                  <a:pt x="340" y="790"/>
                  <a:pt x="343" y="790"/>
                </a:cubicBezTo>
                <a:cubicBezTo>
                  <a:pt x="349" y="790"/>
                  <a:pt x="353" y="786"/>
                  <a:pt x="353" y="786"/>
                </a:cubicBezTo>
                <a:close/>
                <a:moveTo>
                  <a:pt x="2054" y="1037"/>
                </a:moveTo>
                <a:lnTo>
                  <a:pt x="2085" y="1068"/>
                </a:lnTo>
                <a:lnTo>
                  <a:pt x="2085" y="1078"/>
                </a:lnTo>
                <a:lnTo>
                  <a:pt x="2046" y="1039"/>
                </a:lnTo>
                <a:lnTo>
                  <a:pt x="2046" y="1039"/>
                </a:lnTo>
                <a:cubicBezTo>
                  <a:pt x="2048" y="1041"/>
                  <a:pt x="2050" y="1042"/>
                  <a:pt x="2051" y="1042"/>
                </a:cubicBezTo>
                <a:cubicBezTo>
                  <a:pt x="2054" y="1042"/>
                  <a:pt x="2054" y="1037"/>
                  <a:pt x="2054" y="1037"/>
                </a:cubicBezTo>
                <a:close/>
                <a:moveTo>
                  <a:pt x="705" y="675"/>
                </a:moveTo>
                <a:cubicBezTo>
                  <a:pt x="705" y="695"/>
                  <a:pt x="716" y="715"/>
                  <a:pt x="716" y="735"/>
                </a:cubicBezTo>
                <a:cubicBezTo>
                  <a:pt x="716" y="726"/>
                  <a:pt x="725" y="726"/>
                  <a:pt x="736" y="715"/>
                </a:cubicBezTo>
                <a:cubicBezTo>
                  <a:pt x="745" y="746"/>
                  <a:pt x="736" y="776"/>
                  <a:pt x="786" y="786"/>
                </a:cubicBezTo>
                <a:cubicBezTo>
                  <a:pt x="786" y="816"/>
                  <a:pt x="796" y="847"/>
                  <a:pt x="796" y="887"/>
                </a:cubicBezTo>
                <a:cubicBezTo>
                  <a:pt x="786" y="907"/>
                  <a:pt x="776" y="927"/>
                  <a:pt x="766" y="957"/>
                </a:cubicBezTo>
                <a:cubicBezTo>
                  <a:pt x="761" y="962"/>
                  <a:pt x="752" y="969"/>
                  <a:pt x="743" y="969"/>
                </a:cubicBezTo>
                <a:cubicBezTo>
                  <a:pt x="732" y="969"/>
                  <a:pt x="721" y="959"/>
                  <a:pt x="716" y="927"/>
                </a:cubicBezTo>
                <a:cubicBezTo>
                  <a:pt x="716" y="937"/>
                  <a:pt x="705" y="947"/>
                  <a:pt x="705" y="957"/>
                </a:cubicBezTo>
                <a:lnTo>
                  <a:pt x="695" y="947"/>
                </a:lnTo>
                <a:cubicBezTo>
                  <a:pt x="675" y="957"/>
                  <a:pt x="675" y="967"/>
                  <a:pt x="675" y="977"/>
                </a:cubicBezTo>
                <a:cubicBezTo>
                  <a:pt x="655" y="977"/>
                  <a:pt x="645" y="987"/>
                  <a:pt x="655" y="1008"/>
                </a:cubicBezTo>
                <a:cubicBezTo>
                  <a:pt x="655" y="997"/>
                  <a:pt x="665" y="987"/>
                  <a:pt x="675" y="987"/>
                </a:cubicBezTo>
                <a:cubicBezTo>
                  <a:pt x="685" y="997"/>
                  <a:pt x="695" y="1008"/>
                  <a:pt x="705" y="1028"/>
                </a:cubicBezTo>
                <a:cubicBezTo>
                  <a:pt x="702" y="1031"/>
                  <a:pt x="698" y="1033"/>
                  <a:pt x="694" y="1033"/>
                </a:cubicBezTo>
                <a:cubicBezTo>
                  <a:pt x="688" y="1033"/>
                  <a:pt x="682" y="1027"/>
                  <a:pt x="675" y="1008"/>
                </a:cubicBezTo>
                <a:cubicBezTo>
                  <a:pt x="675" y="1028"/>
                  <a:pt x="655" y="1048"/>
                  <a:pt x="675" y="1068"/>
                </a:cubicBezTo>
                <a:lnTo>
                  <a:pt x="675" y="1088"/>
                </a:lnTo>
                <a:cubicBezTo>
                  <a:pt x="670" y="1083"/>
                  <a:pt x="662" y="1080"/>
                  <a:pt x="654" y="1080"/>
                </a:cubicBezTo>
                <a:cubicBezTo>
                  <a:pt x="645" y="1080"/>
                  <a:pt x="635" y="1083"/>
                  <a:pt x="625" y="1088"/>
                </a:cubicBezTo>
                <a:cubicBezTo>
                  <a:pt x="604" y="1037"/>
                  <a:pt x="575" y="1017"/>
                  <a:pt x="575" y="957"/>
                </a:cubicBezTo>
                <a:lnTo>
                  <a:pt x="575" y="957"/>
                </a:lnTo>
                <a:cubicBezTo>
                  <a:pt x="584" y="957"/>
                  <a:pt x="604" y="977"/>
                  <a:pt x="615" y="987"/>
                </a:cubicBezTo>
                <a:cubicBezTo>
                  <a:pt x="584" y="847"/>
                  <a:pt x="796" y="947"/>
                  <a:pt x="695" y="796"/>
                </a:cubicBezTo>
                <a:cubicBezTo>
                  <a:pt x="692" y="793"/>
                  <a:pt x="690" y="792"/>
                  <a:pt x="689" y="792"/>
                </a:cubicBezTo>
                <a:cubicBezTo>
                  <a:pt x="685" y="792"/>
                  <a:pt x="685" y="799"/>
                  <a:pt x="685" y="806"/>
                </a:cubicBezTo>
                <a:cubicBezTo>
                  <a:pt x="675" y="816"/>
                  <a:pt x="675" y="816"/>
                  <a:pt x="675" y="826"/>
                </a:cubicBezTo>
                <a:cubicBezTo>
                  <a:pt x="675" y="826"/>
                  <a:pt x="665" y="826"/>
                  <a:pt x="665" y="816"/>
                </a:cubicBezTo>
                <a:cubicBezTo>
                  <a:pt x="655" y="746"/>
                  <a:pt x="675" y="715"/>
                  <a:pt x="705" y="675"/>
                </a:cubicBezTo>
                <a:close/>
                <a:moveTo>
                  <a:pt x="1953" y="917"/>
                </a:moveTo>
                <a:lnTo>
                  <a:pt x="2044" y="1028"/>
                </a:lnTo>
                <a:lnTo>
                  <a:pt x="2044" y="1028"/>
                </a:lnTo>
                <a:cubicBezTo>
                  <a:pt x="2039" y="1023"/>
                  <a:pt x="2036" y="1020"/>
                  <a:pt x="2035" y="1020"/>
                </a:cubicBezTo>
                <a:cubicBezTo>
                  <a:pt x="2034" y="1020"/>
                  <a:pt x="2034" y="1023"/>
                  <a:pt x="2034" y="1028"/>
                </a:cubicBezTo>
                <a:lnTo>
                  <a:pt x="2034" y="1037"/>
                </a:lnTo>
                <a:lnTo>
                  <a:pt x="2085" y="1088"/>
                </a:lnTo>
                <a:cubicBezTo>
                  <a:pt x="2074" y="1098"/>
                  <a:pt x="2074" y="1108"/>
                  <a:pt x="2064" y="1118"/>
                </a:cubicBezTo>
                <a:cubicBezTo>
                  <a:pt x="2034" y="1098"/>
                  <a:pt x="2054" y="1058"/>
                  <a:pt x="2034" y="1048"/>
                </a:cubicBezTo>
                <a:lnTo>
                  <a:pt x="2014" y="1058"/>
                </a:lnTo>
                <a:cubicBezTo>
                  <a:pt x="1984" y="1037"/>
                  <a:pt x="1953" y="1037"/>
                  <a:pt x="1953" y="967"/>
                </a:cubicBezTo>
                <a:cubicBezTo>
                  <a:pt x="1963" y="958"/>
                  <a:pt x="1955" y="949"/>
                  <a:pt x="1954" y="948"/>
                </a:cubicBezTo>
                <a:lnTo>
                  <a:pt x="1954" y="948"/>
                </a:lnTo>
                <a:lnTo>
                  <a:pt x="2034" y="1028"/>
                </a:lnTo>
                <a:lnTo>
                  <a:pt x="2034" y="1028"/>
                </a:lnTo>
                <a:lnTo>
                  <a:pt x="1953" y="937"/>
                </a:lnTo>
                <a:lnTo>
                  <a:pt x="1953" y="917"/>
                </a:lnTo>
                <a:close/>
                <a:moveTo>
                  <a:pt x="336" y="1054"/>
                </a:moveTo>
                <a:cubicBezTo>
                  <a:pt x="338" y="1054"/>
                  <a:pt x="340" y="1055"/>
                  <a:pt x="343" y="1058"/>
                </a:cubicBezTo>
                <a:lnTo>
                  <a:pt x="353" y="1068"/>
                </a:lnTo>
                <a:cubicBezTo>
                  <a:pt x="368" y="1089"/>
                  <a:pt x="377" y="1132"/>
                  <a:pt x="388" y="1132"/>
                </a:cubicBezTo>
                <a:cubicBezTo>
                  <a:pt x="393" y="1132"/>
                  <a:pt x="397" y="1125"/>
                  <a:pt x="403" y="1108"/>
                </a:cubicBezTo>
                <a:lnTo>
                  <a:pt x="403" y="1138"/>
                </a:lnTo>
                <a:lnTo>
                  <a:pt x="383" y="1158"/>
                </a:lnTo>
                <a:cubicBezTo>
                  <a:pt x="363" y="1128"/>
                  <a:pt x="343" y="1169"/>
                  <a:pt x="333" y="1088"/>
                </a:cubicBezTo>
                <a:cubicBezTo>
                  <a:pt x="325" y="1065"/>
                  <a:pt x="329" y="1054"/>
                  <a:pt x="336" y="1054"/>
                </a:cubicBezTo>
                <a:close/>
                <a:moveTo>
                  <a:pt x="1913" y="1088"/>
                </a:moveTo>
                <a:lnTo>
                  <a:pt x="1913" y="1088"/>
                </a:lnTo>
                <a:cubicBezTo>
                  <a:pt x="1913" y="1098"/>
                  <a:pt x="1924" y="1098"/>
                  <a:pt x="1933" y="1108"/>
                </a:cubicBezTo>
                <a:cubicBezTo>
                  <a:pt x="1944" y="1128"/>
                  <a:pt x="1944" y="1158"/>
                  <a:pt x="1944" y="1189"/>
                </a:cubicBezTo>
                <a:lnTo>
                  <a:pt x="1944" y="1189"/>
                </a:lnTo>
                <a:cubicBezTo>
                  <a:pt x="1938" y="1201"/>
                  <a:pt x="1933" y="1212"/>
                  <a:pt x="1933" y="1219"/>
                </a:cubicBezTo>
                <a:cubicBezTo>
                  <a:pt x="1913" y="1178"/>
                  <a:pt x="1913" y="1138"/>
                  <a:pt x="1913" y="1088"/>
                </a:cubicBezTo>
                <a:close/>
                <a:moveTo>
                  <a:pt x="2246" y="1209"/>
                </a:moveTo>
                <a:lnTo>
                  <a:pt x="2266" y="1229"/>
                </a:lnTo>
                <a:cubicBezTo>
                  <a:pt x="2255" y="1229"/>
                  <a:pt x="2255" y="1239"/>
                  <a:pt x="2266" y="1249"/>
                </a:cubicBezTo>
                <a:lnTo>
                  <a:pt x="2255" y="1249"/>
                </a:lnTo>
                <a:cubicBezTo>
                  <a:pt x="2255" y="1239"/>
                  <a:pt x="2255" y="1229"/>
                  <a:pt x="2246" y="1209"/>
                </a:cubicBezTo>
                <a:close/>
                <a:moveTo>
                  <a:pt x="2145" y="816"/>
                </a:moveTo>
                <a:cubicBezTo>
                  <a:pt x="2145" y="836"/>
                  <a:pt x="2155" y="867"/>
                  <a:pt x="2165" y="887"/>
                </a:cubicBezTo>
                <a:lnTo>
                  <a:pt x="2175" y="887"/>
                </a:lnTo>
                <a:cubicBezTo>
                  <a:pt x="2165" y="867"/>
                  <a:pt x="2165" y="856"/>
                  <a:pt x="2165" y="847"/>
                </a:cubicBezTo>
                <a:lnTo>
                  <a:pt x="2165" y="847"/>
                </a:lnTo>
                <a:lnTo>
                  <a:pt x="2286" y="1229"/>
                </a:lnTo>
                <a:cubicBezTo>
                  <a:pt x="2286" y="1249"/>
                  <a:pt x="2275" y="1259"/>
                  <a:pt x="2275" y="1269"/>
                </a:cubicBezTo>
                <a:cubicBezTo>
                  <a:pt x="2266" y="1209"/>
                  <a:pt x="2246" y="1149"/>
                  <a:pt x="2226" y="1088"/>
                </a:cubicBezTo>
                <a:lnTo>
                  <a:pt x="2215" y="1088"/>
                </a:lnTo>
                <a:lnTo>
                  <a:pt x="2246" y="1209"/>
                </a:lnTo>
                <a:cubicBezTo>
                  <a:pt x="2226" y="1198"/>
                  <a:pt x="2215" y="1169"/>
                  <a:pt x="2195" y="1138"/>
                </a:cubicBezTo>
                <a:cubicBezTo>
                  <a:pt x="2205" y="1128"/>
                  <a:pt x="2205" y="1118"/>
                  <a:pt x="2205" y="1098"/>
                </a:cubicBezTo>
                <a:lnTo>
                  <a:pt x="2215" y="1088"/>
                </a:lnTo>
                <a:cubicBezTo>
                  <a:pt x="2205" y="1078"/>
                  <a:pt x="2205" y="1058"/>
                  <a:pt x="2195" y="1037"/>
                </a:cubicBezTo>
                <a:cubicBezTo>
                  <a:pt x="2185" y="1028"/>
                  <a:pt x="2185" y="1028"/>
                  <a:pt x="2175" y="1028"/>
                </a:cubicBezTo>
                <a:cubicBezTo>
                  <a:pt x="2165" y="1028"/>
                  <a:pt x="2165" y="1028"/>
                  <a:pt x="2155" y="1048"/>
                </a:cubicBezTo>
                <a:lnTo>
                  <a:pt x="2155" y="1078"/>
                </a:lnTo>
                <a:cubicBezTo>
                  <a:pt x="2145" y="1068"/>
                  <a:pt x="2125" y="1048"/>
                  <a:pt x="2125" y="1028"/>
                </a:cubicBezTo>
                <a:cubicBezTo>
                  <a:pt x="2121" y="1034"/>
                  <a:pt x="2116" y="1037"/>
                  <a:pt x="2109" y="1037"/>
                </a:cubicBezTo>
                <a:cubicBezTo>
                  <a:pt x="2096" y="1037"/>
                  <a:pt x="2078" y="1028"/>
                  <a:pt x="2064" y="1028"/>
                </a:cubicBezTo>
                <a:lnTo>
                  <a:pt x="2024" y="977"/>
                </a:lnTo>
                <a:lnTo>
                  <a:pt x="1953" y="896"/>
                </a:lnTo>
                <a:cubicBezTo>
                  <a:pt x="1973" y="887"/>
                  <a:pt x="1994" y="876"/>
                  <a:pt x="2024" y="876"/>
                </a:cubicBezTo>
                <a:lnTo>
                  <a:pt x="2024" y="887"/>
                </a:lnTo>
                <a:cubicBezTo>
                  <a:pt x="2054" y="937"/>
                  <a:pt x="2024" y="937"/>
                  <a:pt x="2024" y="977"/>
                </a:cubicBezTo>
                <a:cubicBezTo>
                  <a:pt x="2034" y="957"/>
                  <a:pt x="2034" y="937"/>
                  <a:pt x="2054" y="937"/>
                </a:cubicBezTo>
                <a:lnTo>
                  <a:pt x="2054" y="967"/>
                </a:lnTo>
                <a:lnTo>
                  <a:pt x="2094" y="937"/>
                </a:lnTo>
                <a:cubicBezTo>
                  <a:pt x="2094" y="914"/>
                  <a:pt x="2090" y="909"/>
                  <a:pt x="2084" y="909"/>
                </a:cubicBezTo>
                <a:cubicBezTo>
                  <a:pt x="2077" y="909"/>
                  <a:pt x="2068" y="916"/>
                  <a:pt x="2059" y="916"/>
                </a:cubicBezTo>
                <a:cubicBezTo>
                  <a:pt x="2054" y="916"/>
                  <a:pt x="2049" y="914"/>
                  <a:pt x="2044" y="907"/>
                </a:cubicBezTo>
                <a:lnTo>
                  <a:pt x="2054" y="876"/>
                </a:lnTo>
                <a:cubicBezTo>
                  <a:pt x="2076" y="884"/>
                  <a:pt x="2102" y="891"/>
                  <a:pt x="2127" y="891"/>
                </a:cubicBezTo>
                <a:cubicBezTo>
                  <a:pt x="2136" y="891"/>
                  <a:pt x="2146" y="890"/>
                  <a:pt x="2155" y="887"/>
                </a:cubicBezTo>
                <a:cubicBezTo>
                  <a:pt x="2145" y="867"/>
                  <a:pt x="2135" y="836"/>
                  <a:pt x="2125" y="816"/>
                </a:cubicBezTo>
                <a:close/>
                <a:moveTo>
                  <a:pt x="2034" y="1118"/>
                </a:moveTo>
                <a:lnTo>
                  <a:pt x="2034" y="1138"/>
                </a:lnTo>
                <a:lnTo>
                  <a:pt x="2044" y="1138"/>
                </a:lnTo>
                <a:cubicBezTo>
                  <a:pt x="2055" y="1128"/>
                  <a:pt x="2062" y="1124"/>
                  <a:pt x="2068" y="1124"/>
                </a:cubicBezTo>
                <a:cubicBezTo>
                  <a:pt x="2091" y="1124"/>
                  <a:pt x="2088" y="1183"/>
                  <a:pt x="2110" y="1183"/>
                </a:cubicBezTo>
                <a:cubicBezTo>
                  <a:pt x="2116" y="1183"/>
                  <a:pt x="2124" y="1179"/>
                  <a:pt x="2135" y="1169"/>
                </a:cubicBezTo>
                <a:lnTo>
                  <a:pt x="2135" y="1189"/>
                </a:lnTo>
                <a:lnTo>
                  <a:pt x="2155" y="1169"/>
                </a:lnTo>
                <a:lnTo>
                  <a:pt x="2165" y="1169"/>
                </a:lnTo>
                <a:lnTo>
                  <a:pt x="2165" y="1178"/>
                </a:lnTo>
                <a:cubicBezTo>
                  <a:pt x="2155" y="1198"/>
                  <a:pt x="2155" y="1229"/>
                  <a:pt x="2155" y="1249"/>
                </a:cubicBezTo>
                <a:cubicBezTo>
                  <a:pt x="2135" y="1269"/>
                  <a:pt x="2114" y="1279"/>
                  <a:pt x="2094" y="1299"/>
                </a:cubicBezTo>
                <a:lnTo>
                  <a:pt x="2085" y="1299"/>
                </a:lnTo>
                <a:lnTo>
                  <a:pt x="2085" y="1269"/>
                </a:lnTo>
                <a:lnTo>
                  <a:pt x="2064" y="1330"/>
                </a:lnTo>
                <a:cubicBezTo>
                  <a:pt x="2054" y="1310"/>
                  <a:pt x="2054" y="1299"/>
                  <a:pt x="2054" y="1299"/>
                </a:cubicBezTo>
                <a:lnTo>
                  <a:pt x="2044" y="1289"/>
                </a:lnTo>
                <a:cubicBezTo>
                  <a:pt x="2044" y="1289"/>
                  <a:pt x="2034" y="1289"/>
                  <a:pt x="2034" y="1259"/>
                </a:cubicBezTo>
                <a:lnTo>
                  <a:pt x="2024" y="1259"/>
                </a:lnTo>
                <a:cubicBezTo>
                  <a:pt x="2024" y="1209"/>
                  <a:pt x="2024" y="1198"/>
                  <a:pt x="2034" y="1149"/>
                </a:cubicBezTo>
                <a:cubicBezTo>
                  <a:pt x="2024" y="1138"/>
                  <a:pt x="2014" y="1138"/>
                  <a:pt x="2004" y="1138"/>
                </a:cubicBezTo>
                <a:lnTo>
                  <a:pt x="2034" y="1118"/>
                </a:lnTo>
                <a:close/>
                <a:moveTo>
                  <a:pt x="293" y="1430"/>
                </a:moveTo>
                <a:cubicBezTo>
                  <a:pt x="292" y="1431"/>
                  <a:pt x="292" y="1431"/>
                  <a:pt x="292" y="1431"/>
                </a:cubicBezTo>
                <a:lnTo>
                  <a:pt x="292" y="1431"/>
                </a:lnTo>
                <a:cubicBezTo>
                  <a:pt x="292" y="1431"/>
                  <a:pt x="292" y="1431"/>
                  <a:pt x="293" y="1430"/>
                </a:cubicBezTo>
                <a:close/>
                <a:moveTo>
                  <a:pt x="303" y="1138"/>
                </a:moveTo>
                <a:cubicBezTo>
                  <a:pt x="353" y="1229"/>
                  <a:pt x="393" y="1319"/>
                  <a:pt x="443" y="1410"/>
                </a:cubicBezTo>
                <a:cubicBezTo>
                  <a:pt x="423" y="1410"/>
                  <a:pt x="403" y="1420"/>
                  <a:pt x="403" y="1440"/>
                </a:cubicBezTo>
                <a:lnTo>
                  <a:pt x="393" y="1440"/>
                </a:lnTo>
                <a:cubicBezTo>
                  <a:pt x="383" y="1400"/>
                  <a:pt x="423" y="1360"/>
                  <a:pt x="373" y="1330"/>
                </a:cubicBezTo>
                <a:lnTo>
                  <a:pt x="373" y="1330"/>
                </a:lnTo>
                <a:lnTo>
                  <a:pt x="383" y="1410"/>
                </a:lnTo>
                <a:cubicBezTo>
                  <a:pt x="353" y="1350"/>
                  <a:pt x="323" y="1299"/>
                  <a:pt x="303" y="1239"/>
                </a:cubicBezTo>
                <a:lnTo>
                  <a:pt x="303" y="1138"/>
                </a:lnTo>
                <a:close/>
                <a:moveTo>
                  <a:pt x="293" y="1259"/>
                </a:moveTo>
                <a:lnTo>
                  <a:pt x="383" y="1440"/>
                </a:lnTo>
                <a:lnTo>
                  <a:pt x="383" y="1460"/>
                </a:lnTo>
                <a:cubicBezTo>
                  <a:pt x="353" y="1400"/>
                  <a:pt x="323" y="1330"/>
                  <a:pt x="293" y="1269"/>
                </a:cubicBezTo>
                <a:lnTo>
                  <a:pt x="293" y="1259"/>
                </a:lnTo>
                <a:close/>
                <a:moveTo>
                  <a:pt x="414" y="1460"/>
                </a:moveTo>
                <a:lnTo>
                  <a:pt x="414" y="1471"/>
                </a:lnTo>
                <a:lnTo>
                  <a:pt x="403" y="1460"/>
                </a:lnTo>
                <a:close/>
                <a:moveTo>
                  <a:pt x="393" y="1471"/>
                </a:moveTo>
                <a:cubicBezTo>
                  <a:pt x="403" y="1471"/>
                  <a:pt x="403" y="1480"/>
                  <a:pt x="403" y="1491"/>
                </a:cubicBezTo>
                <a:lnTo>
                  <a:pt x="403" y="1500"/>
                </a:lnTo>
                <a:cubicBezTo>
                  <a:pt x="403" y="1491"/>
                  <a:pt x="393" y="1480"/>
                  <a:pt x="393" y="1471"/>
                </a:cubicBezTo>
                <a:close/>
                <a:moveTo>
                  <a:pt x="1342" y="1426"/>
                </a:moveTo>
                <a:cubicBezTo>
                  <a:pt x="1345" y="1426"/>
                  <a:pt x="1349" y="1430"/>
                  <a:pt x="1349" y="1430"/>
                </a:cubicBezTo>
                <a:cubicBezTo>
                  <a:pt x="1349" y="1440"/>
                  <a:pt x="1340" y="1451"/>
                  <a:pt x="1340" y="1451"/>
                </a:cubicBezTo>
                <a:lnTo>
                  <a:pt x="1349" y="1451"/>
                </a:lnTo>
                <a:cubicBezTo>
                  <a:pt x="1360" y="1451"/>
                  <a:pt x="1370" y="1451"/>
                  <a:pt x="1370" y="1460"/>
                </a:cubicBezTo>
                <a:cubicBezTo>
                  <a:pt x="1370" y="1471"/>
                  <a:pt x="1360" y="1480"/>
                  <a:pt x="1360" y="1480"/>
                </a:cubicBezTo>
                <a:lnTo>
                  <a:pt x="1360" y="1521"/>
                </a:lnTo>
                <a:cubicBezTo>
                  <a:pt x="1349" y="1521"/>
                  <a:pt x="1340" y="1511"/>
                  <a:pt x="1340" y="1500"/>
                </a:cubicBezTo>
                <a:lnTo>
                  <a:pt x="1340" y="1480"/>
                </a:lnTo>
                <a:lnTo>
                  <a:pt x="1329" y="1491"/>
                </a:lnTo>
                <a:lnTo>
                  <a:pt x="1329" y="1460"/>
                </a:lnTo>
                <a:lnTo>
                  <a:pt x="1340" y="1451"/>
                </a:lnTo>
                <a:lnTo>
                  <a:pt x="1329" y="1451"/>
                </a:lnTo>
                <a:lnTo>
                  <a:pt x="1340" y="1430"/>
                </a:lnTo>
                <a:cubicBezTo>
                  <a:pt x="1340" y="1427"/>
                  <a:pt x="1341" y="1426"/>
                  <a:pt x="1342" y="1426"/>
                </a:cubicBezTo>
                <a:close/>
                <a:moveTo>
                  <a:pt x="1883" y="1661"/>
                </a:moveTo>
                <a:lnTo>
                  <a:pt x="1903" y="1732"/>
                </a:lnTo>
                <a:cubicBezTo>
                  <a:pt x="1893" y="1732"/>
                  <a:pt x="1883" y="1722"/>
                  <a:pt x="1883" y="1722"/>
                </a:cubicBezTo>
                <a:lnTo>
                  <a:pt x="1883" y="1692"/>
                </a:lnTo>
                <a:cubicBezTo>
                  <a:pt x="1883" y="1702"/>
                  <a:pt x="1873" y="1712"/>
                  <a:pt x="1873" y="1722"/>
                </a:cubicBezTo>
                <a:lnTo>
                  <a:pt x="1833" y="1682"/>
                </a:lnTo>
                <a:cubicBezTo>
                  <a:pt x="1843" y="1672"/>
                  <a:pt x="1843" y="1672"/>
                  <a:pt x="1853" y="1672"/>
                </a:cubicBezTo>
                <a:lnTo>
                  <a:pt x="1883" y="1661"/>
                </a:lnTo>
                <a:close/>
                <a:moveTo>
                  <a:pt x="1772" y="1672"/>
                </a:moveTo>
                <a:cubicBezTo>
                  <a:pt x="1792" y="1682"/>
                  <a:pt x="1803" y="1682"/>
                  <a:pt x="1803" y="1692"/>
                </a:cubicBezTo>
                <a:cubicBezTo>
                  <a:pt x="1792" y="1712"/>
                  <a:pt x="1783" y="1732"/>
                  <a:pt x="1783" y="1752"/>
                </a:cubicBezTo>
                <a:lnTo>
                  <a:pt x="1742" y="1752"/>
                </a:lnTo>
                <a:cubicBezTo>
                  <a:pt x="1732" y="1732"/>
                  <a:pt x="1722" y="1722"/>
                  <a:pt x="1712" y="1722"/>
                </a:cubicBezTo>
                <a:cubicBezTo>
                  <a:pt x="1722" y="1702"/>
                  <a:pt x="1742" y="1692"/>
                  <a:pt x="1742" y="1672"/>
                </a:cubicBezTo>
                <a:cubicBezTo>
                  <a:pt x="1746" y="1675"/>
                  <a:pt x="1749" y="1676"/>
                  <a:pt x="1752" y="1676"/>
                </a:cubicBezTo>
                <a:cubicBezTo>
                  <a:pt x="1759" y="1676"/>
                  <a:pt x="1766" y="1672"/>
                  <a:pt x="1772" y="1672"/>
                </a:cubicBezTo>
                <a:close/>
                <a:moveTo>
                  <a:pt x="2368" y="1719"/>
                </a:moveTo>
                <a:cubicBezTo>
                  <a:pt x="2365" y="1736"/>
                  <a:pt x="2355" y="1738"/>
                  <a:pt x="2374" y="1778"/>
                </a:cubicBezTo>
                <a:lnTo>
                  <a:pt x="2374" y="1778"/>
                </a:lnTo>
                <a:cubicBezTo>
                  <a:pt x="2372" y="1760"/>
                  <a:pt x="2371" y="1740"/>
                  <a:pt x="2368" y="1719"/>
                </a:cubicBezTo>
                <a:close/>
                <a:moveTo>
                  <a:pt x="1853" y="1762"/>
                </a:moveTo>
                <a:cubicBezTo>
                  <a:pt x="1843" y="1773"/>
                  <a:pt x="1843" y="1782"/>
                  <a:pt x="1843" y="1782"/>
                </a:cubicBezTo>
                <a:lnTo>
                  <a:pt x="1843" y="1762"/>
                </a:lnTo>
                <a:close/>
                <a:moveTo>
                  <a:pt x="1903" y="1813"/>
                </a:moveTo>
                <a:lnTo>
                  <a:pt x="1883" y="1833"/>
                </a:lnTo>
                <a:cubicBezTo>
                  <a:pt x="1893" y="1833"/>
                  <a:pt x="1903" y="1823"/>
                  <a:pt x="1903" y="1813"/>
                </a:cubicBezTo>
                <a:close/>
                <a:moveTo>
                  <a:pt x="464" y="1773"/>
                </a:moveTo>
                <a:lnTo>
                  <a:pt x="474" y="1782"/>
                </a:lnTo>
                <a:cubicBezTo>
                  <a:pt x="474" y="1793"/>
                  <a:pt x="484" y="1813"/>
                  <a:pt x="494" y="1823"/>
                </a:cubicBezTo>
                <a:cubicBezTo>
                  <a:pt x="484" y="1833"/>
                  <a:pt x="464" y="1833"/>
                  <a:pt x="454" y="1843"/>
                </a:cubicBezTo>
                <a:cubicBezTo>
                  <a:pt x="414" y="1793"/>
                  <a:pt x="443" y="1782"/>
                  <a:pt x="464" y="1773"/>
                </a:cubicBezTo>
                <a:close/>
                <a:moveTo>
                  <a:pt x="1833" y="1793"/>
                </a:moveTo>
                <a:cubicBezTo>
                  <a:pt x="1833" y="1802"/>
                  <a:pt x="1833" y="1823"/>
                  <a:pt x="1843" y="1843"/>
                </a:cubicBezTo>
                <a:lnTo>
                  <a:pt x="1792" y="1843"/>
                </a:lnTo>
                <a:cubicBezTo>
                  <a:pt x="1792" y="1833"/>
                  <a:pt x="1803" y="1813"/>
                  <a:pt x="1803" y="1793"/>
                </a:cubicBezTo>
                <a:cubicBezTo>
                  <a:pt x="1803" y="1802"/>
                  <a:pt x="1812" y="1813"/>
                  <a:pt x="1823" y="1823"/>
                </a:cubicBezTo>
                <a:lnTo>
                  <a:pt x="1833" y="1793"/>
                </a:lnTo>
                <a:close/>
                <a:moveTo>
                  <a:pt x="1973" y="1712"/>
                </a:moveTo>
                <a:cubicBezTo>
                  <a:pt x="1984" y="1732"/>
                  <a:pt x="1984" y="1742"/>
                  <a:pt x="1994" y="1762"/>
                </a:cubicBezTo>
                <a:cubicBezTo>
                  <a:pt x="1985" y="1788"/>
                  <a:pt x="1984" y="1850"/>
                  <a:pt x="1966" y="1850"/>
                </a:cubicBezTo>
                <a:cubicBezTo>
                  <a:pt x="1962" y="1850"/>
                  <a:pt x="1958" y="1847"/>
                  <a:pt x="1953" y="1843"/>
                </a:cubicBezTo>
                <a:cubicBezTo>
                  <a:pt x="1973" y="1813"/>
                  <a:pt x="1984" y="1773"/>
                  <a:pt x="1973" y="1712"/>
                </a:cubicBezTo>
                <a:close/>
                <a:moveTo>
                  <a:pt x="2139" y="645"/>
                </a:moveTo>
                <a:lnTo>
                  <a:pt x="2487" y="1802"/>
                </a:lnTo>
                <a:cubicBezTo>
                  <a:pt x="2477" y="1813"/>
                  <a:pt x="2467" y="1833"/>
                  <a:pt x="2477" y="1863"/>
                </a:cubicBezTo>
                <a:lnTo>
                  <a:pt x="2497" y="1823"/>
                </a:lnTo>
                <a:lnTo>
                  <a:pt x="2139" y="645"/>
                </a:lnTo>
                <a:close/>
                <a:moveTo>
                  <a:pt x="323" y="1863"/>
                </a:moveTo>
                <a:lnTo>
                  <a:pt x="313" y="1883"/>
                </a:lnTo>
                <a:cubicBezTo>
                  <a:pt x="323" y="1873"/>
                  <a:pt x="323" y="1873"/>
                  <a:pt x="323" y="1863"/>
                </a:cubicBezTo>
                <a:close/>
                <a:moveTo>
                  <a:pt x="2205" y="1742"/>
                </a:moveTo>
                <a:cubicBezTo>
                  <a:pt x="2180" y="1759"/>
                  <a:pt x="2156" y="1775"/>
                  <a:pt x="2131" y="1775"/>
                </a:cubicBezTo>
                <a:cubicBezTo>
                  <a:pt x="2125" y="1775"/>
                  <a:pt x="2120" y="1774"/>
                  <a:pt x="2114" y="1773"/>
                </a:cubicBezTo>
                <a:lnTo>
                  <a:pt x="2114" y="1773"/>
                </a:lnTo>
                <a:cubicBezTo>
                  <a:pt x="2155" y="1813"/>
                  <a:pt x="2175" y="1893"/>
                  <a:pt x="2185" y="1954"/>
                </a:cubicBezTo>
                <a:cubicBezTo>
                  <a:pt x="2191" y="1935"/>
                  <a:pt x="2207" y="1929"/>
                  <a:pt x="2228" y="1929"/>
                </a:cubicBezTo>
                <a:cubicBezTo>
                  <a:pt x="2270" y="1929"/>
                  <a:pt x="2334" y="1955"/>
                  <a:pt x="2382" y="1955"/>
                </a:cubicBezTo>
                <a:cubicBezTo>
                  <a:pt x="2387" y="1955"/>
                  <a:pt x="2392" y="1954"/>
                  <a:pt x="2396" y="1954"/>
                </a:cubicBezTo>
                <a:lnTo>
                  <a:pt x="2356" y="1873"/>
                </a:lnTo>
                <a:cubicBezTo>
                  <a:pt x="2362" y="1854"/>
                  <a:pt x="2367" y="1847"/>
                  <a:pt x="2371" y="1847"/>
                </a:cubicBezTo>
                <a:cubicBezTo>
                  <a:pt x="2384" y="1847"/>
                  <a:pt x="2387" y="1944"/>
                  <a:pt x="2422" y="1944"/>
                </a:cubicBezTo>
                <a:cubicBezTo>
                  <a:pt x="2424" y="1944"/>
                  <a:pt x="2425" y="1944"/>
                  <a:pt x="2427" y="1943"/>
                </a:cubicBezTo>
                <a:lnTo>
                  <a:pt x="2416" y="1873"/>
                </a:lnTo>
                <a:lnTo>
                  <a:pt x="2427" y="1873"/>
                </a:lnTo>
                <a:lnTo>
                  <a:pt x="2427" y="1782"/>
                </a:lnTo>
                <a:lnTo>
                  <a:pt x="2427" y="1782"/>
                </a:lnTo>
                <a:cubicBezTo>
                  <a:pt x="2411" y="1799"/>
                  <a:pt x="2427" y="1841"/>
                  <a:pt x="2418" y="1841"/>
                </a:cubicBezTo>
                <a:cubicBezTo>
                  <a:pt x="2416" y="1841"/>
                  <a:pt x="2412" y="1839"/>
                  <a:pt x="2407" y="1833"/>
                </a:cubicBezTo>
                <a:cubicBezTo>
                  <a:pt x="2386" y="1823"/>
                  <a:pt x="2378" y="1804"/>
                  <a:pt x="2375" y="1781"/>
                </a:cubicBezTo>
                <a:lnTo>
                  <a:pt x="2375" y="1781"/>
                </a:lnTo>
                <a:cubicBezTo>
                  <a:pt x="2375" y="1782"/>
                  <a:pt x="2376" y="1782"/>
                  <a:pt x="2376" y="1782"/>
                </a:cubicBezTo>
                <a:cubicBezTo>
                  <a:pt x="2375" y="1781"/>
                  <a:pt x="2375" y="1780"/>
                  <a:pt x="2374" y="1778"/>
                </a:cubicBezTo>
                <a:lnTo>
                  <a:pt x="2374" y="1778"/>
                </a:lnTo>
                <a:cubicBezTo>
                  <a:pt x="2374" y="1779"/>
                  <a:pt x="2375" y="1780"/>
                  <a:pt x="2375" y="1781"/>
                </a:cubicBezTo>
                <a:lnTo>
                  <a:pt x="2375" y="1781"/>
                </a:lnTo>
                <a:cubicBezTo>
                  <a:pt x="2361" y="1773"/>
                  <a:pt x="2351" y="1770"/>
                  <a:pt x="2343" y="1770"/>
                </a:cubicBezTo>
                <a:cubicBezTo>
                  <a:pt x="2301" y="1770"/>
                  <a:pt x="2346" y="1885"/>
                  <a:pt x="2280" y="1885"/>
                </a:cubicBezTo>
                <a:cubicBezTo>
                  <a:pt x="2276" y="1885"/>
                  <a:pt x="2271" y="1884"/>
                  <a:pt x="2266" y="1883"/>
                </a:cubicBezTo>
                <a:cubicBezTo>
                  <a:pt x="2254" y="1850"/>
                  <a:pt x="2246" y="1839"/>
                  <a:pt x="2240" y="1839"/>
                </a:cubicBezTo>
                <a:cubicBezTo>
                  <a:pt x="2226" y="1839"/>
                  <a:pt x="2221" y="1898"/>
                  <a:pt x="2202" y="1898"/>
                </a:cubicBezTo>
                <a:cubicBezTo>
                  <a:pt x="2193" y="1898"/>
                  <a:pt x="2182" y="1886"/>
                  <a:pt x="2165" y="1853"/>
                </a:cubicBezTo>
                <a:lnTo>
                  <a:pt x="2165" y="1853"/>
                </a:lnTo>
                <a:cubicBezTo>
                  <a:pt x="2167" y="1854"/>
                  <a:pt x="2169" y="1854"/>
                  <a:pt x="2170" y="1854"/>
                </a:cubicBezTo>
                <a:cubicBezTo>
                  <a:pt x="2206" y="1854"/>
                  <a:pt x="2215" y="1761"/>
                  <a:pt x="2205" y="1742"/>
                </a:cubicBezTo>
                <a:close/>
                <a:moveTo>
                  <a:pt x="992" y="2001"/>
                </a:moveTo>
                <a:cubicBezTo>
                  <a:pt x="998" y="2001"/>
                  <a:pt x="999" y="2016"/>
                  <a:pt x="1007" y="2024"/>
                </a:cubicBezTo>
                <a:cubicBezTo>
                  <a:pt x="997" y="2034"/>
                  <a:pt x="987" y="2034"/>
                  <a:pt x="977" y="2044"/>
                </a:cubicBezTo>
                <a:cubicBezTo>
                  <a:pt x="967" y="2024"/>
                  <a:pt x="967" y="2014"/>
                  <a:pt x="987" y="2004"/>
                </a:cubicBezTo>
                <a:cubicBezTo>
                  <a:pt x="989" y="2002"/>
                  <a:pt x="991" y="2001"/>
                  <a:pt x="992" y="2001"/>
                </a:cubicBezTo>
                <a:close/>
                <a:moveTo>
                  <a:pt x="1068" y="2028"/>
                </a:moveTo>
                <a:cubicBezTo>
                  <a:pt x="1077" y="2028"/>
                  <a:pt x="1087" y="2030"/>
                  <a:pt x="1098" y="2034"/>
                </a:cubicBezTo>
                <a:cubicBezTo>
                  <a:pt x="1088" y="2054"/>
                  <a:pt x="1078" y="2064"/>
                  <a:pt x="1078" y="2064"/>
                </a:cubicBezTo>
                <a:cubicBezTo>
                  <a:pt x="1075" y="2055"/>
                  <a:pt x="1069" y="2053"/>
                  <a:pt x="1063" y="2053"/>
                </a:cubicBezTo>
                <a:cubicBezTo>
                  <a:pt x="1052" y="2053"/>
                  <a:pt x="1038" y="2060"/>
                  <a:pt x="1028" y="2060"/>
                </a:cubicBezTo>
                <a:cubicBezTo>
                  <a:pt x="1023" y="2060"/>
                  <a:pt x="1020" y="2059"/>
                  <a:pt x="1018" y="2054"/>
                </a:cubicBezTo>
                <a:cubicBezTo>
                  <a:pt x="1036" y="2035"/>
                  <a:pt x="1051" y="2028"/>
                  <a:pt x="1068" y="2028"/>
                </a:cubicBezTo>
                <a:close/>
                <a:moveTo>
                  <a:pt x="917" y="1984"/>
                </a:moveTo>
                <a:cubicBezTo>
                  <a:pt x="917" y="2014"/>
                  <a:pt x="927" y="2034"/>
                  <a:pt x="917" y="2054"/>
                </a:cubicBezTo>
                <a:cubicBezTo>
                  <a:pt x="917" y="2054"/>
                  <a:pt x="906" y="2054"/>
                  <a:pt x="906" y="2064"/>
                </a:cubicBezTo>
                <a:cubicBezTo>
                  <a:pt x="886" y="2064"/>
                  <a:pt x="866" y="2064"/>
                  <a:pt x="857" y="2075"/>
                </a:cubicBezTo>
                <a:cubicBezTo>
                  <a:pt x="846" y="2075"/>
                  <a:pt x="846" y="2064"/>
                  <a:pt x="846" y="2054"/>
                </a:cubicBezTo>
                <a:lnTo>
                  <a:pt x="846" y="2044"/>
                </a:lnTo>
                <a:cubicBezTo>
                  <a:pt x="855" y="2050"/>
                  <a:pt x="863" y="2052"/>
                  <a:pt x="869" y="2052"/>
                </a:cubicBezTo>
                <a:cubicBezTo>
                  <a:pt x="875" y="2052"/>
                  <a:pt x="881" y="2050"/>
                  <a:pt x="886" y="2050"/>
                </a:cubicBezTo>
                <a:cubicBezTo>
                  <a:pt x="892" y="2050"/>
                  <a:pt x="899" y="2053"/>
                  <a:pt x="906" y="2064"/>
                </a:cubicBezTo>
                <a:lnTo>
                  <a:pt x="886" y="1994"/>
                </a:lnTo>
                <a:cubicBezTo>
                  <a:pt x="897" y="1994"/>
                  <a:pt x="906" y="1994"/>
                  <a:pt x="917" y="1984"/>
                </a:cubicBezTo>
                <a:close/>
                <a:moveTo>
                  <a:pt x="655" y="2004"/>
                </a:moveTo>
                <a:lnTo>
                  <a:pt x="705" y="2096"/>
                </a:lnTo>
                <a:lnTo>
                  <a:pt x="655" y="2024"/>
                </a:lnTo>
                <a:lnTo>
                  <a:pt x="655" y="2004"/>
                </a:lnTo>
                <a:close/>
                <a:moveTo>
                  <a:pt x="1118" y="2044"/>
                </a:moveTo>
                <a:cubicBezTo>
                  <a:pt x="1138" y="2054"/>
                  <a:pt x="1159" y="2064"/>
                  <a:pt x="1168" y="2075"/>
                </a:cubicBezTo>
                <a:cubicBezTo>
                  <a:pt x="1168" y="2084"/>
                  <a:pt x="1168" y="2084"/>
                  <a:pt x="1179" y="2095"/>
                </a:cubicBezTo>
                <a:cubicBezTo>
                  <a:pt x="1168" y="2095"/>
                  <a:pt x="1159" y="2104"/>
                  <a:pt x="1159" y="2104"/>
                </a:cubicBezTo>
                <a:lnTo>
                  <a:pt x="1138" y="2084"/>
                </a:lnTo>
                <a:lnTo>
                  <a:pt x="1148" y="2115"/>
                </a:lnTo>
                <a:cubicBezTo>
                  <a:pt x="1138" y="2115"/>
                  <a:pt x="1138" y="2125"/>
                  <a:pt x="1138" y="2135"/>
                </a:cubicBezTo>
                <a:cubicBezTo>
                  <a:pt x="1128" y="2135"/>
                  <a:pt x="1118" y="2125"/>
                  <a:pt x="1118" y="2125"/>
                </a:cubicBezTo>
                <a:lnTo>
                  <a:pt x="1118" y="2115"/>
                </a:lnTo>
                <a:cubicBezTo>
                  <a:pt x="1128" y="2104"/>
                  <a:pt x="1128" y="2084"/>
                  <a:pt x="1118" y="2064"/>
                </a:cubicBezTo>
                <a:lnTo>
                  <a:pt x="1118" y="2044"/>
                </a:lnTo>
                <a:close/>
                <a:moveTo>
                  <a:pt x="1188" y="2115"/>
                </a:moveTo>
                <a:cubicBezTo>
                  <a:pt x="1188" y="2125"/>
                  <a:pt x="1199" y="2125"/>
                  <a:pt x="1199" y="2125"/>
                </a:cubicBezTo>
                <a:cubicBezTo>
                  <a:pt x="1199" y="2145"/>
                  <a:pt x="1208" y="2155"/>
                  <a:pt x="1219" y="2165"/>
                </a:cubicBezTo>
                <a:cubicBezTo>
                  <a:pt x="1215" y="2169"/>
                  <a:pt x="1207" y="2172"/>
                  <a:pt x="1198" y="2172"/>
                </a:cubicBezTo>
                <a:cubicBezTo>
                  <a:pt x="1187" y="2172"/>
                  <a:pt x="1174" y="2167"/>
                  <a:pt x="1168" y="2155"/>
                </a:cubicBezTo>
                <a:cubicBezTo>
                  <a:pt x="1179" y="2145"/>
                  <a:pt x="1179" y="2135"/>
                  <a:pt x="1188" y="2115"/>
                </a:cubicBezTo>
                <a:close/>
                <a:moveTo>
                  <a:pt x="1159" y="2165"/>
                </a:moveTo>
                <a:lnTo>
                  <a:pt x="1168" y="2205"/>
                </a:lnTo>
                <a:cubicBezTo>
                  <a:pt x="1159" y="2195"/>
                  <a:pt x="1148" y="2185"/>
                  <a:pt x="1138" y="2185"/>
                </a:cubicBezTo>
                <a:cubicBezTo>
                  <a:pt x="1148" y="2175"/>
                  <a:pt x="1159" y="2175"/>
                  <a:pt x="1159" y="2165"/>
                </a:cubicBezTo>
                <a:close/>
                <a:moveTo>
                  <a:pt x="776" y="2216"/>
                </a:moveTo>
                <a:lnTo>
                  <a:pt x="785" y="2229"/>
                </a:lnTo>
                <a:lnTo>
                  <a:pt x="785" y="2229"/>
                </a:lnTo>
                <a:cubicBezTo>
                  <a:pt x="783" y="2224"/>
                  <a:pt x="780" y="2220"/>
                  <a:pt x="776" y="2216"/>
                </a:cubicBezTo>
                <a:close/>
                <a:moveTo>
                  <a:pt x="785" y="2229"/>
                </a:moveTo>
                <a:cubicBezTo>
                  <a:pt x="788" y="2234"/>
                  <a:pt x="790" y="2240"/>
                  <a:pt x="796" y="2245"/>
                </a:cubicBezTo>
                <a:lnTo>
                  <a:pt x="785" y="2229"/>
                </a:lnTo>
                <a:close/>
                <a:moveTo>
                  <a:pt x="1179" y="1"/>
                </a:moveTo>
                <a:lnTo>
                  <a:pt x="1179" y="1"/>
                </a:lnTo>
                <a:cubicBezTo>
                  <a:pt x="1159" y="31"/>
                  <a:pt x="1188" y="41"/>
                  <a:pt x="1208" y="61"/>
                </a:cubicBezTo>
                <a:lnTo>
                  <a:pt x="1420" y="303"/>
                </a:lnTo>
                <a:lnTo>
                  <a:pt x="1410" y="303"/>
                </a:lnTo>
                <a:lnTo>
                  <a:pt x="1249" y="122"/>
                </a:lnTo>
                <a:lnTo>
                  <a:pt x="1249" y="131"/>
                </a:lnTo>
                <a:lnTo>
                  <a:pt x="1400" y="303"/>
                </a:lnTo>
                <a:cubicBezTo>
                  <a:pt x="1390" y="313"/>
                  <a:pt x="1380" y="313"/>
                  <a:pt x="1360" y="333"/>
                </a:cubicBezTo>
                <a:cubicBezTo>
                  <a:pt x="1410" y="333"/>
                  <a:pt x="1430" y="343"/>
                  <a:pt x="1440" y="384"/>
                </a:cubicBezTo>
                <a:cubicBezTo>
                  <a:pt x="1450" y="384"/>
                  <a:pt x="1461" y="384"/>
                  <a:pt x="1461" y="373"/>
                </a:cubicBezTo>
                <a:cubicBezTo>
                  <a:pt x="1470" y="363"/>
                  <a:pt x="1470" y="363"/>
                  <a:pt x="1470" y="353"/>
                </a:cubicBezTo>
                <a:lnTo>
                  <a:pt x="1510" y="404"/>
                </a:lnTo>
                <a:cubicBezTo>
                  <a:pt x="1510" y="413"/>
                  <a:pt x="1501" y="413"/>
                  <a:pt x="1501" y="413"/>
                </a:cubicBezTo>
                <a:cubicBezTo>
                  <a:pt x="1490" y="433"/>
                  <a:pt x="1481" y="444"/>
                  <a:pt x="1461" y="444"/>
                </a:cubicBezTo>
                <a:lnTo>
                  <a:pt x="1461" y="433"/>
                </a:lnTo>
                <a:cubicBezTo>
                  <a:pt x="1461" y="454"/>
                  <a:pt x="1450" y="464"/>
                  <a:pt x="1450" y="464"/>
                </a:cubicBezTo>
                <a:lnTo>
                  <a:pt x="1440" y="464"/>
                </a:lnTo>
                <a:cubicBezTo>
                  <a:pt x="1425" y="459"/>
                  <a:pt x="1412" y="456"/>
                  <a:pt x="1401" y="456"/>
                </a:cubicBezTo>
                <a:cubicBezTo>
                  <a:pt x="1390" y="456"/>
                  <a:pt x="1380" y="459"/>
                  <a:pt x="1370" y="464"/>
                </a:cubicBezTo>
                <a:cubicBezTo>
                  <a:pt x="1358" y="458"/>
                  <a:pt x="1343" y="452"/>
                  <a:pt x="1333" y="452"/>
                </a:cubicBezTo>
                <a:cubicBezTo>
                  <a:pt x="1325" y="452"/>
                  <a:pt x="1320" y="455"/>
                  <a:pt x="1320" y="464"/>
                </a:cubicBezTo>
                <a:cubicBezTo>
                  <a:pt x="1320" y="474"/>
                  <a:pt x="1329" y="484"/>
                  <a:pt x="1329" y="494"/>
                </a:cubicBezTo>
                <a:cubicBezTo>
                  <a:pt x="1320" y="494"/>
                  <a:pt x="1309" y="504"/>
                  <a:pt x="1309" y="504"/>
                </a:cubicBezTo>
                <a:cubicBezTo>
                  <a:pt x="1299" y="464"/>
                  <a:pt x="1309" y="433"/>
                  <a:pt x="1309" y="424"/>
                </a:cubicBezTo>
                <a:lnTo>
                  <a:pt x="1208" y="353"/>
                </a:lnTo>
                <a:cubicBezTo>
                  <a:pt x="1138" y="424"/>
                  <a:pt x="1068" y="404"/>
                  <a:pt x="1007" y="484"/>
                </a:cubicBezTo>
                <a:lnTo>
                  <a:pt x="997" y="444"/>
                </a:lnTo>
                <a:cubicBezTo>
                  <a:pt x="980" y="438"/>
                  <a:pt x="966" y="435"/>
                  <a:pt x="954" y="435"/>
                </a:cubicBezTo>
                <a:cubicBezTo>
                  <a:pt x="843" y="435"/>
                  <a:pt x="957" y="670"/>
                  <a:pt x="866" y="715"/>
                </a:cubicBezTo>
                <a:cubicBezTo>
                  <a:pt x="851" y="686"/>
                  <a:pt x="842" y="678"/>
                  <a:pt x="835" y="678"/>
                </a:cubicBezTo>
                <a:cubicBezTo>
                  <a:pt x="827" y="678"/>
                  <a:pt x="823" y="687"/>
                  <a:pt x="817" y="687"/>
                </a:cubicBezTo>
                <a:cubicBezTo>
                  <a:pt x="814" y="687"/>
                  <a:pt x="810" y="684"/>
                  <a:pt x="806" y="675"/>
                </a:cubicBezTo>
                <a:cubicBezTo>
                  <a:pt x="816" y="665"/>
                  <a:pt x="816" y="645"/>
                  <a:pt x="816" y="615"/>
                </a:cubicBezTo>
                <a:cubicBezTo>
                  <a:pt x="796" y="554"/>
                  <a:pt x="756" y="504"/>
                  <a:pt x="705" y="444"/>
                </a:cubicBezTo>
                <a:cubicBezTo>
                  <a:pt x="675" y="404"/>
                  <a:pt x="655" y="373"/>
                  <a:pt x="635" y="343"/>
                </a:cubicBezTo>
                <a:cubicBezTo>
                  <a:pt x="629" y="334"/>
                  <a:pt x="620" y="329"/>
                  <a:pt x="612" y="329"/>
                </a:cubicBezTo>
                <a:cubicBezTo>
                  <a:pt x="593" y="329"/>
                  <a:pt x="576" y="354"/>
                  <a:pt x="604" y="404"/>
                </a:cubicBezTo>
                <a:cubicBezTo>
                  <a:pt x="655" y="433"/>
                  <a:pt x="625" y="474"/>
                  <a:pt x="665" y="474"/>
                </a:cubicBezTo>
                <a:lnTo>
                  <a:pt x="675" y="474"/>
                </a:lnTo>
                <a:cubicBezTo>
                  <a:pt x="695" y="504"/>
                  <a:pt x="705" y="545"/>
                  <a:pt x="705" y="565"/>
                </a:cubicBezTo>
                <a:lnTo>
                  <a:pt x="675" y="565"/>
                </a:lnTo>
                <a:cubicBezTo>
                  <a:pt x="665" y="534"/>
                  <a:pt x="685" y="534"/>
                  <a:pt x="645" y="504"/>
                </a:cubicBezTo>
                <a:lnTo>
                  <a:pt x="645" y="504"/>
                </a:lnTo>
                <a:cubicBezTo>
                  <a:pt x="665" y="554"/>
                  <a:pt x="645" y="534"/>
                  <a:pt x="675" y="574"/>
                </a:cubicBezTo>
                <a:cubicBezTo>
                  <a:pt x="655" y="585"/>
                  <a:pt x="645" y="615"/>
                  <a:pt x="655" y="665"/>
                </a:cubicBezTo>
                <a:cubicBezTo>
                  <a:pt x="646" y="690"/>
                  <a:pt x="638" y="699"/>
                  <a:pt x="631" y="699"/>
                </a:cubicBezTo>
                <a:cubicBezTo>
                  <a:pt x="610" y="699"/>
                  <a:pt x="592" y="630"/>
                  <a:pt x="566" y="630"/>
                </a:cubicBezTo>
                <a:cubicBezTo>
                  <a:pt x="559" y="630"/>
                  <a:pt x="552" y="634"/>
                  <a:pt x="544" y="645"/>
                </a:cubicBezTo>
                <a:lnTo>
                  <a:pt x="544" y="615"/>
                </a:lnTo>
                <a:lnTo>
                  <a:pt x="504" y="645"/>
                </a:lnTo>
                <a:lnTo>
                  <a:pt x="534" y="685"/>
                </a:lnTo>
                <a:lnTo>
                  <a:pt x="504" y="746"/>
                </a:lnTo>
                <a:cubicBezTo>
                  <a:pt x="500" y="744"/>
                  <a:pt x="496" y="741"/>
                  <a:pt x="492" y="735"/>
                </a:cubicBezTo>
                <a:lnTo>
                  <a:pt x="492" y="735"/>
                </a:lnTo>
                <a:cubicBezTo>
                  <a:pt x="500" y="768"/>
                  <a:pt x="494" y="827"/>
                  <a:pt x="520" y="827"/>
                </a:cubicBezTo>
                <a:cubicBezTo>
                  <a:pt x="521" y="827"/>
                  <a:pt x="523" y="827"/>
                  <a:pt x="524" y="826"/>
                </a:cubicBezTo>
                <a:cubicBezTo>
                  <a:pt x="534" y="826"/>
                  <a:pt x="534" y="826"/>
                  <a:pt x="534" y="816"/>
                </a:cubicBezTo>
                <a:cubicBezTo>
                  <a:pt x="544" y="826"/>
                  <a:pt x="544" y="836"/>
                  <a:pt x="555" y="847"/>
                </a:cubicBezTo>
                <a:lnTo>
                  <a:pt x="534" y="776"/>
                </a:lnTo>
                <a:lnTo>
                  <a:pt x="534" y="776"/>
                </a:lnTo>
                <a:cubicBezTo>
                  <a:pt x="537" y="776"/>
                  <a:pt x="538" y="777"/>
                  <a:pt x="540" y="777"/>
                </a:cubicBezTo>
                <a:cubicBezTo>
                  <a:pt x="559" y="777"/>
                  <a:pt x="564" y="743"/>
                  <a:pt x="578" y="743"/>
                </a:cubicBezTo>
                <a:cubicBezTo>
                  <a:pt x="583" y="743"/>
                  <a:pt x="588" y="746"/>
                  <a:pt x="595" y="756"/>
                </a:cubicBezTo>
                <a:cubicBezTo>
                  <a:pt x="564" y="786"/>
                  <a:pt x="584" y="836"/>
                  <a:pt x="584" y="867"/>
                </a:cubicBezTo>
                <a:lnTo>
                  <a:pt x="604" y="826"/>
                </a:lnTo>
                <a:lnTo>
                  <a:pt x="604" y="826"/>
                </a:lnTo>
                <a:cubicBezTo>
                  <a:pt x="615" y="847"/>
                  <a:pt x="615" y="856"/>
                  <a:pt x="595" y="867"/>
                </a:cubicBezTo>
                <a:lnTo>
                  <a:pt x="615" y="867"/>
                </a:lnTo>
                <a:cubicBezTo>
                  <a:pt x="615" y="887"/>
                  <a:pt x="595" y="907"/>
                  <a:pt x="575" y="917"/>
                </a:cubicBezTo>
                <a:cubicBezTo>
                  <a:pt x="564" y="927"/>
                  <a:pt x="555" y="937"/>
                  <a:pt x="544" y="937"/>
                </a:cubicBezTo>
                <a:cubicBezTo>
                  <a:pt x="544" y="947"/>
                  <a:pt x="534" y="947"/>
                  <a:pt x="534" y="947"/>
                </a:cubicBezTo>
                <a:lnTo>
                  <a:pt x="534" y="937"/>
                </a:lnTo>
                <a:lnTo>
                  <a:pt x="544" y="937"/>
                </a:lnTo>
                <a:cubicBezTo>
                  <a:pt x="534" y="876"/>
                  <a:pt x="504" y="867"/>
                  <a:pt x="484" y="867"/>
                </a:cubicBezTo>
                <a:lnTo>
                  <a:pt x="494" y="927"/>
                </a:lnTo>
                <a:cubicBezTo>
                  <a:pt x="474" y="917"/>
                  <a:pt x="454" y="887"/>
                  <a:pt x="434" y="876"/>
                </a:cubicBezTo>
                <a:cubicBezTo>
                  <a:pt x="423" y="876"/>
                  <a:pt x="414" y="876"/>
                  <a:pt x="403" y="887"/>
                </a:cubicBezTo>
                <a:lnTo>
                  <a:pt x="403" y="766"/>
                </a:lnTo>
                <a:cubicBezTo>
                  <a:pt x="414" y="766"/>
                  <a:pt x="434" y="756"/>
                  <a:pt x="443" y="756"/>
                </a:cubicBezTo>
                <a:cubicBezTo>
                  <a:pt x="464" y="816"/>
                  <a:pt x="454" y="847"/>
                  <a:pt x="434" y="876"/>
                </a:cubicBezTo>
                <a:cubicBezTo>
                  <a:pt x="454" y="867"/>
                  <a:pt x="484" y="856"/>
                  <a:pt x="504" y="847"/>
                </a:cubicBezTo>
                <a:lnTo>
                  <a:pt x="443" y="726"/>
                </a:lnTo>
                <a:cubicBezTo>
                  <a:pt x="456" y="717"/>
                  <a:pt x="465" y="713"/>
                  <a:pt x="472" y="713"/>
                </a:cubicBezTo>
                <a:cubicBezTo>
                  <a:pt x="474" y="713"/>
                  <a:pt x="477" y="713"/>
                  <a:pt x="479" y="714"/>
                </a:cubicBezTo>
                <a:lnTo>
                  <a:pt x="479" y="714"/>
                </a:lnTo>
                <a:cubicBezTo>
                  <a:pt x="462" y="683"/>
                  <a:pt x="444" y="640"/>
                  <a:pt x="423" y="640"/>
                </a:cubicBezTo>
                <a:cubicBezTo>
                  <a:pt x="417" y="640"/>
                  <a:pt x="410" y="644"/>
                  <a:pt x="403" y="655"/>
                </a:cubicBezTo>
                <a:cubicBezTo>
                  <a:pt x="368" y="576"/>
                  <a:pt x="387" y="543"/>
                  <a:pt x="419" y="543"/>
                </a:cubicBezTo>
                <a:cubicBezTo>
                  <a:pt x="424" y="543"/>
                  <a:pt x="429" y="543"/>
                  <a:pt x="434" y="545"/>
                </a:cubicBezTo>
                <a:cubicBezTo>
                  <a:pt x="467" y="565"/>
                  <a:pt x="475" y="579"/>
                  <a:pt x="475" y="594"/>
                </a:cubicBezTo>
                <a:lnTo>
                  <a:pt x="475" y="594"/>
                </a:lnTo>
                <a:cubicBezTo>
                  <a:pt x="519" y="587"/>
                  <a:pt x="514" y="513"/>
                  <a:pt x="545" y="513"/>
                </a:cubicBezTo>
                <a:cubicBezTo>
                  <a:pt x="556" y="513"/>
                  <a:pt x="572" y="521"/>
                  <a:pt x="595" y="545"/>
                </a:cubicBezTo>
                <a:cubicBezTo>
                  <a:pt x="615" y="504"/>
                  <a:pt x="584" y="474"/>
                  <a:pt x="575" y="424"/>
                </a:cubicBezTo>
                <a:cubicBezTo>
                  <a:pt x="524" y="343"/>
                  <a:pt x="514" y="404"/>
                  <a:pt x="464" y="353"/>
                </a:cubicBezTo>
                <a:lnTo>
                  <a:pt x="464" y="353"/>
                </a:lnTo>
                <a:lnTo>
                  <a:pt x="484" y="373"/>
                </a:lnTo>
                <a:lnTo>
                  <a:pt x="454" y="373"/>
                </a:lnTo>
                <a:cubicBezTo>
                  <a:pt x="494" y="393"/>
                  <a:pt x="494" y="454"/>
                  <a:pt x="494" y="474"/>
                </a:cubicBezTo>
                <a:cubicBezTo>
                  <a:pt x="488" y="480"/>
                  <a:pt x="479" y="485"/>
                  <a:pt x="470" y="485"/>
                </a:cubicBezTo>
                <a:cubicBezTo>
                  <a:pt x="464" y="485"/>
                  <a:pt x="458" y="482"/>
                  <a:pt x="454" y="474"/>
                </a:cubicBezTo>
                <a:lnTo>
                  <a:pt x="454" y="444"/>
                </a:lnTo>
                <a:cubicBezTo>
                  <a:pt x="452" y="443"/>
                  <a:pt x="451" y="443"/>
                  <a:pt x="450" y="443"/>
                </a:cubicBezTo>
                <a:cubicBezTo>
                  <a:pt x="429" y="443"/>
                  <a:pt x="445" y="510"/>
                  <a:pt x="419" y="510"/>
                </a:cubicBezTo>
                <a:cubicBezTo>
                  <a:pt x="415" y="510"/>
                  <a:pt x="410" y="508"/>
                  <a:pt x="403" y="504"/>
                </a:cubicBezTo>
                <a:cubicBezTo>
                  <a:pt x="399" y="496"/>
                  <a:pt x="397" y="487"/>
                  <a:pt x="395" y="480"/>
                </a:cubicBezTo>
                <a:lnTo>
                  <a:pt x="395" y="480"/>
                </a:lnTo>
                <a:cubicBezTo>
                  <a:pt x="395" y="528"/>
                  <a:pt x="372" y="542"/>
                  <a:pt x="363" y="594"/>
                </a:cubicBezTo>
                <a:lnTo>
                  <a:pt x="333" y="504"/>
                </a:lnTo>
                <a:lnTo>
                  <a:pt x="333" y="504"/>
                </a:lnTo>
                <a:cubicBezTo>
                  <a:pt x="343" y="554"/>
                  <a:pt x="333" y="585"/>
                  <a:pt x="313" y="605"/>
                </a:cubicBezTo>
                <a:cubicBezTo>
                  <a:pt x="291" y="612"/>
                  <a:pt x="260" y="619"/>
                  <a:pt x="233" y="619"/>
                </a:cubicBezTo>
                <a:cubicBezTo>
                  <a:pt x="222" y="619"/>
                  <a:pt x="211" y="618"/>
                  <a:pt x="202" y="615"/>
                </a:cubicBezTo>
                <a:lnTo>
                  <a:pt x="202" y="615"/>
                </a:lnTo>
                <a:cubicBezTo>
                  <a:pt x="212" y="625"/>
                  <a:pt x="232" y="625"/>
                  <a:pt x="232" y="645"/>
                </a:cubicBezTo>
                <a:cubicBezTo>
                  <a:pt x="227" y="657"/>
                  <a:pt x="218" y="662"/>
                  <a:pt x="209" y="662"/>
                </a:cubicBezTo>
                <a:cubicBezTo>
                  <a:pt x="186" y="662"/>
                  <a:pt x="156" y="631"/>
                  <a:pt x="141" y="594"/>
                </a:cubicBezTo>
                <a:lnTo>
                  <a:pt x="141" y="594"/>
                </a:lnTo>
                <a:cubicBezTo>
                  <a:pt x="152" y="635"/>
                  <a:pt x="112" y="635"/>
                  <a:pt x="81" y="645"/>
                </a:cubicBezTo>
                <a:cubicBezTo>
                  <a:pt x="41" y="655"/>
                  <a:pt x="1" y="665"/>
                  <a:pt x="1" y="726"/>
                </a:cubicBezTo>
                <a:lnTo>
                  <a:pt x="41" y="987"/>
                </a:lnTo>
                <a:cubicBezTo>
                  <a:pt x="71" y="1118"/>
                  <a:pt x="92" y="1259"/>
                  <a:pt x="92" y="1259"/>
                </a:cubicBezTo>
                <a:cubicBezTo>
                  <a:pt x="92" y="1239"/>
                  <a:pt x="92" y="1229"/>
                  <a:pt x="101" y="1219"/>
                </a:cubicBezTo>
                <a:cubicBezTo>
                  <a:pt x="162" y="1269"/>
                  <a:pt x="172" y="1249"/>
                  <a:pt x="182" y="1339"/>
                </a:cubicBezTo>
                <a:cubicBezTo>
                  <a:pt x="192" y="1279"/>
                  <a:pt x="141" y="1239"/>
                  <a:pt x="182" y="1198"/>
                </a:cubicBezTo>
                <a:lnTo>
                  <a:pt x="182" y="1198"/>
                </a:lnTo>
                <a:cubicBezTo>
                  <a:pt x="182" y="1229"/>
                  <a:pt x="202" y="1279"/>
                  <a:pt x="232" y="1299"/>
                </a:cubicBezTo>
                <a:cubicBezTo>
                  <a:pt x="273" y="1370"/>
                  <a:pt x="303" y="1430"/>
                  <a:pt x="333" y="1491"/>
                </a:cubicBezTo>
                <a:cubicBezTo>
                  <a:pt x="323" y="1491"/>
                  <a:pt x="303" y="1480"/>
                  <a:pt x="293" y="1480"/>
                </a:cubicBezTo>
                <a:cubicBezTo>
                  <a:pt x="273" y="1461"/>
                  <a:pt x="282" y="1441"/>
                  <a:pt x="292" y="1431"/>
                </a:cubicBezTo>
                <a:lnTo>
                  <a:pt x="292" y="1431"/>
                </a:lnTo>
                <a:cubicBezTo>
                  <a:pt x="281" y="1442"/>
                  <a:pt x="262" y="1472"/>
                  <a:pt x="262" y="1500"/>
                </a:cubicBezTo>
                <a:cubicBezTo>
                  <a:pt x="262" y="1541"/>
                  <a:pt x="242" y="1612"/>
                  <a:pt x="262" y="1672"/>
                </a:cubicBezTo>
                <a:lnTo>
                  <a:pt x="253" y="1672"/>
                </a:lnTo>
                <a:cubicBezTo>
                  <a:pt x="253" y="1661"/>
                  <a:pt x="242" y="1661"/>
                  <a:pt x="242" y="1661"/>
                </a:cubicBezTo>
                <a:lnTo>
                  <a:pt x="242" y="1672"/>
                </a:lnTo>
                <a:lnTo>
                  <a:pt x="222" y="1682"/>
                </a:lnTo>
                <a:lnTo>
                  <a:pt x="313" y="1863"/>
                </a:lnTo>
                <a:lnTo>
                  <a:pt x="323" y="1863"/>
                </a:lnTo>
                <a:lnTo>
                  <a:pt x="363" y="1873"/>
                </a:lnTo>
                <a:lnTo>
                  <a:pt x="373" y="1843"/>
                </a:lnTo>
                <a:lnTo>
                  <a:pt x="363" y="1843"/>
                </a:lnTo>
                <a:cubicBezTo>
                  <a:pt x="353" y="1762"/>
                  <a:pt x="373" y="1692"/>
                  <a:pt x="414" y="1692"/>
                </a:cubicBezTo>
                <a:cubicBezTo>
                  <a:pt x="414" y="1692"/>
                  <a:pt x="383" y="1682"/>
                  <a:pt x="353" y="1682"/>
                </a:cubicBezTo>
                <a:lnTo>
                  <a:pt x="363" y="1652"/>
                </a:lnTo>
                <a:lnTo>
                  <a:pt x="403" y="1652"/>
                </a:lnTo>
                <a:lnTo>
                  <a:pt x="443" y="1732"/>
                </a:lnTo>
                <a:lnTo>
                  <a:pt x="434" y="1732"/>
                </a:lnTo>
                <a:cubicBezTo>
                  <a:pt x="443" y="1773"/>
                  <a:pt x="353" y="1773"/>
                  <a:pt x="403" y="1883"/>
                </a:cubicBezTo>
                <a:cubicBezTo>
                  <a:pt x="430" y="1883"/>
                  <a:pt x="457" y="1888"/>
                  <a:pt x="484" y="1888"/>
                </a:cubicBezTo>
                <a:cubicBezTo>
                  <a:pt x="497" y="1888"/>
                  <a:pt x="511" y="1886"/>
                  <a:pt x="524" y="1883"/>
                </a:cubicBezTo>
                <a:cubicBezTo>
                  <a:pt x="575" y="1994"/>
                  <a:pt x="615" y="2084"/>
                  <a:pt x="665" y="2175"/>
                </a:cubicBezTo>
                <a:cubicBezTo>
                  <a:pt x="685" y="2175"/>
                  <a:pt x="705" y="2216"/>
                  <a:pt x="705" y="2225"/>
                </a:cubicBezTo>
                <a:lnTo>
                  <a:pt x="736" y="2225"/>
                </a:lnTo>
                <a:lnTo>
                  <a:pt x="745" y="2245"/>
                </a:lnTo>
                <a:cubicBezTo>
                  <a:pt x="756" y="2346"/>
                  <a:pt x="766" y="2437"/>
                  <a:pt x="766" y="2437"/>
                </a:cubicBezTo>
                <a:cubicBezTo>
                  <a:pt x="766" y="2447"/>
                  <a:pt x="776" y="2457"/>
                  <a:pt x="776" y="2477"/>
                </a:cubicBezTo>
                <a:cubicBezTo>
                  <a:pt x="826" y="2457"/>
                  <a:pt x="806" y="2377"/>
                  <a:pt x="786" y="2316"/>
                </a:cubicBezTo>
                <a:lnTo>
                  <a:pt x="796" y="2306"/>
                </a:lnTo>
                <a:cubicBezTo>
                  <a:pt x="786" y="2286"/>
                  <a:pt x="776" y="2256"/>
                  <a:pt x="766" y="2236"/>
                </a:cubicBezTo>
                <a:lnTo>
                  <a:pt x="766" y="2225"/>
                </a:lnTo>
                <a:cubicBezTo>
                  <a:pt x="776" y="2245"/>
                  <a:pt x="786" y="2265"/>
                  <a:pt x="806" y="2296"/>
                </a:cubicBezTo>
                <a:lnTo>
                  <a:pt x="806" y="2286"/>
                </a:lnTo>
                <a:lnTo>
                  <a:pt x="816" y="2296"/>
                </a:lnTo>
                <a:cubicBezTo>
                  <a:pt x="816" y="2286"/>
                  <a:pt x="806" y="2286"/>
                  <a:pt x="806" y="2276"/>
                </a:cubicBezTo>
                <a:cubicBezTo>
                  <a:pt x="806" y="2265"/>
                  <a:pt x="796" y="2256"/>
                  <a:pt x="796" y="2245"/>
                </a:cubicBezTo>
                <a:lnTo>
                  <a:pt x="786" y="2245"/>
                </a:lnTo>
                <a:lnTo>
                  <a:pt x="776" y="2216"/>
                </a:lnTo>
                <a:cubicBezTo>
                  <a:pt x="783" y="2202"/>
                  <a:pt x="785" y="2182"/>
                  <a:pt x="796" y="2182"/>
                </a:cubicBezTo>
                <a:cubicBezTo>
                  <a:pt x="800" y="2182"/>
                  <a:pt x="807" y="2186"/>
                  <a:pt x="816" y="2195"/>
                </a:cubicBezTo>
                <a:lnTo>
                  <a:pt x="816" y="2225"/>
                </a:lnTo>
                <a:cubicBezTo>
                  <a:pt x="816" y="2216"/>
                  <a:pt x="826" y="2205"/>
                  <a:pt x="826" y="2205"/>
                </a:cubicBezTo>
                <a:cubicBezTo>
                  <a:pt x="836" y="2225"/>
                  <a:pt x="857" y="2256"/>
                  <a:pt x="866" y="2276"/>
                </a:cubicBezTo>
                <a:lnTo>
                  <a:pt x="877" y="2276"/>
                </a:lnTo>
                <a:lnTo>
                  <a:pt x="877" y="2286"/>
                </a:lnTo>
                <a:lnTo>
                  <a:pt x="866" y="2286"/>
                </a:lnTo>
                <a:cubicBezTo>
                  <a:pt x="866" y="2286"/>
                  <a:pt x="866" y="2296"/>
                  <a:pt x="877" y="2296"/>
                </a:cubicBezTo>
                <a:cubicBezTo>
                  <a:pt x="866" y="2326"/>
                  <a:pt x="857" y="2336"/>
                  <a:pt x="866" y="2366"/>
                </a:cubicBezTo>
                <a:cubicBezTo>
                  <a:pt x="873" y="2366"/>
                  <a:pt x="884" y="2371"/>
                  <a:pt x="894" y="2371"/>
                </a:cubicBezTo>
                <a:cubicBezTo>
                  <a:pt x="899" y="2371"/>
                  <a:pt x="903" y="2370"/>
                  <a:pt x="906" y="2366"/>
                </a:cubicBezTo>
                <a:cubicBezTo>
                  <a:pt x="927" y="2397"/>
                  <a:pt x="937" y="2427"/>
                  <a:pt x="957" y="2457"/>
                </a:cubicBezTo>
                <a:lnTo>
                  <a:pt x="957" y="2427"/>
                </a:lnTo>
                <a:cubicBezTo>
                  <a:pt x="977" y="2447"/>
                  <a:pt x="1038" y="2477"/>
                  <a:pt x="1038" y="2518"/>
                </a:cubicBezTo>
                <a:cubicBezTo>
                  <a:pt x="1040" y="2518"/>
                  <a:pt x="1042" y="2518"/>
                  <a:pt x="1043" y="2518"/>
                </a:cubicBezTo>
                <a:cubicBezTo>
                  <a:pt x="1090" y="2518"/>
                  <a:pt x="978" y="2385"/>
                  <a:pt x="1007" y="2336"/>
                </a:cubicBezTo>
                <a:cubicBezTo>
                  <a:pt x="1007" y="2336"/>
                  <a:pt x="1007" y="2326"/>
                  <a:pt x="1018" y="2326"/>
                </a:cubicBezTo>
                <a:lnTo>
                  <a:pt x="1007" y="2326"/>
                </a:lnTo>
                <a:cubicBezTo>
                  <a:pt x="977" y="2326"/>
                  <a:pt x="977" y="2336"/>
                  <a:pt x="967" y="2346"/>
                </a:cubicBezTo>
                <a:lnTo>
                  <a:pt x="957" y="2336"/>
                </a:lnTo>
                <a:cubicBezTo>
                  <a:pt x="947" y="2316"/>
                  <a:pt x="947" y="2306"/>
                  <a:pt x="927" y="2296"/>
                </a:cubicBezTo>
                <a:cubicBezTo>
                  <a:pt x="937" y="2286"/>
                  <a:pt x="937" y="2276"/>
                  <a:pt x="947" y="2276"/>
                </a:cubicBezTo>
                <a:cubicBezTo>
                  <a:pt x="987" y="2286"/>
                  <a:pt x="957" y="2306"/>
                  <a:pt x="957" y="2336"/>
                </a:cubicBezTo>
                <a:cubicBezTo>
                  <a:pt x="967" y="2316"/>
                  <a:pt x="967" y="2306"/>
                  <a:pt x="977" y="2306"/>
                </a:cubicBezTo>
                <a:lnTo>
                  <a:pt x="987" y="2306"/>
                </a:lnTo>
                <a:cubicBezTo>
                  <a:pt x="997" y="2306"/>
                  <a:pt x="997" y="2316"/>
                  <a:pt x="1007" y="2316"/>
                </a:cubicBezTo>
                <a:cubicBezTo>
                  <a:pt x="1027" y="2326"/>
                  <a:pt x="1038" y="2336"/>
                  <a:pt x="1047" y="2336"/>
                </a:cubicBezTo>
                <a:cubicBezTo>
                  <a:pt x="1058" y="2346"/>
                  <a:pt x="1058" y="2377"/>
                  <a:pt x="1068" y="2386"/>
                </a:cubicBezTo>
                <a:lnTo>
                  <a:pt x="1108" y="2356"/>
                </a:lnTo>
                <a:cubicBezTo>
                  <a:pt x="1088" y="2336"/>
                  <a:pt x="1078" y="2316"/>
                  <a:pt x="1068" y="2296"/>
                </a:cubicBezTo>
                <a:lnTo>
                  <a:pt x="1058" y="2296"/>
                </a:lnTo>
                <a:cubicBezTo>
                  <a:pt x="1047" y="2286"/>
                  <a:pt x="1047" y="2276"/>
                  <a:pt x="1038" y="2265"/>
                </a:cubicBezTo>
                <a:lnTo>
                  <a:pt x="1068" y="2236"/>
                </a:lnTo>
                <a:cubicBezTo>
                  <a:pt x="1078" y="2236"/>
                  <a:pt x="1078" y="2245"/>
                  <a:pt x="1078" y="2256"/>
                </a:cubicBezTo>
                <a:lnTo>
                  <a:pt x="1078" y="2236"/>
                </a:lnTo>
                <a:cubicBezTo>
                  <a:pt x="1088" y="2225"/>
                  <a:pt x="1098" y="2216"/>
                  <a:pt x="1108" y="2216"/>
                </a:cubicBezTo>
                <a:lnTo>
                  <a:pt x="1108" y="2205"/>
                </a:lnTo>
                <a:cubicBezTo>
                  <a:pt x="1118" y="2205"/>
                  <a:pt x="1128" y="2195"/>
                  <a:pt x="1128" y="2195"/>
                </a:cubicBezTo>
                <a:lnTo>
                  <a:pt x="1128" y="2195"/>
                </a:lnTo>
                <a:cubicBezTo>
                  <a:pt x="1128" y="2205"/>
                  <a:pt x="1118" y="2216"/>
                  <a:pt x="1108" y="2225"/>
                </a:cubicBezTo>
                <a:cubicBezTo>
                  <a:pt x="1098" y="2225"/>
                  <a:pt x="1088" y="2236"/>
                  <a:pt x="1078" y="2236"/>
                </a:cubicBezTo>
                <a:cubicBezTo>
                  <a:pt x="1108" y="2256"/>
                  <a:pt x="1118" y="2286"/>
                  <a:pt x="1128" y="2316"/>
                </a:cubicBezTo>
                <a:lnTo>
                  <a:pt x="1128" y="2336"/>
                </a:lnTo>
                <a:lnTo>
                  <a:pt x="1128" y="2346"/>
                </a:lnTo>
                <a:cubicBezTo>
                  <a:pt x="1138" y="2346"/>
                  <a:pt x="1138" y="2356"/>
                  <a:pt x="1148" y="2366"/>
                </a:cubicBezTo>
                <a:cubicBezTo>
                  <a:pt x="1151" y="2358"/>
                  <a:pt x="1157" y="2355"/>
                  <a:pt x="1165" y="2355"/>
                </a:cubicBezTo>
                <a:cubicBezTo>
                  <a:pt x="1181" y="2355"/>
                  <a:pt x="1204" y="2368"/>
                  <a:pt x="1220" y="2368"/>
                </a:cubicBezTo>
                <a:cubicBezTo>
                  <a:pt x="1223" y="2368"/>
                  <a:pt x="1226" y="2367"/>
                  <a:pt x="1229" y="2366"/>
                </a:cubicBezTo>
                <a:cubicBezTo>
                  <a:pt x="1148" y="2276"/>
                  <a:pt x="1259" y="2316"/>
                  <a:pt x="1259" y="2265"/>
                </a:cubicBezTo>
                <a:lnTo>
                  <a:pt x="1279" y="2245"/>
                </a:lnTo>
                <a:lnTo>
                  <a:pt x="1289" y="2236"/>
                </a:lnTo>
                <a:cubicBezTo>
                  <a:pt x="1289" y="2256"/>
                  <a:pt x="1299" y="2265"/>
                  <a:pt x="1299" y="2296"/>
                </a:cubicBezTo>
                <a:cubicBezTo>
                  <a:pt x="1299" y="2265"/>
                  <a:pt x="1340" y="2256"/>
                  <a:pt x="1320" y="2225"/>
                </a:cubicBezTo>
                <a:lnTo>
                  <a:pt x="1410" y="2165"/>
                </a:lnTo>
                <a:cubicBezTo>
                  <a:pt x="1410" y="2165"/>
                  <a:pt x="1420" y="2165"/>
                  <a:pt x="1430" y="2175"/>
                </a:cubicBezTo>
                <a:cubicBezTo>
                  <a:pt x="1420" y="2165"/>
                  <a:pt x="1420" y="2155"/>
                  <a:pt x="1420" y="2155"/>
                </a:cubicBezTo>
                <a:lnTo>
                  <a:pt x="1481" y="2115"/>
                </a:lnTo>
                <a:cubicBezTo>
                  <a:pt x="1490" y="2125"/>
                  <a:pt x="1501" y="2145"/>
                  <a:pt x="1501" y="2145"/>
                </a:cubicBezTo>
                <a:cubicBezTo>
                  <a:pt x="1504" y="2146"/>
                  <a:pt x="1506" y="2147"/>
                  <a:pt x="1507" y="2147"/>
                </a:cubicBezTo>
                <a:cubicBezTo>
                  <a:pt x="1518" y="2147"/>
                  <a:pt x="1508" y="2122"/>
                  <a:pt x="1490" y="2104"/>
                </a:cubicBezTo>
                <a:cubicBezTo>
                  <a:pt x="1501" y="2095"/>
                  <a:pt x="1521" y="2095"/>
                  <a:pt x="1531" y="2084"/>
                </a:cubicBezTo>
                <a:cubicBezTo>
                  <a:pt x="1547" y="2093"/>
                  <a:pt x="1563" y="2107"/>
                  <a:pt x="1574" y="2107"/>
                </a:cubicBezTo>
                <a:cubicBezTo>
                  <a:pt x="1577" y="2107"/>
                  <a:pt x="1579" y="2106"/>
                  <a:pt x="1581" y="2104"/>
                </a:cubicBezTo>
                <a:cubicBezTo>
                  <a:pt x="1571" y="2075"/>
                  <a:pt x="1581" y="2054"/>
                  <a:pt x="1591" y="2044"/>
                </a:cubicBezTo>
                <a:cubicBezTo>
                  <a:pt x="1601" y="2034"/>
                  <a:pt x="1622" y="2024"/>
                  <a:pt x="1631" y="2014"/>
                </a:cubicBezTo>
                <a:cubicBezTo>
                  <a:pt x="1642" y="2004"/>
                  <a:pt x="1642" y="2004"/>
                  <a:pt x="1651" y="2004"/>
                </a:cubicBezTo>
                <a:cubicBezTo>
                  <a:pt x="1662" y="1994"/>
                  <a:pt x="1682" y="1994"/>
                  <a:pt x="1692" y="1984"/>
                </a:cubicBezTo>
                <a:cubicBezTo>
                  <a:pt x="1702" y="2024"/>
                  <a:pt x="1712" y="2034"/>
                  <a:pt x="1732" y="2064"/>
                </a:cubicBezTo>
                <a:cubicBezTo>
                  <a:pt x="1712" y="1984"/>
                  <a:pt x="1712" y="1974"/>
                  <a:pt x="1712" y="1954"/>
                </a:cubicBezTo>
                <a:lnTo>
                  <a:pt x="1803" y="1893"/>
                </a:lnTo>
                <a:cubicBezTo>
                  <a:pt x="1823" y="1883"/>
                  <a:pt x="1833" y="1863"/>
                  <a:pt x="1853" y="1853"/>
                </a:cubicBezTo>
                <a:cubicBezTo>
                  <a:pt x="1863" y="1853"/>
                  <a:pt x="1873" y="1853"/>
                  <a:pt x="1883" y="1833"/>
                </a:cubicBezTo>
                <a:cubicBezTo>
                  <a:pt x="1883" y="1823"/>
                  <a:pt x="1893" y="1802"/>
                  <a:pt x="1883" y="1793"/>
                </a:cubicBezTo>
                <a:lnTo>
                  <a:pt x="1873" y="1782"/>
                </a:lnTo>
                <a:lnTo>
                  <a:pt x="1873" y="1773"/>
                </a:lnTo>
                <a:cubicBezTo>
                  <a:pt x="1883" y="1762"/>
                  <a:pt x="1903" y="1752"/>
                  <a:pt x="1903" y="1742"/>
                </a:cubicBezTo>
                <a:lnTo>
                  <a:pt x="1913" y="1773"/>
                </a:lnTo>
                <a:cubicBezTo>
                  <a:pt x="1933" y="1773"/>
                  <a:pt x="1944" y="1773"/>
                  <a:pt x="1944" y="1762"/>
                </a:cubicBezTo>
                <a:cubicBezTo>
                  <a:pt x="1944" y="1773"/>
                  <a:pt x="1944" y="1782"/>
                  <a:pt x="1953" y="1793"/>
                </a:cubicBezTo>
                <a:lnTo>
                  <a:pt x="1903" y="1802"/>
                </a:lnTo>
                <a:lnTo>
                  <a:pt x="1903" y="1813"/>
                </a:lnTo>
                <a:lnTo>
                  <a:pt x="1913" y="1833"/>
                </a:lnTo>
                <a:cubicBezTo>
                  <a:pt x="1903" y="1873"/>
                  <a:pt x="1964" y="1954"/>
                  <a:pt x="1944" y="1984"/>
                </a:cubicBezTo>
                <a:cubicBezTo>
                  <a:pt x="1965" y="1984"/>
                  <a:pt x="1987" y="2010"/>
                  <a:pt x="2001" y="2010"/>
                </a:cubicBezTo>
                <a:cubicBezTo>
                  <a:pt x="2007" y="2010"/>
                  <a:pt x="2011" y="2006"/>
                  <a:pt x="2014" y="1994"/>
                </a:cubicBezTo>
                <a:cubicBezTo>
                  <a:pt x="2024" y="1984"/>
                  <a:pt x="2054" y="1934"/>
                  <a:pt x="2054" y="1883"/>
                </a:cubicBezTo>
                <a:lnTo>
                  <a:pt x="2054" y="1883"/>
                </a:lnTo>
                <a:cubicBezTo>
                  <a:pt x="2050" y="1906"/>
                  <a:pt x="2044" y="1914"/>
                  <a:pt x="2035" y="1914"/>
                </a:cubicBezTo>
                <a:cubicBezTo>
                  <a:pt x="2020" y="1914"/>
                  <a:pt x="1998" y="1892"/>
                  <a:pt x="1973" y="1873"/>
                </a:cubicBezTo>
                <a:lnTo>
                  <a:pt x="1973" y="1873"/>
                </a:lnTo>
                <a:cubicBezTo>
                  <a:pt x="1976" y="1874"/>
                  <a:pt x="1978" y="1874"/>
                  <a:pt x="1980" y="1874"/>
                </a:cubicBezTo>
                <a:cubicBezTo>
                  <a:pt x="1998" y="1874"/>
                  <a:pt x="1990" y="1839"/>
                  <a:pt x="2004" y="1839"/>
                </a:cubicBezTo>
                <a:cubicBezTo>
                  <a:pt x="2006" y="1839"/>
                  <a:pt x="2009" y="1840"/>
                  <a:pt x="2014" y="1843"/>
                </a:cubicBezTo>
                <a:lnTo>
                  <a:pt x="2014" y="1823"/>
                </a:lnTo>
                <a:cubicBezTo>
                  <a:pt x="2044" y="1883"/>
                  <a:pt x="2085" y="1823"/>
                  <a:pt x="2085" y="1903"/>
                </a:cubicBezTo>
                <a:cubicBezTo>
                  <a:pt x="2105" y="1883"/>
                  <a:pt x="2074" y="1853"/>
                  <a:pt x="2085" y="1823"/>
                </a:cubicBezTo>
                <a:lnTo>
                  <a:pt x="2024" y="1813"/>
                </a:lnTo>
                <a:lnTo>
                  <a:pt x="2004" y="1752"/>
                </a:lnTo>
                <a:cubicBezTo>
                  <a:pt x="2004" y="1732"/>
                  <a:pt x="2009" y="1726"/>
                  <a:pt x="2016" y="1726"/>
                </a:cubicBezTo>
                <a:cubicBezTo>
                  <a:pt x="2023" y="1726"/>
                  <a:pt x="2033" y="1734"/>
                  <a:pt x="2040" y="1734"/>
                </a:cubicBezTo>
                <a:cubicBezTo>
                  <a:pt x="2042" y="1734"/>
                  <a:pt x="2043" y="1733"/>
                  <a:pt x="2044" y="1732"/>
                </a:cubicBezTo>
                <a:lnTo>
                  <a:pt x="2044" y="1722"/>
                </a:lnTo>
                <a:cubicBezTo>
                  <a:pt x="2064" y="1742"/>
                  <a:pt x="2074" y="1762"/>
                  <a:pt x="2074" y="1773"/>
                </a:cubicBezTo>
                <a:cubicBezTo>
                  <a:pt x="2074" y="1742"/>
                  <a:pt x="2044" y="1712"/>
                  <a:pt x="2024" y="1672"/>
                </a:cubicBezTo>
                <a:lnTo>
                  <a:pt x="2024" y="1661"/>
                </a:lnTo>
                <a:lnTo>
                  <a:pt x="2085" y="1712"/>
                </a:lnTo>
                <a:cubicBezTo>
                  <a:pt x="2054" y="1661"/>
                  <a:pt x="2094" y="1672"/>
                  <a:pt x="2105" y="1661"/>
                </a:cubicBezTo>
                <a:cubicBezTo>
                  <a:pt x="2114" y="1661"/>
                  <a:pt x="2125" y="1692"/>
                  <a:pt x="2135" y="1702"/>
                </a:cubicBezTo>
                <a:cubicBezTo>
                  <a:pt x="2135" y="1722"/>
                  <a:pt x="2145" y="1732"/>
                  <a:pt x="2145" y="1742"/>
                </a:cubicBezTo>
                <a:cubicBezTo>
                  <a:pt x="2152" y="1747"/>
                  <a:pt x="2158" y="1749"/>
                  <a:pt x="2164" y="1749"/>
                </a:cubicBezTo>
                <a:cubicBezTo>
                  <a:pt x="2184" y="1749"/>
                  <a:pt x="2202" y="1725"/>
                  <a:pt x="2226" y="1702"/>
                </a:cubicBezTo>
                <a:cubicBezTo>
                  <a:pt x="2255" y="1702"/>
                  <a:pt x="2286" y="1661"/>
                  <a:pt x="2306" y="1652"/>
                </a:cubicBezTo>
                <a:lnTo>
                  <a:pt x="2306" y="1682"/>
                </a:lnTo>
                <a:cubicBezTo>
                  <a:pt x="2325" y="1706"/>
                  <a:pt x="2337" y="1716"/>
                  <a:pt x="2346" y="1716"/>
                </a:cubicBezTo>
                <a:cubicBezTo>
                  <a:pt x="2356" y="1716"/>
                  <a:pt x="2361" y="1703"/>
                  <a:pt x="2366" y="1682"/>
                </a:cubicBezTo>
                <a:lnTo>
                  <a:pt x="2366" y="1692"/>
                </a:lnTo>
                <a:cubicBezTo>
                  <a:pt x="2368" y="1701"/>
                  <a:pt x="2369" y="1708"/>
                  <a:pt x="2368" y="1713"/>
                </a:cubicBezTo>
                <a:lnTo>
                  <a:pt x="2368" y="1713"/>
                </a:lnTo>
                <a:cubicBezTo>
                  <a:pt x="2368" y="1713"/>
                  <a:pt x="2367" y="1713"/>
                  <a:pt x="2366" y="1712"/>
                </a:cubicBezTo>
                <a:lnTo>
                  <a:pt x="2366" y="1712"/>
                </a:lnTo>
                <a:cubicBezTo>
                  <a:pt x="2367" y="1715"/>
                  <a:pt x="2367" y="1717"/>
                  <a:pt x="2368" y="1719"/>
                </a:cubicBezTo>
                <a:lnTo>
                  <a:pt x="2368" y="1719"/>
                </a:lnTo>
                <a:cubicBezTo>
                  <a:pt x="2368" y="1718"/>
                  <a:pt x="2368" y="1716"/>
                  <a:pt x="2368" y="1713"/>
                </a:cubicBezTo>
                <a:lnTo>
                  <a:pt x="2368" y="1713"/>
                </a:lnTo>
                <a:cubicBezTo>
                  <a:pt x="2378" y="1719"/>
                  <a:pt x="2389" y="1719"/>
                  <a:pt x="2400" y="1719"/>
                </a:cubicBezTo>
                <a:cubicBezTo>
                  <a:pt x="2422" y="1719"/>
                  <a:pt x="2440" y="1719"/>
                  <a:pt x="2427" y="1773"/>
                </a:cubicBezTo>
                <a:lnTo>
                  <a:pt x="2427" y="1773"/>
                </a:lnTo>
                <a:lnTo>
                  <a:pt x="2447" y="1692"/>
                </a:lnTo>
                <a:lnTo>
                  <a:pt x="2044" y="363"/>
                </a:lnTo>
                <a:lnTo>
                  <a:pt x="2024" y="404"/>
                </a:lnTo>
                <a:cubicBezTo>
                  <a:pt x="2024" y="373"/>
                  <a:pt x="2034" y="353"/>
                  <a:pt x="2034" y="333"/>
                </a:cubicBezTo>
                <a:lnTo>
                  <a:pt x="2034" y="333"/>
                </a:lnTo>
                <a:lnTo>
                  <a:pt x="1984" y="363"/>
                </a:lnTo>
                <a:lnTo>
                  <a:pt x="1984" y="353"/>
                </a:lnTo>
                <a:cubicBezTo>
                  <a:pt x="1953" y="404"/>
                  <a:pt x="1883" y="424"/>
                  <a:pt x="1873" y="494"/>
                </a:cubicBezTo>
                <a:cubicBezTo>
                  <a:pt x="1964" y="534"/>
                  <a:pt x="1863" y="585"/>
                  <a:pt x="1883" y="625"/>
                </a:cubicBezTo>
                <a:cubicBezTo>
                  <a:pt x="1853" y="625"/>
                  <a:pt x="1792" y="474"/>
                  <a:pt x="1833" y="393"/>
                </a:cubicBezTo>
                <a:lnTo>
                  <a:pt x="1833" y="393"/>
                </a:lnTo>
                <a:cubicBezTo>
                  <a:pt x="1840" y="405"/>
                  <a:pt x="1846" y="410"/>
                  <a:pt x="1853" y="410"/>
                </a:cubicBezTo>
                <a:cubicBezTo>
                  <a:pt x="1873" y="410"/>
                  <a:pt x="1890" y="361"/>
                  <a:pt x="1913" y="353"/>
                </a:cubicBezTo>
                <a:cubicBezTo>
                  <a:pt x="1904" y="349"/>
                  <a:pt x="1896" y="347"/>
                  <a:pt x="1889" y="347"/>
                </a:cubicBezTo>
                <a:cubicBezTo>
                  <a:pt x="1862" y="347"/>
                  <a:pt x="1859" y="377"/>
                  <a:pt x="1843" y="393"/>
                </a:cubicBezTo>
                <a:cubicBezTo>
                  <a:pt x="1843" y="343"/>
                  <a:pt x="1783" y="353"/>
                  <a:pt x="1772" y="323"/>
                </a:cubicBezTo>
                <a:cubicBezTo>
                  <a:pt x="1764" y="296"/>
                  <a:pt x="1754" y="229"/>
                  <a:pt x="1788" y="229"/>
                </a:cubicBezTo>
                <a:cubicBezTo>
                  <a:pt x="1792" y="229"/>
                  <a:pt x="1797" y="230"/>
                  <a:pt x="1803" y="232"/>
                </a:cubicBezTo>
                <a:cubicBezTo>
                  <a:pt x="1806" y="232"/>
                  <a:pt x="1809" y="231"/>
                  <a:pt x="1811" y="231"/>
                </a:cubicBezTo>
                <a:cubicBezTo>
                  <a:pt x="1855" y="231"/>
                  <a:pt x="1838" y="295"/>
                  <a:pt x="1848" y="295"/>
                </a:cubicBezTo>
                <a:cubicBezTo>
                  <a:pt x="1849" y="295"/>
                  <a:pt x="1851" y="295"/>
                  <a:pt x="1853" y="293"/>
                </a:cubicBezTo>
                <a:cubicBezTo>
                  <a:pt x="1863" y="313"/>
                  <a:pt x="1872" y="320"/>
                  <a:pt x="1882" y="320"/>
                </a:cubicBezTo>
                <a:cubicBezTo>
                  <a:pt x="1908" y="320"/>
                  <a:pt x="1933" y="262"/>
                  <a:pt x="1967" y="262"/>
                </a:cubicBezTo>
                <a:cubicBezTo>
                  <a:pt x="1969" y="262"/>
                  <a:pt x="1971" y="262"/>
                  <a:pt x="1973" y="263"/>
                </a:cubicBezTo>
                <a:cubicBezTo>
                  <a:pt x="1973" y="272"/>
                  <a:pt x="1964" y="283"/>
                  <a:pt x="1964" y="293"/>
                </a:cubicBezTo>
                <a:cubicBezTo>
                  <a:pt x="1973" y="283"/>
                  <a:pt x="2003" y="273"/>
                  <a:pt x="2023" y="263"/>
                </a:cubicBezTo>
                <a:lnTo>
                  <a:pt x="2023" y="263"/>
                </a:lnTo>
                <a:lnTo>
                  <a:pt x="2139" y="645"/>
                </a:lnTo>
                <a:lnTo>
                  <a:pt x="2024" y="263"/>
                </a:lnTo>
                <a:cubicBezTo>
                  <a:pt x="2024" y="263"/>
                  <a:pt x="2024" y="263"/>
                  <a:pt x="2023" y="263"/>
                </a:cubicBezTo>
                <a:lnTo>
                  <a:pt x="2023" y="263"/>
                </a:lnTo>
                <a:lnTo>
                  <a:pt x="2014" y="232"/>
                </a:lnTo>
                <a:lnTo>
                  <a:pt x="1984" y="263"/>
                </a:lnTo>
                <a:cubicBezTo>
                  <a:pt x="1953" y="252"/>
                  <a:pt x="1994" y="202"/>
                  <a:pt x="1953" y="182"/>
                </a:cubicBezTo>
                <a:cubicBezTo>
                  <a:pt x="1946" y="197"/>
                  <a:pt x="1934" y="206"/>
                  <a:pt x="1915" y="206"/>
                </a:cubicBezTo>
                <a:cubicBezTo>
                  <a:pt x="1908" y="206"/>
                  <a:pt x="1901" y="205"/>
                  <a:pt x="1893" y="202"/>
                </a:cubicBezTo>
                <a:lnTo>
                  <a:pt x="1893" y="182"/>
                </a:lnTo>
                <a:cubicBezTo>
                  <a:pt x="1875" y="170"/>
                  <a:pt x="1857" y="166"/>
                  <a:pt x="1838" y="166"/>
                </a:cubicBezTo>
                <a:cubicBezTo>
                  <a:pt x="1793" y="166"/>
                  <a:pt x="1748" y="194"/>
                  <a:pt x="1712" y="222"/>
                </a:cubicBezTo>
                <a:cubicBezTo>
                  <a:pt x="1742" y="333"/>
                  <a:pt x="1742" y="413"/>
                  <a:pt x="1762" y="524"/>
                </a:cubicBezTo>
                <a:lnTo>
                  <a:pt x="1752" y="524"/>
                </a:lnTo>
                <a:lnTo>
                  <a:pt x="1752" y="585"/>
                </a:lnTo>
                <a:cubicBezTo>
                  <a:pt x="1732" y="585"/>
                  <a:pt x="1722" y="594"/>
                  <a:pt x="1712" y="615"/>
                </a:cubicBezTo>
                <a:lnTo>
                  <a:pt x="1702" y="615"/>
                </a:lnTo>
                <a:lnTo>
                  <a:pt x="1651" y="545"/>
                </a:lnTo>
                <a:cubicBezTo>
                  <a:pt x="1671" y="534"/>
                  <a:pt x="1671" y="494"/>
                  <a:pt x="1671" y="474"/>
                </a:cubicBezTo>
                <a:cubicBezTo>
                  <a:pt x="1682" y="484"/>
                  <a:pt x="1682" y="494"/>
                  <a:pt x="1692" y="504"/>
                </a:cubicBezTo>
                <a:cubicBezTo>
                  <a:pt x="1732" y="474"/>
                  <a:pt x="1722" y="393"/>
                  <a:pt x="1692" y="363"/>
                </a:cubicBezTo>
                <a:lnTo>
                  <a:pt x="1682" y="384"/>
                </a:lnTo>
                <a:lnTo>
                  <a:pt x="1631" y="333"/>
                </a:lnTo>
                <a:lnTo>
                  <a:pt x="1631" y="333"/>
                </a:lnTo>
                <a:cubicBezTo>
                  <a:pt x="1662" y="433"/>
                  <a:pt x="1611" y="433"/>
                  <a:pt x="1571" y="454"/>
                </a:cubicBezTo>
                <a:lnTo>
                  <a:pt x="1551" y="433"/>
                </a:lnTo>
                <a:cubicBezTo>
                  <a:pt x="1551" y="388"/>
                  <a:pt x="1551" y="349"/>
                  <a:pt x="1572" y="349"/>
                </a:cubicBezTo>
                <a:cubicBezTo>
                  <a:pt x="1579" y="349"/>
                  <a:pt x="1589" y="353"/>
                  <a:pt x="1601" y="363"/>
                </a:cubicBezTo>
                <a:lnTo>
                  <a:pt x="1571" y="304"/>
                </a:lnTo>
                <a:lnTo>
                  <a:pt x="1571" y="304"/>
                </a:lnTo>
                <a:cubicBezTo>
                  <a:pt x="1563" y="314"/>
                  <a:pt x="1554" y="321"/>
                  <a:pt x="1542" y="321"/>
                </a:cubicBezTo>
                <a:cubicBezTo>
                  <a:pt x="1536" y="321"/>
                  <a:pt x="1529" y="319"/>
                  <a:pt x="1521" y="313"/>
                </a:cubicBezTo>
                <a:cubicBezTo>
                  <a:pt x="1521" y="343"/>
                  <a:pt x="1521" y="363"/>
                  <a:pt x="1510" y="393"/>
                </a:cubicBezTo>
                <a:lnTo>
                  <a:pt x="1470" y="333"/>
                </a:lnTo>
                <a:cubicBezTo>
                  <a:pt x="1470" y="313"/>
                  <a:pt x="1461" y="293"/>
                  <a:pt x="1470" y="283"/>
                </a:cubicBezTo>
                <a:lnTo>
                  <a:pt x="1470" y="283"/>
                </a:lnTo>
                <a:cubicBezTo>
                  <a:pt x="1460" y="293"/>
                  <a:pt x="1440" y="293"/>
                  <a:pt x="1430" y="293"/>
                </a:cubicBezTo>
                <a:lnTo>
                  <a:pt x="1179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8"/>
          <p:cNvSpPr/>
          <p:nvPr/>
        </p:nvSpPr>
        <p:spPr>
          <a:xfrm>
            <a:off x="2435118" y="2334382"/>
            <a:ext cx="5729" cy="15894"/>
          </a:xfrm>
          <a:custGeom>
            <a:avLst/>
            <a:gdLst/>
            <a:ahLst/>
            <a:cxnLst/>
            <a:rect l="l" t="t" r="r" b="b"/>
            <a:pathLst>
              <a:path w="62" h="172" extrusionOk="0">
                <a:moveTo>
                  <a:pt x="1" y="1"/>
                </a:moveTo>
                <a:cubicBezTo>
                  <a:pt x="1" y="31"/>
                  <a:pt x="11" y="61"/>
                  <a:pt x="21" y="81"/>
                </a:cubicBezTo>
                <a:lnTo>
                  <a:pt x="21" y="111"/>
                </a:lnTo>
                <a:lnTo>
                  <a:pt x="31" y="111"/>
                </a:lnTo>
                <a:cubicBezTo>
                  <a:pt x="31" y="122"/>
                  <a:pt x="41" y="142"/>
                  <a:pt x="41" y="151"/>
                </a:cubicBezTo>
                <a:cubicBezTo>
                  <a:pt x="51" y="151"/>
                  <a:pt x="51" y="162"/>
                  <a:pt x="61" y="172"/>
                </a:cubicBezTo>
                <a:cubicBezTo>
                  <a:pt x="51" y="151"/>
                  <a:pt x="51" y="131"/>
                  <a:pt x="41" y="111"/>
                </a:cubicBezTo>
                <a:cubicBezTo>
                  <a:pt x="51" y="101"/>
                  <a:pt x="51" y="91"/>
                  <a:pt x="41" y="81"/>
                </a:cubicBezTo>
                <a:lnTo>
                  <a:pt x="31" y="81"/>
                </a:lnTo>
                <a:cubicBezTo>
                  <a:pt x="21" y="51"/>
                  <a:pt x="21" y="31"/>
                  <a:pt x="1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8"/>
          <p:cNvSpPr/>
          <p:nvPr/>
        </p:nvSpPr>
        <p:spPr>
          <a:xfrm>
            <a:off x="2743614" y="2497039"/>
            <a:ext cx="3881" cy="8501"/>
          </a:xfrm>
          <a:custGeom>
            <a:avLst/>
            <a:gdLst/>
            <a:ahLst/>
            <a:cxnLst/>
            <a:rect l="l" t="t" r="r" b="b"/>
            <a:pathLst>
              <a:path w="42" h="92" extrusionOk="0">
                <a:moveTo>
                  <a:pt x="11" y="0"/>
                </a:moveTo>
                <a:lnTo>
                  <a:pt x="1" y="11"/>
                </a:lnTo>
                <a:cubicBezTo>
                  <a:pt x="10" y="11"/>
                  <a:pt x="11" y="11"/>
                  <a:pt x="18" y="17"/>
                </a:cubicBezTo>
                <a:lnTo>
                  <a:pt x="18" y="17"/>
                </a:lnTo>
                <a:lnTo>
                  <a:pt x="11" y="0"/>
                </a:lnTo>
                <a:close/>
                <a:moveTo>
                  <a:pt x="18" y="17"/>
                </a:moveTo>
                <a:lnTo>
                  <a:pt x="24" y="34"/>
                </a:lnTo>
                <a:lnTo>
                  <a:pt x="21" y="20"/>
                </a:lnTo>
                <a:cubicBezTo>
                  <a:pt x="20" y="19"/>
                  <a:pt x="19" y="18"/>
                  <a:pt x="18" y="17"/>
                </a:cubicBezTo>
                <a:close/>
                <a:moveTo>
                  <a:pt x="24" y="34"/>
                </a:moveTo>
                <a:lnTo>
                  <a:pt x="32" y="71"/>
                </a:lnTo>
                <a:lnTo>
                  <a:pt x="21" y="61"/>
                </a:lnTo>
                <a:lnTo>
                  <a:pt x="21" y="61"/>
                </a:lnTo>
                <a:cubicBezTo>
                  <a:pt x="21" y="71"/>
                  <a:pt x="32" y="81"/>
                  <a:pt x="32" y="91"/>
                </a:cubicBezTo>
                <a:lnTo>
                  <a:pt x="41" y="81"/>
                </a:lnTo>
                <a:lnTo>
                  <a:pt x="24" y="34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8"/>
          <p:cNvSpPr/>
          <p:nvPr/>
        </p:nvSpPr>
        <p:spPr>
          <a:xfrm>
            <a:off x="2631158" y="2635644"/>
            <a:ext cx="3789" cy="4990"/>
          </a:xfrm>
          <a:custGeom>
            <a:avLst/>
            <a:gdLst/>
            <a:ahLst/>
            <a:cxnLst/>
            <a:rect l="l" t="t" r="r" b="b"/>
            <a:pathLst>
              <a:path w="41" h="54" extrusionOk="0">
                <a:moveTo>
                  <a:pt x="0" y="0"/>
                </a:moveTo>
                <a:cubicBezTo>
                  <a:pt x="0" y="21"/>
                  <a:pt x="10" y="30"/>
                  <a:pt x="20" y="50"/>
                </a:cubicBezTo>
                <a:cubicBezTo>
                  <a:pt x="25" y="50"/>
                  <a:pt x="31" y="53"/>
                  <a:pt x="34" y="53"/>
                </a:cubicBezTo>
                <a:cubicBezTo>
                  <a:pt x="38" y="53"/>
                  <a:pt x="41" y="51"/>
                  <a:pt x="41" y="4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8"/>
          <p:cNvSpPr/>
          <p:nvPr/>
        </p:nvSpPr>
        <p:spPr>
          <a:xfrm>
            <a:off x="2672925" y="2604874"/>
            <a:ext cx="2957" cy="1941"/>
          </a:xfrm>
          <a:custGeom>
            <a:avLst/>
            <a:gdLst/>
            <a:ahLst/>
            <a:cxnLst/>
            <a:rect l="l" t="t" r="r" b="b"/>
            <a:pathLst>
              <a:path w="32" h="21" extrusionOk="0">
                <a:moveTo>
                  <a:pt x="1" y="1"/>
                </a:moveTo>
                <a:lnTo>
                  <a:pt x="1" y="1"/>
                </a:lnTo>
                <a:cubicBezTo>
                  <a:pt x="4" y="4"/>
                  <a:pt x="8" y="7"/>
                  <a:pt x="11" y="8"/>
                </a:cubicBezTo>
                <a:lnTo>
                  <a:pt x="11" y="8"/>
                </a:lnTo>
                <a:cubicBezTo>
                  <a:pt x="9" y="1"/>
                  <a:pt x="1" y="1"/>
                  <a:pt x="1" y="1"/>
                </a:cubicBezTo>
                <a:close/>
                <a:moveTo>
                  <a:pt x="11" y="8"/>
                </a:moveTo>
                <a:cubicBezTo>
                  <a:pt x="11" y="9"/>
                  <a:pt x="11" y="10"/>
                  <a:pt x="11" y="11"/>
                </a:cubicBezTo>
                <a:cubicBezTo>
                  <a:pt x="21" y="11"/>
                  <a:pt x="21" y="21"/>
                  <a:pt x="32" y="21"/>
                </a:cubicBezTo>
                <a:cubicBezTo>
                  <a:pt x="24" y="14"/>
                  <a:pt x="18" y="12"/>
                  <a:pt x="11" y="8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8"/>
          <p:cNvSpPr/>
          <p:nvPr/>
        </p:nvSpPr>
        <p:spPr>
          <a:xfrm>
            <a:off x="2619978" y="2625388"/>
            <a:ext cx="2865" cy="1941"/>
          </a:xfrm>
          <a:custGeom>
            <a:avLst/>
            <a:gdLst/>
            <a:ahLst/>
            <a:cxnLst/>
            <a:rect l="l" t="t" r="r" b="b"/>
            <a:pathLst>
              <a:path w="31" h="21" extrusionOk="0">
                <a:moveTo>
                  <a:pt x="30" y="0"/>
                </a:moveTo>
                <a:lnTo>
                  <a:pt x="29" y="1"/>
                </a:lnTo>
                <a:lnTo>
                  <a:pt x="29" y="1"/>
                </a:lnTo>
                <a:cubicBezTo>
                  <a:pt x="30" y="1"/>
                  <a:pt x="30" y="1"/>
                  <a:pt x="30" y="0"/>
                </a:cubicBezTo>
                <a:close/>
                <a:moveTo>
                  <a:pt x="1" y="0"/>
                </a:moveTo>
                <a:cubicBezTo>
                  <a:pt x="10" y="0"/>
                  <a:pt x="10" y="11"/>
                  <a:pt x="10" y="20"/>
                </a:cubicBezTo>
                <a:lnTo>
                  <a:pt x="29" y="1"/>
                </a:lnTo>
                <a:lnTo>
                  <a:pt x="29" y="1"/>
                </a:lnTo>
                <a:cubicBezTo>
                  <a:pt x="26" y="4"/>
                  <a:pt x="23" y="5"/>
                  <a:pt x="20" y="5"/>
                </a:cubicBezTo>
                <a:cubicBezTo>
                  <a:pt x="14" y="5"/>
                  <a:pt x="7" y="0"/>
                  <a:pt x="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8"/>
          <p:cNvSpPr/>
          <p:nvPr/>
        </p:nvSpPr>
        <p:spPr>
          <a:xfrm>
            <a:off x="2616281" y="2617071"/>
            <a:ext cx="3789" cy="5637"/>
          </a:xfrm>
          <a:custGeom>
            <a:avLst/>
            <a:gdLst/>
            <a:ahLst/>
            <a:cxnLst/>
            <a:rect l="l" t="t" r="r" b="b"/>
            <a:pathLst>
              <a:path w="41" h="61" extrusionOk="0">
                <a:moveTo>
                  <a:pt x="0" y="0"/>
                </a:moveTo>
                <a:lnTo>
                  <a:pt x="30" y="60"/>
                </a:lnTo>
                <a:cubicBezTo>
                  <a:pt x="41" y="50"/>
                  <a:pt x="0" y="0"/>
                  <a:pt x="2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8"/>
          <p:cNvSpPr/>
          <p:nvPr/>
        </p:nvSpPr>
        <p:spPr>
          <a:xfrm>
            <a:off x="2628294" y="2631948"/>
            <a:ext cx="2957" cy="3789"/>
          </a:xfrm>
          <a:custGeom>
            <a:avLst/>
            <a:gdLst/>
            <a:ahLst/>
            <a:cxnLst/>
            <a:rect l="l" t="t" r="r" b="b"/>
            <a:pathLst>
              <a:path w="32" h="41" extrusionOk="0">
                <a:moveTo>
                  <a:pt x="11" y="0"/>
                </a:moveTo>
                <a:cubicBezTo>
                  <a:pt x="11" y="10"/>
                  <a:pt x="1" y="20"/>
                  <a:pt x="11" y="20"/>
                </a:cubicBezTo>
                <a:lnTo>
                  <a:pt x="31" y="40"/>
                </a:lnTo>
                <a:cubicBezTo>
                  <a:pt x="21" y="30"/>
                  <a:pt x="11" y="10"/>
                  <a:pt x="1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8"/>
          <p:cNvSpPr/>
          <p:nvPr/>
        </p:nvSpPr>
        <p:spPr>
          <a:xfrm>
            <a:off x="2676252" y="2604689"/>
            <a:ext cx="2310" cy="2865"/>
          </a:xfrm>
          <a:custGeom>
            <a:avLst/>
            <a:gdLst/>
            <a:ahLst/>
            <a:cxnLst/>
            <a:rect l="l" t="t" r="r" b="b"/>
            <a:pathLst>
              <a:path w="25" h="31" extrusionOk="0">
                <a:moveTo>
                  <a:pt x="3" y="0"/>
                </a:moveTo>
                <a:cubicBezTo>
                  <a:pt x="0" y="0"/>
                  <a:pt x="0" y="3"/>
                  <a:pt x="5" y="13"/>
                </a:cubicBezTo>
                <a:cubicBezTo>
                  <a:pt x="15" y="26"/>
                  <a:pt x="20" y="31"/>
                  <a:pt x="21" y="31"/>
                </a:cubicBezTo>
                <a:cubicBezTo>
                  <a:pt x="25" y="31"/>
                  <a:pt x="16" y="10"/>
                  <a:pt x="16" y="3"/>
                </a:cubicBezTo>
                <a:cubicBezTo>
                  <a:pt x="11" y="3"/>
                  <a:pt x="6" y="0"/>
                  <a:pt x="3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8"/>
          <p:cNvSpPr/>
          <p:nvPr/>
        </p:nvSpPr>
        <p:spPr>
          <a:xfrm>
            <a:off x="2713028" y="2576136"/>
            <a:ext cx="4713" cy="14970"/>
          </a:xfrm>
          <a:custGeom>
            <a:avLst/>
            <a:gdLst/>
            <a:ahLst/>
            <a:cxnLst/>
            <a:rect l="l" t="t" r="r" b="b"/>
            <a:pathLst>
              <a:path w="51" h="162" extrusionOk="0">
                <a:moveTo>
                  <a:pt x="20" y="0"/>
                </a:moveTo>
                <a:lnTo>
                  <a:pt x="20" y="0"/>
                </a:lnTo>
                <a:cubicBezTo>
                  <a:pt x="0" y="40"/>
                  <a:pt x="40" y="81"/>
                  <a:pt x="10" y="90"/>
                </a:cubicBezTo>
                <a:lnTo>
                  <a:pt x="50" y="161"/>
                </a:lnTo>
                <a:cubicBezTo>
                  <a:pt x="10" y="90"/>
                  <a:pt x="50" y="50"/>
                  <a:pt x="20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8"/>
          <p:cNvSpPr/>
          <p:nvPr/>
        </p:nvSpPr>
        <p:spPr>
          <a:xfrm>
            <a:off x="2735298" y="2576136"/>
            <a:ext cx="3789" cy="3789"/>
          </a:xfrm>
          <a:custGeom>
            <a:avLst/>
            <a:gdLst/>
            <a:ahLst/>
            <a:cxnLst/>
            <a:rect l="l" t="t" r="r" b="b"/>
            <a:pathLst>
              <a:path w="41" h="41" extrusionOk="0">
                <a:moveTo>
                  <a:pt x="1" y="0"/>
                </a:moveTo>
                <a:lnTo>
                  <a:pt x="1" y="20"/>
                </a:lnTo>
                <a:lnTo>
                  <a:pt x="41" y="40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8"/>
          <p:cNvSpPr/>
          <p:nvPr/>
        </p:nvSpPr>
        <p:spPr>
          <a:xfrm>
            <a:off x="2750175" y="2570500"/>
            <a:ext cx="1941" cy="3881"/>
          </a:xfrm>
          <a:custGeom>
            <a:avLst/>
            <a:gdLst/>
            <a:ahLst/>
            <a:cxnLst/>
            <a:rect l="l" t="t" r="r" b="b"/>
            <a:pathLst>
              <a:path w="21" h="42" extrusionOk="0">
                <a:moveTo>
                  <a:pt x="21" y="1"/>
                </a:moveTo>
                <a:lnTo>
                  <a:pt x="1" y="31"/>
                </a:lnTo>
                <a:lnTo>
                  <a:pt x="10" y="41"/>
                </a:lnTo>
                <a:lnTo>
                  <a:pt x="2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8"/>
          <p:cNvSpPr/>
          <p:nvPr/>
        </p:nvSpPr>
        <p:spPr>
          <a:xfrm>
            <a:off x="2407212" y="2294371"/>
            <a:ext cx="1109" cy="6653"/>
          </a:xfrm>
          <a:custGeom>
            <a:avLst/>
            <a:gdLst/>
            <a:ahLst/>
            <a:cxnLst/>
            <a:rect l="l" t="t" r="r" b="b"/>
            <a:pathLst>
              <a:path w="12" h="72" extrusionOk="0">
                <a:moveTo>
                  <a:pt x="11" y="1"/>
                </a:moveTo>
                <a:lnTo>
                  <a:pt x="1" y="11"/>
                </a:lnTo>
                <a:lnTo>
                  <a:pt x="11" y="71"/>
                </a:ln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8"/>
          <p:cNvSpPr/>
          <p:nvPr/>
        </p:nvSpPr>
        <p:spPr>
          <a:xfrm>
            <a:off x="2354634" y="2281804"/>
            <a:ext cx="3419" cy="2495"/>
          </a:xfrm>
          <a:custGeom>
            <a:avLst/>
            <a:gdLst/>
            <a:ahLst/>
            <a:cxnLst/>
            <a:rect l="l" t="t" r="r" b="b"/>
            <a:pathLst>
              <a:path w="37" h="27" extrusionOk="0">
                <a:moveTo>
                  <a:pt x="15" y="1"/>
                </a:moveTo>
                <a:cubicBezTo>
                  <a:pt x="5" y="1"/>
                  <a:pt x="0" y="16"/>
                  <a:pt x="6" y="16"/>
                </a:cubicBezTo>
                <a:cubicBezTo>
                  <a:pt x="6" y="16"/>
                  <a:pt x="26" y="16"/>
                  <a:pt x="37" y="26"/>
                </a:cubicBezTo>
                <a:cubicBezTo>
                  <a:pt x="29" y="7"/>
                  <a:pt x="21" y="1"/>
                  <a:pt x="15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8"/>
          <p:cNvSpPr/>
          <p:nvPr/>
        </p:nvSpPr>
        <p:spPr>
          <a:xfrm>
            <a:off x="2299377" y="2320429"/>
            <a:ext cx="1941" cy="1941"/>
          </a:xfrm>
          <a:custGeom>
            <a:avLst/>
            <a:gdLst/>
            <a:ahLst/>
            <a:cxnLst/>
            <a:rect l="l" t="t" r="r" b="b"/>
            <a:pathLst>
              <a:path w="21" h="21" extrusionOk="0">
                <a:moveTo>
                  <a:pt x="0" y="21"/>
                </a:moveTo>
                <a:lnTo>
                  <a:pt x="0" y="21"/>
                </a:lnTo>
                <a:lnTo>
                  <a:pt x="2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8"/>
          <p:cNvSpPr/>
          <p:nvPr/>
        </p:nvSpPr>
        <p:spPr>
          <a:xfrm>
            <a:off x="2280711" y="2312944"/>
            <a:ext cx="1941" cy="4805"/>
          </a:xfrm>
          <a:custGeom>
            <a:avLst/>
            <a:gdLst/>
            <a:ahLst/>
            <a:cxnLst/>
            <a:rect l="l" t="t" r="r" b="b"/>
            <a:pathLst>
              <a:path w="21" h="52" extrusionOk="0">
                <a:moveTo>
                  <a:pt x="11" y="1"/>
                </a:moveTo>
                <a:lnTo>
                  <a:pt x="1" y="41"/>
                </a:lnTo>
                <a:lnTo>
                  <a:pt x="11" y="52"/>
                </a:lnTo>
                <a:lnTo>
                  <a:pt x="21" y="21"/>
                </a:lnTo>
                <a:lnTo>
                  <a:pt x="1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8"/>
          <p:cNvSpPr/>
          <p:nvPr/>
        </p:nvSpPr>
        <p:spPr>
          <a:xfrm>
            <a:off x="2643171" y="2621599"/>
            <a:ext cx="3881" cy="4805"/>
          </a:xfrm>
          <a:custGeom>
            <a:avLst/>
            <a:gdLst/>
            <a:ahLst/>
            <a:cxnLst/>
            <a:rect l="l" t="t" r="r" b="b"/>
            <a:pathLst>
              <a:path w="42" h="52" extrusionOk="0">
                <a:moveTo>
                  <a:pt x="21" y="1"/>
                </a:moveTo>
                <a:lnTo>
                  <a:pt x="1" y="11"/>
                </a:lnTo>
                <a:cubicBezTo>
                  <a:pt x="11" y="32"/>
                  <a:pt x="21" y="41"/>
                  <a:pt x="41" y="52"/>
                </a:cubicBezTo>
                <a:cubicBezTo>
                  <a:pt x="31" y="32"/>
                  <a:pt x="21" y="11"/>
                  <a:pt x="21" y="1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8"/>
          <p:cNvSpPr/>
          <p:nvPr/>
        </p:nvSpPr>
        <p:spPr>
          <a:xfrm>
            <a:off x="2309633" y="2281342"/>
            <a:ext cx="6561" cy="9425"/>
          </a:xfrm>
          <a:custGeom>
            <a:avLst/>
            <a:gdLst/>
            <a:ahLst/>
            <a:cxnLst/>
            <a:rect l="l" t="t" r="r" b="b"/>
            <a:pathLst>
              <a:path w="71" h="102" extrusionOk="0">
                <a:moveTo>
                  <a:pt x="61" y="1"/>
                </a:moveTo>
                <a:lnTo>
                  <a:pt x="0" y="41"/>
                </a:lnTo>
                <a:lnTo>
                  <a:pt x="30" y="101"/>
                </a:lnTo>
                <a:cubicBezTo>
                  <a:pt x="30" y="85"/>
                  <a:pt x="30" y="56"/>
                  <a:pt x="41" y="56"/>
                </a:cubicBezTo>
                <a:cubicBezTo>
                  <a:pt x="43" y="56"/>
                  <a:pt x="46" y="57"/>
                  <a:pt x="50" y="61"/>
                </a:cubicBezTo>
                <a:lnTo>
                  <a:pt x="70" y="101"/>
                </a:lnTo>
                <a:lnTo>
                  <a:pt x="6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8"/>
          <p:cNvSpPr/>
          <p:nvPr/>
        </p:nvSpPr>
        <p:spPr>
          <a:xfrm>
            <a:off x="2314254" y="2273950"/>
            <a:ext cx="9333" cy="15432"/>
          </a:xfrm>
          <a:custGeom>
            <a:avLst/>
            <a:gdLst/>
            <a:ahLst/>
            <a:cxnLst/>
            <a:rect l="l" t="t" r="r" b="b"/>
            <a:pathLst>
              <a:path w="101" h="167" extrusionOk="0">
                <a:moveTo>
                  <a:pt x="20" y="0"/>
                </a:moveTo>
                <a:lnTo>
                  <a:pt x="20" y="0"/>
                </a:lnTo>
                <a:cubicBezTo>
                  <a:pt x="0" y="51"/>
                  <a:pt x="51" y="111"/>
                  <a:pt x="81" y="131"/>
                </a:cubicBezTo>
                <a:cubicBezTo>
                  <a:pt x="79" y="139"/>
                  <a:pt x="76" y="141"/>
                  <a:pt x="72" y="141"/>
                </a:cubicBezTo>
                <a:cubicBezTo>
                  <a:pt x="62" y="141"/>
                  <a:pt x="46" y="119"/>
                  <a:pt x="42" y="119"/>
                </a:cubicBezTo>
                <a:lnTo>
                  <a:pt x="42" y="119"/>
                </a:lnTo>
                <a:cubicBezTo>
                  <a:pt x="40" y="119"/>
                  <a:pt x="41" y="127"/>
                  <a:pt x="51" y="152"/>
                </a:cubicBezTo>
                <a:cubicBezTo>
                  <a:pt x="59" y="163"/>
                  <a:pt x="66" y="167"/>
                  <a:pt x="71" y="167"/>
                </a:cubicBezTo>
                <a:cubicBezTo>
                  <a:pt x="86" y="167"/>
                  <a:pt x="94" y="138"/>
                  <a:pt x="101" y="131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8"/>
          <p:cNvSpPr/>
          <p:nvPr/>
        </p:nvSpPr>
        <p:spPr>
          <a:xfrm>
            <a:off x="2340219" y="2262769"/>
            <a:ext cx="2957" cy="3789"/>
          </a:xfrm>
          <a:custGeom>
            <a:avLst/>
            <a:gdLst/>
            <a:ahLst/>
            <a:cxnLst/>
            <a:rect l="l" t="t" r="r" b="b"/>
            <a:pathLst>
              <a:path w="32" h="41" extrusionOk="0">
                <a:moveTo>
                  <a:pt x="1" y="0"/>
                </a:moveTo>
                <a:lnTo>
                  <a:pt x="1" y="41"/>
                </a:lnTo>
                <a:lnTo>
                  <a:pt x="32" y="31"/>
                </a:lnTo>
                <a:lnTo>
                  <a:pt x="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8"/>
          <p:cNvSpPr/>
          <p:nvPr/>
        </p:nvSpPr>
        <p:spPr>
          <a:xfrm>
            <a:off x="2338371" y="2266465"/>
            <a:ext cx="3881" cy="4805"/>
          </a:xfrm>
          <a:custGeom>
            <a:avLst/>
            <a:gdLst/>
            <a:ahLst/>
            <a:cxnLst/>
            <a:rect l="l" t="t" r="r" b="b"/>
            <a:pathLst>
              <a:path w="42" h="52" extrusionOk="0">
                <a:moveTo>
                  <a:pt x="21" y="1"/>
                </a:moveTo>
                <a:lnTo>
                  <a:pt x="1" y="11"/>
                </a:lnTo>
                <a:cubicBezTo>
                  <a:pt x="11" y="21"/>
                  <a:pt x="21" y="41"/>
                  <a:pt x="41" y="51"/>
                </a:cubicBezTo>
                <a:lnTo>
                  <a:pt x="2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8"/>
          <p:cNvSpPr/>
          <p:nvPr/>
        </p:nvSpPr>
        <p:spPr>
          <a:xfrm>
            <a:off x="2330979" y="2268313"/>
            <a:ext cx="3789" cy="1109"/>
          </a:xfrm>
          <a:custGeom>
            <a:avLst/>
            <a:gdLst/>
            <a:ahLst/>
            <a:cxnLst/>
            <a:rect l="l" t="t" r="r" b="b"/>
            <a:pathLst>
              <a:path w="41" h="12" extrusionOk="0">
                <a:moveTo>
                  <a:pt x="23" y="3"/>
                </a:moveTo>
                <a:cubicBezTo>
                  <a:pt x="17" y="4"/>
                  <a:pt x="10" y="6"/>
                  <a:pt x="0" y="11"/>
                </a:cubicBezTo>
                <a:lnTo>
                  <a:pt x="23" y="3"/>
                </a:lnTo>
                <a:close/>
                <a:moveTo>
                  <a:pt x="31" y="1"/>
                </a:moveTo>
                <a:lnTo>
                  <a:pt x="23" y="3"/>
                </a:lnTo>
                <a:lnTo>
                  <a:pt x="23" y="3"/>
                </a:lnTo>
                <a:cubicBezTo>
                  <a:pt x="24" y="3"/>
                  <a:pt x="24" y="3"/>
                  <a:pt x="24" y="3"/>
                </a:cubicBezTo>
                <a:cubicBezTo>
                  <a:pt x="31" y="3"/>
                  <a:pt x="36" y="6"/>
                  <a:pt x="41" y="11"/>
                </a:cubicBezTo>
                <a:lnTo>
                  <a:pt x="31" y="1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8"/>
          <p:cNvSpPr/>
          <p:nvPr/>
        </p:nvSpPr>
        <p:spPr>
          <a:xfrm>
            <a:off x="2329131" y="2260921"/>
            <a:ext cx="9333" cy="7485"/>
          </a:xfrm>
          <a:custGeom>
            <a:avLst/>
            <a:gdLst/>
            <a:ahLst/>
            <a:cxnLst/>
            <a:rect l="l" t="t" r="r" b="b"/>
            <a:pathLst>
              <a:path w="101" h="81" extrusionOk="0">
                <a:moveTo>
                  <a:pt x="22" y="0"/>
                </a:moveTo>
                <a:cubicBezTo>
                  <a:pt x="15" y="0"/>
                  <a:pt x="7" y="3"/>
                  <a:pt x="0" y="11"/>
                </a:cubicBezTo>
                <a:lnTo>
                  <a:pt x="51" y="81"/>
                </a:lnTo>
                <a:lnTo>
                  <a:pt x="101" y="71"/>
                </a:lnTo>
                <a:cubicBezTo>
                  <a:pt x="70" y="33"/>
                  <a:pt x="46" y="0"/>
                  <a:pt x="22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8"/>
          <p:cNvSpPr/>
          <p:nvPr/>
        </p:nvSpPr>
        <p:spPr>
          <a:xfrm>
            <a:off x="2287272" y="2323293"/>
            <a:ext cx="1941" cy="3789"/>
          </a:xfrm>
          <a:custGeom>
            <a:avLst/>
            <a:gdLst/>
            <a:ahLst/>
            <a:cxnLst/>
            <a:rect l="l" t="t" r="r" b="b"/>
            <a:pathLst>
              <a:path w="21" h="41" extrusionOk="0">
                <a:moveTo>
                  <a:pt x="10" y="0"/>
                </a:moveTo>
                <a:lnTo>
                  <a:pt x="1" y="40"/>
                </a:lnTo>
                <a:lnTo>
                  <a:pt x="10" y="40"/>
                </a:lnTo>
                <a:lnTo>
                  <a:pt x="21" y="0"/>
                </a:ln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8"/>
          <p:cNvSpPr/>
          <p:nvPr/>
        </p:nvSpPr>
        <p:spPr>
          <a:xfrm>
            <a:off x="2280711" y="2282359"/>
            <a:ext cx="2125" cy="3327"/>
          </a:xfrm>
          <a:custGeom>
            <a:avLst/>
            <a:gdLst/>
            <a:ahLst/>
            <a:cxnLst/>
            <a:rect l="l" t="t" r="r" b="b"/>
            <a:pathLst>
              <a:path w="23" h="36" extrusionOk="0">
                <a:moveTo>
                  <a:pt x="21" y="0"/>
                </a:moveTo>
                <a:cubicBezTo>
                  <a:pt x="1" y="0"/>
                  <a:pt x="1" y="10"/>
                  <a:pt x="1" y="20"/>
                </a:cubicBezTo>
                <a:cubicBezTo>
                  <a:pt x="9" y="31"/>
                  <a:pt x="14" y="36"/>
                  <a:pt x="16" y="36"/>
                </a:cubicBezTo>
                <a:cubicBezTo>
                  <a:pt x="22" y="36"/>
                  <a:pt x="14" y="7"/>
                  <a:pt x="21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8"/>
          <p:cNvSpPr/>
          <p:nvPr/>
        </p:nvSpPr>
        <p:spPr>
          <a:xfrm>
            <a:off x="2318874" y="2270901"/>
            <a:ext cx="2865" cy="2218"/>
          </a:xfrm>
          <a:custGeom>
            <a:avLst/>
            <a:gdLst/>
            <a:ahLst/>
            <a:cxnLst/>
            <a:rect l="l" t="t" r="r" b="b"/>
            <a:pathLst>
              <a:path w="31" h="24" extrusionOk="0">
                <a:moveTo>
                  <a:pt x="15" y="0"/>
                </a:moveTo>
                <a:cubicBezTo>
                  <a:pt x="5" y="0"/>
                  <a:pt x="1" y="16"/>
                  <a:pt x="1" y="23"/>
                </a:cubicBezTo>
                <a:cubicBezTo>
                  <a:pt x="10" y="23"/>
                  <a:pt x="21" y="23"/>
                  <a:pt x="31" y="13"/>
                </a:cubicBezTo>
                <a:cubicBezTo>
                  <a:pt x="24" y="4"/>
                  <a:pt x="19" y="0"/>
                  <a:pt x="15" y="0"/>
                </a:cubicBezTo>
                <a:close/>
              </a:path>
            </a:pathLst>
          </a:custGeom>
          <a:solidFill>
            <a:srgbClr val="FF5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8"/>
          <p:cNvSpPr/>
          <p:nvPr/>
        </p:nvSpPr>
        <p:spPr>
          <a:xfrm>
            <a:off x="3893620" y="1835956"/>
            <a:ext cx="1240907" cy="1769094"/>
          </a:xfrm>
          <a:custGeom>
            <a:avLst/>
            <a:gdLst/>
            <a:ahLst/>
            <a:cxnLst/>
            <a:rect l="l" t="t" r="r" b="b"/>
            <a:pathLst>
              <a:path w="13429" h="19145" extrusionOk="0">
                <a:moveTo>
                  <a:pt x="7930" y="4647"/>
                </a:moveTo>
                <a:cubicBezTo>
                  <a:pt x="8266" y="4647"/>
                  <a:pt x="8617" y="4738"/>
                  <a:pt x="8909" y="4841"/>
                </a:cubicBezTo>
                <a:cubicBezTo>
                  <a:pt x="9321" y="4972"/>
                  <a:pt x="9704" y="5173"/>
                  <a:pt x="10057" y="5425"/>
                </a:cubicBezTo>
                <a:cubicBezTo>
                  <a:pt x="10268" y="5586"/>
                  <a:pt x="10469" y="5757"/>
                  <a:pt x="10650" y="5948"/>
                </a:cubicBezTo>
                <a:cubicBezTo>
                  <a:pt x="10200" y="6133"/>
                  <a:pt x="9725" y="6228"/>
                  <a:pt x="9244" y="6228"/>
                </a:cubicBezTo>
                <a:cubicBezTo>
                  <a:pt x="9122" y="6228"/>
                  <a:pt x="9000" y="6222"/>
                  <a:pt x="8879" y="6210"/>
                </a:cubicBezTo>
                <a:cubicBezTo>
                  <a:pt x="8446" y="6160"/>
                  <a:pt x="8013" y="6029"/>
                  <a:pt x="7641" y="5807"/>
                </a:cubicBezTo>
                <a:cubicBezTo>
                  <a:pt x="7429" y="5677"/>
                  <a:pt x="7218" y="5485"/>
                  <a:pt x="7178" y="5214"/>
                </a:cubicBezTo>
                <a:cubicBezTo>
                  <a:pt x="7138" y="4952"/>
                  <a:pt x="7319" y="4760"/>
                  <a:pt x="7560" y="4690"/>
                </a:cubicBezTo>
                <a:cubicBezTo>
                  <a:pt x="7679" y="4660"/>
                  <a:pt x="7803" y="4647"/>
                  <a:pt x="7930" y="4647"/>
                </a:cubicBezTo>
                <a:close/>
                <a:moveTo>
                  <a:pt x="4214" y="10481"/>
                </a:moveTo>
                <a:cubicBezTo>
                  <a:pt x="4438" y="10481"/>
                  <a:pt x="4668" y="10537"/>
                  <a:pt x="4863" y="10619"/>
                </a:cubicBezTo>
                <a:cubicBezTo>
                  <a:pt x="5355" y="10820"/>
                  <a:pt x="5818" y="11142"/>
                  <a:pt x="6252" y="11444"/>
                </a:cubicBezTo>
                <a:cubicBezTo>
                  <a:pt x="6986" y="11938"/>
                  <a:pt x="7691" y="12531"/>
                  <a:pt x="8194" y="13276"/>
                </a:cubicBezTo>
                <a:cubicBezTo>
                  <a:pt x="7835" y="13356"/>
                  <a:pt x="7465" y="13395"/>
                  <a:pt x="7096" y="13395"/>
                </a:cubicBezTo>
                <a:cubicBezTo>
                  <a:pt x="6388" y="13395"/>
                  <a:pt x="5678" y="13252"/>
                  <a:pt x="5024" y="12974"/>
                </a:cubicBezTo>
                <a:cubicBezTo>
                  <a:pt x="4570" y="12783"/>
                  <a:pt x="4098" y="12511"/>
                  <a:pt x="3755" y="12159"/>
                </a:cubicBezTo>
                <a:cubicBezTo>
                  <a:pt x="3423" y="11817"/>
                  <a:pt x="3171" y="11233"/>
                  <a:pt x="3503" y="10800"/>
                </a:cubicBezTo>
                <a:cubicBezTo>
                  <a:pt x="3676" y="10567"/>
                  <a:pt x="3940" y="10481"/>
                  <a:pt x="4214" y="10481"/>
                </a:cubicBezTo>
                <a:close/>
                <a:moveTo>
                  <a:pt x="4232" y="15894"/>
                </a:moveTo>
                <a:cubicBezTo>
                  <a:pt x="4699" y="15894"/>
                  <a:pt x="4992" y="16401"/>
                  <a:pt x="4983" y="16830"/>
                </a:cubicBezTo>
                <a:cubicBezTo>
                  <a:pt x="4983" y="17101"/>
                  <a:pt x="4903" y="17353"/>
                  <a:pt x="4782" y="17584"/>
                </a:cubicBezTo>
                <a:cubicBezTo>
                  <a:pt x="4420" y="17423"/>
                  <a:pt x="4067" y="17202"/>
                  <a:pt x="3836" y="16900"/>
                </a:cubicBezTo>
                <a:cubicBezTo>
                  <a:pt x="3705" y="16729"/>
                  <a:pt x="3604" y="16517"/>
                  <a:pt x="3655" y="16296"/>
                </a:cubicBezTo>
                <a:cubicBezTo>
                  <a:pt x="3705" y="16075"/>
                  <a:pt x="3906" y="15934"/>
                  <a:pt x="4118" y="15904"/>
                </a:cubicBezTo>
                <a:cubicBezTo>
                  <a:pt x="4157" y="15897"/>
                  <a:pt x="4195" y="15894"/>
                  <a:pt x="4232" y="15894"/>
                </a:cubicBezTo>
                <a:close/>
                <a:moveTo>
                  <a:pt x="11659" y="1"/>
                </a:moveTo>
                <a:cubicBezTo>
                  <a:pt x="11547" y="1"/>
                  <a:pt x="11455" y="135"/>
                  <a:pt x="11556" y="221"/>
                </a:cubicBezTo>
                <a:cubicBezTo>
                  <a:pt x="11869" y="492"/>
                  <a:pt x="12120" y="814"/>
                  <a:pt x="12311" y="1187"/>
                </a:cubicBezTo>
                <a:cubicBezTo>
                  <a:pt x="13106" y="2707"/>
                  <a:pt x="12724" y="4690"/>
                  <a:pt x="11254" y="5636"/>
                </a:cubicBezTo>
                <a:cubicBezTo>
                  <a:pt x="11144" y="5706"/>
                  <a:pt x="11023" y="5777"/>
                  <a:pt x="10912" y="5827"/>
                </a:cubicBezTo>
                <a:cubicBezTo>
                  <a:pt x="10388" y="5264"/>
                  <a:pt x="9724" y="4821"/>
                  <a:pt x="8990" y="4579"/>
                </a:cubicBezTo>
                <a:cubicBezTo>
                  <a:pt x="8666" y="4472"/>
                  <a:pt x="8286" y="4379"/>
                  <a:pt x="7923" y="4379"/>
                </a:cubicBezTo>
                <a:cubicBezTo>
                  <a:pt x="7778" y="4379"/>
                  <a:pt x="7635" y="4394"/>
                  <a:pt x="7500" y="4428"/>
                </a:cubicBezTo>
                <a:cubicBezTo>
                  <a:pt x="6986" y="4559"/>
                  <a:pt x="6755" y="5062"/>
                  <a:pt x="6997" y="5536"/>
                </a:cubicBezTo>
                <a:cubicBezTo>
                  <a:pt x="7228" y="6008"/>
                  <a:pt x="7822" y="6240"/>
                  <a:pt x="8295" y="6371"/>
                </a:cubicBezTo>
                <a:cubicBezTo>
                  <a:pt x="8609" y="6455"/>
                  <a:pt x="8933" y="6495"/>
                  <a:pt x="9259" y="6495"/>
                </a:cubicBezTo>
                <a:cubicBezTo>
                  <a:pt x="9404" y="6495"/>
                  <a:pt x="9549" y="6487"/>
                  <a:pt x="9694" y="6471"/>
                </a:cubicBezTo>
                <a:cubicBezTo>
                  <a:pt x="10086" y="6431"/>
                  <a:pt x="10469" y="6321"/>
                  <a:pt x="10842" y="6169"/>
                </a:cubicBezTo>
                <a:cubicBezTo>
                  <a:pt x="11164" y="6552"/>
                  <a:pt x="11426" y="6995"/>
                  <a:pt x="11587" y="7468"/>
                </a:cubicBezTo>
                <a:cubicBezTo>
                  <a:pt x="12191" y="9180"/>
                  <a:pt x="11536" y="11132"/>
                  <a:pt x="10187" y="12290"/>
                </a:cubicBezTo>
                <a:cubicBezTo>
                  <a:pt x="9684" y="12733"/>
                  <a:pt x="9100" y="13035"/>
                  <a:pt x="8466" y="13206"/>
                </a:cubicBezTo>
                <a:cubicBezTo>
                  <a:pt x="8446" y="13166"/>
                  <a:pt x="8426" y="13126"/>
                  <a:pt x="8395" y="13085"/>
                </a:cubicBezTo>
                <a:cubicBezTo>
                  <a:pt x="7691" y="12059"/>
                  <a:pt x="6634" y="11323"/>
                  <a:pt x="5577" y="10690"/>
                </a:cubicBezTo>
                <a:cubicBezTo>
                  <a:pt x="5163" y="10434"/>
                  <a:pt x="4718" y="10201"/>
                  <a:pt x="4229" y="10201"/>
                </a:cubicBezTo>
                <a:cubicBezTo>
                  <a:pt x="4159" y="10201"/>
                  <a:pt x="4089" y="10206"/>
                  <a:pt x="4017" y="10216"/>
                </a:cubicBezTo>
                <a:cubicBezTo>
                  <a:pt x="3503" y="10297"/>
                  <a:pt x="3111" y="10679"/>
                  <a:pt x="3080" y="11203"/>
                </a:cubicBezTo>
                <a:cubicBezTo>
                  <a:pt x="3010" y="12350"/>
                  <a:pt x="4369" y="13045"/>
                  <a:pt x="5275" y="13367"/>
                </a:cubicBezTo>
                <a:cubicBezTo>
                  <a:pt x="5859" y="13568"/>
                  <a:pt x="6470" y="13668"/>
                  <a:pt x="7077" y="13668"/>
                </a:cubicBezTo>
                <a:cubicBezTo>
                  <a:pt x="7506" y="13668"/>
                  <a:pt x="7933" y="13618"/>
                  <a:pt x="8345" y="13518"/>
                </a:cubicBezTo>
                <a:cubicBezTo>
                  <a:pt x="8386" y="13598"/>
                  <a:pt x="8436" y="13679"/>
                  <a:pt x="8476" y="13759"/>
                </a:cubicBezTo>
                <a:cubicBezTo>
                  <a:pt x="8849" y="14535"/>
                  <a:pt x="8979" y="15461"/>
                  <a:pt x="8708" y="16286"/>
                </a:cubicBezTo>
                <a:cubicBezTo>
                  <a:pt x="8375" y="17262"/>
                  <a:pt x="7449" y="17886"/>
                  <a:pt x="6433" y="17937"/>
                </a:cubicBezTo>
                <a:cubicBezTo>
                  <a:pt x="6376" y="17941"/>
                  <a:pt x="6320" y="17942"/>
                  <a:pt x="6263" y="17942"/>
                </a:cubicBezTo>
                <a:cubicBezTo>
                  <a:pt x="5839" y="17942"/>
                  <a:pt x="5423" y="17846"/>
                  <a:pt x="5024" y="17696"/>
                </a:cubicBezTo>
                <a:cubicBezTo>
                  <a:pt x="5144" y="17464"/>
                  <a:pt x="5225" y="17222"/>
                  <a:pt x="5255" y="16971"/>
                </a:cubicBezTo>
                <a:cubicBezTo>
                  <a:pt x="5305" y="16468"/>
                  <a:pt x="5074" y="15913"/>
                  <a:pt x="4590" y="15703"/>
                </a:cubicBezTo>
                <a:cubicBezTo>
                  <a:pt x="4472" y="15649"/>
                  <a:pt x="4344" y="15623"/>
                  <a:pt x="4216" y="15623"/>
                </a:cubicBezTo>
                <a:cubicBezTo>
                  <a:pt x="3887" y="15623"/>
                  <a:pt x="3561" y="15796"/>
                  <a:pt x="3423" y="16115"/>
                </a:cubicBezTo>
                <a:cubicBezTo>
                  <a:pt x="3232" y="16568"/>
                  <a:pt x="3534" y="17041"/>
                  <a:pt x="3866" y="17333"/>
                </a:cubicBezTo>
                <a:cubicBezTo>
                  <a:pt x="4098" y="17524"/>
                  <a:pt x="4359" y="17696"/>
                  <a:pt x="4631" y="17826"/>
                </a:cubicBezTo>
                <a:cubicBezTo>
                  <a:pt x="4339" y="18229"/>
                  <a:pt x="3916" y="18541"/>
                  <a:pt x="3473" y="18702"/>
                </a:cubicBezTo>
                <a:cubicBezTo>
                  <a:pt x="3173" y="18812"/>
                  <a:pt x="2849" y="18871"/>
                  <a:pt x="2527" y="18871"/>
                </a:cubicBezTo>
                <a:cubicBezTo>
                  <a:pt x="2051" y="18871"/>
                  <a:pt x="1578" y="18742"/>
                  <a:pt x="1188" y="18461"/>
                </a:cubicBezTo>
                <a:cubicBezTo>
                  <a:pt x="524" y="17987"/>
                  <a:pt x="91" y="17041"/>
                  <a:pt x="443" y="16266"/>
                </a:cubicBezTo>
                <a:cubicBezTo>
                  <a:pt x="492" y="16155"/>
                  <a:pt x="397" y="16054"/>
                  <a:pt x="311" y="16054"/>
                </a:cubicBezTo>
                <a:cubicBezTo>
                  <a:pt x="272" y="16054"/>
                  <a:pt x="234" y="16075"/>
                  <a:pt x="212" y="16125"/>
                </a:cubicBezTo>
                <a:cubicBezTo>
                  <a:pt x="20" y="16538"/>
                  <a:pt x="0" y="16981"/>
                  <a:pt x="132" y="17423"/>
                </a:cubicBezTo>
                <a:cubicBezTo>
                  <a:pt x="393" y="18329"/>
                  <a:pt x="1188" y="18984"/>
                  <a:pt x="2125" y="19115"/>
                </a:cubicBezTo>
                <a:cubicBezTo>
                  <a:pt x="2260" y="19134"/>
                  <a:pt x="2396" y="19144"/>
                  <a:pt x="2532" y="19144"/>
                </a:cubicBezTo>
                <a:cubicBezTo>
                  <a:pt x="3301" y="19144"/>
                  <a:pt x="4071" y="18836"/>
                  <a:pt x="4601" y="18289"/>
                </a:cubicBezTo>
                <a:cubicBezTo>
                  <a:pt x="4711" y="18179"/>
                  <a:pt x="4802" y="18058"/>
                  <a:pt x="4883" y="17937"/>
                </a:cubicBezTo>
                <a:cubicBezTo>
                  <a:pt x="5324" y="18118"/>
                  <a:pt x="5801" y="18218"/>
                  <a:pt x="6272" y="18218"/>
                </a:cubicBezTo>
                <a:cubicBezTo>
                  <a:pt x="6510" y="18218"/>
                  <a:pt x="6747" y="18193"/>
                  <a:pt x="6976" y="18139"/>
                </a:cubicBezTo>
                <a:cubicBezTo>
                  <a:pt x="8043" y="17886"/>
                  <a:pt x="8869" y="17061"/>
                  <a:pt x="9070" y="15974"/>
                </a:cubicBezTo>
                <a:cubicBezTo>
                  <a:pt x="9221" y="15108"/>
                  <a:pt x="9040" y="14213"/>
                  <a:pt x="8617" y="13437"/>
                </a:cubicBezTo>
                <a:cubicBezTo>
                  <a:pt x="9513" y="13176"/>
                  <a:pt x="10328" y="12663"/>
                  <a:pt x="10942" y="11907"/>
                </a:cubicBezTo>
                <a:cubicBezTo>
                  <a:pt x="11587" y="11122"/>
                  <a:pt x="11999" y="10156"/>
                  <a:pt x="12080" y="9139"/>
                </a:cubicBezTo>
                <a:cubicBezTo>
                  <a:pt x="12160" y="8133"/>
                  <a:pt x="11878" y="7136"/>
                  <a:pt x="11294" y="6310"/>
                </a:cubicBezTo>
                <a:cubicBezTo>
                  <a:pt x="11234" y="6220"/>
                  <a:pt x="11164" y="6129"/>
                  <a:pt x="11093" y="6049"/>
                </a:cubicBezTo>
                <a:cubicBezTo>
                  <a:pt x="11506" y="5827"/>
                  <a:pt x="11878" y="5545"/>
                  <a:pt x="12180" y="5193"/>
                </a:cubicBezTo>
                <a:cubicBezTo>
                  <a:pt x="13428" y="3713"/>
                  <a:pt x="13207" y="1297"/>
                  <a:pt x="11757" y="40"/>
                </a:cubicBezTo>
                <a:cubicBezTo>
                  <a:pt x="11726" y="12"/>
                  <a:pt x="11691" y="1"/>
                  <a:pt x="11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8"/>
          <p:cNvSpPr/>
          <p:nvPr/>
        </p:nvSpPr>
        <p:spPr>
          <a:xfrm>
            <a:off x="2839754" y="2078608"/>
            <a:ext cx="183332" cy="172243"/>
          </a:xfrm>
          <a:custGeom>
            <a:avLst/>
            <a:gdLst/>
            <a:ahLst/>
            <a:cxnLst/>
            <a:rect l="l" t="t" r="r" b="b"/>
            <a:pathLst>
              <a:path w="1984" h="1864" extrusionOk="0">
                <a:moveTo>
                  <a:pt x="874" y="0"/>
                </a:moveTo>
                <a:cubicBezTo>
                  <a:pt x="860" y="0"/>
                  <a:pt x="847" y="10"/>
                  <a:pt x="836" y="31"/>
                </a:cubicBezTo>
                <a:cubicBezTo>
                  <a:pt x="746" y="222"/>
                  <a:pt x="655" y="644"/>
                  <a:pt x="655" y="644"/>
                </a:cubicBezTo>
                <a:cubicBezTo>
                  <a:pt x="655" y="644"/>
                  <a:pt x="1" y="776"/>
                  <a:pt x="1" y="906"/>
                </a:cubicBezTo>
                <a:cubicBezTo>
                  <a:pt x="1" y="1047"/>
                  <a:pt x="585" y="1118"/>
                  <a:pt x="585" y="1118"/>
                </a:cubicBezTo>
                <a:cubicBezTo>
                  <a:pt x="585" y="1118"/>
                  <a:pt x="810" y="1863"/>
                  <a:pt x="912" y="1863"/>
                </a:cubicBezTo>
                <a:cubicBezTo>
                  <a:pt x="914" y="1863"/>
                  <a:pt x="915" y="1863"/>
                  <a:pt x="916" y="1863"/>
                </a:cubicBezTo>
                <a:cubicBezTo>
                  <a:pt x="1028" y="1843"/>
                  <a:pt x="1218" y="1148"/>
                  <a:pt x="1218" y="1148"/>
                </a:cubicBezTo>
                <a:cubicBezTo>
                  <a:pt x="1218" y="1148"/>
                  <a:pt x="1983" y="946"/>
                  <a:pt x="1863" y="906"/>
                </a:cubicBezTo>
                <a:cubicBezTo>
                  <a:pt x="1742" y="856"/>
                  <a:pt x="1198" y="534"/>
                  <a:pt x="1198" y="534"/>
                </a:cubicBezTo>
                <a:cubicBezTo>
                  <a:pt x="1198" y="534"/>
                  <a:pt x="987" y="0"/>
                  <a:pt x="8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8"/>
          <p:cNvSpPr/>
          <p:nvPr/>
        </p:nvSpPr>
        <p:spPr>
          <a:xfrm>
            <a:off x="3515041" y="688025"/>
            <a:ext cx="183332" cy="171319"/>
          </a:xfrm>
          <a:custGeom>
            <a:avLst/>
            <a:gdLst/>
            <a:ahLst/>
            <a:cxnLst/>
            <a:rect l="l" t="t" r="r" b="b"/>
            <a:pathLst>
              <a:path w="1984" h="1854" extrusionOk="0">
                <a:moveTo>
                  <a:pt x="874" y="0"/>
                </a:moveTo>
                <a:cubicBezTo>
                  <a:pt x="859" y="0"/>
                  <a:pt x="846" y="9"/>
                  <a:pt x="836" y="31"/>
                </a:cubicBezTo>
                <a:cubicBezTo>
                  <a:pt x="746" y="222"/>
                  <a:pt x="645" y="645"/>
                  <a:pt x="645" y="645"/>
                </a:cubicBezTo>
                <a:cubicBezTo>
                  <a:pt x="645" y="645"/>
                  <a:pt x="1" y="775"/>
                  <a:pt x="1" y="907"/>
                </a:cubicBezTo>
                <a:cubicBezTo>
                  <a:pt x="1" y="1048"/>
                  <a:pt x="574" y="1108"/>
                  <a:pt x="574" y="1108"/>
                </a:cubicBezTo>
                <a:cubicBezTo>
                  <a:pt x="574" y="1108"/>
                  <a:pt x="809" y="1853"/>
                  <a:pt x="912" y="1853"/>
                </a:cubicBezTo>
                <a:cubicBezTo>
                  <a:pt x="914" y="1853"/>
                  <a:pt x="915" y="1853"/>
                  <a:pt x="916" y="1853"/>
                </a:cubicBezTo>
                <a:cubicBezTo>
                  <a:pt x="1028" y="1833"/>
                  <a:pt x="1218" y="1148"/>
                  <a:pt x="1218" y="1148"/>
                </a:cubicBezTo>
                <a:cubicBezTo>
                  <a:pt x="1218" y="1148"/>
                  <a:pt x="1983" y="947"/>
                  <a:pt x="1863" y="896"/>
                </a:cubicBezTo>
                <a:cubicBezTo>
                  <a:pt x="1742" y="856"/>
                  <a:pt x="1189" y="534"/>
                  <a:pt x="1189" y="534"/>
                </a:cubicBezTo>
                <a:cubicBezTo>
                  <a:pt x="1189" y="534"/>
                  <a:pt x="984" y="0"/>
                  <a:pt x="8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8"/>
          <p:cNvSpPr/>
          <p:nvPr/>
        </p:nvSpPr>
        <p:spPr>
          <a:xfrm>
            <a:off x="2974571" y="2088680"/>
            <a:ext cx="362043" cy="337925"/>
          </a:xfrm>
          <a:custGeom>
            <a:avLst/>
            <a:gdLst/>
            <a:ahLst/>
            <a:cxnLst/>
            <a:rect l="l" t="t" r="r" b="b"/>
            <a:pathLst>
              <a:path w="3918" h="3657" extrusionOk="0">
                <a:moveTo>
                  <a:pt x="1729" y="1"/>
                </a:moveTo>
                <a:cubicBezTo>
                  <a:pt x="1700" y="1"/>
                  <a:pt x="1673" y="20"/>
                  <a:pt x="1652" y="63"/>
                </a:cubicBezTo>
                <a:cubicBezTo>
                  <a:pt x="1471" y="435"/>
                  <a:pt x="1289" y="1260"/>
                  <a:pt x="1289" y="1260"/>
                </a:cubicBezTo>
                <a:cubicBezTo>
                  <a:pt x="1289" y="1260"/>
                  <a:pt x="11" y="1512"/>
                  <a:pt x="1" y="1784"/>
                </a:cubicBezTo>
                <a:cubicBezTo>
                  <a:pt x="1" y="2056"/>
                  <a:pt x="1149" y="2186"/>
                  <a:pt x="1149" y="2186"/>
                </a:cubicBezTo>
                <a:cubicBezTo>
                  <a:pt x="1149" y="2186"/>
                  <a:pt x="1593" y="3656"/>
                  <a:pt x="1806" y="3656"/>
                </a:cubicBezTo>
                <a:cubicBezTo>
                  <a:pt x="1809" y="3656"/>
                  <a:pt x="1811" y="3656"/>
                  <a:pt x="1813" y="3656"/>
                </a:cubicBezTo>
                <a:cubicBezTo>
                  <a:pt x="2025" y="3616"/>
                  <a:pt x="2407" y="2247"/>
                  <a:pt x="2407" y="2247"/>
                </a:cubicBezTo>
                <a:cubicBezTo>
                  <a:pt x="2407" y="2247"/>
                  <a:pt x="3917" y="1864"/>
                  <a:pt x="3676" y="1774"/>
                </a:cubicBezTo>
                <a:cubicBezTo>
                  <a:pt x="3434" y="1673"/>
                  <a:pt x="2356" y="1049"/>
                  <a:pt x="2356" y="1049"/>
                </a:cubicBezTo>
                <a:cubicBezTo>
                  <a:pt x="2356" y="1049"/>
                  <a:pt x="1950" y="1"/>
                  <a:pt x="17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8"/>
          <p:cNvSpPr txBox="1">
            <a:spLocks noGrp="1"/>
          </p:cNvSpPr>
          <p:nvPr>
            <p:ph type="title"/>
          </p:nvPr>
        </p:nvSpPr>
        <p:spPr>
          <a:xfrm>
            <a:off x="432075" y="414050"/>
            <a:ext cx="20403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48"/>
          <p:cNvSpPr txBox="1">
            <a:spLocks noGrp="1"/>
          </p:cNvSpPr>
          <p:nvPr>
            <p:ph type="subTitle" idx="1"/>
          </p:nvPr>
        </p:nvSpPr>
        <p:spPr>
          <a:xfrm>
            <a:off x="432075" y="1933325"/>
            <a:ext cx="2454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12">
    <p:bg>
      <p:bgPr>
        <a:solidFill>
          <a:schemeClr val="accent1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" name="Google Shape;1433;p49"/>
          <p:cNvGrpSpPr/>
          <p:nvPr/>
        </p:nvGrpSpPr>
        <p:grpSpPr>
          <a:xfrm>
            <a:off x="-1484425" y="-799450"/>
            <a:ext cx="7950166" cy="5082835"/>
            <a:chOff x="-1484425" y="-799450"/>
            <a:chExt cx="7950166" cy="5082835"/>
          </a:xfrm>
        </p:grpSpPr>
        <p:sp>
          <p:nvSpPr>
            <p:cNvPr id="1434" name="Google Shape;1434;p49"/>
            <p:cNvSpPr/>
            <p:nvPr/>
          </p:nvSpPr>
          <p:spPr>
            <a:xfrm>
              <a:off x="2173316" y="3218334"/>
              <a:ext cx="1811245" cy="657981"/>
            </a:xfrm>
            <a:custGeom>
              <a:avLst/>
              <a:gdLst/>
              <a:ahLst/>
              <a:cxnLst/>
              <a:rect l="l" t="t" r="r" b="b"/>
              <a:pathLst>
                <a:path w="19649" h="7138" extrusionOk="0">
                  <a:moveTo>
                    <a:pt x="19139" y="0"/>
                  </a:moveTo>
                  <a:cubicBezTo>
                    <a:pt x="18204" y="0"/>
                    <a:pt x="17292" y="141"/>
                    <a:pt x="16338" y="167"/>
                  </a:cubicBezTo>
                  <a:cubicBezTo>
                    <a:pt x="11012" y="308"/>
                    <a:pt x="5738" y="771"/>
                    <a:pt x="433" y="1032"/>
                  </a:cubicBezTo>
                  <a:cubicBezTo>
                    <a:pt x="292" y="1053"/>
                    <a:pt x="151" y="1062"/>
                    <a:pt x="0" y="1073"/>
                  </a:cubicBezTo>
                  <a:cubicBezTo>
                    <a:pt x="2557" y="2401"/>
                    <a:pt x="5245" y="3549"/>
                    <a:pt x="7852" y="4777"/>
                  </a:cubicBezTo>
                  <a:cubicBezTo>
                    <a:pt x="8979" y="5310"/>
                    <a:pt x="10077" y="5894"/>
                    <a:pt x="11224" y="6357"/>
                  </a:cubicBezTo>
                  <a:cubicBezTo>
                    <a:pt x="11988" y="6668"/>
                    <a:pt x="12980" y="7137"/>
                    <a:pt x="13888" y="7137"/>
                  </a:cubicBezTo>
                  <a:cubicBezTo>
                    <a:pt x="14187" y="7137"/>
                    <a:pt x="14477" y="7086"/>
                    <a:pt x="14747" y="6961"/>
                  </a:cubicBezTo>
                  <a:cubicBezTo>
                    <a:pt x="15371" y="6679"/>
                    <a:pt x="15864" y="6166"/>
                    <a:pt x="16318" y="5632"/>
                  </a:cubicBezTo>
                  <a:cubicBezTo>
                    <a:pt x="17606" y="4122"/>
                    <a:pt x="18663" y="2422"/>
                    <a:pt x="19428" y="590"/>
                  </a:cubicBezTo>
                  <a:cubicBezTo>
                    <a:pt x="19508" y="398"/>
                    <a:pt x="19579" y="207"/>
                    <a:pt x="19649" y="15"/>
                  </a:cubicBezTo>
                  <a:cubicBezTo>
                    <a:pt x="19478" y="5"/>
                    <a:pt x="19308" y="0"/>
                    <a:pt x="19139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2432154" y="-18145"/>
              <a:ext cx="1780733" cy="726194"/>
            </a:xfrm>
            <a:custGeom>
              <a:avLst/>
              <a:gdLst/>
              <a:ahLst/>
              <a:cxnLst/>
              <a:rect l="l" t="t" r="r" b="b"/>
              <a:pathLst>
                <a:path w="19318" h="7878" extrusionOk="0">
                  <a:moveTo>
                    <a:pt x="14180" y="1"/>
                  </a:moveTo>
                  <a:cubicBezTo>
                    <a:pt x="13383" y="1"/>
                    <a:pt x="12520" y="265"/>
                    <a:pt x="11839" y="439"/>
                  </a:cubicBezTo>
                  <a:cubicBezTo>
                    <a:pt x="10640" y="751"/>
                    <a:pt x="9473" y="1174"/>
                    <a:pt x="8295" y="1546"/>
                  </a:cubicBezTo>
                  <a:cubicBezTo>
                    <a:pt x="5537" y="2402"/>
                    <a:pt x="2719" y="3167"/>
                    <a:pt x="1" y="4133"/>
                  </a:cubicBezTo>
                  <a:cubicBezTo>
                    <a:pt x="151" y="4163"/>
                    <a:pt x="292" y="4203"/>
                    <a:pt x="424" y="4234"/>
                  </a:cubicBezTo>
                  <a:cubicBezTo>
                    <a:pt x="5648" y="5220"/>
                    <a:pt x="10801" y="6408"/>
                    <a:pt x="16056" y="7284"/>
                  </a:cubicBezTo>
                  <a:cubicBezTo>
                    <a:pt x="17174" y="7465"/>
                    <a:pt x="18210" y="7797"/>
                    <a:pt x="19317" y="7878"/>
                  </a:cubicBezTo>
                  <a:cubicBezTo>
                    <a:pt x="19287" y="7677"/>
                    <a:pt x="19237" y="7475"/>
                    <a:pt x="19187" y="7284"/>
                  </a:cubicBezTo>
                  <a:cubicBezTo>
                    <a:pt x="18673" y="5361"/>
                    <a:pt x="17858" y="3529"/>
                    <a:pt x="16791" y="1858"/>
                  </a:cubicBezTo>
                  <a:cubicBezTo>
                    <a:pt x="16418" y="1274"/>
                    <a:pt x="15995" y="700"/>
                    <a:pt x="15422" y="318"/>
                  </a:cubicBezTo>
                  <a:cubicBezTo>
                    <a:pt x="15059" y="85"/>
                    <a:pt x="14630" y="1"/>
                    <a:pt x="14180" y="1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4678548" y="1112517"/>
              <a:ext cx="223721" cy="705269"/>
            </a:xfrm>
            <a:custGeom>
              <a:avLst/>
              <a:gdLst/>
              <a:ahLst/>
              <a:cxnLst/>
              <a:rect l="l" t="t" r="r" b="b"/>
              <a:pathLst>
                <a:path w="2427" h="7651" extrusionOk="0">
                  <a:moveTo>
                    <a:pt x="373" y="1"/>
                  </a:moveTo>
                  <a:lnTo>
                    <a:pt x="373" y="1"/>
                  </a:lnTo>
                  <a:cubicBezTo>
                    <a:pt x="423" y="534"/>
                    <a:pt x="423" y="1068"/>
                    <a:pt x="393" y="1591"/>
                  </a:cubicBezTo>
                  <a:cubicBezTo>
                    <a:pt x="262" y="3443"/>
                    <a:pt x="132" y="5486"/>
                    <a:pt x="0" y="7651"/>
                  </a:cubicBezTo>
                  <a:lnTo>
                    <a:pt x="1541" y="4510"/>
                  </a:lnTo>
                  <a:cubicBezTo>
                    <a:pt x="1973" y="3614"/>
                    <a:pt x="2427" y="2567"/>
                    <a:pt x="2024" y="1652"/>
                  </a:cubicBezTo>
                  <a:cubicBezTo>
                    <a:pt x="1732" y="1017"/>
                    <a:pt x="1108" y="464"/>
                    <a:pt x="373" y="1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426992" y="1165427"/>
              <a:ext cx="495560" cy="1564479"/>
            </a:xfrm>
            <a:custGeom>
              <a:avLst/>
              <a:gdLst/>
              <a:ahLst/>
              <a:cxnLst/>
              <a:rect l="l" t="t" r="r" b="b"/>
              <a:pathLst>
                <a:path w="5376" h="16972" extrusionOk="0">
                  <a:moveTo>
                    <a:pt x="5376" y="0"/>
                  </a:moveTo>
                  <a:lnTo>
                    <a:pt x="5376" y="0"/>
                  </a:lnTo>
                  <a:cubicBezTo>
                    <a:pt x="4722" y="1409"/>
                    <a:pt x="4087" y="2839"/>
                    <a:pt x="3484" y="4268"/>
                  </a:cubicBezTo>
                  <a:cubicBezTo>
                    <a:pt x="2356" y="6905"/>
                    <a:pt x="1219" y="9563"/>
                    <a:pt x="293" y="12271"/>
                  </a:cubicBezTo>
                  <a:cubicBezTo>
                    <a:pt x="142" y="12694"/>
                    <a:pt x="1" y="13126"/>
                    <a:pt x="1" y="13580"/>
                  </a:cubicBezTo>
                  <a:cubicBezTo>
                    <a:pt x="1" y="14918"/>
                    <a:pt x="1320" y="15623"/>
                    <a:pt x="2356" y="16116"/>
                  </a:cubicBezTo>
                  <a:cubicBezTo>
                    <a:pt x="2950" y="16398"/>
                    <a:pt x="3544" y="16690"/>
                    <a:pt x="4138" y="16972"/>
                  </a:cubicBezTo>
                  <a:cubicBezTo>
                    <a:pt x="4017" y="14254"/>
                    <a:pt x="4460" y="11627"/>
                    <a:pt x="4671" y="8949"/>
                  </a:cubicBezTo>
                  <a:cubicBezTo>
                    <a:pt x="4893" y="6131"/>
                    <a:pt x="5125" y="3312"/>
                    <a:pt x="5346" y="494"/>
                  </a:cubicBezTo>
                  <a:cubicBezTo>
                    <a:pt x="5356" y="333"/>
                    <a:pt x="5366" y="161"/>
                    <a:pt x="5376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-1277484" y="-565870"/>
              <a:ext cx="2341095" cy="1870885"/>
            </a:xfrm>
            <a:custGeom>
              <a:avLst/>
              <a:gdLst/>
              <a:ahLst/>
              <a:cxnLst/>
              <a:rect l="l" t="t" r="r" b="b"/>
              <a:pathLst>
                <a:path w="25397" h="20296" extrusionOk="0">
                  <a:moveTo>
                    <a:pt x="11969" y="1"/>
                  </a:moveTo>
                  <a:cubicBezTo>
                    <a:pt x="11160" y="1"/>
                    <a:pt x="10354" y="69"/>
                    <a:pt x="9553" y="220"/>
                  </a:cubicBezTo>
                  <a:cubicBezTo>
                    <a:pt x="7289" y="653"/>
                    <a:pt x="5014" y="1740"/>
                    <a:pt x="3352" y="3341"/>
                  </a:cubicBezTo>
                  <a:cubicBezTo>
                    <a:pt x="755" y="5868"/>
                    <a:pt x="1" y="11505"/>
                    <a:pt x="1339" y="14766"/>
                  </a:cubicBezTo>
                  <a:cubicBezTo>
                    <a:pt x="1641" y="15521"/>
                    <a:pt x="2094" y="16216"/>
                    <a:pt x="2628" y="16829"/>
                  </a:cubicBezTo>
                  <a:cubicBezTo>
                    <a:pt x="3070" y="17333"/>
                    <a:pt x="3584" y="17786"/>
                    <a:pt x="4117" y="18189"/>
                  </a:cubicBezTo>
                  <a:cubicBezTo>
                    <a:pt x="5988" y="19563"/>
                    <a:pt x="8310" y="20295"/>
                    <a:pt x="10625" y="20295"/>
                  </a:cubicBezTo>
                  <a:cubicBezTo>
                    <a:pt x="10801" y="20295"/>
                    <a:pt x="10978" y="20291"/>
                    <a:pt x="11154" y="20282"/>
                  </a:cubicBezTo>
                  <a:cubicBezTo>
                    <a:pt x="13670" y="20151"/>
                    <a:pt x="16449" y="20252"/>
                    <a:pt x="18844" y="19376"/>
                  </a:cubicBezTo>
                  <a:cubicBezTo>
                    <a:pt x="23424" y="17715"/>
                    <a:pt x="25397" y="12511"/>
                    <a:pt x="24652" y="7911"/>
                  </a:cubicBezTo>
                  <a:cubicBezTo>
                    <a:pt x="24179" y="5022"/>
                    <a:pt x="22347" y="2596"/>
                    <a:pt x="19579" y="1589"/>
                  </a:cubicBezTo>
                  <a:cubicBezTo>
                    <a:pt x="17135" y="693"/>
                    <a:pt x="14545" y="1"/>
                    <a:pt x="11969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4114414" y="-563565"/>
              <a:ext cx="2351327" cy="1913565"/>
            </a:xfrm>
            <a:custGeom>
              <a:avLst/>
              <a:gdLst/>
              <a:ahLst/>
              <a:cxnLst/>
              <a:rect l="l" t="t" r="r" b="b"/>
              <a:pathLst>
                <a:path w="25508" h="20759" extrusionOk="0">
                  <a:moveTo>
                    <a:pt x="15152" y="0"/>
                  </a:moveTo>
                  <a:cubicBezTo>
                    <a:pt x="14160" y="0"/>
                    <a:pt x="13167" y="132"/>
                    <a:pt x="12211" y="396"/>
                  </a:cubicBezTo>
                  <a:cubicBezTo>
                    <a:pt x="9795" y="1071"/>
                    <a:pt x="7057" y="1584"/>
                    <a:pt x="4903" y="2953"/>
                  </a:cubicBezTo>
                  <a:cubicBezTo>
                    <a:pt x="806" y="5581"/>
                    <a:pt x="0" y="11087"/>
                    <a:pt x="1742" y="15405"/>
                  </a:cubicBezTo>
                  <a:cubicBezTo>
                    <a:pt x="2829" y="18133"/>
                    <a:pt x="5154" y="20096"/>
                    <a:pt x="8073" y="20479"/>
                  </a:cubicBezTo>
                  <a:cubicBezTo>
                    <a:pt x="9356" y="20647"/>
                    <a:pt x="10665" y="20758"/>
                    <a:pt x="11967" y="20758"/>
                  </a:cubicBezTo>
                  <a:cubicBezTo>
                    <a:pt x="14097" y="20758"/>
                    <a:pt x="16207" y="20460"/>
                    <a:pt x="18150" y="19623"/>
                  </a:cubicBezTo>
                  <a:cubicBezTo>
                    <a:pt x="20264" y="18707"/>
                    <a:pt x="22257" y="17157"/>
                    <a:pt x="23525" y="15224"/>
                  </a:cubicBezTo>
                  <a:cubicBezTo>
                    <a:pt x="25508" y="12194"/>
                    <a:pt x="25015" y="6527"/>
                    <a:pt x="23002" y="3638"/>
                  </a:cubicBezTo>
                  <a:cubicBezTo>
                    <a:pt x="22528" y="2964"/>
                    <a:pt x="21944" y="2390"/>
                    <a:pt x="21290" y="1906"/>
                  </a:cubicBezTo>
                  <a:cubicBezTo>
                    <a:pt x="20747" y="1514"/>
                    <a:pt x="20153" y="1182"/>
                    <a:pt x="19539" y="910"/>
                  </a:cubicBezTo>
                  <a:cubicBezTo>
                    <a:pt x="18162" y="304"/>
                    <a:pt x="16657" y="0"/>
                    <a:pt x="15152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-327306" y="-799450"/>
              <a:ext cx="1749115" cy="1464740"/>
            </a:xfrm>
            <a:custGeom>
              <a:avLst/>
              <a:gdLst/>
              <a:ahLst/>
              <a:cxnLst/>
              <a:rect l="l" t="t" r="r" b="b"/>
              <a:pathLst>
                <a:path w="18975" h="15890" extrusionOk="0">
                  <a:moveTo>
                    <a:pt x="3424" y="1"/>
                  </a:moveTo>
                  <a:cubicBezTo>
                    <a:pt x="2232" y="1"/>
                    <a:pt x="1070" y="819"/>
                    <a:pt x="574" y="1919"/>
                  </a:cubicBezTo>
                  <a:cubicBezTo>
                    <a:pt x="0" y="3167"/>
                    <a:pt x="191" y="4677"/>
                    <a:pt x="856" y="5885"/>
                  </a:cubicBezTo>
                  <a:cubicBezTo>
                    <a:pt x="1520" y="7083"/>
                    <a:pt x="2607" y="8009"/>
                    <a:pt x="3785" y="8713"/>
                  </a:cubicBezTo>
                  <a:cubicBezTo>
                    <a:pt x="4942" y="9418"/>
                    <a:pt x="6282" y="9972"/>
                    <a:pt x="7056" y="11089"/>
                  </a:cubicBezTo>
                  <a:cubicBezTo>
                    <a:pt x="7630" y="11914"/>
                    <a:pt x="7832" y="12951"/>
                    <a:pt x="8355" y="13817"/>
                  </a:cubicBezTo>
                  <a:cubicBezTo>
                    <a:pt x="9157" y="15145"/>
                    <a:pt x="10724" y="15890"/>
                    <a:pt x="12283" y="15890"/>
                  </a:cubicBezTo>
                  <a:cubicBezTo>
                    <a:pt x="12722" y="15890"/>
                    <a:pt x="13159" y="15831"/>
                    <a:pt x="13579" y="15710"/>
                  </a:cubicBezTo>
                  <a:cubicBezTo>
                    <a:pt x="18099" y="14411"/>
                    <a:pt x="18974" y="9096"/>
                    <a:pt x="17254" y="5331"/>
                  </a:cubicBezTo>
                  <a:cubicBezTo>
                    <a:pt x="16659" y="4033"/>
                    <a:pt x="15562" y="2895"/>
                    <a:pt x="14173" y="2604"/>
                  </a:cubicBezTo>
                  <a:cubicBezTo>
                    <a:pt x="13878" y="2539"/>
                    <a:pt x="13581" y="2513"/>
                    <a:pt x="13281" y="2513"/>
                  </a:cubicBezTo>
                  <a:cubicBezTo>
                    <a:pt x="12025" y="2513"/>
                    <a:pt x="10739" y="2969"/>
                    <a:pt x="9501" y="2969"/>
                  </a:cubicBezTo>
                  <a:cubicBezTo>
                    <a:pt x="9089" y="2969"/>
                    <a:pt x="8683" y="2919"/>
                    <a:pt x="8284" y="2785"/>
                  </a:cubicBezTo>
                  <a:cubicBezTo>
                    <a:pt x="6633" y="2231"/>
                    <a:pt x="5617" y="379"/>
                    <a:pt x="3906" y="47"/>
                  </a:cubicBezTo>
                  <a:cubicBezTo>
                    <a:pt x="3746" y="16"/>
                    <a:pt x="3584" y="1"/>
                    <a:pt x="3424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472528" y="-351739"/>
              <a:ext cx="1294484" cy="1201013"/>
            </a:xfrm>
            <a:custGeom>
              <a:avLst/>
              <a:gdLst/>
              <a:ahLst/>
              <a:cxnLst/>
              <a:rect l="l" t="t" r="r" b="b"/>
              <a:pathLst>
                <a:path w="14043" h="13029" extrusionOk="0">
                  <a:moveTo>
                    <a:pt x="9670" y="339"/>
                  </a:moveTo>
                  <a:cubicBezTo>
                    <a:pt x="9840" y="339"/>
                    <a:pt x="10013" y="364"/>
                    <a:pt x="10187" y="414"/>
                  </a:cubicBezTo>
                  <a:cubicBezTo>
                    <a:pt x="11385" y="766"/>
                    <a:pt x="12492" y="2226"/>
                    <a:pt x="13015" y="3433"/>
                  </a:cubicBezTo>
                  <a:cubicBezTo>
                    <a:pt x="13680" y="4964"/>
                    <a:pt x="13690" y="6725"/>
                    <a:pt x="13066" y="8265"/>
                  </a:cubicBezTo>
                  <a:cubicBezTo>
                    <a:pt x="12583" y="9433"/>
                    <a:pt x="11717" y="10500"/>
                    <a:pt x="10610" y="11285"/>
                  </a:cubicBezTo>
                  <a:cubicBezTo>
                    <a:pt x="9299" y="12205"/>
                    <a:pt x="7677" y="12687"/>
                    <a:pt x="6064" y="12687"/>
                  </a:cubicBezTo>
                  <a:cubicBezTo>
                    <a:pt x="5100" y="12687"/>
                    <a:pt x="4140" y="12515"/>
                    <a:pt x="3251" y="12161"/>
                  </a:cubicBezTo>
                  <a:cubicBezTo>
                    <a:pt x="2014" y="11668"/>
                    <a:pt x="1128" y="10893"/>
                    <a:pt x="745" y="9976"/>
                  </a:cubicBezTo>
                  <a:cubicBezTo>
                    <a:pt x="0" y="8165"/>
                    <a:pt x="1248" y="6111"/>
                    <a:pt x="2808" y="4893"/>
                  </a:cubicBezTo>
                  <a:cubicBezTo>
                    <a:pt x="3432" y="4400"/>
                    <a:pt x="4137" y="3977"/>
                    <a:pt x="4812" y="3565"/>
                  </a:cubicBezTo>
                  <a:cubicBezTo>
                    <a:pt x="5154" y="3363"/>
                    <a:pt x="5506" y="3152"/>
                    <a:pt x="5848" y="2930"/>
                  </a:cubicBezTo>
                  <a:cubicBezTo>
                    <a:pt x="6392" y="2578"/>
                    <a:pt x="6865" y="2145"/>
                    <a:pt x="7328" y="1733"/>
                  </a:cubicBezTo>
                  <a:cubicBezTo>
                    <a:pt x="7731" y="1380"/>
                    <a:pt x="8134" y="1008"/>
                    <a:pt x="8577" y="706"/>
                  </a:cubicBezTo>
                  <a:cubicBezTo>
                    <a:pt x="8924" y="462"/>
                    <a:pt x="9291" y="339"/>
                    <a:pt x="9670" y="339"/>
                  </a:cubicBezTo>
                  <a:close/>
                  <a:moveTo>
                    <a:pt x="9656" y="1"/>
                  </a:moveTo>
                  <a:cubicBezTo>
                    <a:pt x="9216" y="1"/>
                    <a:pt x="8791" y="142"/>
                    <a:pt x="8385" y="424"/>
                  </a:cubicBezTo>
                  <a:cubicBezTo>
                    <a:pt x="7922" y="736"/>
                    <a:pt x="7510" y="1118"/>
                    <a:pt x="7096" y="1481"/>
                  </a:cubicBezTo>
                  <a:cubicBezTo>
                    <a:pt x="6654" y="1883"/>
                    <a:pt x="6181" y="2306"/>
                    <a:pt x="5657" y="2639"/>
                  </a:cubicBezTo>
                  <a:cubicBezTo>
                    <a:pt x="5325" y="2860"/>
                    <a:pt x="4973" y="3071"/>
                    <a:pt x="4640" y="3272"/>
                  </a:cubicBezTo>
                  <a:cubicBezTo>
                    <a:pt x="3956" y="3686"/>
                    <a:pt x="3242" y="4118"/>
                    <a:pt x="2597" y="4621"/>
                  </a:cubicBezTo>
                  <a:cubicBezTo>
                    <a:pt x="1298" y="5638"/>
                    <a:pt x="211" y="7218"/>
                    <a:pt x="181" y="8799"/>
                  </a:cubicBezTo>
                  <a:cubicBezTo>
                    <a:pt x="181" y="9242"/>
                    <a:pt x="252" y="9685"/>
                    <a:pt x="433" y="10108"/>
                  </a:cubicBezTo>
                  <a:cubicBezTo>
                    <a:pt x="846" y="11114"/>
                    <a:pt x="1802" y="11949"/>
                    <a:pt x="3130" y="12483"/>
                  </a:cubicBezTo>
                  <a:cubicBezTo>
                    <a:pt x="4059" y="12849"/>
                    <a:pt x="5063" y="13028"/>
                    <a:pt x="6071" y="13028"/>
                  </a:cubicBezTo>
                  <a:cubicBezTo>
                    <a:pt x="7752" y="13028"/>
                    <a:pt x="9442" y="12530"/>
                    <a:pt x="10801" y="11567"/>
                  </a:cubicBezTo>
                  <a:cubicBezTo>
                    <a:pt x="11979" y="10732"/>
                    <a:pt x="12874" y="9634"/>
                    <a:pt x="13378" y="8396"/>
                  </a:cubicBezTo>
                  <a:cubicBezTo>
                    <a:pt x="14042" y="6766"/>
                    <a:pt x="14022" y="4914"/>
                    <a:pt x="13328" y="3293"/>
                  </a:cubicBezTo>
                  <a:cubicBezTo>
                    <a:pt x="12764" y="1974"/>
                    <a:pt x="11596" y="464"/>
                    <a:pt x="10277" y="92"/>
                  </a:cubicBezTo>
                  <a:cubicBezTo>
                    <a:pt x="10067" y="31"/>
                    <a:pt x="9860" y="1"/>
                    <a:pt x="9656" y="1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4720304" y="216357"/>
              <a:ext cx="323921" cy="379413"/>
            </a:xfrm>
            <a:custGeom>
              <a:avLst/>
              <a:gdLst/>
              <a:ahLst/>
              <a:cxnLst/>
              <a:rect l="l" t="t" r="r" b="b"/>
              <a:pathLst>
                <a:path w="3514" h="4116" extrusionOk="0">
                  <a:moveTo>
                    <a:pt x="160" y="1"/>
                  </a:moveTo>
                  <a:cubicBezTo>
                    <a:pt x="129" y="1"/>
                    <a:pt x="98" y="10"/>
                    <a:pt x="71" y="29"/>
                  </a:cubicBezTo>
                  <a:cubicBezTo>
                    <a:pt x="10" y="79"/>
                    <a:pt x="1" y="170"/>
                    <a:pt x="51" y="230"/>
                  </a:cubicBezTo>
                  <a:lnTo>
                    <a:pt x="3252" y="4066"/>
                  </a:lnTo>
                  <a:cubicBezTo>
                    <a:pt x="3286" y="4100"/>
                    <a:pt x="3330" y="4115"/>
                    <a:pt x="3371" y="4115"/>
                  </a:cubicBezTo>
                  <a:cubicBezTo>
                    <a:pt x="3389" y="4115"/>
                    <a:pt x="3407" y="4112"/>
                    <a:pt x="3423" y="4106"/>
                  </a:cubicBezTo>
                  <a:cubicBezTo>
                    <a:pt x="3433" y="4095"/>
                    <a:pt x="3443" y="4086"/>
                    <a:pt x="3453" y="4086"/>
                  </a:cubicBezTo>
                  <a:cubicBezTo>
                    <a:pt x="3504" y="4035"/>
                    <a:pt x="3513" y="3945"/>
                    <a:pt x="3464" y="3884"/>
                  </a:cubicBezTo>
                  <a:lnTo>
                    <a:pt x="262" y="49"/>
                  </a:lnTo>
                  <a:cubicBezTo>
                    <a:pt x="235" y="15"/>
                    <a:pt x="198" y="1"/>
                    <a:pt x="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4751922" y="236360"/>
              <a:ext cx="299677" cy="328161"/>
            </a:xfrm>
            <a:custGeom>
              <a:avLst/>
              <a:gdLst/>
              <a:ahLst/>
              <a:cxnLst/>
              <a:rect l="l" t="t" r="r" b="b"/>
              <a:pathLst>
                <a:path w="3251" h="3560" extrusionOk="0">
                  <a:moveTo>
                    <a:pt x="3101" y="0"/>
                  </a:moveTo>
                  <a:cubicBezTo>
                    <a:pt x="3064" y="0"/>
                    <a:pt x="3027" y="16"/>
                    <a:pt x="3000" y="44"/>
                  </a:cubicBezTo>
                  <a:lnTo>
                    <a:pt x="50" y="3335"/>
                  </a:lnTo>
                  <a:cubicBezTo>
                    <a:pt x="0" y="3385"/>
                    <a:pt x="0" y="3476"/>
                    <a:pt x="60" y="3526"/>
                  </a:cubicBezTo>
                  <a:cubicBezTo>
                    <a:pt x="84" y="3550"/>
                    <a:pt x="115" y="3560"/>
                    <a:pt x="146" y="3560"/>
                  </a:cubicBezTo>
                  <a:cubicBezTo>
                    <a:pt x="168" y="3560"/>
                    <a:pt x="190" y="3555"/>
                    <a:pt x="211" y="3547"/>
                  </a:cubicBezTo>
                  <a:cubicBezTo>
                    <a:pt x="231" y="3536"/>
                    <a:pt x="242" y="3526"/>
                    <a:pt x="251" y="3516"/>
                  </a:cubicBezTo>
                  <a:lnTo>
                    <a:pt x="3201" y="234"/>
                  </a:lnTo>
                  <a:cubicBezTo>
                    <a:pt x="3251" y="174"/>
                    <a:pt x="3251" y="84"/>
                    <a:pt x="3191" y="33"/>
                  </a:cubicBezTo>
                  <a:cubicBezTo>
                    <a:pt x="3163" y="11"/>
                    <a:pt x="3132" y="0"/>
                    <a:pt x="3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4707307" y="355270"/>
              <a:ext cx="334153" cy="76694"/>
            </a:xfrm>
            <a:custGeom>
              <a:avLst/>
              <a:gdLst/>
              <a:ahLst/>
              <a:cxnLst/>
              <a:rect l="l" t="t" r="r" b="b"/>
              <a:pathLst>
                <a:path w="3625" h="832" extrusionOk="0">
                  <a:moveTo>
                    <a:pt x="153" y="0"/>
                  </a:moveTo>
                  <a:cubicBezTo>
                    <a:pt x="88" y="0"/>
                    <a:pt x="20" y="49"/>
                    <a:pt x="11" y="123"/>
                  </a:cubicBezTo>
                  <a:cubicBezTo>
                    <a:pt x="1" y="193"/>
                    <a:pt x="51" y="263"/>
                    <a:pt x="131" y="284"/>
                  </a:cubicBezTo>
                  <a:lnTo>
                    <a:pt x="3453" y="827"/>
                  </a:lnTo>
                  <a:cubicBezTo>
                    <a:pt x="3462" y="830"/>
                    <a:pt x="3471" y="831"/>
                    <a:pt x="3479" y="831"/>
                  </a:cubicBezTo>
                  <a:cubicBezTo>
                    <a:pt x="3500" y="831"/>
                    <a:pt x="3519" y="824"/>
                    <a:pt x="3534" y="817"/>
                  </a:cubicBezTo>
                  <a:cubicBezTo>
                    <a:pt x="3574" y="797"/>
                    <a:pt x="3605" y="767"/>
                    <a:pt x="3614" y="716"/>
                  </a:cubicBezTo>
                  <a:cubicBezTo>
                    <a:pt x="3625" y="646"/>
                    <a:pt x="3574" y="575"/>
                    <a:pt x="3493" y="555"/>
                  </a:cubicBezTo>
                  <a:lnTo>
                    <a:pt x="172" y="2"/>
                  </a:lnTo>
                  <a:cubicBezTo>
                    <a:pt x="165" y="1"/>
                    <a:pt x="159" y="0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874335" y="188335"/>
              <a:ext cx="31618" cy="409279"/>
            </a:xfrm>
            <a:custGeom>
              <a:avLst/>
              <a:gdLst/>
              <a:ahLst/>
              <a:cxnLst/>
              <a:rect l="l" t="t" r="r" b="b"/>
              <a:pathLst>
                <a:path w="343" h="4440" extrusionOk="0">
                  <a:moveTo>
                    <a:pt x="202" y="1"/>
                  </a:moveTo>
                  <a:cubicBezTo>
                    <a:pt x="131" y="1"/>
                    <a:pt x="71" y="61"/>
                    <a:pt x="71" y="142"/>
                  </a:cubicBezTo>
                  <a:lnTo>
                    <a:pt x="1" y="4299"/>
                  </a:lnTo>
                  <a:cubicBezTo>
                    <a:pt x="1" y="4379"/>
                    <a:pt x="61" y="4440"/>
                    <a:pt x="131" y="4440"/>
                  </a:cubicBezTo>
                  <a:cubicBezTo>
                    <a:pt x="151" y="4440"/>
                    <a:pt x="182" y="4440"/>
                    <a:pt x="202" y="4430"/>
                  </a:cubicBezTo>
                  <a:cubicBezTo>
                    <a:pt x="242" y="4399"/>
                    <a:pt x="272" y="4359"/>
                    <a:pt x="272" y="4309"/>
                  </a:cubicBezTo>
                  <a:lnTo>
                    <a:pt x="343" y="142"/>
                  </a:lnTo>
                  <a:cubicBezTo>
                    <a:pt x="343" y="71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4694310" y="2895157"/>
              <a:ext cx="323921" cy="379413"/>
            </a:xfrm>
            <a:custGeom>
              <a:avLst/>
              <a:gdLst/>
              <a:ahLst/>
              <a:cxnLst/>
              <a:rect l="l" t="t" r="r" b="b"/>
              <a:pathLst>
                <a:path w="3514" h="4116" extrusionOk="0">
                  <a:moveTo>
                    <a:pt x="160" y="1"/>
                  </a:moveTo>
                  <a:cubicBezTo>
                    <a:pt x="129" y="1"/>
                    <a:pt x="98" y="11"/>
                    <a:pt x="71" y="29"/>
                  </a:cubicBezTo>
                  <a:cubicBezTo>
                    <a:pt x="11" y="79"/>
                    <a:pt x="1" y="170"/>
                    <a:pt x="51" y="230"/>
                  </a:cubicBezTo>
                  <a:lnTo>
                    <a:pt x="3262" y="4065"/>
                  </a:lnTo>
                  <a:cubicBezTo>
                    <a:pt x="3290" y="4100"/>
                    <a:pt x="3331" y="4115"/>
                    <a:pt x="3371" y="4115"/>
                  </a:cubicBezTo>
                  <a:cubicBezTo>
                    <a:pt x="3389" y="4115"/>
                    <a:pt x="3407" y="4112"/>
                    <a:pt x="3423" y="4105"/>
                  </a:cubicBezTo>
                  <a:cubicBezTo>
                    <a:pt x="3433" y="4096"/>
                    <a:pt x="3444" y="4096"/>
                    <a:pt x="3453" y="4085"/>
                  </a:cubicBezTo>
                  <a:cubicBezTo>
                    <a:pt x="3514" y="4035"/>
                    <a:pt x="3514" y="3944"/>
                    <a:pt x="3473" y="3894"/>
                  </a:cubicBezTo>
                  <a:lnTo>
                    <a:pt x="263" y="49"/>
                  </a:lnTo>
                  <a:cubicBezTo>
                    <a:pt x="235" y="16"/>
                    <a:pt x="198" y="1"/>
                    <a:pt x="160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4725927" y="2915159"/>
              <a:ext cx="299769" cy="328161"/>
            </a:xfrm>
            <a:custGeom>
              <a:avLst/>
              <a:gdLst/>
              <a:ahLst/>
              <a:cxnLst/>
              <a:rect l="l" t="t" r="r" b="b"/>
              <a:pathLst>
                <a:path w="3252" h="3560" extrusionOk="0">
                  <a:moveTo>
                    <a:pt x="3106" y="0"/>
                  </a:moveTo>
                  <a:cubicBezTo>
                    <a:pt x="3067" y="0"/>
                    <a:pt x="3027" y="16"/>
                    <a:pt x="3000" y="43"/>
                  </a:cubicBezTo>
                  <a:lnTo>
                    <a:pt x="50" y="3335"/>
                  </a:lnTo>
                  <a:cubicBezTo>
                    <a:pt x="0" y="3385"/>
                    <a:pt x="0" y="3476"/>
                    <a:pt x="61" y="3526"/>
                  </a:cubicBezTo>
                  <a:cubicBezTo>
                    <a:pt x="84" y="3549"/>
                    <a:pt x="115" y="3559"/>
                    <a:pt x="146" y="3559"/>
                  </a:cubicBezTo>
                  <a:cubicBezTo>
                    <a:pt x="168" y="3559"/>
                    <a:pt x="190" y="3554"/>
                    <a:pt x="211" y="3546"/>
                  </a:cubicBezTo>
                  <a:cubicBezTo>
                    <a:pt x="231" y="3536"/>
                    <a:pt x="242" y="3526"/>
                    <a:pt x="251" y="3516"/>
                  </a:cubicBezTo>
                  <a:lnTo>
                    <a:pt x="3201" y="235"/>
                  </a:lnTo>
                  <a:cubicBezTo>
                    <a:pt x="3251" y="174"/>
                    <a:pt x="3251" y="83"/>
                    <a:pt x="3191" y="33"/>
                  </a:cubicBezTo>
                  <a:cubicBezTo>
                    <a:pt x="3168" y="10"/>
                    <a:pt x="3137" y="0"/>
                    <a:pt x="3106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4681405" y="3034715"/>
              <a:ext cx="334060" cy="75956"/>
            </a:xfrm>
            <a:custGeom>
              <a:avLst/>
              <a:gdLst/>
              <a:ahLst/>
              <a:cxnLst/>
              <a:rect l="l" t="t" r="r" b="b"/>
              <a:pathLst>
                <a:path w="3624" h="824" extrusionOk="0">
                  <a:moveTo>
                    <a:pt x="139" y="0"/>
                  </a:moveTo>
                  <a:cubicBezTo>
                    <a:pt x="81" y="0"/>
                    <a:pt x="27" y="47"/>
                    <a:pt x="10" y="115"/>
                  </a:cubicBezTo>
                  <a:cubicBezTo>
                    <a:pt x="0" y="186"/>
                    <a:pt x="50" y="256"/>
                    <a:pt x="130" y="276"/>
                  </a:cubicBezTo>
                  <a:lnTo>
                    <a:pt x="3452" y="820"/>
                  </a:lnTo>
                  <a:cubicBezTo>
                    <a:pt x="3461" y="823"/>
                    <a:pt x="3470" y="824"/>
                    <a:pt x="3479" y="824"/>
                  </a:cubicBezTo>
                  <a:cubicBezTo>
                    <a:pt x="3500" y="824"/>
                    <a:pt x="3519" y="817"/>
                    <a:pt x="3533" y="810"/>
                  </a:cubicBezTo>
                  <a:cubicBezTo>
                    <a:pt x="3573" y="790"/>
                    <a:pt x="3604" y="759"/>
                    <a:pt x="3613" y="709"/>
                  </a:cubicBezTo>
                  <a:cubicBezTo>
                    <a:pt x="3624" y="638"/>
                    <a:pt x="3573" y="568"/>
                    <a:pt x="3503" y="548"/>
                  </a:cubicBezTo>
                  <a:lnTo>
                    <a:pt x="171" y="5"/>
                  </a:ln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4848341" y="2867134"/>
              <a:ext cx="31710" cy="409279"/>
            </a:xfrm>
            <a:custGeom>
              <a:avLst/>
              <a:gdLst/>
              <a:ahLst/>
              <a:cxnLst/>
              <a:rect l="l" t="t" r="r" b="b"/>
              <a:pathLst>
                <a:path w="344" h="4440" extrusionOk="0">
                  <a:moveTo>
                    <a:pt x="212" y="0"/>
                  </a:moveTo>
                  <a:cubicBezTo>
                    <a:pt x="131" y="0"/>
                    <a:pt x="71" y="61"/>
                    <a:pt x="71" y="141"/>
                  </a:cubicBezTo>
                  <a:lnTo>
                    <a:pt x="1" y="4299"/>
                  </a:lnTo>
                  <a:cubicBezTo>
                    <a:pt x="1" y="4379"/>
                    <a:pt x="61" y="4440"/>
                    <a:pt x="131" y="4440"/>
                  </a:cubicBezTo>
                  <a:cubicBezTo>
                    <a:pt x="162" y="4440"/>
                    <a:pt x="182" y="4440"/>
                    <a:pt x="202" y="4429"/>
                  </a:cubicBezTo>
                  <a:cubicBezTo>
                    <a:pt x="242" y="4409"/>
                    <a:pt x="272" y="4359"/>
                    <a:pt x="272" y="4309"/>
                  </a:cubicBezTo>
                  <a:lnTo>
                    <a:pt x="343" y="141"/>
                  </a:lnTo>
                  <a:cubicBezTo>
                    <a:pt x="343" y="71"/>
                    <a:pt x="283" y="0"/>
                    <a:pt x="212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4421553" y="478789"/>
              <a:ext cx="183807" cy="170810"/>
            </a:xfrm>
            <a:custGeom>
              <a:avLst/>
              <a:gdLst/>
              <a:ahLst/>
              <a:cxnLst/>
              <a:rect l="l" t="t" r="r" b="b"/>
              <a:pathLst>
                <a:path w="1994" h="1853" extrusionOk="0">
                  <a:moveTo>
                    <a:pt x="1119" y="0"/>
                  </a:moveTo>
                  <a:cubicBezTo>
                    <a:pt x="1008" y="0"/>
                    <a:pt x="795" y="534"/>
                    <a:pt x="795" y="534"/>
                  </a:cubicBezTo>
                  <a:cubicBezTo>
                    <a:pt x="795" y="534"/>
                    <a:pt x="252" y="856"/>
                    <a:pt x="131" y="896"/>
                  </a:cubicBezTo>
                  <a:cubicBezTo>
                    <a:pt x="1" y="946"/>
                    <a:pt x="775" y="1148"/>
                    <a:pt x="775" y="1148"/>
                  </a:cubicBezTo>
                  <a:cubicBezTo>
                    <a:pt x="775" y="1148"/>
                    <a:pt x="967" y="1832"/>
                    <a:pt x="1077" y="1852"/>
                  </a:cubicBezTo>
                  <a:cubicBezTo>
                    <a:pt x="1078" y="1853"/>
                    <a:pt x="1080" y="1853"/>
                    <a:pt x="1081" y="1853"/>
                  </a:cubicBezTo>
                  <a:cubicBezTo>
                    <a:pt x="1184" y="1853"/>
                    <a:pt x="1410" y="1107"/>
                    <a:pt x="1410" y="1107"/>
                  </a:cubicBezTo>
                  <a:cubicBezTo>
                    <a:pt x="1410" y="1107"/>
                    <a:pt x="1994" y="1047"/>
                    <a:pt x="1994" y="906"/>
                  </a:cubicBezTo>
                  <a:cubicBezTo>
                    <a:pt x="1994" y="776"/>
                    <a:pt x="1339" y="644"/>
                    <a:pt x="1339" y="644"/>
                  </a:cubicBezTo>
                  <a:cubicBezTo>
                    <a:pt x="1339" y="644"/>
                    <a:pt x="1249" y="222"/>
                    <a:pt x="1158" y="31"/>
                  </a:cubicBezTo>
                  <a:cubicBezTo>
                    <a:pt x="1147" y="10"/>
                    <a:pt x="1134" y="0"/>
                    <a:pt x="1119" y="0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046986" y="2505242"/>
              <a:ext cx="183807" cy="170902"/>
            </a:xfrm>
            <a:custGeom>
              <a:avLst/>
              <a:gdLst/>
              <a:ahLst/>
              <a:cxnLst/>
              <a:rect l="l" t="t" r="r" b="b"/>
              <a:pathLst>
                <a:path w="1994" h="1854" extrusionOk="0">
                  <a:moveTo>
                    <a:pt x="1119" y="1"/>
                  </a:moveTo>
                  <a:cubicBezTo>
                    <a:pt x="1007" y="1"/>
                    <a:pt x="795" y="534"/>
                    <a:pt x="795" y="534"/>
                  </a:cubicBezTo>
                  <a:cubicBezTo>
                    <a:pt x="795" y="534"/>
                    <a:pt x="251" y="857"/>
                    <a:pt x="121" y="897"/>
                  </a:cubicBezTo>
                  <a:cubicBezTo>
                    <a:pt x="0" y="947"/>
                    <a:pt x="765" y="1138"/>
                    <a:pt x="765" y="1138"/>
                  </a:cubicBezTo>
                  <a:cubicBezTo>
                    <a:pt x="765" y="1138"/>
                    <a:pt x="966" y="1833"/>
                    <a:pt x="1067" y="1853"/>
                  </a:cubicBezTo>
                  <a:cubicBezTo>
                    <a:pt x="1068" y="1853"/>
                    <a:pt x="1070" y="1853"/>
                    <a:pt x="1071" y="1853"/>
                  </a:cubicBezTo>
                  <a:cubicBezTo>
                    <a:pt x="1183" y="1853"/>
                    <a:pt x="1409" y="1108"/>
                    <a:pt x="1409" y="1108"/>
                  </a:cubicBezTo>
                  <a:cubicBezTo>
                    <a:pt x="1409" y="1108"/>
                    <a:pt x="1993" y="1047"/>
                    <a:pt x="1993" y="906"/>
                  </a:cubicBezTo>
                  <a:cubicBezTo>
                    <a:pt x="1993" y="766"/>
                    <a:pt x="1338" y="645"/>
                    <a:pt x="1338" y="645"/>
                  </a:cubicBezTo>
                  <a:cubicBezTo>
                    <a:pt x="1338" y="645"/>
                    <a:pt x="1248" y="222"/>
                    <a:pt x="1157" y="31"/>
                  </a:cubicBezTo>
                  <a:cubicBezTo>
                    <a:pt x="1147" y="10"/>
                    <a:pt x="1134" y="1"/>
                    <a:pt x="1119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3974303" y="3397529"/>
              <a:ext cx="183807" cy="171178"/>
            </a:xfrm>
            <a:custGeom>
              <a:avLst/>
              <a:gdLst/>
              <a:ahLst/>
              <a:cxnLst/>
              <a:rect l="l" t="t" r="r" b="b"/>
              <a:pathLst>
                <a:path w="1994" h="1857" extrusionOk="0">
                  <a:moveTo>
                    <a:pt x="1111" y="1"/>
                  </a:moveTo>
                  <a:cubicBezTo>
                    <a:pt x="1005" y="1"/>
                    <a:pt x="795" y="528"/>
                    <a:pt x="795" y="528"/>
                  </a:cubicBezTo>
                  <a:cubicBezTo>
                    <a:pt x="795" y="528"/>
                    <a:pt x="252" y="850"/>
                    <a:pt x="121" y="900"/>
                  </a:cubicBezTo>
                  <a:cubicBezTo>
                    <a:pt x="1" y="941"/>
                    <a:pt x="766" y="1142"/>
                    <a:pt x="766" y="1142"/>
                  </a:cubicBezTo>
                  <a:cubicBezTo>
                    <a:pt x="766" y="1142"/>
                    <a:pt x="967" y="1836"/>
                    <a:pt x="1068" y="1856"/>
                  </a:cubicBezTo>
                  <a:cubicBezTo>
                    <a:pt x="1069" y="1857"/>
                    <a:pt x="1071" y="1857"/>
                    <a:pt x="1072" y="1857"/>
                  </a:cubicBezTo>
                  <a:cubicBezTo>
                    <a:pt x="1184" y="1857"/>
                    <a:pt x="1410" y="1111"/>
                    <a:pt x="1410" y="1111"/>
                  </a:cubicBezTo>
                  <a:cubicBezTo>
                    <a:pt x="1410" y="1111"/>
                    <a:pt x="1994" y="1041"/>
                    <a:pt x="1983" y="910"/>
                  </a:cubicBezTo>
                  <a:cubicBezTo>
                    <a:pt x="1983" y="769"/>
                    <a:pt x="1339" y="639"/>
                    <a:pt x="1339" y="639"/>
                  </a:cubicBezTo>
                  <a:cubicBezTo>
                    <a:pt x="1339" y="639"/>
                    <a:pt x="1238" y="216"/>
                    <a:pt x="1148" y="35"/>
                  </a:cubicBezTo>
                  <a:cubicBezTo>
                    <a:pt x="1138" y="11"/>
                    <a:pt x="1126" y="1"/>
                    <a:pt x="1111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4768606" y="2023332"/>
              <a:ext cx="183807" cy="171270"/>
            </a:xfrm>
            <a:custGeom>
              <a:avLst/>
              <a:gdLst/>
              <a:ahLst/>
              <a:cxnLst/>
              <a:rect l="l" t="t" r="r" b="b"/>
              <a:pathLst>
                <a:path w="1994" h="1858" extrusionOk="0">
                  <a:moveTo>
                    <a:pt x="1110" y="1"/>
                  </a:moveTo>
                  <a:cubicBezTo>
                    <a:pt x="1005" y="1"/>
                    <a:pt x="795" y="528"/>
                    <a:pt x="795" y="528"/>
                  </a:cubicBezTo>
                  <a:cubicBezTo>
                    <a:pt x="795" y="528"/>
                    <a:pt x="251" y="850"/>
                    <a:pt x="121" y="900"/>
                  </a:cubicBezTo>
                  <a:cubicBezTo>
                    <a:pt x="0" y="940"/>
                    <a:pt x="765" y="1142"/>
                    <a:pt x="765" y="1142"/>
                  </a:cubicBezTo>
                  <a:cubicBezTo>
                    <a:pt x="765" y="1142"/>
                    <a:pt x="967" y="1837"/>
                    <a:pt x="1067" y="1857"/>
                  </a:cubicBezTo>
                  <a:cubicBezTo>
                    <a:pt x="1069" y="1857"/>
                    <a:pt x="1070" y="1857"/>
                    <a:pt x="1072" y="1857"/>
                  </a:cubicBezTo>
                  <a:cubicBezTo>
                    <a:pt x="1184" y="1857"/>
                    <a:pt x="1409" y="1112"/>
                    <a:pt x="1409" y="1112"/>
                  </a:cubicBezTo>
                  <a:cubicBezTo>
                    <a:pt x="1409" y="1112"/>
                    <a:pt x="1993" y="1041"/>
                    <a:pt x="1983" y="911"/>
                  </a:cubicBezTo>
                  <a:cubicBezTo>
                    <a:pt x="1983" y="770"/>
                    <a:pt x="1339" y="638"/>
                    <a:pt x="1339" y="638"/>
                  </a:cubicBezTo>
                  <a:cubicBezTo>
                    <a:pt x="1339" y="638"/>
                    <a:pt x="1238" y="216"/>
                    <a:pt x="1148" y="34"/>
                  </a:cubicBezTo>
                  <a:cubicBezTo>
                    <a:pt x="1138" y="11"/>
                    <a:pt x="1125" y="1"/>
                    <a:pt x="1110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4895628" y="917375"/>
              <a:ext cx="254325" cy="247227"/>
            </a:xfrm>
            <a:custGeom>
              <a:avLst/>
              <a:gdLst/>
              <a:ahLst/>
              <a:cxnLst/>
              <a:rect l="l" t="t" r="r" b="b"/>
              <a:pathLst>
                <a:path w="2759" h="2682" extrusionOk="0">
                  <a:moveTo>
                    <a:pt x="1590" y="1"/>
                  </a:moveTo>
                  <a:cubicBezTo>
                    <a:pt x="1434" y="1"/>
                    <a:pt x="1119" y="789"/>
                    <a:pt x="1119" y="789"/>
                  </a:cubicBezTo>
                  <a:cubicBezTo>
                    <a:pt x="1119" y="789"/>
                    <a:pt x="343" y="1272"/>
                    <a:pt x="172" y="1353"/>
                  </a:cubicBezTo>
                  <a:cubicBezTo>
                    <a:pt x="1" y="1423"/>
                    <a:pt x="1048" y="1664"/>
                    <a:pt x="1048" y="1664"/>
                  </a:cubicBezTo>
                  <a:cubicBezTo>
                    <a:pt x="1048" y="1664"/>
                    <a:pt x="1289" y="2661"/>
                    <a:pt x="1430" y="2681"/>
                  </a:cubicBezTo>
                  <a:cubicBezTo>
                    <a:pt x="1432" y="2682"/>
                    <a:pt x="1434" y="2682"/>
                    <a:pt x="1436" y="2682"/>
                  </a:cubicBezTo>
                  <a:cubicBezTo>
                    <a:pt x="1591" y="2682"/>
                    <a:pt x="1934" y="1594"/>
                    <a:pt x="1934" y="1594"/>
                  </a:cubicBezTo>
                  <a:cubicBezTo>
                    <a:pt x="1934" y="1594"/>
                    <a:pt x="2749" y="1463"/>
                    <a:pt x="2749" y="1272"/>
                  </a:cubicBezTo>
                  <a:cubicBezTo>
                    <a:pt x="2759" y="1071"/>
                    <a:pt x="1863" y="919"/>
                    <a:pt x="1863" y="919"/>
                  </a:cubicBezTo>
                  <a:cubicBezTo>
                    <a:pt x="1863" y="919"/>
                    <a:pt x="1752" y="315"/>
                    <a:pt x="1642" y="44"/>
                  </a:cubicBezTo>
                  <a:cubicBezTo>
                    <a:pt x="1628" y="14"/>
                    <a:pt x="1611" y="1"/>
                    <a:pt x="1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-470183" y="3025589"/>
              <a:ext cx="2073866" cy="1257796"/>
            </a:xfrm>
            <a:custGeom>
              <a:avLst/>
              <a:gdLst/>
              <a:ahLst/>
              <a:cxnLst/>
              <a:rect l="l" t="t" r="r" b="b"/>
              <a:pathLst>
                <a:path w="22498" h="13645" extrusionOk="0">
                  <a:moveTo>
                    <a:pt x="10127" y="1"/>
                  </a:moveTo>
                  <a:cubicBezTo>
                    <a:pt x="8684" y="1"/>
                    <a:pt x="7241" y="239"/>
                    <a:pt x="5909" y="788"/>
                  </a:cubicBezTo>
                  <a:cubicBezTo>
                    <a:pt x="3785" y="1664"/>
                    <a:pt x="674" y="4240"/>
                    <a:pt x="363" y="6737"/>
                  </a:cubicBezTo>
                  <a:cubicBezTo>
                    <a:pt x="0" y="9586"/>
                    <a:pt x="3926" y="9848"/>
                    <a:pt x="5859" y="10029"/>
                  </a:cubicBezTo>
                  <a:cubicBezTo>
                    <a:pt x="8385" y="10260"/>
                    <a:pt x="10872" y="10915"/>
                    <a:pt x="13176" y="11962"/>
                  </a:cubicBezTo>
                  <a:cubicBezTo>
                    <a:pt x="14803" y="12700"/>
                    <a:pt x="16555" y="13644"/>
                    <a:pt x="18262" y="13644"/>
                  </a:cubicBezTo>
                  <a:cubicBezTo>
                    <a:pt x="18763" y="13644"/>
                    <a:pt x="19261" y="13563"/>
                    <a:pt x="19750" y="13371"/>
                  </a:cubicBezTo>
                  <a:cubicBezTo>
                    <a:pt x="21531" y="12676"/>
                    <a:pt x="22497" y="10582"/>
                    <a:pt x="22316" y="8680"/>
                  </a:cubicBezTo>
                  <a:cubicBezTo>
                    <a:pt x="22125" y="6767"/>
                    <a:pt x="20988" y="5066"/>
                    <a:pt x="19598" y="3757"/>
                  </a:cubicBezTo>
                  <a:cubicBezTo>
                    <a:pt x="17334" y="1614"/>
                    <a:pt x="14304" y="295"/>
                    <a:pt x="11194" y="43"/>
                  </a:cubicBezTo>
                  <a:cubicBezTo>
                    <a:pt x="10839" y="15"/>
                    <a:pt x="10483" y="1"/>
                    <a:pt x="10127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-1484425" y="2305952"/>
              <a:ext cx="2213150" cy="1045413"/>
            </a:xfrm>
            <a:custGeom>
              <a:avLst/>
              <a:gdLst/>
              <a:ahLst/>
              <a:cxnLst/>
              <a:rect l="l" t="t" r="r" b="b"/>
              <a:pathLst>
                <a:path w="24009" h="11341" extrusionOk="0">
                  <a:moveTo>
                    <a:pt x="8007" y="336"/>
                  </a:moveTo>
                  <a:cubicBezTo>
                    <a:pt x="8149" y="336"/>
                    <a:pt x="8292" y="344"/>
                    <a:pt x="8436" y="361"/>
                  </a:cubicBezTo>
                  <a:cubicBezTo>
                    <a:pt x="9413" y="482"/>
                    <a:pt x="10319" y="1005"/>
                    <a:pt x="11194" y="1518"/>
                  </a:cubicBezTo>
                  <a:cubicBezTo>
                    <a:pt x="12217" y="2101"/>
                    <a:pt x="13266" y="2711"/>
                    <a:pt x="14446" y="2711"/>
                  </a:cubicBezTo>
                  <a:cubicBezTo>
                    <a:pt x="14509" y="2711"/>
                    <a:pt x="14573" y="2710"/>
                    <a:pt x="14637" y="2706"/>
                  </a:cubicBezTo>
                  <a:cubicBezTo>
                    <a:pt x="15603" y="2646"/>
                    <a:pt x="16479" y="2163"/>
                    <a:pt x="17325" y="1690"/>
                  </a:cubicBezTo>
                  <a:cubicBezTo>
                    <a:pt x="18205" y="1208"/>
                    <a:pt x="19035" y="743"/>
                    <a:pt x="19947" y="743"/>
                  </a:cubicBezTo>
                  <a:cubicBezTo>
                    <a:pt x="20025" y="743"/>
                    <a:pt x="20104" y="746"/>
                    <a:pt x="20183" y="753"/>
                  </a:cubicBezTo>
                  <a:cubicBezTo>
                    <a:pt x="20797" y="804"/>
                    <a:pt x="21411" y="1086"/>
                    <a:pt x="21924" y="1559"/>
                  </a:cubicBezTo>
                  <a:cubicBezTo>
                    <a:pt x="23636" y="3119"/>
                    <a:pt x="23414" y="5938"/>
                    <a:pt x="22126" y="7598"/>
                  </a:cubicBezTo>
                  <a:cubicBezTo>
                    <a:pt x="20881" y="9182"/>
                    <a:pt x="18670" y="10126"/>
                    <a:pt x="16204" y="10126"/>
                  </a:cubicBezTo>
                  <a:cubicBezTo>
                    <a:pt x="16178" y="10126"/>
                    <a:pt x="16152" y="10125"/>
                    <a:pt x="16126" y="10125"/>
                  </a:cubicBezTo>
                  <a:cubicBezTo>
                    <a:pt x="13157" y="10105"/>
                    <a:pt x="11486" y="8806"/>
                    <a:pt x="9281" y="6833"/>
                  </a:cubicBezTo>
                  <a:cubicBezTo>
                    <a:pt x="8436" y="6079"/>
                    <a:pt x="7834" y="5723"/>
                    <a:pt x="7377" y="5723"/>
                  </a:cubicBezTo>
                  <a:cubicBezTo>
                    <a:pt x="7285" y="5723"/>
                    <a:pt x="7199" y="5738"/>
                    <a:pt x="7118" y="5766"/>
                  </a:cubicBezTo>
                  <a:cubicBezTo>
                    <a:pt x="6543" y="5967"/>
                    <a:pt x="6413" y="6783"/>
                    <a:pt x="6262" y="7739"/>
                  </a:cubicBezTo>
                  <a:cubicBezTo>
                    <a:pt x="6131" y="8515"/>
                    <a:pt x="5990" y="9400"/>
                    <a:pt x="5588" y="10014"/>
                  </a:cubicBezTo>
                  <a:cubicBezTo>
                    <a:pt x="5235" y="10568"/>
                    <a:pt x="4631" y="10910"/>
                    <a:pt x="3886" y="10991"/>
                  </a:cubicBezTo>
                  <a:cubicBezTo>
                    <a:pt x="3786" y="11001"/>
                    <a:pt x="3685" y="11006"/>
                    <a:pt x="3585" y="11006"/>
                  </a:cubicBezTo>
                  <a:cubicBezTo>
                    <a:pt x="2808" y="11006"/>
                    <a:pt x="2040" y="10703"/>
                    <a:pt x="1541" y="10186"/>
                  </a:cubicBezTo>
                  <a:cubicBezTo>
                    <a:pt x="353" y="8978"/>
                    <a:pt x="373" y="7075"/>
                    <a:pt x="917" y="5726"/>
                  </a:cubicBezTo>
                  <a:cubicBezTo>
                    <a:pt x="1581" y="4075"/>
                    <a:pt x="3011" y="2837"/>
                    <a:pt x="4027" y="2062"/>
                  </a:cubicBezTo>
                  <a:cubicBezTo>
                    <a:pt x="5005" y="1296"/>
                    <a:pt x="6448" y="336"/>
                    <a:pt x="8007" y="336"/>
                  </a:cubicBezTo>
                  <a:close/>
                  <a:moveTo>
                    <a:pt x="7998" y="0"/>
                  </a:moveTo>
                  <a:cubicBezTo>
                    <a:pt x="6344" y="0"/>
                    <a:pt x="4846" y="1000"/>
                    <a:pt x="3826" y="1790"/>
                  </a:cubicBezTo>
                  <a:cubicBezTo>
                    <a:pt x="2779" y="2596"/>
                    <a:pt x="1299" y="3874"/>
                    <a:pt x="605" y="5605"/>
                  </a:cubicBezTo>
                  <a:cubicBezTo>
                    <a:pt x="10" y="7055"/>
                    <a:pt x="1" y="9098"/>
                    <a:pt x="1299" y="10427"/>
                  </a:cubicBezTo>
                  <a:cubicBezTo>
                    <a:pt x="1860" y="11005"/>
                    <a:pt x="2712" y="11340"/>
                    <a:pt x="3577" y="11340"/>
                  </a:cubicBezTo>
                  <a:cubicBezTo>
                    <a:pt x="3690" y="11340"/>
                    <a:pt x="3804" y="11334"/>
                    <a:pt x="3917" y="11323"/>
                  </a:cubicBezTo>
                  <a:cubicBezTo>
                    <a:pt x="4772" y="11242"/>
                    <a:pt x="5467" y="10839"/>
                    <a:pt x="5869" y="10195"/>
                  </a:cubicBezTo>
                  <a:cubicBezTo>
                    <a:pt x="6312" y="9521"/>
                    <a:pt x="6463" y="8605"/>
                    <a:pt x="6594" y="7790"/>
                  </a:cubicBezTo>
                  <a:cubicBezTo>
                    <a:pt x="6725" y="6985"/>
                    <a:pt x="6845" y="6220"/>
                    <a:pt x="7228" y="6088"/>
                  </a:cubicBezTo>
                  <a:cubicBezTo>
                    <a:pt x="7272" y="6072"/>
                    <a:pt x="7322" y="6064"/>
                    <a:pt x="7376" y="6064"/>
                  </a:cubicBezTo>
                  <a:cubicBezTo>
                    <a:pt x="7731" y="6064"/>
                    <a:pt x="8301" y="6405"/>
                    <a:pt x="9060" y="7085"/>
                  </a:cubicBezTo>
                  <a:cubicBezTo>
                    <a:pt x="11325" y="9108"/>
                    <a:pt x="13037" y="10437"/>
                    <a:pt x="16126" y="10467"/>
                  </a:cubicBezTo>
                  <a:cubicBezTo>
                    <a:pt x="16152" y="10468"/>
                    <a:pt x="16178" y="10468"/>
                    <a:pt x="16204" y="10468"/>
                  </a:cubicBezTo>
                  <a:cubicBezTo>
                    <a:pt x="18770" y="10468"/>
                    <a:pt x="21082" y="9474"/>
                    <a:pt x="22387" y="7800"/>
                  </a:cubicBezTo>
                  <a:cubicBezTo>
                    <a:pt x="23777" y="6028"/>
                    <a:pt x="24009" y="2998"/>
                    <a:pt x="22156" y="1307"/>
                  </a:cubicBezTo>
                  <a:cubicBezTo>
                    <a:pt x="21703" y="894"/>
                    <a:pt x="21170" y="612"/>
                    <a:pt x="20626" y="482"/>
                  </a:cubicBezTo>
                  <a:cubicBezTo>
                    <a:pt x="20495" y="451"/>
                    <a:pt x="20354" y="421"/>
                    <a:pt x="20213" y="411"/>
                  </a:cubicBezTo>
                  <a:cubicBezTo>
                    <a:pt x="20131" y="404"/>
                    <a:pt x="20050" y="401"/>
                    <a:pt x="19970" y="401"/>
                  </a:cubicBezTo>
                  <a:cubicBezTo>
                    <a:pt x="18960" y="401"/>
                    <a:pt x="18048" y="904"/>
                    <a:pt x="17153" y="1397"/>
                  </a:cubicBezTo>
                  <a:cubicBezTo>
                    <a:pt x="16348" y="1840"/>
                    <a:pt x="15502" y="2314"/>
                    <a:pt x="14607" y="2364"/>
                  </a:cubicBezTo>
                  <a:cubicBezTo>
                    <a:pt x="14543" y="2368"/>
                    <a:pt x="14480" y="2370"/>
                    <a:pt x="14417" y="2370"/>
                  </a:cubicBezTo>
                  <a:cubicBezTo>
                    <a:pt x="13346" y="2370"/>
                    <a:pt x="12382" y="1816"/>
                    <a:pt x="11366" y="1227"/>
                  </a:cubicBezTo>
                  <a:cubicBezTo>
                    <a:pt x="10460" y="703"/>
                    <a:pt x="9523" y="160"/>
                    <a:pt x="8476" y="28"/>
                  </a:cubicBezTo>
                  <a:cubicBezTo>
                    <a:pt x="8316" y="9"/>
                    <a:pt x="8156" y="0"/>
                    <a:pt x="7998" y="0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-152904" y="2566264"/>
              <a:ext cx="835243" cy="1167644"/>
            </a:xfrm>
            <a:custGeom>
              <a:avLst/>
              <a:gdLst/>
              <a:ahLst/>
              <a:cxnLst/>
              <a:rect l="l" t="t" r="r" b="b"/>
              <a:pathLst>
                <a:path w="9061" h="12667" extrusionOk="0">
                  <a:moveTo>
                    <a:pt x="4624" y="335"/>
                  </a:moveTo>
                  <a:cubicBezTo>
                    <a:pt x="5109" y="335"/>
                    <a:pt x="5660" y="556"/>
                    <a:pt x="5738" y="980"/>
                  </a:cubicBezTo>
                  <a:cubicBezTo>
                    <a:pt x="5799" y="1291"/>
                    <a:pt x="5607" y="1573"/>
                    <a:pt x="5386" y="1906"/>
                  </a:cubicBezTo>
                  <a:cubicBezTo>
                    <a:pt x="5205" y="2157"/>
                    <a:pt x="5023" y="2419"/>
                    <a:pt x="4963" y="2731"/>
                  </a:cubicBezTo>
                  <a:cubicBezTo>
                    <a:pt x="4782" y="3516"/>
                    <a:pt x="5396" y="4221"/>
                    <a:pt x="6030" y="4613"/>
                  </a:cubicBezTo>
                  <a:cubicBezTo>
                    <a:pt x="6201" y="4734"/>
                    <a:pt x="6392" y="4835"/>
                    <a:pt x="6574" y="4935"/>
                  </a:cubicBezTo>
                  <a:cubicBezTo>
                    <a:pt x="7016" y="5167"/>
                    <a:pt x="7430" y="5398"/>
                    <a:pt x="7721" y="5751"/>
                  </a:cubicBezTo>
                  <a:cubicBezTo>
                    <a:pt x="8698" y="6939"/>
                    <a:pt x="8376" y="9002"/>
                    <a:pt x="7550" y="10422"/>
                  </a:cubicBezTo>
                  <a:cubicBezTo>
                    <a:pt x="6844" y="11636"/>
                    <a:pt x="5846" y="12328"/>
                    <a:pt x="4821" y="12328"/>
                  </a:cubicBezTo>
                  <a:cubicBezTo>
                    <a:pt x="4691" y="12328"/>
                    <a:pt x="4560" y="12317"/>
                    <a:pt x="4430" y="12294"/>
                  </a:cubicBezTo>
                  <a:cubicBezTo>
                    <a:pt x="3191" y="12073"/>
                    <a:pt x="2225" y="11388"/>
                    <a:pt x="1551" y="10250"/>
                  </a:cubicBezTo>
                  <a:cubicBezTo>
                    <a:pt x="353" y="8237"/>
                    <a:pt x="444" y="5409"/>
                    <a:pt x="1048" y="3647"/>
                  </a:cubicBezTo>
                  <a:cubicBezTo>
                    <a:pt x="1551" y="2157"/>
                    <a:pt x="2779" y="396"/>
                    <a:pt x="4591" y="335"/>
                  </a:cubicBezTo>
                  <a:cubicBezTo>
                    <a:pt x="4602" y="335"/>
                    <a:pt x="4613" y="335"/>
                    <a:pt x="4624" y="335"/>
                  </a:cubicBezTo>
                  <a:close/>
                  <a:moveTo>
                    <a:pt x="4667" y="0"/>
                  </a:moveTo>
                  <a:cubicBezTo>
                    <a:pt x="4638" y="0"/>
                    <a:pt x="4609" y="1"/>
                    <a:pt x="4580" y="3"/>
                  </a:cubicBezTo>
                  <a:cubicBezTo>
                    <a:pt x="2598" y="63"/>
                    <a:pt x="1259" y="1946"/>
                    <a:pt x="726" y="3536"/>
                  </a:cubicBezTo>
                  <a:cubicBezTo>
                    <a:pt x="101" y="5378"/>
                    <a:pt x="1" y="8317"/>
                    <a:pt x="1259" y="10431"/>
                  </a:cubicBezTo>
                  <a:cubicBezTo>
                    <a:pt x="1974" y="11630"/>
                    <a:pt x="3050" y="12395"/>
                    <a:pt x="4369" y="12626"/>
                  </a:cubicBezTo>
                  <a:cubicBezTo>
                    <a:pt x="4524" y="12653"/>
                    <a:pt x="4679" y="12667"/>
                    <a:pt x="4832" y="12667"/>
                  </a:cubicBezTo>
                  <a:cubicBezTo>
                    <a:pt x="5979" y="12667"/>
                    <a:pt x="7078" y="11915"/>
                    <a:pt x="7842" y="10592"/>
                  </a:cubicBezTo>
                  <a:cubicBezTo>
                    <a:pt x="8728" y="9073"/>
                    <a:pt x="9060" y="6848"/>
                    <a:pt x="7983" y="5539"/>
                  </a:cubicBezTo>
                  <a:cubicBezTo>
                    <a:pt x="7641" y="5127"/>
                    <a:pt x="7188" y="4875"/>
                    <a:pt x="6735" y="4633"/>
                  </a:cubicBezTo>
                  <a:cubicBezTo>
                    <a:pt x="6564" y="4533"/>
                    <a:pt x="6372" y="4442"/>
                    <a:pt x="6201" y="4331"/>
                  </a:cubicBezTo>
                  <a:cubicBezTo>
                    <a:pt x="5698" y="4009"/>
                    <a:pt x="5155" y="3416"/>
                    <a:pt x="5285" y="2801"/>
                  </a:cubicBezTo>
                  <a:cubicBezTo>
                    <a:pt x="5345" y="2560"/>
                    <a:pt x="5497" y="2329"/>
                    <a:pt x="5658" y="2097"/>
                  </a:cubicBezTo>
                  <a:cubicBezTo>
                    <a:pt x="5909" y="1734"/>
                    <a:pt x="6161" y="1362"/>
                    <a:pt x="6070" y="909"/>
                  </a:cubicBezTo>
                  <a:cubicBezTo>
                    <a:pt x="5980" y="456"/>
                    <a:pt x="5567" y="164"/>
                    <a:pt x="5094" y="54"/>
                  </a:cubicBezTo>
                  <a:cubicBezTo>
                    <a:pt x="4960" y="20"/>
                    <a:pt x="4812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424226" y="2349921"/>
              <a:ext cx="158734" cy="148502"/>
            </a:xfrm>
            <a:custGeom>
              <a:avLst/>
              <a:gdLst/>
              <a:ahLst/>
              <a:cxnLst/>
              <a:rect l="l" t="t" r="r" b="b"/>
              <a:pathLst>
                <a:path w="1722" h="1611" extrusionOk="0">
                  <a:moveTo>
                    <a:pt x="832" y="0"/>
                  </a:moveTo>
                  <a:cubicBezTo>
                    <a:pt x="810" y="0"/>
                    <a:pt x="788" y="2"/>
                    <a:pt x="766" y="5"/>
                  </a:cubicBezTo>
                  <a:cubicBezTo>
                    <a:pt x="212" y="55"/>
                    <a:pt x="1" y="800"/>
                    <a:pt x="313" y="1213"/>
                  </a:cubicBezTo>
                  <a:cubicBezTo>
                    <a:pt x="413" y="1354"/>
                    <a:pt x="565" y="1434"/>
                    <a:pt x="715" y="1475"/>
                  </a:cubicBezTo>
                  <a:cubicBezTo>
                    <a:pt x="766" y="1515"/>
                    <a:pt x="816" y="1545"/>
                    <a:pt x="867" y="1575"/>
                  </a:cubicBezTo>
                  <a:cubicBezTo>
                    <a:pt x="905" y="1600"/>
                    <a:pt x="950" y="1611"/>
                    <a:pt x="997" y="1611"/>
                  </a:cubicBezTo>
                  <a:cubicBezTo>
                    <a:pt x="1083" y="1611"/>
                    <a:pt x="1173" y="1573"/>
                    <a:pt x="1239" y="1515"/>
                  </a:cubicBezTo>
                  <a:cubicBezTo>
                    <a:pt x="1289" y="1464"/>
                    <a:pt x="1330" y="1414"/>
                    <a:pt x="1370" y="1354"/>
                  </a:cubicBezTo>
                  <a:cubicBezTo>
                    <a:pt x="1460" y="1273"/>
                    <a:pt x="1531" y="1182"/>
                    <a:pt x="1581" y="1052"/>
                  </a:cubicBezTo>
                  <a:cubicBezTo>
                    <a:pt x="1722" y="669"/>
                    <a:pt x="1511" y="246"/>
                    <a:pt x="1158" y="126"/>
                  </a:cubicBezTo>
                  <a:cubicBezTo>
                    <a:pt x="1064" y="48"/>
                    <a:pt x="955" y="0"/>
                    <a:pt x="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202444" y="2334711"/>
              <a:ext cx="153756" cy="131633"/>
            </a:xfrm>
            <a:custGeom>
              <a:avLst/>
              <a:gdLst/>
              <a:ahLst/>
              <a:cxnLst/>
              <a:rect l="l" t="t" r="r" b="b"/>
              <a:pathLst>
                <a:path w="1668" h="1428" extrusionOk="0">
                  <a:moveTo>
                    <a:pt x="703" y="1"/>
                  </a:moveTo>
                  <a:cubicBezTo>
                    <a:pt x="508" y="1"/>
                    <a:pt x="313" y="77"/>
                    <a:pt x="182" y="230"/>
                  </a:cubicBezTo>
                  <a:cubicBezTo>
                    <a:pt x="41" y="391"/>
                    <a:pt x="1" y="613"/>
                    <a:pt x="41" y="804"/>
                  </a:cubicBezTo>
                  <a:cubicBezTo>
                    <a:pt x="72" y="1045"/>
                    <a:pt x="233" y="1267"/>
                    <a:pt x="454" y="1367"/>
                  </a:cubicBezTo>
                  <a:cubicBezTo>
                    <a:pt x="546" y="1409"/>
                    <a:pt x="635" y="1427"/>
                    <a:pt x="720" y="1427"/>
                  </a:cubicBezTo>
                  <a:cubicBezTo>
                    <a:pt x="1297" y="1427"/>
                    <a:pt x="1667" y="572"/>
                    <a:pt x="1159" y="159"/>
                  </a:cubicBezTo>
                  <a:cubicBezTo>
                    <a:pt x="1030" y="54"/>
                    <a:pt x="866" y="1"/>
                    <a:pt x="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90858" y="2083986"/>
              <a:ext cx="150991" cy="141496"/>
            </a:xfrm>
            <a:custGeom>
              <a:avLst/>
              <a:gdLst/>
              <a:ahLst/>
              <a:cxnLst/>
              <a:rect l="l" t="t" r="r" b="b"/>
              <a:pathLst>
                <a:path w="1638" h="1535" extrusionOk="0">
                  <a:moveTo>
                    <a:pt x="752" y="1"/>
                  </a:moveTo>
                  <a:cubicBezTo>
                    <a:pt x="469" y="1"/>
                    <a:pt x="193" y="193"/>
                    <a:pt x="81" y="464"/>
                  </a:cubicBezTo>
                  <a:cubicBezTo>
                    <a:pt x="0" y="665"/>
                    <a:pt x="21" y="877"/>
                    <a:pt x="111" y="1058"/>
                  </a:cubicBezTo>
                  <a:cubicBezTo>
                    <a:pt x="162" y="1199"/>
                    <a:pt x="252" y="1340"/>
                    <a:pt x="393" y="1430"/>
                  </a:cubicBezTo>
                  <a:cubicBezTo>
                    <a:pt x="501" y="1501"/>
                    <a:pt x="634" y="1534"/>
                    <a:pt x="770" y="1534"/>
                  </a:cubicBezTo>
                  <a:cubicBezTo>
                    <a:pt x="1190" y="1534"/>
                    <a:pt x="1637" y="1220"/>
                    <a:pt x="1470" y="756"/>
                  </a:cubicBezTo>
                  <a:cubicBezTo>
                    <a:pt x="1460" y="725"/>
                    <a:pt x="1440" y="695"/>
                    <a:pt x="1419" y="675"/>
                  </a:cubicBezTo>
                  <a:cubicBezTo>
                    <a:pt x="1419" y="635"/>
                    <a:pt x="1410" y="604"/>
                    <a:pt x="1399" y="575"/>
                  </a:cubicBezTo>
                  <a:cubicBezTo>
                    <a:pt x="1390" y="555"/>
                    <a:pt x="1390" y="534"/>
                    <a:pt x="1379" y="514"/>
                  </a:cubicBezTo>
                  <a:cubicBezTo>
                    <a:pt x="1329" y="333"/>
                    <a:pt x="1208" y="162"/>
                    <a:pt x="1037" y="71"/>
                  </a:cubicBezTo>
                  <a:cubicBezTo>
                    <a:pt x="945" y="23"/>
                    <a:pt x="848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667393" y="2228614"/>
              <a:ext cx="124443" cy="114488"/>
            </a:xfrm>
            <a:custGeom>
              <a:avLst/>
              <a:gdLst/>
              <a:ahLst/>
              <a:cxnLst/>
              <a:rect l="l" t="t" r="r" b="b"/>
              <a:pathLst>
                <a:path w="1350" h="1242" extrusionOk="0">
                  <a:moveTo>
                    <a:pt x="640" y="1"/>
                  </a:moveTo>
                  <a:cubicBezTo>
                    <a:pt x="485" y="1"/>
                    <a:pt x="331" y="59"/>
                    <a:pt x="222" y="183"/>
                  </a:cubicBezTo>
                  <a:cubicBezTo>
                    <a:pt x="0" y="415"/>
                    <a:pt x="10" y="818"/>
                    <a:pt x="242" y="1029"/>
                  </a:cubicBezTo>
                  <a:cubicBezTo>
                    <a:pt x="251" y="1049"/>
                    <a:pt x="262" y="1059"/>
                    <a:pt x="272" y="1079"/>
                  </a:cubicBezTo>
                  <a:cubicBezTo>
                    <a:pt x="376" y="1192"/>
                    <a:pt x="512" y="1242"/>
                    <a:pt x="650" y="1242"/>
                  </a:cubicBezTo>
                  <a:cubicBezTo>
                    <a:pt x="819" y="1242"/>
                    <a:pt x="991" y="1166"/>
                    <a:pt x="1107" y="1039"/>
                  </a:cubicBezTo>
                  <a:cubicBezTo>
                    <a:pt x="1349" y="797"/>
                    <a:pt x="1329" y="404"/>
                    <a:pt x="1077" y="173"/>
                  </a:cubicBezTo>
                  <a:cubicBezTo>
                    <a:pt x="960" y="61"/>
                    <a:pt x="799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615589" y="2548381"/>
              <a:ext cx="138086" cy="109141"/>
            </a:xfrm>
            <a:custGeom>
              <a:avLst/>
              <a:gdLst/>
              <a:ahLst/>
              <a:cxnLst/>
              <a:rect l="l" t="t" r="r" b="b"/>
              <a:pathLst>
                <a:path w="1498" h="1184" extrusionOk="0">
                  <a:moveTo>
                    <a:pt x="710" y="1"/>
                  </a:moveTo>
                  <a:cubicBezTo>
                    <a:pt x="530" y="1"/>
                    <a:pt x="348" y="81"/>
                    <a:pt x="240" y="257"/>
                  </a:cubicBezTo>
                  <a:cubicBezTo>
                    <a:pt x="1" y="636"/>
                    <a:pt x="245" y="1183"/>
                    <a:pt x="710" y="1183"/>
                  </a:cubicBezTo>
                  <a:cubicBezTo>
                    <a:pt x="714" y="1183"/>
                    <a:pt x="719" y="1183"/>
                    <a:pt x="723" y="1183"/>
                  </a:cubicBezTo>
                  <a:cubicBezTo>
                    <a:pt x="1287" y="1183"/>
                    <a:pt x="1498" y="519"/>
                    <a:pt x="1146" y="136"/>
                  </a:cubicBezTo>
                  <a:cubicBezTo>
                    <a:pt x="1095" y="87"/>
                    <a:pt x="1035" y="66"/>
                    <a:pt x="965" y="56"/>
                  </a:cubicBezTo>
                  <a:cubicBezTo>
                    <a:pt x="886" y="20"/>
                    <a:pt x="798" y="1"/>
                    <a:pt x="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796259" y="236339"/>
              <a:ext cx="3926960" cy="3074111"/>
            </a:xfrm>
            <a:custGeom>
              <a:avLst/>
              <a:gdLst/>
              <a:ahLst/>
              <a:cxnLst/>
              <a:rect l="l" t="t" r="r" b="b"/>
              <a:pathLst>
                <a:path w="42601" h="33349" extrusionOk="0">
                  <a:moveTo>
                    <a:pt x="8789" y="1"/>
                  </a:moveTo>
                  <a:cubicBezTo>
                    <a:pt x="7228" y="1"/>
                    <a:pt x="5608" y="71"/>
                    <a:pt x="4219" y="775"/>
                  </a:cubicBezTo>
                  <a:cubicBezTo>
                    <a:pt x="2931" y="1430"/>
                    <a:pt x="2246" y="2567"/>
                    <a:pt x="1873" y="3886"/>
                  </a:cubicBezTo>
                  <a:cubicBezTo>
                    <a:pt x="1300" y="5960"/>
                    <a:pt x="1491" y="8496"/>
                    <a:pt x="1340" y="10369"/>
                  </a:cubicBezTo>
                  <a:cubicBezTo>
                    <a:pt x="1119" y="13187"/>
                    <a:pt x="887" y="16006"/>
                    <a:pt x="665" y="18824"/>
                  </a:cubicBezTo>
                  <a:cubicBezTo>
                    <a:pt x="444" y="21532"/>
                    <a:pt x="1" y="24189"/>
                    <a:pt x="132" y="26938"/>
                  </a:cubicBezTo>
                  <a:cubicBezTo>
                    <a:pt x="202" y="28387"/>
                    <a:pt x="434" y="29907"/>
                    <a:pt x="1169" y="31185"/>
                  </a:cubicBezTo>
                  <a:cubicBezTo>
                    <a:pt x="2005" y="32624"/>
                    <a:pt x="2779" y="33239"/>
                    <a:pt x="4481" y="33289"/>
                  </a:cubicBezTo>
                  <a:cubicBezTo>
                    <a:pt x="5833" y="33331"/>
                    <a:pt x="7180" y="33349"/>
                    <a:pt x="8529" y="33349"/>
                  </a:cubicBezTo>
                  <a:cubicBezTo>
                    <a:pt x="9108" y="33349"/>
                    <a:pt x="9688" y="33346"/>
                    <a:pt x="10268" y="33340"/>
                  </a:cubicBezTo>
                  <a:cubicBezTo>
                    <a:pt x="17294" y="33259"/>
                    <a:pt x="24240" y="32494"/>
                    <a:pt x="31277" y="32313"/>
                  </a:cubicBezTo>
                  <a:cubicBezTo>
                    <a:pt x="32454" y="32282"/>
                    <a:pt x="37820" y="32202"/>
                    <a:pt x="39289" y="31980"/>
                  </a:cubicBezTo>
                  <a:cubicBezTo>
                    <a:pt x="39813" y="31900"/>
                    <a:pt x="40366" y="31789"/>
                    <a:pt x="40748" y="31417"/>
                  </a:cubicBezTo>
                  <a:cubicBezTo>
                    <a:pt x="41131" y="31034"/>
                    <a:pt x="41302" y="30470"/>
                    <a:pt x="41332" y="29927"/>
                  </a:cubicBezTo>
                  <a:cubicBezTo>
                    <a:pt x="41735" y="23253"/>
                    <a:pt x="42138" y="16237"/>
                    <a:pt x="42510" y="10892"/>
                  </a:cubicBezTo>
                  <a:cubicBezTo>
                    <a:pt x="42601" y="9553"/>
                    <a:pt x="42480" y="8103"/>
                    <a:pt x="41685" y="7016"/>
                  </a:cubicBezTo>
                  <a:cubicBezTo>
                    <a:pt x="40930" y="5969"/>
                    <a:pt x="39652" y="5486"/>
                    <a:pt x="38424" y="5084"/>
                  </a:cubicBezTo>
                  <a:cubicBezTo>
                    <a:pt x="34095" y="3665"/>
                    <a:pt x="11597" y="10"/>
                    <a:pt x="8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4" name="Google Shape;1464;p49"/>
          <p:cNvSpPr txBox="1">
            <a:spLocks noGrp="1"/>
          </p:cNvSpPr>
          <p:nvPr>
            <p:ph type="title"/>
          </p:nvPr>
        </p:nvSpPr>
        <p:spPr>
          <a:xfrm>
            <a:off x="1051200" y="1030275"/>
            <a:ext cx="3225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65" name="Google Shape;1465;p49"/>
          <p:cNvSpPr txBox="1">
            <a:spLocks noGrp="1"/>
          </p:cNvSpPr>
          <p:nvPr>
            <p:ph type="subTitle" idx="1"/>
          </p:nvPr>
        </p:nvSpPr>
        <p:spPr>
          <a:xfrm>
            <a:off x="1437000" y="2076425"/>
            <a:ext cx="2454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CUSTOM_11">
    <p:bg>
      <p:bgPr>
        <a:solidFill>
          <a:schemeClr val="accent5"/>
        </a:solidFill>
        <a:effectLst/>
      </p:bgPr>
    </p:bg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50"/>
          <p:cNvGrpSpPr/>
          <p:nvPr/>
        </p:nvGrpSpPr>
        <p:grpSpPr>
          <a:xfrm>
            <a:off x="97412" y="-611625"/>
            <a:ext cx="6068864" cy="4643225"/>
            <a:chOff x="97412" y="-611625"/>
            <a:chExt cx="6068864" cy="4643225"/>
          </a:xfrm>
        </p:grpSpPr>
        <p:sp>
          <p:nvSpPr>
            <p:cNvPr id="1468" name="Google Shape;1468;p50"/>
            <p:cNvSpPr/>
            <p:nvPr/>
          </p:nvSpPr>
          <p:spPr>
            <a:xfrm>
              <a:off x="1060084" y="1406197"/>
              <a:ext cx="3355581" cy="2425302"/>
            </a:xfrm>
            <a:custGeom>
              <a:avLst/>
              <a:gdLst/>
              <a:ahLst/>
              <a:cxnLst/>
              <a:rect l="l" t="t" r="r" b="b"/>
              <a:pathLst>
                <a:path w="36066" h="26068" extrusionOk="0">
                  <a:moveTo>
                    <a:pt x="22932" y="0"/>
                  </a:moveTo>
                  <a:cubicBezTo>
                    <a:pt x="21909" y="0"/>
                    <a:pt x="21014" y="408"/>
                    <a:pt x="20668" y="1595"/>
                  </a:cubicBezTo>
                  <a:cubicBezTo>
                    <a:pt x="20355" y="2693"/>
                    <a:pt x="20556" y="3910"/>
                    <a:pt x="20768" y="5008"/>
                  </a:cubicBezTo>
                  <a:cubicBezTo>
                    <a:pt x="21010" y="6286"/>
                    <a:pt x="21412" y="7524"/>
                    <a:pt x="21855" y="8732"/>
                  </a:cubicBezTo>
                  <a:cubicBezTo>
                    <a:pt x="22721" y="11108"/>
                    <a:pt x="23808" y="13403"/>
                    <a:pt x="24422" y="15859"/>
                  </a:cubicBezTo>
                  <a:cubicBezTo>
                    <a:pt x="25086" y="18486"/>
                    <a:pt x="25308" y="21828"/>
                    <a:pt x="23043" y="23771"/>
                  </a:cubicBezTo>
                  <a:cubicBezTo>
                    <a:pt x="21805" y="24835"/>
                    <a:pt x="20170" y="25221"/>
                    <a:pt x="18535" y="25221"/>
                  </a:cubicBezTo>
                  <a:cubicBezTo>
                    <a:pt x="17619" y="25221"/>
                    <a:pt x="16702" y="25100"/>
                    <a:pt x="15856" y="24908"/>
                  </a:cubicBezTo>
                  <a:cubicBezTo>
                    <a:pt x="12826" y="24214"/>
                    <a:pt x="9977" y="22664"/>
                    <a:pt x="6837" y="22503"/>
                  </a:cubicBezTo>
                  <a:cubicBezTo>
                    <a:pt x="6658" y="22493"/>
                    <a:pt x="6479" y="22489"/>
                    <a:pt x="6299" y="22489"/>
                  </a:cubicBezTo>
                  <a:cubicBezTo>
                    <a:pt x="3941" y="22489"/>
                    <a:pt x="1502" y="23304"/>
                    <a:pt x="183" y="25361"/>
                  </a:cubicBezTo>
                  <a:cubicBezTo>
                    <a:pt x="1" y="25642"/>
                    <a:pt x="230" y="26059"/>
                    <a:pt x="474" y="26059"/>
                  </a:cubicBezTo>
                  <a:cubicBezTo>
                    <a:pt x="555" y="26059"/>
                    <a:pt x="637" y="26014"/>
                    <a:pt x="706" y="25905"/>
                  </a:cubicBezTo>
                  <a:cubicBezTo>
                    <a:pt x="1931" y="24025"/>
                    <a:pt x="4162" y="23331"/>
                    <a:pt x="6324" y="23331"/>
                  </a:cubicBezTo>
                  <a:cubicBezTo>
                    <a:pt x="6721" y="23331"/>
                    <a:pt x="7115" y="23354"/>
                    <a:pt x="7501" y="23398"/>
                  </a:cubicBezTo>
                  <a:cubicBezTo>
                    <a:pt x="10380" y="23711"/>
                    <a:pt x="13017" y="25089"/>
                    <a:pt x="15805" y="25733"/>
                  </a:cubicBezTo>
                  <a:cubicBezTo>
                    <a:pt x="16709" y="25942"/>
                    <a:pt x="17661" y="26067"/>
                    <a:pt x="18611" y="26067"/>
                  </a:cubicBezTo>
                  <a:cubicBezTo>
                    <a:pt x="19955" y="26067"/>
                    <a:pt x="21293" y="25815"/>
                    <a:pt x="22479" y="25190"/>
                  </a:cubicBezTo>
                  <a:cubicBezTo>
                    <a:pt x="24694" y="24022"/>
                    <a:pt x="25630" y="21727"/>
                    <a:pt x="25650" y="19311"/>
                  </a:cubicBezTo>
                  <a:cubicBezTo>
                    <a:pt x="25690" y="14298"/>
                    <a:pt x="22590" y="9970"/>
                    <a:pt x="21594" y="5178"/>
                  </a:cubicBezTo>
                  <a:cubicBezTo>
                    <a:pt x="21362" y="4031"/>
                    <a:pt x="20959" y="2300"/>
                    <a:pt x="21784" y="1303"/>
                  </a:cubicBezTo>
                  <a:cubicBezTo>
                    <a:pt x="22083" y="943"/>
                    <a:pt x="22536" y="811"/>
                    <a:pt x="23037" y="811"/>
                  </a:cubicBezTo>
                  <a:cubicBezTo>
                    <a:pt x="23906" y="811"/>
                    <a:pt x="24919" y="1207"/>
                    <a:pt x="25519" y="1494"/>
                  </a:cubicBezTo>
                  <a:cubicBezTo>
                    <a:pt x="27965" y="2652"/>
                    <a:pt x="29253" y="5008"/>
                    <a:pt x="29405" y="7645"/>
                  </a:cubicBezTo>
                  <a:cubicBezTo>
                    <a:pt x="29495" y="9084"/>
                    <a:pt x="29354" y="10534"/>
                    <a:pt x="29425" y="11973"/>
                  </a:cubicBezTo>
                  <a:cubicBezTo>
                    <a:pt x="29485" y="13383"/>
                    <a:pt x="29757" y="14772"/>
                    <a:pt x="30250" y="16090"/>
                  </a:cubicBezTo>
                  <a:cubicBezTo>
                    <a:pt x="31068" y="18303"/>
                    <a:pt x="32724" y="21356"/>
                    <a:pt x="35445" y="21356"/>
                  </a:cubicBezTo>
                  <a:cubicBezTo>
                    <a:pt x="35472" y="21356"/>
                    <a:pt x="35498" y="21356"/>
                    <a:pt x="35525" y="21355"/>
                  </a:cubicBezTo>
                  <a:cubicBezTo>
                    <a:pt x="36065" y="21335"/>
                    <a:pt x="35870" y="20509"/>
                    <a:pt x="35403" y="20509"/>
                  </a:cubicBezTo>
                  <a:cubicBezTo>
                    <a:pt x="35400" y="20509"/>
                    <a:pt x="35397" y="20509"/>
                    <a:pt x="35394" y="20510"/>
                  </a:cubicBezTo>
                  <a:cubicBezTo>
                    <a:pt x="35369" y="20510"/>
                    <a:pt x="35345" y="20510"/>
                    <a:pt x="35320" y="20510"/>
                  </a:cubicBezTo>
                  <a:cubicBezTo>
                    <a:pt x="32560" y="20510"/>
                    <a:pt x="31081" y="16604"/>
                    <a:pt x="30562" y="14389"/>
                  </a:cubicBezTo>
                  <a:cubicBezTo>
                    <a:pt x="29958" y="11792"/>
                    <a:pt x="30532" y="9135"/>
                    <a:pt x="30099" y="6518"/>
                  </a:cubicBezTo>
                  <a:cubicBezTo>
                    <a:pt x="29717" y="4192"/>
                    <a:pt x="28307" y="2179"/>
                    <a:pt x="26254" y="1011"/>
                  </a:cubicBezTo>
                  <a:cubicBezTo>
                    <a:pt x="25382" y="511"/>
                    <a:pt x="24077" y="0"/>
                    <a:pt x="22932" y="0"/>
                  </a:cubicBezTo>
                  <a:close/>
                </a:path>
              </a:pathLst>
            </a:custGeom>
            <a:solidFill>
              <a:srgbClr val="EA4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4390500" y="-611625"/>
              <a:ext cx="1526693" cy="1962998"/>
            </a:xfrm>
            <a:custGeom>
              <a:avLst/>
              <a:gdLst/>
              <a:ahLst/>
              <a:cxnLst/>
              <a:rect l="l" t="t" r="r" b="b"/>
              <a:pathLst>
                <a:path w="16409" h="21099" extrusionOk="0">
                  <a:moveTo>
                    <a:pt x="7661" y="0"/>
                  </a:moveTo>
                  <a:cubicBezTo>
                    <a:pt x="3433" y="0"/>
                    <a:pt x="0" y="2527"/>
                    <a:pt x="0" y="5658"/>
                  </a:cubicBezTo>
                  <a:cubicBezTo>
                    <a:pt x="0" y="8778"/>
                    <a:pt x="2729" y="21099"/>
                    <a:pt x="6956" y="21099"/>
                  </a:cubicBezTo>
                  <a:cubicBezTo>
                    <a:pt x="11184" y="21099"/>
                    <a:pt x="16408" y="8929"/>
                    <a:pt x="16408" y="5798"/>
                  </a:cubicBezTo>
                  <a:cubicBezTo>
                    <a:pt x="16408" y="2678"/>
                    <a:pt x="11899" y="0"/>
                    <a:pt x="7661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2532795" y="-156108"/>
              <a:ext cx="2507521" cy="2176519"/>
            </a:xfrm>
            <a:custGeom>
              <a:avLst/>
              <a:gdLst/>
              <a:ahLst/>
              <a:cxnLst/>
              <a:rect l="l" t="t" r="r" b="b"/>
              <a:pathLst>
                <a:path w="26951" h="23394" extrusionOk="0">
                  <a:moveTo>
                    <a:pt x="6492" y="0"/>
                  </a:moveTo>
                  <a:cubicBezTo>
                    <a:pt x="2961" y="0"/>
                    <a:pt x="1" y="1977"/>
                    <a:pt x="439" y="5835"/>
                  </a:cubicBezTo>
                  <a:cubicBezTo>
                    <a:pt x="842" y="9368"/>
                    <a:pt x="671" y="12660"/>
                    <a:pt x="10445" y="12971"/>
                  </a:cubicBezTo>
                  <a:cubicBezTo>
                    <a:pt x="19565" y="13264"/>
                    <a:pt x="18256" y="21880"/>
                    <a:pt x="20954" y="23158"/>
                  </a:cubicBezTo>
                  <a:cubicBezTo>
                    <a:pt x="21294" y="23319"/>
                    <a:pt x="21629" y="23393"/>
                    <a:pt x="21953" y="23393"/>
                  </a:cubicBezTo>
                  <a:cubicBezTo>
                    <a:pt x="24907" y="23393"/>
                    <a:pt x="26950" y="17175"/>
                    <a:pt x="23803" y="12740"/>
                  </a:cubicBezTo>
                  <a:cubicBezTo>
                    <a:pt x="20521" y="8119"/>
                    <a:pt x="16364" y="4536"/>
                    <a:pt x="12469" y="1878"/>
                  </a:cubicBezTo>
                  <a:cubicBezTo>
                    <a:pt x="10629" y="621"/>
                    <a:pt x="8471" y="0"/>
                    <a:pt x="6492" y="0"/>
                  </a:cubicBezTo>
                  <a:close/>
                </a:path>
              </a:pathLst>
            </a:custGeom>
            <a:solidFill>
              <a:srgbClr val="EA4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3264824" y="-418105"/>
              <a:ext cx="2901452" cy="4449705"/>
            </a:xfrm>
            <a:custGeom>
              <a:avLst/>
              <a:gdLst/>
              <a:ahLst/>
              <a:cxnLst/>
              <a:rect l="l" t="t" r="r" b="b"/>
              <a:pathLst>
                <a:path w="31185" h="47827" extrusionOk="0">
                  <a:moveTo>
                    <a:pt x="9610" y="1"/>
                  </a:moveTo>
                  <a:cubicBezTo>
                    <a:pt x="9551" y="1"/>
                    <a:pt x="9492" y="2"/>
                    <a:pt x="9432" y="4"/>
                  </a:cubicBezTo>
                  <a:cubicBezTo>
                    <a:pt x="4802" y="155"/>
                    <a:pt x="0" y="6305"/>
                    <a:pt x="906" y="10311"/>
                  </a:cubicBezTo>
                  <a:cubicBezTo>
                    <a:pt x="1963" y="15033"/>
                    <a:pt x="10821" y="13845"/>
                    <a:pt x="12482" y="19794"/>
                  </a:cubicBezTo>
                  <a:cubicBezTo>
                    <a:pt x="17757" y="38688"/>
                    <a:pt x="4993" y="35295"/>
                    <a:pt x="9402" y="43590"/>
                  </a:cubicBezTo>
                  <a:cubicBezTo>
                    <a:pt x="10957" y="46517"/>
                    <a:pt x="14397" y="47826"/>
                    <a:pt x="18561" y="47826"/>
                  </a:cubicBezTo>
                  <a:cubicBezTo>
                    <a:pt x="20354" y="47826"/>
                    <a:pt x="22281" y="47584"/>
                    <a:pt x="24250" y="47124"/>
                  </a:cubicBezTo>
                  <a:cubicBezTo>
                    <a:pt x="26434" y="46610"/>
                    <a:pt x="27581" y="46328"/>
                    <a:pt x="28588" y="45281"/>
                  </a:cubicBezTo>
                  <a:cubicBezTo>
                    <a:pt x="30672" y="43147"/>
                    <a:pt x="31185" y="38849"/>
                    <a:pt x="26675" y="26961"/>
                  </a:cubicBezTo>
                  <a:cubicBezTo>
                    <a:pt x="21456" y="13189"/>
                    <a:pt x="16454" y="1"/>
                    <a:pt x="9610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4705157" y="3277484"/>
              <a:ext cx="223017" cy="208962"/>
            </a:xfrm>
            <a:custGeom>
              <a:avLst/>
              <a:gdLst/>
              <a:ahLst/>
              <a:cxnLst/>
              <a:rect l="l" t="t" r="r" b="b"/>
              <a:pathLst>
                <a:path w="2397" h="2246" extrusionOk="0">
                  <a:moveTo>
                    <a:pt x="1139" y="0"/>
                  </a:moveTo>
                  <a:cubicBezTo>
                    <a:pt x="1115" y="0"/>
                    <a:pt x="1092" y="1"/>
                    <a:pt x="1068" y="4"/>
                  </a:cubicBezTo>
                  <a:cubicBezTo>
                    <a:pt x="293" y="84"/>
                    <a:pt x="1" y="1111"/>
                    <a:pt x="434" y="1685"/>
                  </a:cubicBezTo>
                  <a:cubicBezTo>
                    <a:pt x="575" y="1886"/>
                    <a:pt x="786" y="2007"/>
                    <a:pt x="998" y="2057"/>
                  </a:cubicBezTo>
                  <a:cubicBezTo>
                    <a:pt x="1068" y="2108"/>
                    <a:pt x="1138" y="2148"/>
                    <a:pt x="1199" y="2188"/>
                  </a:cubicBezTo>
                  <a:cubicBezTo>
                    <a:pt x="1261" y="2228"/>
                    <a:pt x="1329" y="2246"/>
                    <a:pt x="1397" y="2246"/>
                  </a:cubicBezTo>
                  <a:cubicBezTo>
                    <a:pt x="1518" y="2246"/>
                    <a:pt x="1639" y="2191"/>
                    <a:pt x="1722" y="2108"/>
                  </a:cubicBezTo>
                  <a:cubicBezTo>
                    <a:pt x="1792" y="2047"/>
                    <a:pt x="1853" y="1967"/>
                    <a:pt x="1904" y="1876"/>
                  </a:cubicBezTo>
                  <a:cubicBezTo>
                    <a:pt x="2034" y="1775"/>
                    <a:pt x="2135" y="1645"/>
                    <a:pt x="2206" y="1473"/>
                  </a:cubicBezTo>
                  <a:cubicBezTo>
                    <a:pt x="2396" y="930"/>
                    <a:pt x="2094" y="336"/>
                    <a:pt x="1611" y="175"/>
                  </a:cubicBezTo>
                  <a:cubicBezTo>
                    <a:pt x="1478" y="68"/>
                    <a:pt x="1320" y="0"/>
                    <a:pt x="1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4393384" y="3256085"/>
              <a:ext cx="215108" cy="185145"/>
            </a:xfrm>
            <a:custGeom>
              <a:avLst/>
              <a:gdLst/>
              <a:ahLst/>
              <a:cxnLst/>
              <a:rect l="l" t="t" r="r" b="b"/>
              <a:pathLst>
                <a:path w="2312" h="1990" extrusionOk="0">
                  <a:moveTo>
                    <a:pt x="971" y="1"/>
                  </a:moveTo>
                  <a:cubicBezTo>
                    <a:pt x="700" y="1"/>
                    <a:pt x="431" y="106"/>
                    <a:pt x="251" y="325"/>
                  </a:cubicBezTo>
                  <a:cubicBezTo>
                    <a:pt x="60" y="546"/>
                    <a:pt x="0" y="848"/>
                    <a:pt x="60" y="1130"/>
                  </a:cubicBezTo>
                  <a:cubicBezTo>
                    <a:pt x="101" y="1462"/>
                    <a:pt x="312" y="1774"/>
                    <a:pt x="624" y="1905"/>
                  </a:cubicBezTo>
                  <a:cubicBezTo>
                    <a:pt x="753" y="1963"/>
                    <a:pt x="879" y="1990"/>
                    <a:pt x="999" y="1990"/>
                  </a:cubicBezTo>
                  <a:cubicBezTo>
                    <a:pt x="1800" y="1990"/>
                    <a:pt x="2311" y="802"/>
                    <a:pt x="1611" y="224"/>
                  </a:cubicBezTo>
                  <a:cubicBezTo>
                    <a:pt x="1431" y="76"/>
                    <a:pt x="1200" y="1"/>
                    <a:pt x="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4658359" y="2903003"/>
              <a:ext cx="212224" cy="198914"/>
            </a:xfrm>
            <a:custGeom>
              <a:avLst/>
              <a:gdLst/>
              <a:ahLst/>
              <a:cxnLst/>
              <a:rect l="l" t="t" r="r" b="b"/>
              <a:pathLst>
                <a:path w="2281" h="2138" extrusionOk="0">
                  <a:moveTo>
                    <a:pt x="1042" y="1"/>
                  </a:moveTo>
                  <a:cubicBezTo>
                    <a:pt x="647" y="1"/>
                    <a:pt x="268" y="266"/>
                    <a:pt x="111" y="646"/>
                  </a:cubicBezTo>
                  <a:cubicBezTo>
                    <a:pt x="0" y="928"/>
                    <a:pt x="20" y="1230"/>
                    <a:pt x="152" y="1472"/>
                  </a:cubicBezTo>
                  <a:cubicBezTo>
                    <a:pt x="222" y="1684"/>
                    <a:pt x="353" y="1865"/>
                    <a:pt x="544" y="1995"/>
                  </a:cubicBezTo>
                  <a:cubicBezTo>
                    <a:pt x="695" y="2093"/>
                    <a:pt x="880" y="2138"/>
                    <a:pt x="1068" y="2138"/>
                  </a:cubicBezTo>
                  <a:cubicBezTo>
                    <a:pt x="1656" y="2138"/>
                    <a:pt x="2280" y="1700"/>
                    <a:pt x="2044" y="1059"/>
                  </a:cubicBezTo>
                  <a:cubicBezTo>
                    <a:pt x="2034" y="1009"/>
                    <a:pt x="2004" y="979"/>
                    <a:pt x="1973" y="939"/>
                  </a:cubicBezTo>
                  <a:cubicBezTo>
                    <a:pt x="1973" y="898"/>
                    <a:pt x="1964" y="848"/>
                    <a:pt x="1943" y="807"/>
                  </a:cubicBezTo>
                  <a:cubicBezTo>
                    <a:pt x="1943" y="778"/>
                    <a:pt x="1923" y="747"/>
                    <a:pt x="1913" y="727"/>
                  </a:cubicBezTo>
                  <a:cubicBezTo>
                    <a:pt x="1852" y="465"/>
                    <a:pt x="1691" y="224"/>
                    <a:pt x="1450" y="103"/>
                  </a:cubicBezTo>
                  <a:cubicBezTo>
                    <a:pt x="1318" y="33"/>
                    <a:pt x="1179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047075" y="3106479"/>
              <a:ext cx="174264" cy="161699"/>
            </a:xfrm>
            <a:custGeom>
              <a:avLst/>
              <a:gdLst/>
              <a:ahLst/>
              <a:cxnLst/>
              <a:rect l="l" t="t" r="r" b="b"/>
              <a:pathLst>
                <a:path w="1873" h="1738" extrusionOk="0">
                  <a:moveTo>
                    <a:pt x="897" y="1"/>
                  </a:moveTo>
                  <a:cubicBezTo>
                    <a:pt x="679" y="1"/>
                    <a:pt x="462" y="81"/>
                    <a:pt x="302" y="251"/>
                  </a:cubicBezTo>
                  <a:cubicBezTo>
                    <a:pt x="0" y="584"/>
                    <a:pt x="10" y="1147"/>
                    <a:pt x="332" y="1439"/>
                  </a:cubicBezTo>
                  <a:cubicBezTo>
                    <a:pt x="352" y="1459"/>
                    <a:pt x="363" y="1490"/>
                    <a:pt x="383" y="1499"/>
                  </a:cubicBezTo>
                  <a:cubicBezTo>
                    <a:pt x="525" y="1665"/>
                    <a:pt x="718" y="1738"/>
                    <a:pt x="914" y="1738"/>
                  </a:cubicBezTo>
                  <a:cubicBezTo>
                    <a:pt x="1148" y="1738"/>
                    <a:pt x="1386" y="1634"/>
                    <a:pt x="1550" y="1459"/>
                  </a:cubicBezTo>
                  <a:cubicBezTo>
                    <a:pt x="1872" y="1107"/>
                    <a:pt x="1852" y="564"/>
                    <a:pt x="1510" y="241"/>
                  </a:cubicBezTo>
                  <a:cubicBezTo>
                    <a:pt x="1342" y="84"/>
                    <a:pt x="1119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4975063" y="3556786"/>
              <a:ext cx="193802" cy="153791"/>
            </a:xfrm>
            <a:custGeom>
              <a:avLst/>
              <a:gdLst/>
              <a:ahLst/>
              <a:cxnLst/>
              <a:rect l="l" t="t" r="r" b="b"/>
              <a:pathLst>
                <a:path w="2083" h="1653" extrusionOk="0">
                  <a:moveTo>
                    <a:pt x="977" y="0"/>
                  </a:moveTo>
                  <a:cubicBezTo>
                    <a:pt x="725" y="0"/>
                    <a:pt x="479" y="112"/>
                    <a:pt x="331" y="354"/>
                  </a:cubicBezTo>
                  <a:cubicBezTo>
                    <a:pt x="1" y="884"/>
                    <a:pt x="336" y="1652"/>
                    <a:pt x="992" y="1652"/>
                  </a:cubicBezTo>
                  <a:cubicBezTo>
                    <a:pt x="996" y="1652"/>
                    <a:pt x="1001" y="1652"/>
                    <a:pt x="1005" y="1652"/>
                  </a:cubicBezTo>
                  <a:cubicBezTo>
                    <a:pt x="1781" y="1642"/>
                    <a:pt x="2083" y="726"/>
                    <a:pt x="1579" y="182"/>
                  </a:cubicBezTo>
                  <a:cubicBezTo>
                    <a:pt x="1519" y="122"/>
                    <a:pt x="1428" y="82"/>
                    <a:pt x="1348" y="82"/>
                  </a:cubicBezTo>
                  <a:cubicBezTo>
                    <a:pt x="1230" y="28"/>
                    <a:pt x="1103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450494" y="488836"/>
              <a:ext cx="274468" cy="224965"/>
            </a:xfrm>
            <a:custGeom>
              <a:avLst/>
              <a:gdLst/>
              <a:ahLst/>
              <a:cxnLst/>
              <a:rect l="l" t="t" r="r" b="b"/>
              <a:pathLst>
                <a:path w="2950" h="2418" extrusionOk="0">
                  <a:moveTo>
                    <a:pt x="1685" y="0"/>
                  </a:moveTo>
                  <a:cubicBezTo>
                    <a:pt x="1517" y="0"/>
                    <a:pt x="1350" y="36"/>
                    <a:pt x="1198" y="111"/>
                  </a:cubicBezTo>
                  <a:cubicBezTo>
                    <a:pt x="967" y="131"/>
                    <a:pt x="746" y="241"/>
                    <a:pt x="585" y="433"/>
                  </a:cubicBezTo>
                  <a:cubicBezTo>
                    <a:pt x="1" y="1158"/>
                    <a:pt x="625" y="2295"/>
                    <a:pt x="1491" y="2406"/>
                  </a:cubicBezTo>
                  <a:cubicBezTo>
                    <a:pt x="1544" y="2413"/>
                    <a:pt x="1597" y="2417"/>
                    <a:pt x="1651" y="2417"/>
                  </a:cubicBezTo>
                  <a:cubicBezTo>
                    <a:pt x="1877" y="2417"/>
                    <a:pt x="2098" y="2351"/>
                    <a:pt x="2285" y="2245"/>
                  </a:cubicBezTo>
                  <a:cubicBezTo>
                    <a:pt x="2386" y="2225"/>
                    <a:pt x="2477" y="2205"/>
                    <a:pt x="2567" y="2184"/>
                  </a:cubicBezTo>
                  <a:cubicBezTo>
                    <a:pt x="2799" y="2124"/>
                    <a:pt x="2950" y="1892"/>
                    <a:pt x="2950" y="1661"/>
                  </a:cubicBezTo>
                  <a:cubicBezTo>
                    <a:pt x="2950" y="1550"/>
                    <a:pt x="2930" y="1429"/>
                    <a:pt x="2900" y="1319"/>
                  </a:cubicBezTo>
                  <a:cubicBezTo>
                    <a:pt x="2930" y="1117"/>
                    <a:pt x="2900" y="916"/>
                    <a:pt x="2809" y="715"/>
                  </a:cubicBezTo>
                  <a:cubicBezTo>
                    <a:pt x="2590" y="254"/>
                    <a:pt x="2131" y="0"/>
                    <a:pt x="1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77053" y="750461"/>
              <a:ext cx="271956" cy="219662"/>
            </a:xfrm>
            <a:custGeom>
              <a:avLst/>
              <a:gdLst/>
              <a:ahLst/>
              <a:cxnLst/>
              <a:rect l="l" t="t" r="r" b="b"/>
              <a:pathLst>
                <a:path w="2923" h="2361" extrusionOk="0">
                  <a:moveTo>
                    <a:pt x="1240" y="1"/>
                  </a:moveTo>
                  <a:cubicBezTo>
                    <a:pt x="1203" y="1"/>
                    <a:pt x="1166" y="3"/>
                    <a:pt x="1128" y="6"/>
                  </a:cubicBezTo>
                  <a:cubicBezTo>
                    <a:pt x="514" y="77"/>
                    <a:pt x="1" y="630"/>
                    <a:pt x="50" y="1254"/>
                  </a:cubicBezTo>
                  <a:cubicBezTo>
                    <a:pt x="81" y="1607"/>
                    <a:pt x="292" y="1919"/>
                    <a:pt x="574" y="2100"/>
                  </a:cubicBezTo>
                  <a:cubicBezTo>
                    <a:pt x="790" y="2269"/>
                    <a:pt x="1064" y="2361"/>
                    <a:pt x="1334" y="2361"/>
                  </a:cubicBezTo>
                  <a:cubicBezTo>
                    <a:pt x="1467" y="2361"/>
                    <a:pt x="1599" y="2338"/>
                    <a:pt x="1721" y="2292"/>
                  </a:cubicBezTo>
                  <a:cubicBezTo>
                    <a:pt x="2923" y="1832"/>
                    <a:pt x="2419" y="1"/>
                    <a:pt x="1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97412" y="222932"/>
              <a:ext cx="301636" cy="228593"/>
            </a:xfrm>
            <a:custGeom>
              <a:avLst/>
              <a:gdLst/>
              <a:ahLst/>
              <a:cxnLst/>
              <a:rect l="l" t="t" r="r" b="b"/>
              <a:pathLst>
                <a:path w="3242" h="2457" extrusionOk="0">
                  <a:moveTo>
                    <a:pt x="1239" y="1"/>
                  </a:moveTo>
                  <a:cubicBezTo>
                    <a:pt x="1135" y="1"/>
                    <a:pt x="1030" y="16"/>
                    <a:pt x="927" y="50"/>
                  </a:cubicBezTo>
                  <a:cubicBezTo>
                    <a:pt x="253" y="261"/>
                    <a:pt x="1" y="1046"/>
                    <a:pt x="253" y="1660"/>
                  </a:cubicBezTo>
                  <a:cubicBezTo>
                    <a:pt x="394" y="1992"/>
                    <a:pt x="675" y="2224"/>
                    <a:pt x="987" y="2325"/>
                  </a:cubicBezTo>
                  <a:cubicBezTo>
                    <a:pt x="1160" y="2411"/>
                    <a:pt x="1349" y="2456"/>
                    <a:pt x="1542" y="2456"/>
                  </a:cubicBezTo>
                  <a:cubicBezTo>
                    <a:pt x="1618" y="2456"/>
                    <a:pt x="1695" y="2449"/>
                    <a:pt x="1772" y="2435"/>
                  </a:cubicBezTo>
                  <a:cubicBezTo>
                    <a:pt x="2648" y="2254"/>
                    <a:pt x="3242" y="815"/>
                    <a:pt x="2255" y="352"/>
                  </a:cubicBezTo>
                  <a:cubicBezTo>
                    <a:pt x="2195" y="331"/>
                    <a:pt x="2145" y="321"/>
                    <a:pt x="2094" y="311"/>
                  </a:cubicBezTo>
                  <a:cubicBezTo>
                    <a:pt x="2044" y="281"/>
                    <a:pt x="2004" y="251"/>
                    <a:pt x="1953" y="220"/>
                  </a:cubicBezTo>
                  <a:cubicBezTo>
                    <a:pt x="1913" y="200"/>
                    <a:pt x="1883" y="191"/>
                    <a:pt x="1853" y="180"/>
                  </a:cubicBezTo>
                  <a:cubicBezTo>
                    <a:pt x="1664" y="66"/>
                    <a:pt x="1452" y="1"/>
                    <a:pt x="1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607822" y="74721"/>
              <a:ext cx="197617" cy="189517"/>
            </a:xfrm>
            <a:custGeom>
              <a:avLst/>
              <a:gdLst/>
              <a:ahLst/>
              <a:cxnLst/>
              <a:rect l="l" t="t" r="r" b="b"/>
              <a:pathLst>
                <a:path w="2124" h="2037" extrusionOk="0">
                  <a:moveTo>
                    <a:pt x="1075" y="1"/>
                  </a:moveTo>
                  <a:cubicBezTo>
                    <a:pt x="1062" y="1"/>
                    <a:pt x="1050" y="1"/>
                    <a:pt x="1037" y="1"/>
                  </a:cubicBezTo>
                  <a:cubicBezTo>
                    <a:pt x="484" y="22"/>
                    <a:pt x="1" y="475"/>
                    <a:pt x="21" y="1039"/>
                  </a:cubicBezTo>
                  <a:cubicBezTo>
                    <a:pt x="41" y="1571"/>
                    <a:pt x="514" y="2026"/>
                    <a:pt x="1034" y="2026"/>
                  </a:cubicBezTo>
                  <a:cubicBezTo>
                    <a:pt x="1046" y="2026"/>
                    <a:pt x="1057" y="2026"/>
                    <a:pt x="1068" y="2025"/>
                  </a:cubicBezTo>
                  <a:cubicBezTo>
                    <a:pt x="1098" y="2035"/>
                    <a:pt x="1128" y="2035"/>
                    <a:pt x="1158" y="2035"/>
                  </a:cubicBezTo>
                  <a:cubicBezTo>
                    <a:pt x="1178" y="2036"/>
                    <a:pt x="1198" y="2037"/>
                    <a:pt x="1217" y="2037"/>
                  </a:cubicBezTo>
                  <a:cubicBezTo>
                    <a:pt x="1750" y="2037"/>
                    <a:pt x="2124" y="1513"/>
                    <a:pt x="2104" y="998"/>
                  </a:cubicBezTo>
                  <a:cubicBezTo>
                    <a:pt x="2095" y="437"/>
                    <a:pt x="1632" y="1"/>
                    <a:pt x="1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931876" y="509398"/>
              <a:ext cx="228599" cy="189331"/>
            </a:xfrm>
            <a:custGeom>
              <a:avLst/>
              <a:gdLst/>
              <a:ahLst/>
              <a:cxnLst/>
              <a:rect l="l" t="t" r="r" b="b"/>
              <a:pathLst>
                <a:path w="2457" h="2035" extrusionOk="0">
                  <a:moveTo>
                    <a:pt x="1048" y="0"/>
                  </a:moveTo>
                  <a:cubicBezTo>
                    <a:pt x="937" y="0"/>
                    <a:pt x="826" y="51"/>
                    <a:pt x="746" y="121"/>
                  </a:cubicBezTo>
                  <a:cubicBezTo>
                    <a:pt x="312" y="282"/>
                    <a:pt x="1" y="715"/>
                    <a:pt x="122" y="1219"/>
                  </a:cubicBezTo>
                  <a:cubicBezTo>
                    <a:pt x="234" y="1709"/>
                    <a:pt x="688" y="2034"/>
                    <a:pt x="1143" y="2034"/>
                  </a:cubicBezTo>
                  <a:cubicBezTo>
                    <a:pt x="1378" y="2034"/>
                    <a:pt x="1614" y="1947"/>
                    <a:pt x="1802" y="1752"/>
                  </a:cubicBezTo>
                  <a:cubicBezTo>
                    <a:pt x="2457" y="1078"/>
                    <a:pt x="1934" y="31"/>
                    <a:pt x="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4501030" y="324344"/>
              <a:ext cx="141514" cy="137416"/>
            </a:xfrm>
            <a:custGeom>
              <a:avLst/>
              <a:gdLst/>
              <a:ahLst/>
              <a:cxnLst/>
              <a:rect l="l" t="t" r="r" b="b"/>
              <a:pathLst>
                <a:path w="1521" h="1477" extrusionOk="0">
                  <a:moveTo>
                    <a:pt x="878" y="0"/>
                  </a:moveTo>
                  <a:cubicBezTo>
                    <a:pt x="796" y="0"/>
                    <a:pt x="624" y="429"/>
                    <a:pt x="624" y="429"/>
                  </a:cubicBezTo>
                  <a:cubicBezTo>
                    <a:pt x="624" y="429"/>
                    <a:pt x="192" y="701"/>
                    <a:pt x="101" y="741"/>
                  </a:cubicBezTo>
                  <a:cubicBezTo>
                    <a:pt x="0" y="781"/>
                    <a:pt x="584" y="912"/>
                    <a:pt x="584" y="912"/>
                  </a:cubicBezTo>
                  <a:cubicBezTo>
                    <a:pt x="584" y="912"/>
                    <a:pt x="715" y="1466"/>
                    <a:pt x="796" y="1476"/>
                  </a:cubicBezTo>
                  <a:cubicBezTo>
                    <a:pt x="796" y="1476"/>
                    <a:pt x="797" y="1476"/>
                    <a:pt x="798" y="1476"/>
                  </a:cubicBezTo>
                  <a:cubicBezTo>
                    <a:pt x="879" y="1476"/>
                    <a:pt x="1067" y="872"/>
                    <a:pt x="1067" y="872"/>
                  </a:cubicBezTo>
                  <a:cubicBezTo>
                    <a:pt x="1067" y="872"/>
                    <a:pt x="1521" y="801"/>
                    <a:pt x="1521" y="691"/>
                  </a:cubicBezTo>
                  <a:cubicBezTo>
                    <a:pt x="1521" y="590"/>
                    <a:pt x="1027" y="499"/>
                    <a:pt x="1027" y="499"/>
                  </a:cubicBezTo>
                  <a:cubicBezTo>
                    <a:pt x="1027" y="499"/>
                    <a:pt x="967" y="168"/>
                    <a:pt x="906" y="27"/>
                  </a:cubicBezTo>
                  <a:cubicBezTo>
                    <a:pt x="899" y="8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4641519" y="384075"/>
              <a:ext cx="283865" cy="276228"/>
            </a:xfrm>
            <a:custGeom>
              <a:avLst/>
              <a:gdLst/>
              <a:ahLst/>
              <a:cxnLst/>
              <a:rect l="l" t="t" r="r" b="b"/>
              <a:pathLst>
                <a:path w="3051" h="2969" extrusionOk="0">
                  <a:moveTo>
                    <a:pt x="1758" y="0"/>
                  </a:moveTo>
                  <a:cubicBezTo>
                    <a:pt x="1593" y="0"/>
                    <a:pt x="1239" y="874"/>
                    <a:pt x="1239" y="874"/>
                  </a:cubicBezTo>
                  <a:cubicBezTo>
                    <a:pt x="1239" y="874"/>
                    <a:pt x="383" y="1418"/>
                    <a:pt x="192" y="1499"/>
                  </a:cubicBezTo>
                  <a:cubicBezTo>
                    <a:pt x="0" y="1579"/>
                    <a:pt x="1168" y="1850"/>
                    <a:pt x="1168" y="1850"/>
                  </a:cubicBezTo>
                  <a:cubicBezTo>
                    <a:pt x="1168" y="1850"/>
                    <a:pt x="1430" y="2948"/>
                    <a:pt x="1581" y="2968"/>
                  </a:cubicBezTo>
                  <a:cubicBezTo>
                    <a:pt x="1583" y="2969"/>
                    <a:pt x="1585" y="2969"/>
                    <a:pt x="1587" y="2969"/>
                  </a:cubicBezTo>
                  <a:cubicBezTo>
                    <a:pt x="1751" y="2969"/>
                    <a:pt x="2145" y="1760"/>
                    <a:pt x="2145" y="1760"/>
                  </a:cubicBezTo>
                  <a:cubicBezTo>
                    <a:pt x="2145" y="1760"/>
                    <a:pt x="3040" y="1629"/>
                    <a:pt x="3040" y="1408"/>
                  </a:cubicBezTo>
                  <a:cubicBezTo>
                    <a:pt x="3051" y="1186"/>
                    <a:pt x="2064" y="1015"/>
                    <a:pt x="2064" y="1015"/>
                  </a:cubicBezTo>
                  <a:cubicBezTo>
                    <a:pt x="2064" y="1015"/>
                    <a:pt x="1943" y="351"/>
                    <a:pt x="1812" y="49"/>
                  </a:cubicBezTo>
                  <a:cubicBezTo>
                    <a:pt x="1798" y="15"/>
                    <a:pt x="1780" y="0"/>
                    <a:pt x="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842428" y="3042189"/>
              <a:ext cx="140583" cy="137416"/>
            </a:xfrm>
            <a:custGeom>
              <a:avLst/>
              <a:gdLst/>
              <a:ahLst/>
              <a:cxnLst/>
              <a:rect l="l" t="t" r="r" b="b"/>
              <a:pathLst>
                <a:path w="1511" h="1477" extrusionOk="0">
                  <a:moveTo>
                    <a:pt x="642" y="1"/>
                  </a:moveTo>
                  <a:cubicBezTo>
                    <a:pt x="631" y="1"/>
                    <a:pt x="621" y="9"/>
                    <a:pt x="614" y="26"/>
                  </a:cubicBezTo>
                  <a:cubicBezTo>
                    <a:pt x="544" y="177"/>
                    <a:pt x="484" y="510"/>
                    <a:pt x="484" y="510"/>
                  </a:cubicBezTo>
                  <a:cubicBezTo>
                    <a:pt x="484" y="510"/>
                    <a:pt x="1" y="590"/>
                    <a:pt x="1" y="701"/>
                  </a:cubicBezTo>
                  <a:cubicBezTo>
                    <a:pt x="1" y="812"/>
                    <a:pt x="444" y="872"/>
                    <a:pt x="444" y="872"/>
                  </a:cubicBezTo>
                  <a:cubicBezTo>
                    <a:pt x="444" y="872"/>
                    <a:pt x="639" y="1476"/>
                    <a:pt x="721" y="1476"/>
                  </a:cubicBezTo>
                  <a:cubicBezTo>
                    <a:pt x="723" y="1476"/>
                    <a:pt x="724" y="1476"/>
                    <a:pt x="725" y="1476"/>
                  </a:cubicBezTo>
                  <a:cubicBezTo>
                    <a:pt x="806" y="1466"/>
                    <a:pt x="936" y="922"/>
                    <a:pt x="936" y="922"/>
                  </a:cubicBezTo>
                  <a:cubicBezTo>
                    <a:pt x="936" y="922"/>
                    <a:pt x="1511" y="781"/>
                    <a:pt x="1420" y="741"/>
                  </a:cubicBezTo>
                  <a:cubicBezTo>
                    <a:pt x="1319" y="701"/>
                    <a:pt x="896" y="439"/>
                    <a:pt x="896" y="439"/>
                  </a:cubicBezTo>
                  <a:cubicBezTo>
                    <a:pt x="896" y="439"/>
                    <a:pt x="724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2559590" y="3102757"/>
              <a:ext cx="283865" cy="276228"/>
            </a:xfrm>
            <a:custGeom>
              <a:avLst/>
              <a:gdLst/>
              <a:ahLst/>
              <a:cxnLst/>
              <a:rect l="l" t="t" r="r" b="b"/>
              <a:pathLst>
                <a:path w="3051" h="2969" extrusionOk="0">
                  <a:moveTo>
                    <a:pt x="1293" y="1"/>
                  </a:moveTo>
                  <a:cubicBezTo>
                    <a:pt x="1271" y="1"/>
                    <a:pt x="1252" y="16"/>
                    <a:pt x="1238" y="50"/>
                  </a:cubicBezTo>
                  <a:cubicBezTo>
                    <a:pt x="1108" y="342"/>
                    <a:pt x="987" y="1016"/>
                    <a:pt x="987" y="1016"/>
                  </a:cubicBezTo>
                  <a:cubicBezTo>
                    <a:pt x="987" y="1016"/>
                    <a:pt x="1" y="1177"/>
                    <a:pt x="10" y="1398"/>
                  </a:cubicBezTo>
                  <a:cubicBezTo>
                    <a:pt x="10" y="1620"/>
                    <a:pt x="907" y="1761"/>
                    <a:pt x="907" y="1761"/>
                  </a:cubicBezTo>
                  <a:cubicBezTo>
                    <a:pt x="907" y="1761"/>
                    <a:pt x="1292" y="2969"/>
                    <a:pt x="1456" y="2969"/>
                  </a:cubicBezTo>
                  <a:cubicBezTo>
                    <a:pt x="1457" y="2969"/>
                    <a:pt x="1459" y="2969"/>
                    <a:pt x="1460" y="2969"/>
                  </a:cubicBezTo>
                  <a:cubicBezTo>
                    <a:pt x="1621" y="2939"/>
                    <a:pt x="1883" y="1841"/>
                    <a:pt x="1883" y="1841"/>
                  </a:cubicBezTo>
                  <a:cubicBezTo>
                    <a:pt x="1883" y="1841"/>
                    <a:pt x="3050" y="1580"/>
                    <a:pt x="2859" y="1489"/>
                  </a:cubicBezTo>
                  <a:cubicBezTo>
                    <a:pt x="2668" y="1409"/>
                    <a:pt x="1813" y="865"/>
                    <a:pt x="1813" y="865"/>
                  </a:cubicBezTo>
                  <a:cubicBezTo>
                    <a:pt x="1813" y="865"/>
                    <a:pt x="1459" y="1"/>
                    <a:pt x="1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64865" y="3364661"/>
              <a:ext cx="141514" cy="137975"/>
            </a:xfrm>
            <a:custGeom>
              <a:avLst/>
              <a:gdLst/>
              <a:ahLst/>
              <a:cxnLst/>
              <a:rect l="l" t="t" r="r" b="b"/>
              <a:pathLst>
                <a:path w="1521" h="1483" extrusionOk="0">
                  <a:moveTo>
                    <a:pt x="880" y="0"/>
                  </a:moveTo>
                  <a:cubicBezTo>
                    <a:pt x="799" y="0"/>
                    <a:pt x="624" y="436"/>
                    <a:pt x="624" y="436"/>
                  </a:cubicBezTo>
                  <a:cubicBezTo>
                    <a:pt x="624" y="436"/>
                    <a:pt x="192" y="708"/>
                    <a:pt x="101" y="748"/>
                  </a:cubicBezTo>
                  <a:cubicBezTo>
                    <a:pt x="0" y="788"/>
                    <a:pt x="584" y="919"/>
                    <a:pt x="584" y="919"/>
                  </a:cubicBezTo>
                  <a:cubicBezTo>
                    <a:pt x="584" y="919"/>
                    <a:pt x="715" y="1473"/>
                    <a:pt x="796" y="1482"/>
                  </a:cubicBezTo>
                  <a:cubicBezTo>
                    <a:pt x="797" y="1483"/>
                    <a:pt x="797" y="1483"/>
                    <a:pt x="798" y="1483"/>
                  </a:cubicBezTo>
                  <a:cubicBezTo>
                    <a:pt x="880" y="1483"/>
                    <a:pt x="1067" y="878"/>
                    <a:pt x="1067" y="878"/>
                  </a:cubicBezTo>
                  <a:cubicBezTo>
                    <a:pt x="1067" y="878"/>
                    <a:pt x="1521" y="808"/>
                    <a:pt x="1521" y="697"/>
                  </a:cubicBezTo>
                  <a:cubicBezTo>
                    <a:pt x="1521" y="597"/>
                    <a:pt x="1027" y="506"/>
                    <a:pt x="1027" y="506"/>
                  </a:cubicBezTo>
                  <a:cubicBezTo>
                    <a:pt x="1027" y="506"/>
                    <a:pt x="967" y="174"/>
                    <a:pt x="906" y="23"/>
                  </a:cubicBezTo>
                  <a:cubicBezTo>
                    <a:pt x="899" y="7"/>
                    <a:pt x="891" y="0"/>
                    <a:pt x="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325915" y="3470446"/>
              <a:ext cx="140583" cy="138068"/>
            </a:xfrm>
            <a:custGeom>
              <a:avLst/>
              <a:gdLst/>
              <a:ahLst/>
              <a:cxnLst/>
              <a:rect l="l" t="t" r="r" b="b"/>
              <a:pathLst>
                <a:path w="1511" h="1484" extrusionOk="0">
                  <a:moveTo>
                    <a:pt x="871" y="0"/>
                  </a:moveTo>
                  <a:cubicBezTo>
                    <a:pt x="789" y="0"/>
                    <a:pt x="615" y="436"/>
                    <a:pt x="615" y="436"/>
                  </a:cubicBezTo>
                  <a:cubicBezTo>
                    <a:pt x="615" y="436"/>
                    <a:pt x="192" y="698"/>
                    <a:pt x="92" y="748"/>
                  </a:cubicBezTo>
                  <a:cubicBezTo>
                    <a:pt x="1" y="788"/>
                    <a:pt x="575" y="920"/>
                    <a:pt x="575" y="920"/>
                  </a:cubicBezTo>
                  <a:cubicBezTo>
                    <a:pt x="575" y="920"/>
                    <a:pt x="705" y="1463"/>
                    <a:pt x="786" y="1483"/>
                  </a:cubicBezTo>
                  <a:cubicBezTo>
                    <a:pt x="786" y="1483"/>
                    <a:pt x="787" y="1483"/>
                    <a:pt x="788" y="1483"/>
                  </a:cubicBezTo>
                  <a:cubicBezTo>
                    <a:pt x="869" y="1483"/>
                    <a:pt x="1068" y="879"/>
                    <a:pt x="1068" y="879"/>
                  </a:cubicBezTo>
                  <a:cubicBezTo>
                    <a:pt x="1068" y="879"/>
                    <a:pt x="1511" y="808"/>
                    <a:pt x="1511" y="698"/>
                  </a:cubicBezTo>
                  <a:cubicBezTo>
                    <a:pt x="1511" y="587"/>
                    <a:pt x="1027" y="506"/>
                    <a:pt x="1027" y="506"/>
                  </a:cubicBezTo>
                  <a:cubicBezTo>
                    <a:pt x="1027" y="506"/>
                    <a:pt x="967" y="175"/>
                    <a:pt x="897" y="23"/>
                  </a:cubicBezTo>
                  <a:cubicBezTo>
                    <a:pt x="890" y="7"/>
                    <a:pt x="881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8" name="Google Shape;1488;p50"/>
          <p:cNvSpPr txBox="1">
            <a:spLocks noGrp="1"/>
          </p:cNvSpPr>
          <p:nvPr>
            <p:ph type="title"/>
          </p:nvPr>
        </p:nvSpPr>
        <p:spPr>
          <a:xfrm>
            <a:off x="432075" y="927575"/>
            <a:ext cx="25749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50"/>
          <p:cNvSpPr txBox="1">
            <a:spLocks noGrp="1"/>
          </p:cNvSpPr>
          <p:nvPr>
            <p:ph type="subTitle" idx="1"/>
          </p:nvPr>
        </p:nvSpPr>
        <p:spPr>
          <a:xfrm>
            <a:off x="432075" y="2444525"/>
            <a:ext cx="24540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13">
    <p:bg>
      <p:bgPr>
        <a:solidFill>
          <a:schemeClr val="accent3"/>
        </a:solidFill>
        <a:effectLst/>
      </p:bgPr>
    </p:bg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51"/>
          <p:cNvGrpSpPr/>
          <p:nvPr/>
        </p:nvGrpSpPr>
        <p:grpSpPr>
          <a:xfrm>
            <a:off x="-638300" y="0"/>
            <a:ext cx="6000816" cy="4142176"/>
            <a:chOff x="-638300" y="0"/>
            <a:chExt cx="6000816" cy="4142176"/>
          </a:xfrm>
        </p:grpSpPr>
        <p:sp>
          <p:nvSpPr>
            <p:cNvPr id="1492" name="Google Shape;1492;p51"/>
            <p:cNvSpPr/>
            <p:nvPr/>
          </p:nvSpPr>
          <p:spPr>
            <a:xfrm>
              <a:off x="-153" y="0"/>
              <a:ext cx="1744152" cy="1262694"/>
            </a:xfrm>
            <a:custGeom>
              <a:avLst/>
              <a:gdLst/>
              <a:ahLst/>
              <a:cxnLst/>
              <a:rect l="l" t="t" r="r" b="b"/>
              <a:pathLst>
                <a:path w="18845" h="13643" extrusionOk="0">
                  <a:moveTo>
                    <a:pt x="1" y="1"/>
                  </a:moveTo>
                  <a:lnTo>
                    <a:pt x="1" y="13640"/>
                  </a:lnTo>
                  <a:cubicBezTo>
                    <a:pt x="132" y="13639"/>
                    <a:pt x="262" y="13639"/>
                    <a:pt x="393" y="13639"/>
                  </a:cubicBezTo>
                  <a:cubicBezTo>
                    <a:pt x="803" y="13639"/>
                    <a:pt x="1214" y="13642"/>
                    <a:pt x="1625" y="13642"/>
                  </a:cubicBezTo>
                  <a:cubicBezTo>
                    <a:pt x="2382" y="13642"/>
                    <a:pt x="3139" y="13630"/>
                    <a:pt x="3896" y="13560"/>
                  </a:cubicBezTo>
                  <a:cubicBezTo>
                    <a:pt x="6030" y="13358"/>
                    <a:pt x="8295" y="12553"/>
                    <a:pt x="9403" y="10721"/>
                  </a:cubicBezTo>
                  <a:cubicBezTo>
                    <a:pt x="9996" y="9755"/>
                    <a:pt x="10218" y="8577"/>
                    <a:pt x="10852" y="7641"/>
                  </a:cubicBezTo>
                  <a:cubicBezTo>
                    <a:pt x="11828" y="6202"/>
                    <a:pt x="13580" y="5578"/>
                    <a:pt x="15040" y="4631"/>
                  </a:cubicBezTo>
                  <a:cubicBezTo>
                    <a:pt x="16751" y="3534"/>
                    <a:pt x="18049" y="1883"/>
                    <a:pt x="18845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1766296" y="2199134"/>
              <a:ext cx="3596220" cy="1611432"/>
            </a:xfrm>
            <a:custGeom>
              <a:avLst/>
              <a:gdLst/>
              <a:ahLst/>
              <a:cxnLst/>
              <a:rect l="l" t="t" r="r" b="b"/>
              <a:pathLst>
                <a:path w="38856" h="17411" extrusionOk="0">
                  <a:moveTo>
                    <a:pt x="38275" y="0"/>
                  </a:moveTo>
                  <a:cubicBezTo>
                    <a:pt x="36400" y="0"/>
                    <a:pt x="34485" y="493"/>
                    <a:pt x="33017" y="1596"/>
                  </a:cubicBezTo>
                  <a:cubicBezTo>
                    <a:pt x="31024" y="3096"/>
                    <a:pt x="30219" y="5412"/>
                    <a:pt x="27984" y="6660"/>
                  </a:cubicBezTo>
                  <a:cubicBezTo>
                    <a:pt x="26790" y="7330"/>
                    <a:pt x="25503" y="7555"/>
                    <a:pt x="24179" y="7555"/>
                  </a:cubicBezTo>
                  <a:cubicBezTo>
                    <a:pt x="22142" y="7555"/>
                    <a:pt x="20019" y="7022"/>
                    <a:pt x="18019" y="6760"/>
                  </a:cubicBezTo>
                  <a:cubicBezTo>
                    <a:pt x="17360" y="6675"/>
                    <a:pt x="16710" y="6634"/>
                    <a:pt x="16070" y="6634"/>
                  </a:cubicBezTo>
                  <a:cubicBezTo>
                    <a:pt x="9353" y="6634"/>
                    <a:pt x="3721" y="11143"/>
                    <a:pt x="513" y="16574"/>
                  </a:cubicBezTo>
                  <a:cubicBezTo>
                    <a:pt x="352" y="16856"/>
                    <a:pt x="181" y="17138"/>
                    <a:pt x="0" y="17410"/>
                  </a:cubicBezTo>
                  <a:lnTo>
                    <a:pt x="38855" y="17410"/>
                  </a:lnTo>
                  <a:lnTo>
                    <a:pt x="38855" y="16"/>
                  </a:lnTo>
                  <a:cubicBezTo>
                    <a:pt x="38663" y="6"/>
                    <a:pt x="38469" y="0"/>
                    <a:pt x="38275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475245" y="3873774"/>
              <a:ext cx="1944" cy="3887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11"/>
                    <a:pt x="0" y="31"/>
                    <a:pt x="11" y="41"/>
                  </a:cubicBezTo>
                  <a:cubicBezTo>
                    <a:pt x="20" y="11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478021" y="3641745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393244" y="3827220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392318" y="3826294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lnTo>
                    <a:pt x="10" y="11"/>
                  </a:ln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2494773" y="3640912"/>
              <a:ext cx="3887" cy="4720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" y="0"/>
                  </a:moveTo>
                  <a:lnTo>
                    <a:pt x="1" y="10"/>
                  </a:lnTo>
                  <a:cubicBezTo>
                    <a:pt x="11" y="30"/>
                    <a:pt x="31" y="41"/>
                    <a:pt x="41" y="50"/>
                  </a:cubicBezTo>
                  <a:lnTo>
                    <a:pt x="41" y="41"/>
                  </a:lnTo>
                  <a:cubicBezTo>
                    <a:pt x="31" y="30"/>
                    <a:pt x="11" y="2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2484500" y="3671639"/>
              <a:ext cx="1944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2558172" y="3643689"/>
              <a:ext cx="3795" cy="379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10" y="0"/>
                  </a:moveTo>
                  <a:cubicBezTo>
                    <a:pt x="0" y="0"/>
                    <a:pt x="0" y="11"/>
                    <a:pt x="0" y="11"/>
                  </a:cubicBezTo>
                  <a:lnTo>
                    <a:pt x="30" y="40"/>
                  </a:lnTo>
                  <a:lnTo>
                    <a:pt x="41" y="40"/>
                  </a:lnTo>
                  <a:cubicBezTo>
                    <a:pt x="30" y="20"/>
                    <a:pt x="21" y="11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2561874" y="3647391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cubicBezTo>
                    <a:pt x="10" y="0"/>
                    <a:pt x="10" y="0"/>
                    <a:pt x="10" y="11"/>
                  </a:cubicBez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488295" y="3668863"/>
              <a:ext cx="1944" cy="92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0"/>
                  </a:moveTo>
                  <a:lnTo>
                    <a:pt x="20" y="10"/>
                  </a:lnTo>
                  <a:cubicBezTo>
                    <a:pt x="11" y="10"/>
                    <a:pt x="11" y="10"/>
                    <a:pt x="0" y="0"/>
                  </a:cubicBezTo>
                  <a:cubicBezTo>
                    <a:pt x="11" y="10"/>
                    <a:pt x="11" y="10"/>
                    <a:pt x="20" y="1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363442" y="3622031"/>
              <a:ext cx="245079" cy="283581"/>
            </a:xfrm>
            <a:custGeom>
              <a:avLst/>
              <a:gdLst/>
              <a:ahLst/>
              <a:cxnLst/>
              <a:rect l="l" t="t" r="r" b="b"/>
              <a:pathLst>
                <a:path w="2648" h="3064" extrusionOk="0">
                  <a:moveTo>
                    <a:pt x="1521" y="254"/>
                  </a:moveTo>
                  <a:cubicBezTo>
                    <a:pt x="1521" y="265"/>
                    <a:pt x="1521" y="274"/>
                    <a:pt x="1530" y="274"/>
                  </a:cubicBezTo>
                  <a:cubicBezTo>
                    <a:pt x="1530" y="265"/>
                    <a:pt x="1521" y="265"/>
                    <a:pt x="1521" y="254"/>
                  </a:cubicBezTo>
                  <a:close/>
                  <a:moveTo>
                    <a:pt x="997" y="305"/>
                  </a:moveTo>
                  <a:lnTo>
                    <a:pt x="997" y="315"/>
                  </a:lnTo>
                  <a:cubicBezTo>
                    <a:pt x="1017" y="325"/>
                    <a:pt x="1047" y="345"/>
                    <a:pt x="1077" y="355"/>
                  </a:cubicBezTo>
                  <a:lnTo>
                    <a:pt x="1077" y="355"/>
                  </a:lnTo>
                  <a:cubicBezTo>
                    <a:pt x="1047" y="345"/>
                    <a:pt x="1017" y="325"/>
                    <a:pt x="997" y="305"/>
                  </a:cubicBezTo>
                  <a:close/>
                  <a:moveTo>
                    <a:pt x="1762" y="305"/>
                  </a:moveTo>
                  <a:lnTo>
                    <a:pt x="1802" y="335"/>
                  </a:lnTo>
                  <a:lnTo>
                    <a:pt x="1772" y="365"/>
                  </a:lnTo>
                  <a:cubicBezTo>
                    <a:pt x="1762" y="345"/>
                    <a:pt x="1762" y="325"/>
                    <a:pt x="1762" y="305"/>
                  </a:cubicBezTo>
                  <a:close/>
                  <a:moveTo>
                    <a:pt x="1400" y="315"/>
                  </a:moveTo>
                  <a:lnTo>
                    <a:pt x="1430" y="335"/>
                  </a:lnTo>
                  <a:lnTo>
                    <a:pt x="1440" y="345"/>
                  </a:lnTo>
                  <a:lnTo>
                    <a:pt x="1440" y="355"/>
                  </a:lnTo>
                  <a:lnTo>
                    <a:pt x="1389" y="325"/>
                  </a:lnTo>
                  <a:lnTo>
                    <a:pt x="1430" y="355"/>
                  </a:lnTo>
                  <a:cubicBezTo>
                    <a:pt x="1420" y="365"/>
                    <a:pt x="1400" y="375"/>
                    <a:pt x="1400" y="386"/>
                  </a:cubicBezTo>
                  <a:cubicBezTo>
                    <a:pt x="1389" y="386"/>
                    <a:pt x="1380" y="365"/>
                    <a:pt x="1369" y="355"/>
                  </a:cubicBezTo>
                  <a:cubicBezTo>
                    <a:pt x="1369" y="345"/>
                    <a:pt x="1380" y="335"/>
                    <a:pt x="1380" y="325"/>
                  </a:cubicBezTo>
                  <a:lnTo>
                    <a:pt x="1380" y="335"/>
                  </a:lnTo>
                  <a:cubicBezTo>
                    <a:pt x="1389" y="335"/>
                    <a:pt x="1389" y="325"/>
                    <a:pt x="1389" y="325"/>
                  </a:cubicBezTo>
                  <a:cubicBezTo>
                    <a:pt x="1389" y="315"/>
                    <a:pt x="1389" y="315"/>
                    <a:pt x="1400" y="315"/>
                  </a:cubicBezTo>
                  <a:close/>
                  <a:moveTo>
                    <a:pt x="1711" y="254"/>
                  </a:moveTo>
                  <a:lnTo>
                    <a:pt x="1742" y="285"/>
                  </a:lnTo>
                  <a:cubicBezTo>
                    <a:pt x="1732" y="305"/>
                    <a:pt x="1722" y="325"/>
                    <a:pt x="1711" y="355"/>
                  </a:cubicBezTo>
                  <a:cubicBezTo>
                    <a:pt x="1711" y="365"/>
                    <a:pt x="1702" y="375"/>
                    <a:pt x="1702" y="386"/>
                  </a:cubicBezTo>
                  <a:lnTo>
                    <a:pt x="1641" y="325"/>
                  </a:lnTo>
                  <a:cubicBezTo>
                    <a:pt x="1661" y="305"/>
                    <a:pt x="1691" y="285"/>
                    <a:pt x="1711" y="254"/>
                  </a:cubicBezTo>
                  <a:close/>
                  <a:moveTo>
                    <a:pt x="2255" y="365"/>
                  </a:moveTo>
                  <a:cubicBezTo>
                    <a:pt x="2255" y="375"/>
                    <a:pt x="2265" y="375"/>
                    <a:pt x="2265" y="386"/>
                  </a:cubicBezTo>
                  <a:cubicBezTo>
                    <a:pt x="2255" y="386"/>
                    <a:pt x="2255" y="386"/>
                    <a:pt x="2255" y="375"/>
                  </a:cubicBezTo>
                  <a:lnTo>
                    <a:pt x="2255" y="365"/>
                  </a:lnTo>
                  <a:close/>
                  <a:moveTo>
                    <a:pt x="1299" y="345"/>
                  </a:moveTo>
                  <a:lnTo>
                    <a:pt x="1299" y="375"/>
                  </a:lnTo>
                  <a:lnTo>
                    <a:pt x="1279" y="395"/>
                  </a:lnTo>
                  <a:cubicBezTo>
                    <a:pt x="1279" y="386"/>
                    <a:pt x="1289" y="365"/>
                    <a:pt x="1289" y="355"/>
                  </a:cubicBezTo>
                  <a:cubicBezTo>
                    <a:pt x="1289" y="345"/>
                    <a:pt x="1299" y="345"/>
                    <a:pt x="1299" y="345"/>
                  </a:cubicBezTo>
                  <a:close/>
                  <a:moveTo>
                    <a:pt x="1470" y="355"/>
                  </a:moveTo>
                  <a:lnTo>
                    <a:pt x="1490" y="365"/>
                  </a:lnTo>
                  <a:cubicBezTo>
                    <a:pt x="1490" y="375"/>
                    <a:pt x="1490" y="375"/>
                    <a:pt x="1480" y="386"/>
                  </a:cubicBezTo>
                  <a:lnTo>
                    <a:pt x="1480" y="395"/>
                  </a:lnTo>
                  <a:lnTo>
                    <a:pt x="1440" y="375"/>
                  </a:lnTo>
                  <a:cubicBezTo>
                    <a:pt x="1450" y="365"/>
                    <a:pt x="1450" y="365"/>
                    <a:pt x="1460" y="365"/>
                  </a:cubicBezTo>
                  <a:lnTo>
                    <a:pt x="1470" y="355"/>
                  </a:lnTo>
                  <a:close/>
                  <a:moveTo>
                    <a:pt x="1631" y="335"/>
                  </a:moveTo>
                  <a:lnTo>
                    <a:pt x="1691" y="395"/>
                  </a:lnTo>
                  <a:lnTo>
                    <a:pt x="1691" y="406"/>
                  </a:lnTo>
                  <a:cubicBezTo>
                    <a:pt x="1671" y="386"/>
                    <a:pt x="1641" y="365"/>
                    <a:pt x="1621" y="335"/>
                  </a:cubicBezTo>
                  <a:close/>
                  <a:moveTo>
                    <a:pt x="1248" y="406"/>
                  </a:moveTo>
                  <a:lnTo>
                    <a:pt x="1248" y="415"/>
                  </a:lnTo>
                  <a:lnTo>
                    <a:pt x="1239" y="415"/>
                  </a:lnTo>
                  <a:cubicBezTo>
                    <a:pt x="1239" y="415"/>
                    <a:pt x="1239" y="406"/>
                    <a:pt x="1248" y="406"/>
                  </a:cubicBezTo>
                  <a:close/>
                  <a:moveTo>
                    <a:pt x="1087" y="345"/>
                  </a:moveTo>
                  <a:cubicBezTo>
                    <a:pt x="1078" y="345"/>
                    <a:pt x="1078" y="355"/>
                    <a:pt x="1078" y="355"/>
                  </a:cubicBezTo>
                  <a:cubicBezTo>
                    <a:pt x="1058" y="375"/>
                    <a:pt x="1058" y="386"/>
                    <a:pt x="1058" y="406"/>
                  </a:cubicBezTo>
                  <a:cubicBezTo>
                    <a:pt x="1068" y="416"/>
                    <a:pt x="1077" y="420"/>
                    <a:pt x="1085" y="420"/>
                  </a:cubicBezTo>
                  <a:cubicBezTo>
                    <a:pt x="1100" y="420"/>
                    <a:pt x="1111" y="405"/>
                    <a:pt x="1118" y="386"/>
                  </a:cubicBezTo>
                  <a:cubicBezTo>
                    <a:pt x="1128" y="395"/>
                    <a:pt x="1128" y="395"/>
                    <a:pt x="1138" y="395"/>
                  </a:cubicBezTo>
                  <a:cubicBezTo>
                    <a:pt x="1138" y="395"/>
                    <a:pt x="1128" y="395"/>
                    <a:pt x="1128" y="386"/>
                  </a:cubicBezTo>
                  <a:lnTo>
                    <a:pt x="1128" y="375"/>
                  </a:lnTo>
                  <a:cubicBezTo>
                    <a:pt x="1118" y="365"/>
                    <a:pt x="1098" y="355"/>
                    <a:pt x="1087" y="345"/>
                  </a:cubicBezTo>
                  <a:close/>
                  <a:moveTo>
                    <a:pt x="1611" y="345"/>
                  </a:moveTo>
                  <a:cubicBezTo>
                    <a:pt x="1641" y="365"/>
                    <a:pt x="1661" y="395"/>
                    <a:pt x="1691" y="415"/>
                  </a:cubicBezTo>
                  <a:cubicBezTo>
                    <a:pt x="1682" y="426"/>
                    <a:pt x="1682" y="426"/>
                    <a:pt x="1682" y="435"/>
                  </a:cubicBezTo>
                  <a:lnTo>
                    <a:pt x="1601" y="355"/>
                  </a:lnTo>
                  <a:cubicBezTo>
                    <a:pt x="1611" y="355"/>
                    <a:pt x="1611" y="345"/>
                    <a:pt x="1611" y="345"/>
                  </a:cubicBezTo>
                  <a:close/>
                  <a:moveTo>
                    <a:pt x="1228" y="426"/>
                  </a:moveTo>
                  <a:cubicBezTo>
                    <a:pt x="1239" y="426"/>
                    <a:pt x="1239" y="426"/>
                    <a:pt x="1248" y="435"/>
                  </a:cubicBezTo>
                  <a:lnTo>
                    <a:pt x="1248" y="446"/>
                  </a:lnTo>
                  <a:cubicBezTo>
                    <a:pt x="1239" y="435"/>
                    <a:pt x="1239" y="435"/>
                    <a:pt x="1228" y="435"/>
                  </a:cubicBezTo>
                  <a:lnTo>
                    <a:pt x="1228" y="426"/>
                  </a:lnTo>
                  <a:close/>
                  <a:moveTo>
                    <a:pt x="1570" y="386"/>
                  </a:moveTo>
                  <a:lnTo>
                    <a:pt x="1631" y="446"/>
                  </a:lnTo>
                  <a:lnTo>
                    <a:pt x="1550" y="395"/>
                  </a:lnTo>
                  <a:cubicBezTo>
                    <a:pt x="1550" y="395"/>
                    <a:pt x="1561" y="386"/>
                    <a:pt x="1570" y="386"/>
                  </a:cubicBezTo>
                  <a:close/>
                  <a:moveTo>
                    <a:pt x="1269" y="415"/>
                  </a:moveTo>
                  <a:cubicBezTo>
                    <a:pt x="1279" y="426"/>
                    <a:pt x="1299" y="435"/>
                    <a:pt x="1309" y="435"/>
                  </a:cubicBezTo>
                  <a:lnTo>
                    <a:pt x="1309" y="456"/>
                  </a:lnTo>
                  <a:cubicBezTo>
                    <a:pt x="1299" y="456"/>
                    <a:pt x="1289" y="446"/>
                    <a:pt x="1269" y="435"/>
                  </a:cubicBezTo>
                  <a:lnTo>
                    <a:pt x="1269" y="415"/>
                  </a:lnTo>
                  <a:close/>
                  <a:moveTo>
                    <a:pt x="1591" y="365"/>
                  </a:moveTo>
                  <a:cubicBezTo>
                    <a:pt x="1621" y="395"/>
                    <a:pt x="1641" y="426"/>
                    <a:pt x="1671" y="446"/>
                  </a:cubicBezTo>
                  <a:lnTo>
                    <a:pt x="1671" y="456"/>
                  </a:lnTo>
                  <a:cubicBezTo>
                    <a:pt x="1641" y="426"/>
                    <a:pt x="1611" y="395"/>
                    <a:pt x="1581" y="375"/>
                  </a:cubicBezTo>
                  <a:cubicBezTo>
                    <a:pt x="1581" y="365"/>
                    <a:pt x="1591" y="365"/>
                    <a:pt x="1591" y="365"/>
                  </a:cubicBezTo>
                  <a:close/>
                  <a:moveTo>
                    <a:pt x="1289" y="456"/>
                  </a:moveTo>
                  <a:cubicBezTo>
                    <a:pt x="1289" y="456"/>
                    <a:pt x="1299" y="456"/>
                    <a:pt x="1309" y="466"/>
                  </a:cubicBezTo>
                  <a:cubicBezTo>
                    <a:pt x="1299" y="466"/>
                    <a:pt x="1289" y="456"/>
                    <a:pt x="1289" y="456"/>
                  </a:cubicBezTo>
                  <a:close/>
                  <a:moveTo>
                    <a:pt x="1319" y="486"/>
                  </a:moveTo>
                  <a:lnTo>
                    <a:pt x="1329" y="496"/>
                  </a:lnTo>
                  <a:cubicBezTo>
                    <a:pt x="1329" y="496"/>
                    <a:pt x="1329" y="486"/>
                    <a:pt x="1319" y="486"/>
                  </a:cubicBezTo>
                  <a:close/>
                  <a:moveTo>
                    <a:pt x="1541" y="406"/>
                  </a:moveTo>
                  <a:lnTo>
                    <a:pt x="1661" y="476"/>
                  </a:lnTo>
                  <a:cubicBezTo>
                    <a:pt x="1661" y="476"/>
                    <a:pt x="1661" y="486"/>
                    <a:pt x="1651" y="486"/>
                  </a:cubicBezTo>
                  <a:lnTo>
                    <a:pt x="1651" y="496"/>
                  </a:lnTo>
                  <a:lnTo>
                    <a:pt x="1521" y="426"/>
                  </a:lnTo>
                  <a:lnTo>
                    <a:pt x="1530" y="415"/>
                  </a:lnTo>
                  <a:lnTo>
                    <a:pt x="1541" y="406"/>
                  </a:lnTo>
                  <a:close/>
                  <a:moveTo>
                    <a:pt x="1107" y="496"/>
                  </a:moveTo>
                  <a:cubicBezTo>
                    <a:pt x="1128" y="496"/>
                    <a:pt x="1138" y="506"/>
                    <a:pt x="1138" y="506"/>
                  </a:cubicBezTo>
                  <a:cubicBezTo>
                    <a:pt x="1128" y="506"/>
                    <a:pt x="1118" y="506"/>
                    <a:pt x="1107" y="496"/>
                  </a:cubicBezTo>
                  <a:close/>
                  <a:moveTo>
                    <a:pt x="1269" y="446"/>
                  </a:moveTo>
                  <a:cubicBezTo>
                    <a:pt x="1279" y="446"/>
                    <a:pt x="1279" y="456"/>
                    <a:pt x="1289" y="456"/>
                  </a:cubicBezTo>
                  <a:cubicBezTo>
                    <a:pt x="1279" y="456"/>
                    <a:pt x="1279" y="456"/>
                    <a:pt x="1279" y="466"/>
                  </a:cubicBezTo>
                  <a:cubicBezTo>
                    <a:pt x="1289" y="476"/>
                    <a:pt x="1309" y="476"/>
                    <a:pt x="1319" y="486"/>
                  </a:cubicBezTo>
                  <a:cubicBezTo>
                    <a:pt x="1310" y="476"/>
                    <a:pt x="1309" y="476"/>
                    <a:pt x="1309" y="468"/>
                  </a:cubicBezTo>
                  <a:lnTo>
                    <a:pt x="1309" y="468"/>
                  </a:lnTo>
                  <a:cubicBezTo>
                    <a:pt x="1309" y="476"/>
                    <a:pt x="1310" y="476"/>
                    <a:pt x="1319" y="476"/>
                  </a:cubicBezTo>
                  <a:lnTo>
                    <a:pt x="1319" y="486"/>
                  </a:lnTo>
                  <a:lnTo>
                    <a:pt x="1339" y="486"/>
                  </a:lnTo>
                  <a:cubicBezTo>
                    <a:pt x="1339" y="496"/>
                    <a:pt x="1339" y="496"/>
                    <a:pt x="1349" y="506"/>
                  </a:cubicBezTo>
                  <a:cubicBezTo>
                    <a:pt x="1349" y="506"/>
                    <a:pt x="1349" y="496"/>
                    <a:pt x="1360" y="496"/>
                  </a:cubicBezTo>
                  <a:cubicBezTo>
                    <a:pt x="1360" y="506"/>
                    <a:pt x="1360" y="506"/>
                    <a:pt x="1369" y="506"/>
                  </a:cubicBezTo>
                  <a:lnTo>
                    <a:pt x="1369" y="516"/>
                  </a:lnTo>
                  <a:lnTo>
                    <a:pt x="1360" y="526"/>
                  </a:lnTo>
                  <a:cubicBezTo>
                    <a:pt x="1329" y="516"/>
                    <a:pt x="1299" y="496"/>
                    <a:pt x="1269" y="476"/>
                  </a:cubicBezTo>
                  <a:lnTo>
                    <a:pt x="1269" y="466"/>
                  </a:lnTo>
                  <a:lnTo>
                    <a:pt x="1279" y="466"/>
                  </a:lnTo>
                  <a:lnTo>
                    <a:pt x="1269" y="456"/>
                  </a:lnTo>
                  <a:lnTo>
                    <a:pt x="1269" y="446"/>
                  </a:lnTo>
                  <a:close/>
                  <a:moveTo>
                    <a:pt x="1792" y="496"/>
                  </a:moveTo>
                  <a:lnTo>
                    <a:pt x="1792" y="496"/>
                  </a:lnTo>
                  <a:cubicBezTo>
                    <a:pt x="1812" y="506"/>
                    <a:pt x="1823" y="516"/>
                    <a:pt x="1843" y="536"/>
                  </a:cubicBezTo>
                  <a:lnTo>
                    <a:pt x="1832" y="536"/>
                  </a:lnTo>
                  <a:cubicBezTo>
                    <a:pt x="1823" y="526"/>
                    <a:pt x="1802" y="516"/>
                    <a:pt x="1792" y="496"/>
                  </a:cubicBezTo>
                  <a:close/>
                  <a:moveTo>
                    <a:pt x="2366" y="476"/>
                  </a:moveTo>
                  <a:lnTo>
                    <a:pt x="2406" y="516"/>
                  </a:lnTo>
                  <a:cubicBezTo>
                    <a:pt x="2414" y="525"/>
                    <a:pt x="2423" y="539"/>
                    <a:pt x="2431" y="550"/>
                  </a:cubicBezTo>
                  <a:lnTo>
                    <a:pt x="2431" y="550"/>
                  </a:lnTo>
                  <a:cubicBezTo>
                    <a:pt x="2406" y="527"/>
                    <a:pt x="2382" y="502"/>
                    <a:pt x="2356" y="476"/>
                  </a:cubicBezTo>
                  <a:close/>
                  <a:moveTo>
                    <a:pt x="1752" y="556"/>
                  </a:moveTo>
                  <a:cubicBezTo>
                    <a:pt x="1752" y="567"/>
                    <a:pt x="1762" y="567"/>
                    <a:pt x="1762" y="567"/>
                  </a:cubicBezTo>
                  <a:lnTo>
                    <a:pt x="1752" y="567"/>
                  </a:lnTo>
                  <a:lnTo>
                    <a:pt x="1752" y="556"/>
                  </a:lnTo>
                  <a:close/>
                  <a:moveTo>
                    <a:pt x="1782" y="506"/>
                  </a:moveTo>
                  <a:cubicBezTo>
                    <a:pt x="1802" y="526"/>
                    <a:pt x="1812" y="536"/>
                    <a:pt x="1832" y="547"/>
                  </a:cubicBezTo>
                  <a:cubicBezTo>
                    <a:pt x="1823" y="556"/>
                    <a:pt x="1823" y="556"/>
                    <a:pt x="1823" y="567"/>
                  </a:cubicBezTo>
                  <a:lnTo>
                    <a:pt x="1823" y="556"/>
                  </a:lnTo>
                  <a:cubicBezTo>
                    <a:pt x="1802" y="547"/>
                    <a:pt x="1792" y="536"/>
                    <a:pt x="1782" y="526"/>
                  </a:cubicBezTo>
                  <a:lnTo>
                    <a:pt x="1782" y="506"/>
                  </a:lnTo>
                  <a:close/>
                  <a:moveTo>
                    <a:pt x="1823" y="355"/>
                  </a:moveTo>
                  <a:lnTo>
                    <a:pt x="1933" y="466"/>
                  </a:lnTo>
                  <a:cubicBezTo>
                    <a:pt x="1927" y="472"/>
                    <a:pt x="1921" y="479"/>
                    <a:pt x="1915" y="486"/>
                  </a:cubicBezTo>
                  <a:lnTo>
                    <a:pt x="1915" y="486"/>
                  </a:lnTo>
                  <a:cubicBezTo>
                    <a:pt x="1914" y="486"/>
                    <a:pt x="1914" y="486"/>
                    <a:pt x="1913" y="486"/>
                  </a:cubicBezTo>
                  <a:cubicBezTo>
                    <a:pt x="1912" y="488"/>
                    <a:pt x="1911" y="490"/>
                    <a:pt x="1911" y="492"/>
                  </a:cubicBezTo>
                  <a:lnTo>
                    <a:pt x="1911" y="492"/>
                  </a:lnTo>
                  <a:cubicBezTo>
                    <a:pt x="1912" y="490"/>
                    <a:pt x="1914" y="488"/>
                    <a:pt x="1915" y="486"/>
                  </a:cubicBezTo>
                  <a:lnTo>
                    <a:pt x="1915" y="486"/>
                  </a:lnTo>
                  <a:cubicBezTo>
                    <a:pt x="1923" y="488"/>
                    <a:pt x="1924" y="496"/>
                    <a:pt x="1933" y="496"/>
                  </a:cubicBezTo>
                  <a:cubicBezTo>
                    <a:pt x="1943" y="496"/>
                    <a:pt x="1953" y="506"/>
                    <a:pt x="1953" y="506"/>
                  </a:cubicBezTo>
                  <a:cubicBezTo>
                    <a:pt x="1943" y="516"/>
                    <a:pt x="1943" y="516"/>
                    <a:pt x="1933" y="516"/>
                  </a:cubicBezTo>
                  <a:lnTo>
                    <a:pt x="1933" y="506"/>
                  </a:lnTo>
                  <a:lnTo>
                    <a:pt x="1903" y="567"/>
                  </a:lnTo>
                  <a:cubicBezTo>
                    <a:pt x="1893" y="538"/>
                    <a:pt x="1902" y="519"/>
                    <a:pt x="1911" y="492"/>
                  </a:cubicBezTo>
                  <a:lnTo>
                    <a:pt x="1911" y="492"/>
                  </a:lnTo>
                  <a:cubicBezTo>
                    <a:pt x="1895" y="514"/>
                    <a:pt x="1884" y="540"/>
                    <a:pt x="1887" y="561"/>
                  </a:cubicBezTo>
                  <a:lnTo>
                    <a:pt x="1887" y="561"/>
                  </a:lnTo>
                  <a:lnTo>
                    <a:pt x="1863" y="536"/>
                  </a:lnTo>
                  <a:cubicBezTo>
                    <a:pt x="1863" y="536"/>
                    <a:pt x="1863" y="526"/>
                    <a:pt x="1852" y="516"/>
                  </a:cubicBezTo>
                  <a:lnTo>
                    <a:pt x="1843" y="526"/>
                  </a:lnTo>
                  <a:cubicBezTo>
                    <a:pt x="1832" y="506"/>
                    <a:pt x="1823" y="496"/>
                    <a:pt x="1802" y="486"/>
                  </a:cubicBezTo>
                  <a:cubicBezTo>
                    <a:pt x="1820" y="451"/>
                    <a:pt x="1830" y="416"/>
                    <a:pt x="1812" y="394"/>
                  </a:cubicBezTo>
                  <a:lnTo>
                    <a:pt x="1812" y="394"/>
                  </a:lnTo>
                  <a:cubicBezTo>
                    <a:pt x="1816" y="397"/>
                    <a:pt x="1821" y="400"/>
                    <a:pt x="1827" y="400"/>
                  </a:cubicBezTo>
                  <a:cubicBezTo>
                    <a:pt x="1832" y="400"/>
                    <a:pt x="1837" y="398"/>
                    <a:pt x="1843" y="395"/>
                  </a:cubicBezTo>
                  <a:lnTo>
                    <a:pt x="1823" y="355"/>
                  </a:lnTo>
                  <a:close/>
                  <a:moveTo>
                    <a:pt x="1772" y="536"/>
                  </a:moveTo>
                  <a:lnTo>
                    <a:pt x="1782" y="547"/>
                  </a:lnTo>
                  <a:lnTo>
                    <a:pt x="1812" y="576"/>
                  </a:lnTo>
                  <a:lnTo>
                    <a:pt x="1812" y="576"/>
                  </a:lnTo>
                  <a:lnTo>
                    <a:pt x="1792" y="567"/>
                  </a:lnTo>
                  <a:cubicBezTo>
                    <a:pt x="1782" y="567"/>
                    <a:pt x="1772" y="556"/>
                    <a:pt x="1762" y="547"/>
                  </a:cubicBezTo>
                  <a:cubicBezTo>
                    <a:pt x="1762" y="547"/>
                    <a:pt x="1762" y="536"/>
                    <a:pt x="1772" y="536"/>
                  </a:cubicBezTo>
                  <a:close/>
                  <a:moveTo>
                    <a:pt x="1530" y="456"/>
                  </a:moveTo>
                  <a:lnTo>
                    <a:pt x="1611" y="506"/>
                  </a:lnTo>
                  <a:lnTo>
                    <a:pt x="1641" y="516"/>
                  </a:lnTo>
                  <a:lnTo>
                    <a:pt x="1641" y="526"/>
                  </a:lnTo>
                  <a:lnTo>
                    <a:pt x="1611" y="516"/>
                  </a:lnTo>
                  <a:lnTo>
                    <a:pt x="1581" y="496"/>
                  </a:lnTo>
                  <a:cubicBezTo>
                    <a:pt x="1581" y="516"/>
                    <a:pt x="1581" y="536"/>
                    <a:pt x="1570" y="547"/>
                  </a:cubicBezTo>
                  <a:cubicBezTo>
                    <a:pt x="1570" y="526"/>
                    <a:pt x="1581" y="496"/>
                    <a:pt x="1550" y="496"/>
                  </a:cubicBezTo>
                  <a:cubicBezTo>
                    <a:pt x="1581" y="506"/>
                    <a:pt x="1530" y="556"/>
                    <a:pt x="1550" y="567"/>
                  </a:cubicBezTo>
                  <a:cubicBezTo>
                    <a:pt x="1550" y="567"/>
                    <a:pt x="1550" y="576"/>
                    <a:pt x="1541" y="576"/>
                  </a:cubicBezTo>
                  <a:lnTo>
                    <a:pt x="1530" y="567"/>
                  </a:lnTo>
                  <a:cubicBezTo>
                    <a:pt x="1521" y="556"/>
                    <a:pt x="1510" y="536"/>
                    <a:pt x="1521" y="506"/>
                  </a:cubicBezTo>
                  <a:cubicBezTo>
                    <a:pt x="1530" y="496"/>
                    <a:pt x="1541" y="476"/>
                    <a:pt x="1530" y="456"/>
                  </a:cubicBezTo>
                  <a:close/>
                  <a:moveTo>
                    <a:pt x="1802" y="576"/>
                  </a:moveTo>
                  <a:lnTo>
                    <a:pt x="1802" y="587"/>
                  </a:lnTo>
                  <a:cubicBezTo>
                    <a:pt x="1802" y="576"/>
                    <a:pt x="1802" y="576"/>
                    <a:pt x="1792" y="576"/>
                  </a:cubicBezTo>
                  <a:close/>
                  <a:moveTo>
                    <a:pt x="1883" y="576"/>
                  </a:moveTo>
                  <a:cubicBezTo>
                    <a:pt x="1883" y="587"/>
                    <a:pt x="1883" y="587"/>
                    <a:pt x="1893" y="587"/>
                  </a:cubicBezTo>
                  <a:cubicBezTo>
                    <a:pt x="1893" y="576"/>
                    <a:pt x="1883" y="576"/>
                    <a:pt x="1883" y="576"/>
                  </a:cubicBezTo>
                  <a:close/>
                  <a:moveTo>
                    <a:pt x="1047" y="506"/>
                  </a:moveTo>
                  <a:cubicBezTo>
                    <a:pt x="1027" y="536"/>
                    <a:pt x="1017" y="567"/>
                    <a:pt x="997" y="596"/>
                  </a:cubicBezTo>
                  <a:cubicBezTo>
                    <a:pt x="987" y="607"/>
                    <a:pt x="977" y="607"/>
                    <a:pt x="967" y="607"/>
                  </a:cubicBezTo>
                  <a:lnTo>
                    <a:pt x="967" y="596"/>
                  </a:lnTo>
                  <a:cubicBezTo>
                    <a:pt x="997" y="567"/>
                    <a:pt x="1017" y="536"/>
                    <a:pt x="1047" y="506"/>
                  </a:cubicBezTo>
                  <a:close/>
                  <a:moveTo>
                    <a:pt x="1863" y="556"/>
                  </a:moveTo>
                  <a:lnTo>
                    <a:pt x="1883" y="576"/>
                  </a:lnTo>
                  <a:cubicBezTo>
                    <a:pt x="1883" y="569"/>
                    <a:pt x="1883" y="567"/>
                    <a:pt x="1888" y="567"/>
                  </a:cubicBezTo>
                  <a:lnTo>
                    <a:pt x="1888" y="567"/>
                  </a:lnTo>
                  <a:cubicBezTo>
                    <a:pt x="1889" y="570"/>
                    <a:pt x="1891" y="573"/>
                    <a:pt x="1893" y="576"/>
                  </a:cubicBezTo>
                  <a:lnTo>
                    <a:pt x="1893" y="587"/>
                  </a:lnTo>
                  <a:cubicBezTo>
                    <a:pt x="1893" y="596"/>
                    <a:pt x="1883" y="596"/>
                    <a:pt x="1883" y="596"/>
                  </a:cubicBezTo>
                  <a:cubicBezTo>
                    <a:pt x="1883" y="596"/>
                    <a:pt x="1872" y="596"/>
                    <a:pt x="1872" y="587"/>
                  </a:cubicBezTo>
                  <a:lnTo>
                    <a:pt x="1872" y="596"/>
                  </a:lnTo>
                  <a:lnTo>
                    <a:pt x="1852" y="587"/>
                  </a:lnTo>
                  <a:lnTo>
                    <a:pt x="1872" y="607"/>
                  </a:lnTo>
                  <a:cubicBezTo>
                    <a:pt x="1863" y="607"/>
                    <a:pt x="1863" y="596"/>
                    <a:pt x="1852" y="596"/>
                  </a:cubicBezTo>
                  <a:lnTo>
                    <a:pt x="1852" y="587"/>
                  </a:lnTo>
                  <a:lnTo>
                    <a:pt x="1863" y="576"/>
                  </a:lnTo>
                  <a:cubicBezTo>
                    <a:pt x="1863" y="587"/>
                    <a:pt x="1872" y="587"/>
                    <a:pt x="1872" y="587"/>
                  </a:cubicBezTo>
                  <a:lnTo>
                    <a:pt x="1883" y="576"/>
                  </a:lnTo>
                  <a:cubicBezTo>
                    <a:pt x="1872" y="576"/>
                    <a:pt x="1872" y="567"/>
                    <a:pt x="1863" y="567"/>
                  </a:cubicBezTo>
                  <a:lnTo>
                    <a:pt x="1863" y="556"/>
                  </a:lnTo>
                  <a:close/>
                  <a:moveTo>
                    <a:pt x="1691" y="556"/>
                  </a:moveTo>
                  <a:cubicBezTo>
                    <a:pt x="1702" y="556"/>
                    <a:pt x="1722" y="567"/>
                    <a:pt x="1732" y="587"/>
                  </a:cubicBezTo>
                  <a:cubicBezTo>
                    <a:pt x="1742" y="587"/>
                    <a:pt x="1742" y="587"/>
                    <a:pt x="1742" y="576"/>
                  </a:cubicBezTo>
                  <a:lnTo>
                    <a:pt x="1782" y="607"/>
                  </a:lnTo>
                  <a:lnTo>
                    <a:pt x="1782" y="617"/>
                  </a:lnTo>
                  <a:lnTo>
                    <a:pt x="1772" y="617"/>
                  </a:lnTo>
                  <a:lnTo>
                    <a:pt x="1732" y="587"/>
                  </a:lnTo>
                  <a:lnTo>
                    <a:pt x="1691" y="556"/>
                  </a:lnTo>
                  <a:close/>
                  <a:moveTo>
                    <a:pt x="1148" y="526"/>
                  </a:moveTo>
                  <a:cubicBezTo>
                    <a:pt x="1138" y="556"/>
                    <a:pt x="1118" y="596"/>
                    <a:pt x="1138" y="627"/>
                  </a:cubicBezTo>
                  <a:cubicBezTo>
                    <a:pt x="1168" y="576"/>
                    <a:pt x="1158" y="576"/>
                    <a:pt x="1148" y="526"/>
                  </a:cubicBezTo>
                  <a:close/>
                  <a:moveTo>
                    <a:pt x="1843" y="607"/>
                  </a:moveTo>
                  <a:lnTo>
                    <a:pt x="1863" y="627"/>
                  </a:lnTo>
                  <a:lnTo>
                    <a:pt x="1843" y="617"/>
                  </a:lnTo>
                  <a:lnTo>
                    <a:pt x="1843" y="607"/>
                  </a:lnTo>
                  <a:close/>
                  <a:moveTo>
                    <a:pt x="987" y="627"/>
                  </a:moveTo>
                  <a:cubicBezTo>
                    <a:pt x="987" y="637"/>
                    <a:pt x="977" y="637"/>
                    <a:pt x="977" y="647"/>
                  </a:cubicBezTo>
                  <a:lnTo>
                    <a:pt x="977" y="637"/>
                  </a:lnTo>
                  <a:cubicBezTo>
                    <a:pt x="977" y="637"/>
                    <a:pt x="977" y="627"/>
                    <a:pt x="987" y="627"/>
                  </a:cubicBezTo>
                  <a:close/>
                  <a:moveTo>
                    <a:pt x="1823" y="627"/>
                  </a:moveTo>
                  <a:lnTo>
                    <a:pt x="1832" y="637"/>
                  </a:lnTo>
                  <a:lnTo>
                    <a:pt x="1843" y="637"/>
                  </a:lnTo>
                  <a:cubicBezTo>
                    <a:pt x="1832" y="647"/>
                    <a:pt x="1823" y="647"/>
                    <a:pt x="1823" y="647"/>
                  </a:cubicBezTo>
                  <a:lnTo>
                    <a:pt x="1812" y="647"/>
                  </a:lnTo>
                  <a:cubicBezTo>
                    <a:pt x="1823" y="647"/>
                    <a:pt x="1823" y="637"/>
                    <a:pt x="1823" y="627"/>
                  </a:cubicBezTo>
                  <a:close/>
                  <a:moveTo>
                    <a:pt x="1239" y="476"/>
                  </a:moveTo>
                  <a:lnTo>
                    <a:pt x="1269" y="526"/>
                  </a:lnTo>
                  <a:lnTo>
                    <a:pt x="1269" y="486"/>
                  </a:lnTo>
                  <a:cubicBezTo>
                    <a:pt x="1299" y="496"/>
                    <a:pt x="1329" y="516"/>
                    <a:pt x="1349" y="536"/>
                  </a:cubicBezTo>
                  <a:lnTo>
                    <a:pt x="1329" y="536"/>
                  </a:lnTo>
                  <a:lnTo>
                    <a:pt x="1329" y="547"/>
                  </a:lnTo>
                  <a:cubicBezTo>
                    <a:pt x="1309" y="556"/>
                    <a:pt x="1299" y="567"/>
                    <a:pt x="1279" y="576"/>
                  </a:cubicBezTo>
                  <a:lnTo>
                    <a:pt x="1269" y="567"/>
                  </a:lnTo>
                  <a:lnTo>
                    <a:pt x="1269" y="596"/>
                  </a:lnTo>
                  <a:cubicBezTo>
                    <a:pt x="1259" y="596"/>
                    <a:pt x="1259" y="607"/>
                    <a:pt x="1248" y="607"/>
                  </a:cubicBezTo>
                  <a:cubicBezTo>
                    <a:pt x="1208" y="617"/>
                    <a:pt x="1158" y="647"/>
                    <a:pt x="1118" y="657"/>
                  </a:cubicBezTo>
                  <a:cubicBezTo>
                    <a:pt x="1107" y="646"/>
                    <a:pt x="1096" y="632"/>
                    <a:pt x="1079" y="632"/>
                  </a:cubicBezTo>
                  <a:cubicBezTo>
                    <a:pt x="1066" y="632"/>
                    <a:pt x="1049" y="641"/>
                    <a:pt x="1027" y="667"/>
                  </a:cubicBezTo>
                  <a:lnTo>
                    <a:pt x="1007" y="647"/>
                  </a:lnTo>
                  <a:cubicBezTo>
                    <a:pt x="997" y="596"/>
                    <a:pt x="1058" y="526"/>
                    <a:pt x="1098" y="506"/>
                  </a:cubicBezTo>
                  <a:cubicBezTo>
                    <a:pt x="1098" y="526"/>
                    <a:pt x="1118" y="526"/>
                    <a:pt x="1148" y="526"/>
                  </a:cubicBezTo>
                  <a:lnTo>
                    <a:pt x="1168" y="526"/>
                  </a:lnTo>
                  <a:cubicBezTo>
                    <a:pt x="1168" y="547"/>
                    <a:pt x="1168" y="567"/>
                    <a:pt x="1178" y="587"/>
                  </a:cubicBezTo>
                  <a:cubicBezTo>
                    <a:pt x="1183" y="592"/>
                    <a:pt x="1188" y="594"/>
                    <a:pt x="1193" y="594"/>
                  </a:cubicBezTo>
                  <a:cubicBezTo>
                    <a:pt x="1198" y="594"/>
                    <a:pt x="1203" y="592"/>
                    <a:pt x="1208" y="587"/>
                  </a:cubicBezTo>
                  <a:cubicBezTo>
                    <a:pt x="1269" y="547"/>
                    <a:pt x="1239" y="536"/>
                    <a:pt x="1219" y="536"/>
                  </a:cubicBezTo>
                  <a:cubicBezTo>
                    <a:pt x="1219" y="516"/>
                    <a:pt x="1228" y="496"/>
                    <a:pt x="1239" y="476"/>
                  </a:cubicBezTo>
                  <a:close/>
                  <a:moveTo>
                    <a:pt x="1611" y="657"/>
                  </a:moveTo>
                  <a:lnTo>
                    <a:pt x="1601" y="667"/>
                  </a:lnTo>
                  <a:cubicBezTo>
                    <a:pt x="1601" y="657"/>
                    <a:pt x="1601" y="657"/>
                    <a:pt x="1591" y="657"/>
                  </a:cubicBezTo>
                  <a:close/>
                  <a:moveTo>
                    <a:pt x="2557" y="717"/>
                  </a:moveTo>
                  <a:lnTo>
                    <a:pt x="2555" y="719"/>
                  </a:lnTo>
                  <a:lnTo>
                    <a:pt x="2555" y="719"/>
                  </a:lnTo>
                  <a:cubicBezTo>
                    <a:pt x="2556" y="719"/>
                    <a:pt x="2556" y="718"/>
                    <a:pt x="2557" y="717"/>
                  </a:cubicBezTo>
                  <a:close/>
                  <a:moveTo>
                    <a:pt x="856" y="717"/>
                  </a:moveTo>
                  <a:cubicBezTo>
                    <a:pt x="876" y="717"/>
                    <a:pt x="876" y="717"/>
                    <a:pt x="876" y="728"/>
                  </a:cubicBezTo>
                  <a:cubicBezTo>
                    <a:pt x="876" y="728"/>
                    <a:pt x="876" y="737"/>
                    <a:pt x="866" y="737"/>
                  </a:cubicBezTo>
                  <a:cubicBezTo>
                    <a:pt x="866" y="737"/>
                    <a:pt x="866" y="728"/>
                    <a:pt x="856" y="717"/>
                  </a:cubicBezTo>
                  <a:close/>
                  <a:moveTo>
                    <a:pt x="1178" y="758"/>
                  </a:moveTo>
                  <a:lnTo>
                    <a:pt x="1178" y="768"/>
                  </a:lnTo>
                  <a:lnTo>
                    <a:pt x="1168" y="778"/>
                  </a:lnTo>
                  <a:lnTo>
                    <a:pt x="1168" y="768"/>
                  </a:lnTo>
                  <a:cubicBezTo>
                    <a:pt x="1168" y="768"/>
                    <a:pt x="1168" y="758"/>
                    <a:pt x="1178" y="758"/>
                  </a:cubicBezTo>
                  <a:close/>
                  <a:moveTo>
                    <a:pt x="1219" y="788"/>
                  </a:moveTo>
                  <a:lnTo>
                    <a:pt x="1208" y="798"/>
                  </a:lnTo>
                  <a:lnTo>
                    <a:pt x="1208" y="788"/>
                  </a:lnTo>
                  <a:close/>
                  <a:moveTo>
                    <a:pt x="1128" y="808"/>
                  </a:moveTo>
                  <a:lnTo>
                    <a:pt x="1128" y="818"/>
                  </a:lnTo>
                  <a:cubicBezTo>
                    <a:pt x="1128" y="818"/>
                    <a:pt x="1118" y="828"/>
                    <a:pt x="1107" y="828"/>
                  </a:cubicBezTo>
                  <a:cubicBezTo>
                    <a:pt x="1118" y="818"/>
                    <a:pt x="1128" y="818"/>
                    <a:pt x="1128" y="808"/>
                  </a:cubicBezTo>
                  <a:close/>
                  <a:moveTo>
                    <a:pt x="2328" y="831"/>
                  </a:moveTo>
                  <a:cubicBezTo>
                    <a:pt x="2333" y="831"/>
                    <a:pt x="2336" y="833"/>
                    <a:pt x="2336" y="838"/>
                  </a:cubicBezTo>
                  <a:cubicBezTo>
                    <a:pt x="2329" y="838"/>
                    <a:pt x="2322" y="843"/>
                    <a:pt x="2316" y="843"/>
                  </a:cubicBezTo>
                  <a:cubicBezTo>
                    <a:pt x="2312" y="843"/>
                    <a:pt x="2309" y="842"/>
                    <a:pt x="2306" y="838"/>
                  </a:cubicBezTo>
                  <a:cubicBezTo>
                    <a:pt x="2316" y="833"/>
                    <a:pt x="2323" y="831"/>
                    <a:pt x="2328" y="831"/>
                  </a:cubicBezTo>
                  <a:close/>
                  <a:moveTo>
                    <a:pt x="1098" y="828"/>
                  </a:moveTo>
                  <a:lnTo>
                    <a:pt x="1098" y="838"/>
                  </a:lnTo>
                  <a:lnTo>
                    <a:pt x="1067" y="869"/>
                  </a:lnTo>
                  <a:cubicBezTo>
                    <a:pt x="1078" y="849"/>
                    <a:pt x="1087" y="838"/>
                    <a:pt x="1098" y="828"/>
                  </a:cubicBezTo>
                  <a:close/>
                  <a:moveTo>
                    <a:pt x="1611" y="818"/>
                  </a:moveTo>
                  <a:lnTo>
                    <a:pt x="1611" y="849"/>
                  </a:lnTo>
                  <a:cubicBezTo>
                    <a:pt x="1601" y="858"/>
                    <a:pt x="1601" y="869"/>
                    <a:pt x="1601" y="878"/>
                  </a:cubicBezTo>
                  <a:cubicBezTo>
                    <a:pt x="1594" y="882"/>
                    <a:pt x="1588" y="883"/>
                    <a:pt x="1581" y="883"/>
                  </a:cubicBezTo>
                  <a:cubicBezTo>
                    <a:pt x="1568" y="883"/>
                    <a:pt x="1554" y="878"/>
                    <a:pt x="1541" y="878"/>
                  </a:cubicBezTo>
                  <a:lnTo>
                    <a:pt x="1541" y="838"/>
                  </a:lnTo>
                  <a:cubicBezTo>
                    <a:pt x="1541" y="844"/>
                    <a:pt x="1541" y="850"/>
                    <a:pt x="1543" y="850"/>
                  </a:cubicBezTo>
                  <a:cubicBezTo>
                    <a:pt x="1544" y="850"/>
                    <a:pt x="1546" y="847"/>
                    <a:pt x="1550" y="838"/>
                  </a:cubicBezTo>
                  <a:cubicBezTo>
                    <a:pt x="1561" y="838"/>
                    <a:pt x="1561" y="828"/>
                    <a:pt x="1561" y="818"/>
                  </a:cubicBezTo>
                  <a:cubicBezTo>
                    <a:pt x="1570" y="828"/>
                    <a:pt x="1581" y="828"/>
                    <a:pt x="1570" y="838"/>
                  </a:cubicBezTo>
                  <a:lnTo>
                    <a:pt x="1611" y="818"/>
                  </a:lnTo>
                  <a:close/>
                  <a:moveTo>
                    <a:pt x="1098" y="889"/>
                  </a:moveTo>
                  <a:lnTo>
                    <a:pt x="1087" y="898"/>
                  </a:lnTo>
                  <a:lnTo>
                    <a:pt x="1078" y="889"/>
                  </a:lnTo>
                  <a:close/>
                  <a:moveTo>
                    <a:pt x="906" y="899"/>
                  </a:moveTo>
                  <a:cubicBezTo>
                    <a:pt x="906" y="909"/>
                    <a:pt x="896" y="909"/>
                    <a:pt x="896" y="919"/>
                  </a:cubicBezTo>
                  <a:lnTo>
                    <a:pt x="896" y="909"/>
                  </a:lnTo>
                  <a:cubicBezTo>
                    <a:pt x="896" y="909"/>
                    <a:pt x="906" y="909"/>
                    <a:pt x="906" y="899"/>
                  </a:cubicBezTo>
                  <a:close/>
                  <a:moveTo>
                    <a:pt x="937" y="878"/>
                  </a:moveTo>
                  <a:cubicBezTo>
                    <a:pt x="926" y="889"/>
                    <a:pt x="926" y="909"/>
                    <a:pt x="926" y="919"/>
                  </a:cubicBezTo>
                  <a:lnTo>
                    <a:pt x="926" y="889"/>
                  </a:lnTo>
                  <a:cubicBezTo>
                    <a:pt x="926" y="889"/>
                    <a:pt x="926" y="878"/>
                    <a:pt x="937" y="878"/>
                  </a:cubicBezTo>
                  <a:close/>
                  <a:moveTo>
                    <a:pt x="1128" y="889"/>
                  </a:moveTo>
                  <a:cubicBezTo>
                    <a:pt x="1118" y="898"/>
                    <a:pt x="1098" y="909"/>
                    <a:pt x="1087" y="919"/>
                  </a:cubicBezTo>
                  <a:cubicBezTo>
                    <a:pt x="1098" y="898"/>
                    <a:pt x="1107" y="889"/>
                    <a:pt x="1128" y="889"/>
                  </a:cubicBezTo>
                  <a:close/>
                  <a:moveTo>
                    <a:pt x="1058" y="758"/>
                  </a:moveTo>
                  <a:cubicBezTo>
                    <a:pt x="1067" y="788"/>
                    <a:pt x="1058" y="818"/>
                    <a:pt x="1047" y="849"/>
                  </a:cubicBezTo>
                  <a:cubicBezTo>
                    <a:pt x="1037" y="849"/>
                    <a:pt x="1027" y="869"/>
                    <a:pt x="1017" y="878"/>
                  </a:cubicBezTo>
                  <a:lnTo>
                    <a:pt x="997" y="878"/>
                  </a:lnTo>
                  <a:cubicBezTo>
                    <a:pt x="977" y="898"/>
                    <a:pt x="987" y="909"/>
                    <a:pt x="977" y="929"/>
                  </a:cubicBezTo>
                  <a:cubicBezTo>
                    <a:pt x="896" y="919"/>
                    <a:pt x="977" y="878"/>
                    <a:pt x="946" y="869"/>
                  </a:cubicBezTo>
                  <a:cubicBezTo>
                    <a:pt x="957" y="869"/>
                    <a:pt x="967" y="878"/>
                    <a:pt x="967" y="889"/>
                  </a:cubicBezTo>
                  <a:cubicBezTo>
                    <a:pt x="987" y="858"/>
                    <a:pt x="987" y="838"/>
                    <a:pt x="987" y="828"/>
                  </a:cubicBezTo>
                  <a:lnTo>
                    <a:pt x="1017" y="798"/>
                  </a:lnTo>
                  <a:lnTo>
                    <a:pt x="1017" y="798"/>
                  </a:lnTo>
                  <a:cubicBezTo>
                    <a:pt x="1007" y="818"/>
                    <a:pt x="1007" y="828"/>
                    <a:pt x="1007" y="828"/>
                  </a:cubicBezTo>
                  <a:lnTo>
                    <a:pt x="1047" y="768"/>
                  </a:lnTo>
                  <a:cubicBezTo>
                    <a:pt x="1047" y="768"/>
                    <a:pt x="1047" y="758"/>
                    <a:pt x="1058" y="758"/>
                  </a:cubicBezTo>
                  <a:close/>
                  <a:moveTo>
                    <a:pt x="1067" y="898"/>
                  </a:moveTo>
                  <a:lnTo>
                    <a:pt x="1067" y="939"/>
                  </a:lnTo>
                  <a:cubicBezTo>
                    <a:pt x="1067" y="949"/>
                    <a:pt x="1047" y="949"/>
                    <a:pt x="1037" y="949"/>
                  </a:cubicBezTo>
                  <a:cubicBezTo>
                    <a:pt x="1037" y="939"/>
                    <a:pt x="1027" y="929"/>
                    <a:pt x="1027" y="929"/>
                  </a:cubicBezTo>
                  <a:cubicBezTo>
                    <a:pt x="1037" y="909"/>
                    <a:pt x="1058" y="898"/>
                    <a:pt x="1067" y="898"/>
                  </a:cubicBezTo>
                  <a:close/>
                  <a:moveTo>
                    <a:pt x="2074" y="939"/>
                  </a:moveTo>
                  <a:cubicBezTo>
                    <a:pt x="2084" y="939"/>
                    <a:pt x="2094" y="949"/>
                    <a:pt x="2094" y="959"/>
                  </a:cubicBezTo>
                  <a:cubicBezTo>
                    <a:pt x="2084" y="959"/>
                    <a:pt x="2074" y="949"/>
                    <a:pt x="2064" y="949"/>
                  </a:cubicBezTo>
                  <a:cubicBezTo>
                    <a:pt x="2074" y="949"/>
                    <a:pt x="2074" y="939"/>
                    <a:pt x="2064" y="939"/>
                  </a:cubicBezTo>
                  <a:close/>
                  <a:moveTo>
                    <a:pt x="1118" y="1060"/>
                  </a:moveTo>
                  <a:lnTo>
                    <a:pt x="1118" y="1070"/>
                  </a:lnTo>
                  <a:cubicBezTo>
                    <a:pt x="1118" y="1080"/>
                    <a:pt x="1107" y="1090"/>
                    <a:pt x="1107" y="1090"/>
                  </a:cubicBezTo>
                  <a:lnTo>
                    <a:pt x="1087" y="1090"/>
                  </a:lnTo>
                  <a:lnTo>
                    <a:pt x="1118" y="1060"/>
                  </a:lnTo>
                  <a:close/>
                  <a:moveTo>
                    <a:pt x="1872" y="1623"/>
                  </a:moveTo>
                  <a:cubicBezTo>
                    <a:pt x="1883" y="1643"/>
                    <a:pt x="1863" y="1663"/>
                    <a:pt x="1843" y="1674"/>
                  </a:cubicBezTo>
                  <a:cubicBezTo>
                    <a:pt x="1852" y="1663"/>
                    <a:pt x="1852" y="1643"/>
                    <a:pt x="1852" y="1623"/>
                  </a:cubicBezTo>
                  <a:close/>
                  <a:moveTo>
                    <a:pt x="373" y="1674"/>
                  </a:moveTo>
                  <a:cubicBezTo>
                    <a:pt x="373" y="1694"/>
                    <a:pt x="363" y="1704"/>
                    <a:pt x="363" y="1724"/>
                  </a:cubicBezTo>
                  <a:cubicBezTo>
                    <a:pt x="363" y="1704"/>
                    <a:pt x="363" y="1694"/>
                    <a:pt x="373" y="1674"/>
                  </a:cubicBezTo>
                  <a:close/>
                  <a:moveTo>
                    <a:pt x="1957" y="1706"/>
                  </a:moveTo>
                  <a:lnTo>
                    <a:pt x="1957" y="1706"/>
                  </a:lnTo>
                  <a:cubicBezTo>
                    <a:pt x="1955" y="1713"/>
                    <a:pt x="1953" y="1719"/>
                    <a:pt x="1953" y="1724"/>
                  </a:cubicBezTo>
                  <a:cubicBezTo>
                    <a:pt x="1955" y="1717"/>
                    <a:pt x="1957" y="1711"/>
                    <a:pt x="1957" y="1706"/>
                  </a:cubicBezTo>
                  <a:close/>
                  <a:moveTo>
                    <a:pt x="300" y="1752"/>
                  </a:moveTo>
                  <a:cubicBezTo>
                    <a:pt x="310" y="1752"/>
                    <a:pt x="319" y="1775"/>
                    <a:pt x="333" y="1775"/>
                  </a:cubicBezTo>
                  <a:lnTo>
                    <a:pt x="313" y="1795"/>
                  </a:lnTo>
                  <a:lnTo>
                    <a:pt x="313" y="1784"/>
                  </a:lnTo>
                  <a:lnTo>
                    <a:pt x="302" y="1795"/>
                  </a:lnTo>
                  <a:lnTo>
                    <a:pt x="282" y="1775"/>
                  </a:lnTo>
                  <a:cubicBezTo>
                    <a:pt x="289" y="1758"/>
                    <a:pt x="294" y="1752"/>
                    <a:pt x="300" y="1752"/>
                  </a:cubicBezTo>
                  <a:close/>
                  <a:moveTo>
                    <a:pt x="353" y="1835"/>
                  </a:moveTo>
                  <a:lnTo>
                    <a:pt x="353" y="1916"/>
                  </a:lnTo>
                  <a:lnTo>
                    <a:pt x="333" y="1905"/>
                  </a:lnTo>
                  <a:lnTo>
                    <a:pt x="333" y="1925"/>
                  </a:lnTo>
                  <a:cubicBezTo>
                    <a:pt x="333" y="1925"/>
                    <a:pt x="333" y="1916"/>
                    <a:pt x="322" y="1905"/>
                  </a:cubicBezTo>
                  <a:cubicBezTo>
                    <a:pt x="322" y="1895"/>
                    <a:pt x="322" y="1885"/>
                    <a:pt x="313" y="1875"/>
                  </a:cubicBezTo>
                  <a:lnTo>
                    <a:pt x="333" y="1855"/>
                  </a:lnTo>
                  <a:lnTo>
                    <a:pt x="353" y="1835"/>
                  </a:lnTo>
                  <a:close/>
                  <a:moveTo>
                    <a:pt x="232" y="1916"/>
                  </a:moveTo>
                  <a:cubicBezTo>
                    <a:pt x="252" y="1916"/>
                    <a:pt x="252" y="1925"/>
                    <a:pt x="252" y="1945"/>
                  </a:cubicBezTo>
                  <a:cubicBezTo>
                    <a:pt x="242" y="1936"/>
                    <a:pt x="242" y="1925"/>
                    <a:pt x="232" y="1916"/>
                  </a:cubicBezTo>
                  <a:lnTo>
                    <a:pt x="232" y="1916"/>
                  </a:lnTo>
                  <a:cubicBezTo>
                    <a:pt x="252" y="1945"/>
                    <a:pt x="242" y="1945"/>
                    <a:pt x="232" y="1945"/>
                  </a:cubicBezTo>
                  <a:lnTo>
                    <a:pt x="222" y="1945"/>
                  </a:lnTo>
                  <a:lnTo>
                    <a:pt x="222" y="1916"/>
                  </a:lnTo>
                  <a:close/>
                  <a:moveTo>
                    <a:pt x="272" y="1936"/>
                  </a:moveTo>
                  <a:cubicBezTo>
                    <a:pt x="272" y="1945"/>
                    <a:pt x="282" y="1945"/>
                    <a:pt x="282" y="1945"/>
                  </a:cubicBezTo>
                  <a:lnTo>
                    <a:pt x="272" y="1956"/>
                  </a:lnTo>
                  <a:lnTo>
                    <a:pt x="272" y="1936"/>
                  </a:lnTo>
                  <a:close/>
                  <a:moveTo>
                    <a:pt x="1618" y="1985"/>
                  </a:moveTo>
                  <a:cubicBezTo>
                    <a:pt x="1616" y="1989"/>
                    <a:pt x="1613" y="1992"/>
                    <a:pt x="1611" y="1996"/>
                  </a:cubicBezTo>
                  <a:cubicBezTo>
                    <a:pt x="1618" y="1996"/>
                    <a:pt x="1620" y="1991"/>
                    <a:pt x="1618" y="1985"/>
                  </a:cubicBezTo>
                  <a:close/>
                  <a:moveTo>
                    <a:pt x="293" y="1956"/>
                  </a:moveTo>
                  <a:cubicBezTo>
                    <a:pt x="302" y="1986"/>
                    <a:pt x="313" y="2006"/>
                    <a:pt x="313" y="2036"/>
                  </a:cubicBezTo>
                  <a:cubicBezTo>
                    <a:pt x="293" y="2026"/>
                    <a:pt x="282" y="2026"/>
                    <a:pt x="272" y="2006"/>
                  </a:cubicBezTo>
                  <a:lnTo>
                    <a:pt x="302" y="2006"/>
                  </a:lnTo>
                  <a:cubicBezTo>
                    <a:pt x="272" y="2006"/>
                    <a:pt x="282" y="1976"/>
                    <a:pt x="293" y="1956"/>
                  </a:cubicBezTo>
                  <a:close/>
                  <a:moveTo>
                    <a:pt x="222" y="1986"/>
                  </a:moveTo>
                  <a:lnTo>
                    <a:pt x="222" y="1996"/>
                  </a:lnTo>
                  <a:lnTo>
                    <a:pt x="232" y="1996"/>
                  </a:lnTo>
                  <a:cubicBezTo>
                    <a:pt x="225" y="2023"/>
                    <a:pt x="223" y="2041"/>
                    <a:pt x="234" y="2041"/>
                  </a:cubicBezTo>
                  <a:cubicBezTo>
                    <a:pt x="239" y="2041"/>
                    <a:pt x="248" y="2036"/>
                    <a:pt x="262" y="2026"/>
                  </a:cubicBezTo>
                  <a:lnTo>
                    <a:pt x="262" y="2026"/>
                  </a:lnTo>
                  <a:cubicBezTo>
                    <a:pt x="252" y="2036"/>
                    <a:pt x="252" y="2056"/>
                    <a:pt x="242" y="2066"/>
                  </a:cubicBezTo>
                  <a:cubicBezTo>
                    <a:pt x="232" y="2056"/>
                    <a:pt x="212" y="2046"/>
                    <a:pt x="202" y="2036"/>
                  </a:cubicBezTo>
                  <a:cubicBezTo>
                    <a:pt x="212" y="2016"/>
                    <a:pt x="212" y="1996"/>
                    <a:pt x="222" y="1986"/>
                  </a:cubicBezTo>
                  <a:close/>
                  <a:moveTo>
                    <a:pt x="1588" y="2034"/>
                  </a:moveTo>
                  <a:cubicBezTo>
                    <a:pt x="1598" y="2034"/>
                    <a:pt x="1591" y="2056"/>
                    <a:pt x="1591" y="2056"/>
                  </a:cubicBezTo>
                  <a:lnTo>
                    <a:pt x="1581" y="2066"/>
                  </a:lnTo>
                  <a:lnTo>
                    <a:pt x="1570" y="2046"/>
                  </a:lnTo>
                  <a:lnTo>
                    <a:pt x="1581" y="2036"/>
                  </a:lnTo>
                  <a:cubicBezTo>
                    <a:pt x="1584" y="2035"/>
                    <a:pt x="1586" y="2034"/>
                    <a:pt x="1588" y="2034"/>
                  </a:cubicBezTo>
                  <a:close/>
                  <a:moveTo>
                    <a:pt x="1541" y="2086"/>
                  </a:moveTo>
                  <a:cubicBezTo>
                    <a:pt x="1550" y="2086"/>
                    <a:pt x="1550" y="2097"/>
                    <a:pt x="1561" y="2097"/>
                  </a:cubicBezTo>
                  <a:cubicBezTo>
                    <a:pt x="1550" y="2106"/>
                    <a:pt x="1541" y="2117"/>
                    <a:pt x="1530" y="2137"/>
                  </a:cubicBezTo>
                  <a:cubicBezTo>
                    <a:pt x="1530" y="2117"/>
                    <a:pt x="1530" y="2106"/>
                    <a:pt x="1521" y="2106"/>
                  </a:cubicBezTo>
                  <a:lnTo>
                    <a:pt x="1541" y="2086"/>
                  </a:lnTo>
                  <a:close/>
                  <a:moveTo>
                    <a:pt x="192" y="2077"/>
                  </a:moveTo>
                  <a:lnTo>
                    <a:pt x="161" y="2197"/>
                  </a:lnTo>
                  <a:cubicBezTo>
                    <a:pt x="161" y="2157"/>
                    <a:pt x="152" y="2117"/>
                    <a:pt x="172" y="2086"/>
                  </a:cubicBezTo>
                  <a:lnTo>
                    <a:pt x="172" y="2106"/>
                  </a:lnTo>
                  <a:cubicBezTo>
                    <a:pt x="172" y="2097"/>
                    <a:pt x="181" y="2086"/>
                    <a:pt x="192" y="2077"/>
                  </a:cubicBezTo>
                  <a:close/>
                  <a:moveTo>
                    <a:pt x="342" y="2147"/>
                  </a:moveTo>
                  <a:lnTo>
                    <a:pt x="342" y="2197"/>
                  </a:lnTo>
                  <a:cubicBezTo>
                    <a:pt x="333" y="2187"/>
                    <a:pt x="322" y="2187"/>
                    <a:pt x="313" y="2177"/>
                  </a:cubicBezTo>
                  <a:lnTo>
                    <a:pt x="313" y="2157"/>
                  </a:lnTo>
                  <a:cubicBezTo>
                    <a:pt x="322" y="2157"/>
                    <a:pt x="333" y="2147"/>
                    <a:pt x="342" y="2147"/>
                  </a:cubicBezTo>
                  <a:close/>
                  <a:moveTo>
                    <a:pt x="322" y="2197"/>
                  </a:moveTo>
                  <a:lnTo>
                    <a:pt x="333" y="2207"/>
                  </a:lnTo>
                  <a:lnTo>
                    <a:pt x="322" y="2207"/>
                  </a:lnTo>
                  <a:lnTo>
                    <a:pt x="322" y="2218"/>
                  </a:lnTo>
                  <a:lnTo>
                    <a:pt x="333" y="2218"/>
                  </a:lnTo>
                  <a:cubicBezTo>
                    <a:pt x="322" y="2218"/>
                    <a:pt x="322" y="2218"/>
                    <a:pt x="322" y="2227"/>
                  </a:cubicBezTo>
                  <a:lnTo>
                    <a:pt x="333" y="2227"/>
                  </a:lnTo>
                  <a:cubicBezTo>
                    <a:pt x="333" y="2247"/>
                    <a:pt x="333" y="2258"/>
                    <a:pt x="322" y="2278"/>
                  </a:cubicBezTo>
                  <a:cubicBezTo>
                    <a:pt x="317" y="2266"/>
                    <a:pt x="308" y="2262"/>
                    <a:pt x="299" y="2262"/>
                  </a:cubicBezTo>
                  <a:cubicBezTo>
                    <a:pt x="278" y="2262"/>
                    <a:pt x="251" y="2285"/>
                    <a:pt x="236" y="2285"/>
                  </a:cubicBezTo>
                  <a:cubicBezTo>
                    <a:pt x="225" y="2285"/>
                    <a:pt x="222" y="2272"/>
                    <a:pt x="232" y="2227"/>
                  </a:cubicBezTo>
                  <a:lnTo>
                    <a:pt x="232" y="2227"/>
                  </a:lnTo>
                  <a:cubicBezTo>
                    <a:pt x="235" y="2239"/>
                    <a:pt x="240" y="2243"/>
                    <a:pt x="247" y="2243"/>
                  </a:cubicBezTo>
                  <a:cubicBezTo>
                    <a:pt x="263" y="2243"/>
                    <a:pt x="288" y="2218"/>
                    <a:pt x="302" y="2218"/>
                  </a:cubicBezTo>
                  <a:cubicBezTo>
                    <a:pt x="313" y="2207"/>
                    <a:pt x="313" y="2207"/>
                    <a:pt x="313" y="2197"/>
                  </a:cubicBezTo>
                  <a:lnTo>
                    <a:pt x="322" y="2207"/>
                  </a:lnTo>
                  <a:lnTo>
                    <a:pt x="322" y="2197"/>
                  </a:lnTo>
                  <a:close/>
                  <a:moveTo>
                    <a:pt x="121" y="2238"/>
                  </a:moveTo>
                  <a:lnTo>
                    <a:pt x="91" y="2288"/>
                  </a:lnTo>
                  <a:cubicBezTo>
                    <a:pt x="101" y="2267"/>
                    <a:pt x="101" y="2247"/>
                    <a:pt x="121" y="2238"/>
                  </a:cubicBezTo>
                  <a:close/>
                  <a:moveTo>
                    <a:pt x="1430" y="2419"/>
                  </a:moveTo>
                  <a:lnTo>
                    <a:pt x="1420" y="2429"/>
                  </a:lnTo>
                  <a:lnTo>
                    <a:pt x="1409" y="2419"/>
                  </a:lnTo>
                  <a:close/>
                  <a:moveTo>
                    <a:pt x="675" y="2459"/>
                  </a:moveTo>
                  <a:lnTo>
                    <a:pt x="685" y="2469"/>
                  </a:lnTo>
                  <a:lnTo>
                    <a:pt x="665" y="2469"/>
                  </a:lnTo>
                  <a:cubicBezTo>
                    <a:pt x="675" y="2469"/>
                    <a:pt x="675" y="2469"/>
                    <a:pt x="675" y="2459"/>
                  </a:cubicBezTo>
                  <a:close/>
                  <a:moveTo>
                    <a:pt x="594" y="2408"/>
                  </a:moveTo>
                  <a:cubicBezTo>
                    <a:pt x="615" y="2419"/>
                    <a:pt x="635" y="2429"/>
                    <a:pt x="655" y="2449"/>
                  </a:cubicBezTo>
                  <a:cubicBezTo>
                    <a:pt x="655" y="2459"/>
                    <a:pt x="644" y="2479"/>
                    <a:pt x="644" y="2489"/>
                  </a:cubicBezTo>
                  <a:lnTo>
                    <a:pt x="644" y="2509"/>
                  </a:lnTo>
                  <a:lnTo>
                    <a:pt x="655" y="2520"/>
                  </a:lnTo>
                  <a:cubicBezTo>
                    <a:pt x="665" y="2499"/>
                    <a:pt x="675" y="2479"/>
                    <a:pt x="695" y="2469"/>
                  </a:cubicBezTo>
                  <a:cubicBezTo>
                    <a:pt x="695" y="2479"/>
                    <a:pt x="705" y="2479"/>
                    <a:pt x="705" y="2479"/>
                  </a:cubicBezTo>
                  <a:lnTo>
                    <a:pt x="644" y="2540"/>
                  </a:lnTo>
                  <a:lnTo>
                    <a:pt x="574" y="2489"/>
                  </a:lnTo>
                  <a:cubicBezTo>
                    <a:pt x="574" y="2459"/>
                    <a:pt x="584" y="2439"/>
                    <a:pt x="594" y="2408"/>
                  </a:cubicBezTo>
                  <a:close/>
                  <a:moveTo>
                    <a:pt x="685" y="2549"/>
                  </a:moveTo>
                  <a:cubicBezTo>
                    <a:pt x="685" y="2549"/>
                    <a:pt x="685" y="2560"/>
                    <a:pt x="675" y="2560"/>
                  </a:cubicBezTo>
                  <a:lnTo>
                    <a:pt x="665" y="2549"/>
                  </a:lnTo>
                  <a:close/>
                  <a:moveTo>
                    <a:pt x="383" y="2439"/>
                  </a:moveTo>
                  <a:lnTo>
                    <a:pt x="594" y="2580"/>
                  </a:lnTo>
                  <a:lnTo>
                    <a:pt x="393" y="2439"/>
                  </a:lnTo>
                  <a:close/>
                  <a:moveTo>
                    <a:pt x="607" y="2575"/>
                  </a:moveTo>
                  <a:lnTo>
                    <a:pt x="594" y="2580"/>
                  </a:lnTo>
                  <a:cubicBezTo>
                    <a:pt x="598" y="2580"/>
                    <a:pt x="603" y="2578"/>
                    <a:pt x="607" y="2575"/>
                  </a:cubicBezTo>
                  <a:close/>
                  <a:moveTo>
                    <a:pt x="1450" y="2439"/>
                  </a:moveTo>
                  <a:lnTo>
                    <a:pt x="1450" y="2439"/>
                  </a:lnTo>
                  <a:cubicBezTo>
                    <a:pt x="1440" y="2479"/>
                    <a:pt x="1420" y="2520"/>
                    <a:pt x="1400" y="2549"/>
                  </a:cubicBezTo>
                  <a:cubicBezTo>
                    <a:pt x="1371" y="2578"/>
                    <a:pt x="1351" y="2598"/>
                    <a:pt x="1315" y="2608"/>
                  </a:cubicBezTo>
                  <a:lnTo>
                    <a:pt x="1315" y="2608"/>
                  </a:lnTo>
                  <a:cubicBezTo>
                    <a:pt x="1319" y="2605"/>
                    <a:pt x="1319" y="2598"/>
                    <a:pt x="1319" y="2590"/>
                  </a:cubicBezTo>
                  <a:lnTo>
                    <a:pt x="1349" y="2529"/>
                  </a:lnTo>
                  <a:cubicBezTo>
                    <a:pt x="1380" y="2499"/>
                    <a:pt x="1420" y="2499"/>
                    <a:pt x="1430" y="2449"/>
                  </a:cubicBezTo>
                  <a:lnTo>
                    <a:pt x="1450" y="2439"/>
                  </a:lnTo>
                  <a:close/>
                  <a:moveTo>
                    <a:pt x="1128" y="2590"/>
                  </a:moveTo>
                  <a:cubicBezTo>
                    <a:pt x="1138" y="2590"/>
                    <a:pt x="1148" y="2600"/>
                    <a:pt x="1148" y="2610"/>
                  </a:cubicBezTo>
                  <a:lnTo>
                    <a:pt x="1128" y="2610"/>
                  </a:lnTo>
                  <a:lnTo>
                    <a:pt x="1148" y="2620"/>
                  </a:lnTo>
                  <a:lnTo>
                    <a:pt x="1138" y="2620"/>
                  </a:lnTo>
                  <a:lnTo>
                    <a:pt x="1128" y="2610"/>
                  </a:lnTo>
                  <a:lnTo>
                    <a:pt x="1128" y="2590"/>
                  </a:lnTo>
                  <a:close/>
                  <a:moveTo>
                    <a:pt x="363" y="2247"/>
                  </a:moveTo>
                  <a:lnTo>
                    <a:pt x="373" y="2258"/>
                  </a:lnTo>
                  <a:lnTo>
                    <a:pt x="393" y="2328"/>
                  </a:lnTo>
                  <a:lnTo>
                    <a:pt x="342" y="2338"/>
                  </a:lnTo>
                  <a:lnTo>
                    <a:pt x="383" y="2388"/>
                  </a:lnTo>
                  <a:cubicBezTo>
                    <a:pt x="403" y="2368"/>
                    <a:pt x="423" y="2338"/>
                    <a:pt x="454" y="2308"/>
                  </a:cubicBezTo>
                  <a:cubicBezTo>
                    <a:pt x="474" y="2328"/>
                    <a:pt x="483" y="2338"/>
                    <a:pt x="503" y="2348"/>
                  </a:cubicBezTo>
                  <a:cubicBezTo>
                    <a:pt x="494" y="2379"/>
                    <a:pt x="494" y="2419"/>
                    <a:pt x="494" y="2469"/>
                  </a:cubicBezTo>
                  <a:lnTo>
                    <a:pt x="534" y="2499"/>
                  </a:lnTo>
                  <a:lnTo>
                    <a:pt x="534" y="2489"/>
                  </a:lnTo>
                  <a:lnTo>
                    <a:pt x="635" y="2549"/>
                  </a:lnTo>
                  <a:cubicBezTo>
                    <a:pt x="623" y="2561"/>
                    <a:pt x="614" y="2570"/>
                    <a:pt x="607" y="2575"/>
                  </a:cubicBezTo>
                  <a:lnTo>
                    <a:pt x="607" y="2575"/>
                  </a:lnTo>
                  <a:lnTo>
                    <a:pt x="644" y="2560"/>
                  </a:lnTo>
                  <a:lnTo>
                    <a:pt x="675" y="2580"/>
                  </a:lnTo>
                  <a:cubicBezTo>
                    <a:pt x="665" y="2600"/>
                    <a:pt x="655" y="2630"/>
                    <a:pt x="644" y="2650"/>
                  </a:cubicBezTo>
                  <a:lnTo>
                    <a:pt x="302" y="2419"/>
                  </a:lnTo>
                  <a:cubicBezTo>
                    <a:pt x="293" y="2379"/>
                    <a:pt x="293" y="2348"/>
                    <a:pt x="282" y="2338"/>
                  </a:cubicBezTo>
                  <a:cubicBezTo>
                    <a:pt x="322" y="2318"/>
                    <a:pt x="333" y="2267"/>
                    <a:pt x="363" y="2247"/>
                  </a:cubicBezTo>
                  <a:close/>
                  <a:moveTo>
                    <a:pt x="1219" y="2640"/>
                  </a:moveTo>
                  <a:cubicBezTo>
                    <a:pt x="1208" y="2650"/>
                    <a:pt x="1208" y="2650"/>
                    <a:pt x="1208" y="2660"/>
                  </a:cubicBezTo>
                  <a:cubicBezTo>
                    <a:pt x="1198" y="2650"/>
                    <a:pt x="1198" y="2650"/>
                    <a:pt x="1188" y="2650"/>
                  </a:cubicBezTo>
                  <a:lnTo>
                    <a:pt x="1208" y="2660"/>
                  </a:lnTo>
                  <a:cubicBezTo>
                    <a:pt x="1198" y="2660"/>
                    <a:pt x="1188" y="2650"/>
                    <a:pt x="1178" y="2650"/>
                  </a:cubicBezTo>
                  <a:lnTo>
                    <a:pt x="1188" y="2650"/>
                  </a:lnTo>
                  <a:cubicBezTo>
                    <a:pt x="1198" y="2640"/>
                    <a:pt x="1208" y="2640"/>
                    <a:pt x="1219" y="2640"/>
                  </a:cubicBezTo>
                  <a:close/>
                  <a:moveTo>
                    <a:pt x="141" y="2298"/>
                  </a:moveTo>
                  <a:cubicBezTo>
                    <a:pt x="141" y="2328"/>
                    <a:pt x="131" y="2348"/>
                    <a:pt x="131" y="2379"/>
                  </a:cubicBezTo>
                  <a:lnTo>
                    <a:pt x="665" y="2731"/>
                  </a:lnTo>
                  <a:lnTo>
                    <a:pt x="91" y="2358"/>
                  </a:lnTo>
                  <a:lnTo>
                    <a:pt x="91" y="2318"/>
                  </a:lnTo>
                  <a:cubicBezTo>
                    <a:pt x="100" y="2327"/>
                    <a:pt x="110" y="2335"/>
                    <a:pt x="118" y="2335"/>
                  </a:cubicBezTo>
                  <a:cubicBezTo>
                    <a:pt x="128" y="2335"/>
                    <a:pt x="136" y="2325"/>
                    <a:pt x="141" y="2298"/>
                  </a:cubicBezTo>
                  <a:close/>
                  <a:moveTo>
                    <a:pt x="896" y="2569"/>
                  </a:moveTo>
                  <a:lnTo>
                    <a:pt x="917" y="2590"/>
                  </a:lnTo>
                  <a:lnTo>
                    <a:pt x="917" y="2580"/>
                  </a:lnTo>
                  <a:cubicBezTo>
                    <a:pt x="926" y="2590"/>
                    <a:pt x="926" y="2600"/>
                    <a:pt x="937" y="2610"/>
                  </a:cubicBezTo>
                  <a:cubicBezTo>
                    <a:pt x="906" y="2701"/>
                    <a:pt x="876" y="2791"/>
                    <a:pt x="896" y="2882"/>
                  </a:cubicBezTo>
                  <a:cubicBezTo>
                    <a:pt x="896" y="2862"/>
                    <a:pt x="886" y="2842"/>
                    <a:pt x="917" y="2811"/>
                  </a:cubicBezTo>
                  <a:cubicBezTo>
                    <a:pt x="937" y="2822"/>
                    <a:pt x="926" y="2851"/>
                    <a:pt x="937" y="2862"/>
                  </a:cubicBezTo>
                  <a:cubicBezTo>
                    <a:pt x="941" y="2864"/>
                    <a:pt x="944" y="2865"/>
                    <a:pt x="947" y="2865"/>
                  </a:cubicBezTo>
                  <a:cubicBezTo>
                    <a:pt x="967" y="2865"/>
                    <a:pt x="932" y="2797"/>
                    <a:pt x="977" y="2761"/>
                  </a:cubicBezTo>
                  <a:lnTo>
                    <a:pt x="997" y="2871"/>
                  </a:lnTo>
                  <a:lnTo>
                    <a:pt x="1027" y="2862"/>
                  </a:lnTo>
                  <a:cubicBezTo>
                    <a:pt x="1037" y="2902"/>
                    <a:pt x="1047" y="2932"/>
                    <a:pt x="1047" y="2932"/>
                  </a:cubicBezTo>
                  <a:cubicBezTo>
                    <a:pt x="1044" y="2929"/>
                    <a:pt x="1042" y="2928"/>
                    <a:pt x="1039" y="2928"/>
                  </a:cubicBezTo>
                  <a:cubicBezTo>
                    <a:pt x="1032" y="2928"/>
                    <a:pt x="1024" y="2937"/>
                    <a:pt x="1017" y="2952"/>
                  </a:cubicBezTo>
                  <a:lnTo>
                    <a:pt x="896" y="2882"/>
                  </a:lnTo>
                  <a:lnTo>
                    <a:pt x="756" y="2791"/>
                  </a:lnTo>
                  <a:cubicBezTo>
                    <a:pt x="776" y="2751"/>
                    <a:pt x="785" y="2721"/>
                    <a:pt x="765" y="2690"/>
                  </a:cubicBezTo>
                  <a:cubicBezTo>
                    <a:pt x="816" y="2660"/>
                    <a:pt x="856" y="2620"/>
                    <a:pt x="896" y="2569"/>
                  </a:cubicBezTo>
                  <a:close/>
                  <a:moveTo>
                    <a:pt x="1592" y="0"/>
                  </a:moveTo>
                  <a:cubicBezTo>
                    <a:pt x="1557" y="0"/>
                    <a:pt x="1453" y="79"/>
                    <a:pt x="1480" y="133"/>
                  </a:cubicBezTo>
                  <a:cubicBezTo>
                    <a:pt x="1487" y="132"/>
                    <a:pt x="1493" y="131"/>
                    <a:pt x="1498" y="131"/>
                  </a:cubicBezTo>
                  <a:cubicBezTo>
                    <a:pt x="1538" y="131"/>
                    <a:pt x="1491" y="186"/>
                    <a:pt x="1512" y="186"/>
                  </a:cubicBezTo>
                  <a:cubicBezTo>
                    <a:pt x="1519" y="186"/>
                    <a:pt x="1533" y="180"/>
                    <a:pt x="1561" y="164"/>
                  </a:cubicBezTo>
                  <a:lnTo>
                    <a:pt x="1561" y="164"/>
                  </a:lnTo>
                  <a:cubicBezTo>
                    <a:pt x="1581" y="184"/>
                    <a:pt x="1570" y="245"/>
                    <a:pt x="1530" y="274"/>
                  </a:cubicBezTo>
                  <a:cubicBezTo>
                    <a:pt x="1521" y="274"/>
                    <a:pt x="1521" y="285"/>
                    <a:pt x="1521" y="285"/>
                  </a:cubicBezTo>
                  <a:cubicBezTo>
                    <a:pt x="1521" y="274"/>
                    <a:pt x="1510" y="274"/>
                    <a:pt x="1510" y="265"/>
                  </a:cubicBezTo>
                  <a:cubicBezTo>
                    <a:pt x="1510" y="245"/>
                    <a:pt x="1530" y="234"/>
                    <a:pt x="1490" y="224"/>
                  </a:cubicBezTo>
                  <a:lnTo>
                    <a:pt x="1490" y="245"/>
                  </a:lnTo>
                  <a:cubicBezTo>
                    <a:pt x="1480" y="245"/>
                    <a:pt x="1470" y="234"/>
                    <a:pt x="1470" y="234"/>
                  </a:cubicBezTo>
                  <a:lnTo>
                    <a:pt x="1460" y="245"/>
                  </a:lnTo>
                  <a:cubicBezTo>
                    <a:pt x="1470" y="254"/>
                    <a:pt x="1470" y="265"/>
                    <a:pt x="1480" y="265"/>
                  </a:cubicBezTo>
                  <a:lnTo>
                    <a:pt x="1480" y="274"/>
                  </a:lnTo>
                  <a:lnTo>
                    <a:pt x="1460" y="254"/>
                  </a:lnTo>
                  <a:cubicBezTo>
                    <a:pt x="1460" y="265"/>
                    <a:pt x="1450" y="265"/>
                    <a:pt x="1450" y="274"/>
                  </a:cubicBezTo>
                  <a:cubicBezTo>
                    <a:pt x="1460" y="285"/>
                    <a:pt x="1480" y="295"/>
                    <a:pt x="1490" y="315"/>
                  </a:cubicBezTo>
                  <a:cubicBezTo>
                    <a:pt x="1490" y="311"/>
                    <a:pt x="1491" y="310"/>
                    <a:pt x="1493" y="310"/>
                  </a:cubicBezTo>
                  <a:cubicBezTo>
                    <a:pt x="1496" y="310"/>
                    <a:pt x="1500" y="315"/>
                    <a:pt x="1500" y="315"/>
                  </a:cubicBezTo>
                  <a:lnTo>
                    <a:pt x="1490" y="315"/>
                  </a:lnTo>
                  <a:cubicBezTo>
                    <a:pt x="1480" y="315"/>
                    <a:pt x="1470" y="325"/>
                    <a:pt x="1460" y="345"/>
                  </a:cubicBezTo>
                  <a:lnTo>
                    <a:pt x="1460" y="355"/>
                  </a:lnTo>
                  <a:lnTo>
                    <a:pt x="1450" y="345"/>
                  </a:lnTo>
                  <a:lnTo>
                    <a:pt x="1460" y="345"/>
                  </a:lnTo>
                  <a:lnTo>
                    <a:pt x="1440" y="325"/>
                  </a:lnTo>
                  <a:cubicBezTo>
                    <a:pt x="1430" y="315"/>
                    <a:pt x="1440" y="295"/>
                    <a:pt x="1450" y="274"/>
                  </a:cubicBezTo>
                  <a:cubicBezTo>
                    <a:pt x="1440" y="265"/>
                    <a:pt x="1430" y="254"/>
                    <a:pt x="1409" y="245"/>
                  </a:cubicBezTo>
                  <a:cubicBezTo>
                    <a:pt x="1420" y="234"/>
                    <a:pt x="1420" y="224"/>
                    <a:pt x="1420" y="214"/>
                  </a:cubicBezTo>
                  <a:lnTo>
                    <a:pt x="1409" y="214"/>
                  </a:lnTo>
                  <a:cubicBezTo>
                    <a:pt x="1409" y="204"/>
                    <a:pt x="1409" y="194"/>
                    <a:pt x="1420" y="184"/>
                  </a:cubicBezTo>
                  <a:cubicBezTo>
                    <a:pt x="1410" y="169"/>
                    <a:pt x="1397" y="164"/>
                    <a:pt x="1384" y="164"/>
                  </a:cubicBezTo>
                  <a:cubicBezTo>
                    <a:pt x="1372" y="164"/>
                    <a:pt x="1359" y="169"/>
                    <a:pt x="1349" y="174"/>
                  </a:cubicBezTo>
                  <a:cubicBezTo>
                    <a:pt x="1339" y="174"/>
                    <a:pt x="1339" y="174"/>
                    <a:pt x="1329" y="164"/>
                  </a:cubicBezTo>
                  <a:lnTo>
                    <a:pt x="1329" y="194"/>
                  </a:lnTo>
                  <a:cubicBezTo>
                    <a:pt x="1305" y="202"/>
                    <a:pt x="1287" y="217"/>
                    <a:pt x="1265" y="217"/>
                  </a:cubicBezTo>
                  <a:cubicBezTo>
                    <a:pt x="1260" y="217"/>
                    <a:pt x="1254" y="216"/>
                    <a:pt x="1248" y="214"/>
                  </a:cubicBezTo>
                  <a:lnTo>
                    <a:pt x="1248" y="214"/>
                  </a:lnTo>
                  <a:cubicBezTo>
                    <a:pt x="1259" y="224"/>
                    <a:pt x="1269" y="224"/>
                    <a:pt x="1269" y="224"/>
                  </a:cubicBezTo>
                  <a:lnTo>
                    <a:pt x="1198" y="265"/>
                  </a:lnTo>
                  <a:cubicBezTo>
                    <a:pt x="1208" y="260"/>
                    <a:pt x="1216" y="259"/>
                    <a:pt x="1222" y="259"/>
                  </a:cubicBezTo>
                  <a:cubicBezTo>
                    <a:pt x="1260" y="259"/>
                    <a:pt x="1236" y="329"/>
                    <a:pt x="1219" y="355"/>
                  </a:cubicBezTo>
                  <a:cubicBezTo>
                    <a:pt x="1208" y="365"/>
                    <a:pt x="1198" y="386"/>
                    <a:pt x="1178" y="395"/>
                  </a:cubicBezTo>
                  <a:cubicBezTo>
                    <a:pt x="1178" y="386"/>
                    <a:pt x="1168" y="386"/>
                    <a:pt x="1168" y="386"/>
                  </a:cubicBezTo>
                  <a:lnTo>
                    <a:pt x="1178" y="355"/>
                  </a:lnTo>
                  <a:cubicBezTo>
                    <a:pt x="1168" y="355"/>
                    <a:pt x="1158" y="365"/>
                    <a:pt x="1148" y="375"/>
                  </a:cubicBezTo>
                  <a:lnTo>
                    <a:pt x="1138" y="365"/>
                  </a:lnTo>
                  <a:cubicBezTo>
                    <a:pt x="1138" y="365"/>
                    <a:pt x="1128" y="365"/>
                    <a:pt x="1128" y="375"/>
                  </a:cubicBezTo>
                  <a:cubicBezTo>
                    <a:pt x="1138" y="375"/>
                    <a:pt x="1138" y="375"/>
                    <a:pt x="1148" y="386"/>
                  </a:cubicBezTo>
                  <a:lnTo>
                    <a:pt x="1138" y="395"/>
                  </a:lnTo>
                  <a:cubicBezTo>
                    <a:pt x="1128" y="426"/>
                    <a:pt x="1107" y="456"/>
                    <a:pt x="1087" y="476"/>
                  </a:cubicBezTo>
                  <a:cubicBezTo>
                    <a:pt x="1078" y="466"/>
                    <a:pt x="1067" y="466"/>
                    <a:pt x="1058" y="456"/>
                  </a:cubicBezTo>
                  <a:lnTo>
                    <a:pt x="1058" y="446"/>
                  </a:lnTo>
                  <a:cubicBezTo>
                    <a:pt x="1037" y="426"/>
                    <a:pt x="1037" y="395"/>
                    <a:pt x="1037" y="375"/>
                  </a:cubicBezTo>
                  <a:lnTo>
                    <a:pt x="917" y="456"/>
                  </a:lnTo>
                  <a:cubicBezTo>
                    <a:pt x="896" y="587"/>
                    <a:pt x="836" y="657"/>
                    <a:pt x="816" y="788"/>
                  </a:cubicBezTo>
                  <a:cubicBezTo>
                    <a:pt x="805" y="798"/>
                    <a:pt x="796" y="798"/>
                    <a:pt x="785" y="808"/>
                  </a:cubicBezTo>
                  <a:cubicBezTo>
                    <a:pt x="776" y="808"/>
                    <a:pt x="776" y="808"/>
                    <a:pt x="776" y="818"/>
                  </a:cubicBezTo>
                  <a:cubicBezTo>
                    <a:pt x="765" y="818"/>
                    <a:pt x="756" y="828"/>
                    <a:pt x="745" y="828"/>
                  </a:cubicBezTo>
                  <a:lnTo>
                    <a:pt x="765" y="828"/>
                  </a:lnTo>
                  <a:cubicBezTo>
                    <a:pt x="745" y="849"/>
                    <a:pt x="735" y="869"/>
                    <a:pt x="725" y="889"/>
                  </a:cubicBezTo>
                  <a:cubicBezTo>
                    <a:pt x="705" y="889"/>
                    <a:pt x="685" y="878"/>
                    <a:pt x="685" y="858"/>
                  </a:cubicBezTo>
                  <a:cubicBezTo>
                    <a:pt x="685" y="939"/>
                    <a:pt x="494" y="1030"/>
                    <a:pt x="503" y="1140"/>
                  </a:cubicBezTo>
                  <a:cubicBezTo>
                    <a:pt x="503" y="1140"/>
                    <a:pt x="524" y="1241"/>
                    <a:pt x="534" y="1352"/>
                  </a:cubicBezTo>
                  <a:cubicBezTo>
                    <a:pt x="524" y="1392"/>
                    <a:pt x="524" y="1422"/>
                    <a:pt x="544" y="1473"/>
                  </a:cubicBezTo>
                  <a:cubicBezTo>
                    <a:pt x="544" y="1502"/>
                    <a:pt x="544" y="1523"/>
                    <a:pt x="534" y="1533"/>
                  </a:cubicBezTo>
                  <a:cubicBezTo>
                    <a:pt x="503" y="1523"/>
                    <a:pt x="474" y="1523"/>
                    <a:pt x="443" y="1523"/>
                  </a:cubicBezTo>
                  <a:lnTo>
                    <a:pt x="423" y="1523"/>
                  </a:lnTo>
                  <a:cubicBezTo>
                    <a:pt x="423" y="1502"/>
                    <a:pt x="443" y="1482"/>
                    <a:pt x="423" y="1473"/>
                  </a:cubicBezTo>
                  <a:cubicBezTo>
                    <a:pt x="413" y="1493"/>
                    <a:pt x="403" y="1513"/>
                    <a:pt x="403" y="1533"/>
                  </a:cubicBezTo>
                  <a:cubicBezTo>
                    <a:pt x="403" y="1524"/>
                    <a:pt x="398" y="1520"/>
                    <a:pt x="391" y="1520"/>
                  </a:cubicBezTo>
                  <a:cubicBezTo>
                    <a:pt x="369" y="1520"/>
                    <a:pt x="320" y="1560"/>
                    <a:pt x="313" y="1583"/>
                  </a:cubicBezTo>
                  <a:cubicBezTo>
                    <a:pt x="302" y="1634"/>
                    <a:pt x="282" y="1694"/>
                    <a:pt x="252" y="1754"/>
                  </a:cubicBezTo>
                  <a:cubicBezTo>
                    <a:pt x="232" y="1804"/>
                    <a:pt x="202" y="1855"/>
                    <a:pt x="192" y="1895"/>
                  </a:cubicBezTo>
                  <a:lnTo>
                    <a:pt x="172" y="1895"/>
                  </a:lnTo>
                  <a:cubicBezTo>
                    <a:pt x="181" y="1895"/>
                    <a:pt x="181" y="1905"/>
                    <a:pt x="181" y="1916"/>
                  </a:cubicBezTo>
                  <a:cubicBezTo>
                    <a:pt x="181" y="1916"/>
                    <a:pt x="172" y="1925"/>
                    <a:pt x="172" y="1936"/>
                  </a:cubicBezTo>
                  <a:cubicBezTo>
                    <a:pt x="172" y="1927"/>
                    <a:pt x="172" y="1913"/>
                    <a:pt x="166" y="1913"/>
                  </a:cubicBezTo>
                  <a:cubicBezTo>
                    <a:pt x="165" y="1913"/>
                    <a:pt x="163" y="1913"/>
                    <a:pt x="161" y="1916"/>
                  </a:cubicBezTo>
                  <a:cubicBezTo>
                    <a:pt x="91" y="2077"/>
                    <a:pt x="40" y="2127"/>
                    <a:pt x="0" y="2338"/>
                  </a:cubicBezTo>
                  <a:lnTo>
                    <a:pt x="1067" y="3023"/>
                  </a:lnTo>
                  <a:cubicBezTo>
                    <a:pt x="1067" y="3023"/>
                    <a:pt x="1067" y="3003"/>
                    <a:pt x="1058" y="2972"/>
                  </a:cubicBezTo>
                  <a:cubicBezTo>
                    <a:pt x="1058" y="2952"/>
                    <a:pt x="1047" y="2932"/>
                    <a:pt x="1047" y="2932"/>
                  </a:cubicBezTo>
                  <a:lnTo>
                    <a:pt x="1047" y="2932"/>
                  </a:lnTo>
                  <a:cubicBezTo>
                    <a:pt x="1047" y="2932"/>
                    <a:pt x="1058" y="2942"/>
                    <a:pt x="1058" y="2962"/>
                  </a:cubicBezTo>
                  <a:cubicBezTo>
                    <a:pt x="1058" y="2952"/>
                    <a:pt x="1067" y="2952"/>
                    <a:pt x="1067" y="2942"/>
                  </a:cubicBezTo>
                  <a:cubicBezTo>
                    <a:pt x="1067" y="2952"/>
                    <a:pt x="1067" y="2952"/>
                    <a:pt x="1078" y="2962"/>
                  </a:cubicBezTo>
                  <a:cubicBezTo>
                    <a:pt x="1087" y="3012"/>
                    <a:pt x="1107" y="3063"/>
                    <a:pt x="1107" y="3063"/>
                  </a:cubicBezTo>
                  <a:cubicBezTo>
                    <a:pt x="1128" y="3032"/>
                    <a:pt x="1128" y="3003"/>
                    <a:pt x="1128" y="2972"/>
                  </a:cubicBezTo>
                  <a:cubicBezTo>
                    <a:pt x="1128" y="2942"/>
                    <a:pt x="1128" y="2912"/>
                    <a:pt x="1118" y="2882"/>
                  </a:cubicBezTo>
                  <a:cubicBezTo>
                    <a:pt x="1118" y="2811"/>
                    <a:pt x="1118" y="2751"/>
                    <a:pt x="1178" y="2710"/>
                  </a:cubicBezTo>
                  <a:cubicBezTo>
                    <a:pt x="1178" y="2721"/>
                    <a:pt x="1184" y="2723"/>
                    <a:pt x="1190" y="2723"/>
                  </a:cubicBezTo>
                  <a:cubicBezTo>
                    <a:pt x="1196" y="2723"/>
                    <a:pt x="1203" y="2721"/>
                    <a:pt x="1208" y="2721"/>
                  </a:cubicBezTo>
                  <a:cubicBezTo>
                    <a:pt x="1208" y="2701"/>
                    <a:pt x="1219" y="2681"/>
                    <a:pt x="1219" y="2660"/>
                  </a:cubicBezTo>
                  <a:cubicBezTo>
                    <a:pt x="1219" y="2660"/>
                    <a:pt x="1228" y="2650"/>
                    <a:pt x="1228" y="2640"/>
                  </a:cubicBezTo>
                  <a:cubicBezTo>
                    <a:pt x="1248" y="2660"/>
                    <a:pt x="1279" y="2670"/>
                    <a:pt x="1299" y="2690"/>
                  </a:cubicBezTo>
                  <a:cubicBezTo>
                    <a:pt x="1299" y="2670"/>
                    <a:pt x="1299" y="2650"/>
                    <a:pt x="1309" y="2640"/>
                  </a:cubicBezTo>
                  <a:cubicBezTo>
                    <a:pt x="1329" y="2681"/>
                    <a:pt x="1349" y="2670"/>
                    <a:pt x="1389" y="2681"/>
                  </a:cubicBezTo>
                  <a:cubicBezTo>
                    <a:pt x="1360" y="2650"/>
                    <a:pt x="1319" y="2640"/>
                    <a:pt x="1309" y="2630"/>
                  </a:cubicBezTo>
                  <a:cubicBezTo>
                    <a:pt x="1319" y="2610"/>
                    <a:pt x="1339" y="2600"/>
                    <a:pt x="1360" y="2590"/>
                  </a:cubicBezTo>
                  <a:cubicBezTo>
                    <a:pt x="1380" y="2590"/>
                    <a:pt x="1400" y="2580"/>
                    <a:pt x="1420" y="2569"/>
                  </a:cubicBezTo>
                  <a:cubicBezTo>
                    <a:pt x="1460" y="2549"/>
                    <a:pt x="1480" y="2529"/>
                    <a:pt x="1490" y="2479"/>
                  </a:cubicBezTo>
                  <a:cubicBezTo>
                    <a:pt x="1489" y="2477"/>
                    <a:pt x="1488" y="2476"/>
                    <a:pt x="1487" y="2476"/>
                  </a:cubicBezTo>
                  <a:cubicBezTo>
                    <a:pt x="1481" y="2476"/>
                    <a:pt x="1478" y="2516"/>
                    <a:pt x="1462" y="2516"/>
                  </a:cubicBezTo>
                  <a:cubicBezTo>
                    <a:pt x="1459" y="2516"/>
                    <a:pt x="1455" y="2514"/>
                    <a:pt x="1450" y="2509"/>
                  </a:cubicBezTo>
                  <a:cubicBezTo>
                    <a:pt x="1409" y="2419"/>
                    <a:pt x="1550" y="2459"/>
                    <a:pt x="1550" y="2388"/>
                  </a:cubicBezTo>
                  <a:lnTo>
                    <a:pt x="1480" y="2379"/>
                  </a:lnTo>
                  <a:cubicBezTo>
                    <a:pt x="1480" y="2358"/>
                    <a:pt x="1490" y="2308"/>
                    <a:pt x="1500" y="2288"/>
                  </a:cubicBezTo>
                  <a:cubicBezTo>
                    <a:pt x="1512" y="2288"/>
                    <a:pt x="1540" y="2274"/>
                    <a:pt x="1561" y="2274"/>
                  </a:cubicBezTo>
                  <a:cubicBezTo>
                    <a:pt x="1578" y="2274"/>
                    <a:pt x="1591" y="2282"/>
                    <a:pt x="1591" y="2308"/>
                  </a:cubicBezTo>
                  <a:cubicBezTo>
                    <a:pt x="1661" y="2238"/>
                    <a:pt x="1550" y="2167"/>
                    <a:pt x="1581" y="2086"/>
                  </a:cubicBezTo>
                  <a:cubicBezTo>
                    <a:pt x="1581" y="2086"/>
                    <a:pt x="1591" y="2086"/>
                    <a:pt x="1591" y="2077"/>
                  </a:cubicBezTo>
                  <a:lnTo>
                    <a:pt x="1591" y="2066"/>
                  </a:lnTo>
                  <a:cubicBezTo>
                    <a:pt x="1591" y="2056"/>
                    <a:pt x="1601" y="2056"/>
                    <a:pt x="1601" y="2046"/>
                  </a:cubicBezTo>
                  <a:cubicBezTo>
                    <a:pt x="1601" y="2036"/>
                    <a:pt x="1601" y="2006"/>
                    <a:pt x="1611" y="1986"/>
                  </a:cubicBezTo>
                  <a:lnTo>
                    <a:pt x="1611" y="1976"/>
                  </a:lnTo>
                  <a:cubicBezTo>
                    <a:pt x="1614" y="1979"/>
                    <a:pt x="1617" y="1982"/>
                    <a:pt x="1618" y="1985"/>
                  </a:cubicBezTo>
                  <a:lnTo>
                    <a:pt x="1618" y="1985"/>
                  </a:lnTo>
                  <a:cubicBezTo>
                    <a:pt x="1634" y="1960"/>
                    <a:pt x="1644" y="1942"/>
                    <a:pt x="1661" y="1916"/>
                  </a:cubicBezTo>
                  <a:lnTo>
                    <a:pt x="1671" y="1936"/>
                  </a:lnTo>
                  <a:cubicBezTo>
                    <a:pt x="1671" y="1925"/>
                    <a:pt x="1682" y="1916"/>
                    <a:pt x="1682" y="1905"/>
                  </a:cubicBezTo>
                  <a:cubicBezTo>
                    <a:pt x="1691" y="1885"/>
                    <a:pt x="1702" y="1875"/>
                    <a:pt x="1722" y="1865"/>
                  </a:cubicBezTo>
                  <a:cubicBezTo>
                    <a:pt x="1732" y="1865"/>
                    <a:pt x="1742" y="1885"/>
                    <a:pt x="1742" y="1916"/>
                  </a:cubicBezTo>
                  <a:lnTo>
                    <a:pt x="1742" y="1925"/>
                  </a:lnTo>
                  <a:lnTo>
                    <a:pt x="1742" y="1936"/>
                  </a:lnTo>
                  <a:lnTo>
                    <a:pt x="1752" y="1936"/>
                  </a:lnTo>
                  <a:cubicBezTo>
                    <a:pt x="1752" y="1936"/>
                    <a:pt x="1762" y="1936"/>
                    <a:pt x="1772" y="1945"/>
                  </a:cubicBezTo>
                  <a:cubicBezTo>
                    <a:pt x="1782" y="1895"/>
                    <a:pt x="1843" y="1895"/>
                    <a:pt x="1863" y="1875"/>
                  </a:cubicBezTo>
                  <a:cubicBezTo>
                    <a:pt x="1772" y="1835"/>
                    <a:pt x="1913" y="1775"/>
                    <a:pt x="1913" y="1734"/>
                  </a:cubicBezTo>
                  <a:lnTo>
                    <a:pt x="1933" y="1694"/>
                  </a:lnTo>
                  <a:lnTo>
                    <a:pt x="1943" y="1674"/>
                  </a:lnTo>
                  <a:cubicBezTo>
                    <a:pt x="1951" y="1681"/>
                    <a:pt x="1959" y="1689"/>
                    <a:pt x="1957" y="1706"/>
                  </a:cubicBezTo>
                  <a:lnTo>
                    <a:pt x="1957" y="1706"/>
                  </a:lnTo>
                  <a:cubicBezTo>
                    <a:pt x="1969" y="1677"/>
                    <a:pt x="2000" y="1642"/>
                    <a:pt x="1984" y="1634"/>
                  </a:cubicBezTo>
                  <a:cubicBezTo>
                    <a:pt x="1984" y="1634"/>
                    <a:pt x="2004" y="1603"/>
                    <a:pt x="2034" y="1573"/>
                  </a:cubicBezTo>
                  <a:cubicBezTo>
                    <a:pt x="2054" y="1543"/>
                    <a:pt x="2084" y="1513"/>
                    <a:pt x="2084" y="1513"/>
                  </a:cubicBezTo>
                  <a:lnTo>
                    <a:pt x="2104" y="1513"/>
                  </a:lnTo>
                  <a:cubicBezTo>
                    <a:pt x="2104" y="1513"/>
                    <a:pt x="2104" y="1502"/>
                    <a:pt x="2094" y="1502"/>
                  </a:cubicBezTo>
                  <a:cubicBezTo>
                    <a:pt x="2094" y="1502"/>
                    <a:pt x="2215" y="1372"/>
                    <a:pt x="2336" y="1271"/>
                  </a:cubicBezTo>
                  <a:cubicBezTo>
                    <a:pt x="2396" y="1221"/>
                    <a:pt x="2456" y="1171"/>
                    <a:pt x="2507" y="1140"/>
                  </a:cubicBezTo>
                  <a:cubicBezTo>
                    <a:pt x="2547" y="1110"/>
                    <a:pt x="2577" y="1090"/>
                    <a:pt x="2577" y="1090"/>
                  </a:cubicBezTo>
                  <a:lnTo>
                    <a:pt x="2577" y="1090"/>
                  </a:lnTo>
                  <a:cubicBezTo>
                    <a:pt x="2567" y="1095"/>
                    <a:pt x="2552" y="1095"/>
                    <a:pt x="2536" y="1095"/>
                  </a:cubicBezTo>
                  <a:cubicBezTo>
                    <a:pt x="2519" y="1095"/>
                    <a:pt x="2502" y="1095"/>
                    <a:pt x="2487" y="1100"/>
                  </a:cubicBezTo>
                  <a:cubicBezTo>
                    <a:pt x="2490" y="1075"/>
                    <a:pt x="2487" y="1067"/>
                    <a:pt x="2481" y="1067"/>
                  </a:cubicBezTo>
                  <a:cubicBezTo>
                    <a:pt x="2472" y="1067"/>
                    <a:pt x="2455" y="1085"/>
                    <a:pt x="2438" y="1085"/>
                  </a:cubicBezTo>
                  <a:cubicBezTo>
                    <a:pt x="2430" y="1085"/>
                    <a:pt x="2423" y="1081"/>
                    <a:pt x="2416" y="1070"/>
                  </a:cubicBezTo>
                  <a:cubicBezTo>
                    <a:pt x="2427" y="1039"/>
                    <a:pt x="2456" y="1019"/>
                    <a:pt x="2476" y="1019"/>
                  </a:cubicBezTo>
                  <a:cubicBezTo>
                    <a:pt x="2467" y="999"/>
                    <a:pt x="2427" y="989"/>
                    <a:pt x="2416" y="959"/>
                  </a:cubicBezTo>
                  <a:cubicBezTo>
                    <a:pt x="2326" y="979"/>
                    <a:pt x="2396" y="1100"/>
                    <a:pt x="2315" y="1130"/>
                  </a:cubicBezTo>
                  <a:cubicBezTo>
                    <a:pt x="2301" y="1109"/>
                    <a:pt x="2302" y="1083"/>
                    <a:pt x="2290" y="1083"/>
                  </a:cubicBezTo>
                  <a:cubicBezTo>
                    <a:pt x="2285" y="1083"/>
                    <a:pt x="2278" y="1088"/>
                    <a:pt x="2265" y="1100"/>
                  </a:cubicBezTo>
                  <a:lnTo>
                    <a:pt x="2265" y="1080"/>
                  </a:lnTo>
                  <a:cubicBezTo>
                    <a:pt x="2247" y="1121"/>
                    <a:pt x="2225" y="1123"/>
                    <a:pt x="2208" y="1123"/>
                  </a:cubicBezTo>
                  <a:cubicBezTo>
                    <a:pt x="2206" y="1123"/>
                    <a:pt x="2204" y="1123"/>
                    <a:pt x="2203" y="1123"/>
                  </a:cubicBezTo>
                  <a:cubicBezTo>
                    <a:pt x="2185" y="1123"/>
                    <a:pt x="2175" y="1125"/>
                    <a:pt x="2185" y="1180"/>
                  </a:cubicBezTo>
                  <a:lnTo>
                    <a:pt x="2154" y="1140"/>
                  </a:lnTo>
                  <a:cubicBezTo>
                    <a:pt x="2145" y="1171"/>
                    <a:pt x="2125" y="1211"/>
                    <a:pt x="2094" y="1241"/>
                  </a:cubicBezTo>
                  <a:cubicBezTo>
                    <a:pt x="2114" y="1191"/>
                    <a:pt x="2134" y="1151"/>
                    <a:pt x="2154" y="1110"/>
                  </a:cubicBezTo>
                  <a:lnTo>
                    <a:pt x="2154" y="1100"/>
                  </a:lnTo>
                  <a:cubicBezTo>
                    <a:pt x="2165" y="1080"/>
                    <a:pt x="2174" y="1060"/>
                    <a:pt x="2174" y="1039"/>
                  </a:cubicBezTo>
                  <a:lnTo>
                    <a:pt x="2174" y="1030"/>
                  </a:lnTo>
                  <a:lnTo>
                    <a:pt x="2185" y="1039"/>
                  </a:lnTo>
                  <a:lnTo>
                    <a:pt x="2174" y="1039"/>
                  </a:lnTo>
                  <a:cubicBezTo>
                    <a:pt x="2185" y="1039"/>
                    <a:pt x="2185" y="1039"/>
                    <a:pt x="2195" y="1050"/>
                  </a:cubicBezTo>
                  <a:lnTo>
                    <a:pt x="2205" y="1050"/>
                  </a:lnTo>
                  <a:lnTo>
                    <a:pt x="2205" y="1060"/>
                  </a:lnTo>
                  <a:lnTo>
                    <a:pt x="2215" y="1060"/>
                  </a:lnTo>
                  <a:lnTo>
                    <a:pt x="2205" y="1050"/>
                  </a:lnTo>
                  <a:lnTo>
                    <a:pt x="2205" y="1050"/>
                  </a:lnTo>
                  <a:cubicBezTo>
                    <a:pt x="2207" y="1050"/>
                    <a:pt x="2208" y="1050"/>
                    <a:pt x="2210" y="1050"/>
                  </a:cubicBezTo>
                  <a:cubicBezTo>
                    <a:pt x="2262" y="1050"/>
                    <a:pt x="2284" y="905"/>
                    <a:pt x="2340" y="905"/>
                  </a:cubicBezTo>
                  <a:cubicBezTo>
                    <a:pt x="2345" y="905"/>
                    <a:pt x="2350" y="907"/>
                    <a:pt x="2356" y="909"/>
                  </a:cubicBezTo>
                  <a:cubicBezTo>
                    <a:pt x="2366" y="889"/>
                    <a:pt x="2376" y="858"/>
                    <a:pt x="2376" y="838"/>
                  </a:cubicBezTo>
                  <a:cubicBezTo>
                    <a:pt x="2386" y="838"/>
                    <a:pt x="2396" y="849"/>
                    <a:pt x="2396" y="858"/>
                  </a:cubicBezTo>
                  <a:cubicBezTo>
                    <a:pt x="2436" y="849"/>
                    <a:pt x="2467" y="828"/>
                    <a:pt x="2487" y="808"/>
                  </a:cubicBezTo>
                  <a:lnTo>
                    <a:pt x="2507" y="788"/>
                  </a:lnTo>
                  <a:lnTo>
                    <a:pt x="2588" y="869"/>
                  </a:lnTo>
                  <a:lnTo>
                    <a:pt x="2648" y="838"/>
                  </a:lnTo>
                  <a:cubicBezTo>
                    <a:pt x="2608" y="808"/>
                    <a:pt x="2577" y="768"/>
                    <a:pt x="2537" y="737"/>
                  </a:cubicBezTo>
                  <a:lnTo>
                    <a:pt x="2555" y="719"/>
                  </a:lnTo>
                  <a:lnTo>
                    <a:pt x="2555" y="719"/>
                  </a:lnTo>
                  <a:cubicBezTo>
                    <a:pt x="2546" y="728"/>
                    <a:pt x="2537" y="728"/>
                    <a:pt x="2537" y="728"/>
                  </a:cubicBezTo>
                  <a:lnTo>
                    <a:pt x="2527" y="728"/>
                  </a:lnTo>
                  <a:cubicBezTo>
                    <a:pt x="2527" y="711"/>
                    <a:pt x="2527" y="682"/>
                    <a:pt x="2506" y="682"/>
                  </a:cubicBezTo>
                  <a:cubicBezTo>
                    <a:pt x="2501" y="682"/>
                    <a:pt x="2495" y="684"/>
                    <a:pt x="2487" y="687"/>
                  </a:cubicBezTo>
                  <a:cubicBezTo>
                    <a:pt x="2497" y="667"/>
                    <a:pt x="2507" y="657"/>
                    <a:pt x="2527" y="637"/>
                  </a:cubicBezTo>
                  <a:cubicBezTo>
                    <a:pt x="2495" y="610"/>
                    <a:pt x="2466" y="583"/>
                    <a:pt x="2436" y="555"/>
                  </a:cubicBezTo>
                  <a:lnTo>
                    <a:pt x="2436" y="555"/>
                  </a:lnTo>
                  <a:lnTo>
                    <a:pt x="2436" y="547"/>
                  </a:lnTo>
                  <a:cubicBezTo>
                    <a:pt x="2467" y="576"/>
                    <a:pt x="2497" y="607"/>
                    <a:pt x="2537" y="637"/>
                  </a:cubicBezTo>
                  <a:cubicBezTo>
                    <a:pt x="2537" y="627"/>
                    <a:pt x="2547" y="627"/>
                    <a:pt x="2557" y="617"/>
                  </a:cubicBezTo>
                  <a:cubicBezTo>
                    <a:pt x="2537" y="607"/>
                    <a:pt x="2527" y="587"/>
                    <a:pt x="2507" y="576"/>
                  </a:cubicBezTo>
                  <a:lnTo>
                    <a:pt x="2447" y="516"/>
                  </a:lnTo>
                  <a:cubicBezTo>
                    <a:pt x="2456" y="496"/>
                    <a:pt x="2447" y="486"/>
                    <a:pt x="2447" y="466"/>
                  </a:cubicBezTo>
                  <a:cubicBezTo>
                    <a:pt x="2449" y="465"/>
                    <a:pt x="2451" y="465"/>
                    <a:pt x="2453" y="465"/>
                  </a:cubicBezTo>
                  <a:cubicBezTo>
                    <a:pt x="2480" y="465"/>
                    <a:pt x="2507" y="530"/>
                    <a:pt x="2507" y="576"/>
                  </a:cubicBezTo>
                  <a:lnTo>
                    <a:pt x="2557" y="516"/>
                  </a:lnTo>
                  <a:cubicBezTo>
                    <a:pt x="2547" y="476"/>
                    <a:pt x="2537" y="435"/>
                    <a:pt x="2527" y="386"/>
                  </a:cubicBezTo>
                  <a:lnTo>
                    <a:pt x="2406" y="265"/>
                  </a:lnTo>
                  <a:cubicBezTo>
                    <a:pt x="2376" y="305"/>
                    <a:pt x="2336" y="345"/>
                    <a:pt x="2295" y="375"/>
                  </a:cubicBezTo>
                  <a:cubicBezTo>
                    <a:pt x="2286" y="365"/>
                    <a:pt x="2275" y="355"/>
                    <a:pt x="2255" y="345"/>
                  </a:cubicBezTo>
                  <a:cubicBezTo>
                    <a:pt x="2255" y="335"/>
                    <a:pt x="2255" y="325"/>
                    <a:pt x="2235" y="315"/>
                  </a:cubicBezTo>
                  <a:lnTo>
                    <a:pt x="2174" y="254"/>
                  </a:lnTo>
                  <a:cubicBezTo>
                    <a:pt x="2165" y="265"/>
                    <a:pt x="2165" y="274"/>
                    <a:pt x="2165" y="285"/>
                  </a:cubicBezTo>
                  <a:lnTo>
                    <a:pt x="2215" y="335"/>
                  </a:lnTo>
                  <a:lnTo>
                    <a:pt x="2215" y="345"/>
                  </a:lnTo>
                  <a:cubicBezTo>
                    <a:pt x="2185" y="315"/>
                    <a:pt x="2165" y="295"/>
                    <a:pt x="2134" y="274"/>
                  </a:cubicBezTo>
                  <a:cubicBezTo>
                    <a:pt x="2127" y="274"/>
                    <a:pt x="2119" y="276"/>
                    <a:pt x="2113" y="276"/>
                  </a:cubicBezTo>
                  <a:cubicBezTo>
                    <a:pt x="2100" y="276"/>
                    <a:pt x="2091" y="271"/>
                    <a:pt x="2104" y="245"/>
                  </a:cubicBezTo>
                  <a:cubicBezTo>
                    <a:pt x="2104" y="234"/>
                    <a:pt x="2094" y="234"/>
                    <a:pt x="2094" y="234"/>
                  </a:cubicBezTo>
                  <a:cubicBezTo>
                    <a:pt x="2074" y="245"/>
                    <a:pt x="2094" y="274"/>
                    <a:pt x="2084" y="305"/>
                  </a:cubicBezTo>
                  <a:cubicBezTo>
                    <a:pt x="2084" y="305"/>
                    <a:pt x="2074" y="305"/>
                    <a:pt x="2074" y="295"/>
                  </a:cubicBezTo>
                  <a:cubicBezTo>
                    <a:pt x="2065" y="268"/>
                    <a:pt x="2056" y="233"/>
                    <a:pt x="2047" y="233"/>
                  </a:cubicBezTo>
                  <a:cubicBezTo>
                    <a:pt x="2046" y="233"/>
                    <a:pt x="2045" y="233"/>
                    <a:pt x="2044" y="234"/>
                  </a:cubicBezTo>
                  <a:cubicBezTo>
                    <a:pt x="2054" y="245"/>
                    <a:pt x="2054" y="265"/>
                    <a:pt x="2054" y="274"/>
                  </a:cubicBezTo>
                  <a:cubicBezTo>
                    <a:pt x="2024" y="245"/>
                    <a:pt x="1984" y="214"/>
                    <a:pt x="1953" y="174"/>
                  </a:cubicBezTo>
                  <a:cubicBezTo>
                    <a:pt x="1943" y="204"/>
                    <a:pt x="1933" y="224"/>
                    <a:pt x="1923" y="245"/>
                  </a:cubicBezTo>
                  <a:lnTo>
                    <a:pt x="2024" y="345"/>
                  </a:lnTo>
                  <a:cubicBezTo>
                    <a:pt x="2024" y="355"/>
                    <a:pt x="2013" y="355"/>
                    <a:pt x="2004" y="365"/>
                  </a:cubicBezTo>
                  <a:cubicBezTo>
                    <a:pt x="1973" y="406"/>
                    <a:pt x="1953" y="435"/>
                    <a:pt x="1953" y="456"/>
                  </a:cubicBezTo>
                  <a:lnTo>
                    <a:pt x="1762" y="285"/>
                  </a:lnTo>
                  <a:cubicBezTo>
                    <a:pt x="1772" y="274"/>
                    <a:pt x="1772" y="254"/>
                    <a:pt x="1782" y="245"/>
                  </a:cubicBezTo>
                  <a:cubicBezTo>
                    <a:pt x="1792" y="204"/>
                    <a:pt x="1823" y="174"/>
                    <a:pt x="1843" y="164"/>
                  </a:cubicBezTo>
                  <a:lnTo>
                    <a:pt x="1792" y="124"/>
                  </a:lnTo>
                  <a:lnTo>
                    <a:pt x="1772" y="174"/>
                  </a:lnTo>
                  <a:lnTo>
                    <a:pt x="1772" y="184"/>
                  </a:lnTo>
                  <a:cubicBezTo>
                    <a:pt x="1772" y="184"/>
                    <a:pt x="1772" y="204"/>
                    <a:pt x="1762" y="234"/>
                  </a:cubicBezTo>
                  <a:cubicBezTo>
                    <a:pt x="1752" y="245"/>
                    <a:pt x="1752" y="254"/>
                    <a:pt x="1752" y="265"/>
                  </a:cubicBezTo>
                  <a:lnTo>
                    <a:pt x="1722" y="234"/>
                  </a:lnTo>
                  <a:cubicBezTo>
                    <a:pt x="1722" y="224"/>
                    <a:pt x="1722" y="224"/>
                    <a:pt x="1732" y="214"/>
                  </a:cubicBezTo>
                  <a:cubicBezTo>
                    <a:pt x="1742" y="124"/>
                    <a:pt x="1661" y="73"/>
                    <a:pt x="1601" y="3"/>
                  </a:cubicBezTo>
                  <a:cubicBezTo>
                    <a:pt x="1599" y="1"/>
                    <a:pt x="1596" y="0"/>
                    <a:pt x="159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2486351" y="366784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2477096" y="3868220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2601023" y="3684689"/>
              <a:ext cx="1944" cy="1944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10" y="10"/>
                    <a:pt x="10" y="20"/>
                    <a:pt x="21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2488295" y="366886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2597321" y="3680895"/>
              <a:ext cx="4720" cy="3887"/>
            </a:xfrm>
            <a:custGeom>
              <a:avLst/>
              <a:gdLst/>
              <a:ahLst/>
              <a:cxnLst/>
              <a:rect l="l" t="t" r="r" b="b"/>
              <a:pathLst>
                <a:path w="51" h="42" extrusionOk="0">
                  <a:moveTo>
                    <a:pt x="0" y="1"/>
                  </a:moveTo>
                  <a:cubicBezTo>
                    <a:pt x="10" y="21"/>
                    <a:pt x="30" y="31"/>
                    <a:pt x="40" y="41"/>
                  </a:cubicBezTo>
                  <a:lnTo>
                    <a:pt x="50" y="4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486351" y="3667845"/>
              <a:ext cx="2036" cy="1111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"/>
                    <a:pt x="11" y="11"/>
                    <a:pt x="21" y="11"/>
                  </a:cubicBezTo>
                  <a:cubicBezTo>
                    <a:pt x="21" y="11"/>
                    <a:pt x="11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562799" y="3648316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2394169" y="3843694"/>
              <a:ext cx="28043" cy="20917"/>
            </a:xfrm>
            <a:custGeom>
              <a:avLst/>
              <a:gdLst/>
              <a:ahLst/>
              <a:cxnLst/>
              <a:rect l="l" t="t" r="r" b="b"/>
              <a:pathLst>
                <a:path w="303" h="226" extrusionOk="0">
                  <a:moveTo>
                    <a:pt x="18" y="1"/>
                  </a:moveTo>
                  <a:cubicBezTo>
                    <a:pt x="14" y="1"/>
                    <a:pt x="8" y="2"/>
                    <a:pt x="1" y="4"/>
                  </a:cubicBezTo>
                  <a:lnTo>
                    <a:pt x="10" y="34"/>
                  </a:lnTo>
                  <a:cubicBezTo>
                    <a:pt x="19" y="17"/>
                    <a:pt x="34" y="1"/>
                    <a:pt x="18" y="1"/>
                  </a:cubicBezTo>
                  <a:close/>
                  <a:moveTo>
                    <a:pt x="303" y="215"/>
                  </a:moveTo>
                  <a:cubicBezTo>
                    <a:pt x="303" y="215"/>
                    <a:pt x="292" y="215"/>
                    <a:pt x="292" y="225"/>
                  </a:cubicBezTo>
                  <a:lnTo>
                    <a:pt x="303" y="215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2408145" y="3745218"/>
              <a:ext cx="1944" cy="6571"/>
            </a:xfrm>
            <a:custGeom>
              <a:avLst/>
              <a:gdLst/>
              <a:ahLst/>
              <a:cxnLst/>
              <a:rect l="l" t="t" r="r" b="b"/>
              <a:pathLst>
                <a:path w="21" h="71" extrusionOk="0">
                  <a:moveTo>
                    <a:pt x="0" y="1"/>
                  </a:moveTo>
                  <a:lnTo>
                    <a:pt x="0" y="21"/>
                  </a:lnTo>
                  <a:lnTo>
                    <a:pt x="20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2566501" y="3720044"/>
              <a:ext cx="2962" cy="833"/>
            </a:xfrm>
            <a:custGeom>
              <a:avLst/>
              <a:gdLst/>
              <a:ahLst/>
              <a:cxnLst/>
              <a:rect l="l" t="t" r="r" b="b"/>
              <a:pathLst>
                <a:path w="32" h="9" extrusionOk="0">
                  <a:moveTo>
                    <a:pt x="1" y="1"/>
                  </a:moveTo>
                  <a:cubicBezTo>
                    <a:pt x="6" y="6"/>
                    <a:pt x="11" y="8"/>
                    <a:pt x="16" y="8"/>
                  </a:cubicBezTo>
                  <a:cubicBezTo>
                    <a:pt x="21" y="8"/>
                    <a:pt x="26" y="6"/>
                    <a:pt x="3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453865" y="3650167"/>
              <a:ext cx="1944" cy="3054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10" y="1"/>
                  </a:moveTo>
                  <a:cubicBezTo>
                    <a:pt x="3" y="8"/>
                    <a:pt x="1" y="24"/>
                    <a:pt x="0" y="30"/>
                  </a:cubicBezTo>
                  <a:lnTo>
                    <a:pt x="0" y="30"/>
                  </a:lnTo>
                  <a:cubicBezTo>
                    <a:pt x="2" y="27"/>
                    <a:pt x="11" y="11"/>
                    <a:pt x="20" y="11"/>
                  </a:cubicBezTo>
                  <a:lnTo>
                    <a:pt x="10" y="1"/>
                  </a:lnTo>
                  <a:close/>
                  <a:moveTo>
                    <a:pt x="0" y="3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459419" y="3673120"/>
              <a:ext cx="5646" cy="4165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9" y="0"/>
                  </a:moveTo>
                  <a:cubicBezTo>
                    <a:pt x="9" y="0"/>
                    <a:pt x="0" y="11"/>
                    <a:pt x="0" y="44"/>
                  </a:cubicBezTo>
                  <a:cubicBezTo>
                    <a:pt x="7" y="38"/>
                    <a:pt x="24" y="26"/>
                    <a:pt x="40" y="26"/>
                  </a:cubicBezTo>
                  <a:cubicBezTo>
                    <a:pt x="47" y="26"/>
                    <a:pt x="55" y="29"/>
                    <a:pt x="61" y="35"/>
                  </a:cubicBezTo>
                  <a:cubicBezTo>
                    <a:pt x="55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601949" y="3721062"/>
              <a:ext cx="3795" cy="1944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0" y="0"/>
                  </a:moveTo>
                  <a:lnTo>
                    <a:pt x="0" y="20"/>
                  </a:lnTo>
                  <a:cubicBezTo>
                    <a:pt x="20" y="20"/>
                    <a:pt x="31" y="10"/>
                    <a:pt x="4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513469" y="3802046"/>
              <a:ext cx="8422" cy="12217"/>
            </a:xfrm>
            <a:custGeom>
              <a:avLst/>
              <a:gdLst/>
              <a:ahLst/>
              <a:cxnLst/>
              <a:rect l="l" t="t" r="r" b="b"/>
              <a:pathLst>
                <a:path w="91" h="132" extrusionOk="0">
                  <a:moveTo>
                    <a:pt x="40" y="0"/>
                  </a:moveTo>
                  <a:lnTo>
                    <a:pt x="0" y="71"/>
                  </a:lnTo>
                  <a:cubicBezTo>
                    <a:pt x="4" y="70"/>
                    <a:pt x="7" y="70"/>
                    <a:pt x="10" y="70"/>
                  </a:cubicBezTo>
                  <a:cubicBezTo>
                    <a:pt x="37" y="70"/>
                    <a:pt x="21" y="113"/>
                    <a:pt x="30" y="132"/>
                  </a:cubicBezTo>
                  <a:lnTo>
                    <a:pt x="90" y="41"/>
                  </a:lnTo>
                  <a:cubicBezTo>
                    <a:pt x="70" y="31"/>
                    <a:pt x="61" y="11"/>
                    <a:pt x="4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521799" y="3801120"/>
              <a:ext cx="4813" cy="5461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31" y="1"/>
                  </a:moveTo>
                  <a:lnTo>
                    <a:pt x="0" y="51"/>
                  </a:lnTo>
                  <a:cubicBezTo>
                    <a:pt x="6" y="56"/>
                    <a:pt x="13" y="58"/>
                    <a:pt x="22" y="58"/>
                  </a:cubicBezTo>
                  <a:cubicBezTo>
                    <a:pt x="31" y="58"/>
                    <a:pt x="41" y="56"/>
                    <a:pt x="51" y="51"/>
                  </a:cubicBezTo>
                  <a:cubicBezTo>
                    <a:pt x="41" y="41"/>
                    <a:pt x="31" y="21"/>
                    <a:pt x="3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537625" y="3653962"/>
              <a:ext cx="1018" cy="2869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11" y="0"/>
                  </a:moveTo>
                  <a:lnTo>
                    <a:pt x="6" y="15"/>
                  </a:lnTo>
                  <a:lnTo>
                    <a:pt x="6" y="15"/>
                  </a:lnTo>
                  <a:cubicBezTo>
                    <a:pt x="8" y="10"/>
                    <a:pt x="11" y="5"/>
                    <a:pt x="11" y="0"/>
                  </a:cubicBezTo>
                  <a:close/>
                  <a:moveTo>
                    <a:pt x="6" y="15"/>
                  </a:moveTo>
                  <a:lnTo>
                    <a:pt x="6" y="15"/>
                  </a:lnTo>
                  <a:cubicBezTo>
                    <a:pt x="3" y="20"/>
                    <a:pt x="1" y="25"/>
                    <a:pt x="1" y="30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533923" y="3637210"/>
              <a:ext cx="93" cy="92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1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592601" y="3702367"/>
              <a:ext cx="21565" cy="19621"/>
            </a:xfrm>
            <a:custGeom>
              <a:avLst/>
              <a:gdLst/>
              <a:ahLst/>
              <a:cxnLst/>
              <a:rect l="l" t="t" r="r" b="b"/>
              <a:pathLst>
                <a:path w="233" h="212" extrusionOk="0">
                  <a:moveTo>
                    <a:pt x="112" y="1"/>
                  </a:moveTo>
                  <a:cubicBezTo>
                    <a:pt x="101" y="10"/>
                    <a:pt x="101" y="10"/>
                    <a:pt x="91" y="10"/>
                  </a:cubicBezTo>
                  <a:cubicBezTo>
                    <a:pt x="71" y="30"/>
                    <a:pt x="51" y="61"/>
                    <a:pt x="31" y="91"/>
                  </a:cubicBezTo>
                  <a:cubicBezTo>
                    <a:pt x="141" y="91"/>
                    <a:pt x="0" y="162"/>
                    <a:pt x="61" y="212"/>
                  </a:cubicBezTo>
                  <a:lnTo>
                    <a:pt x="91" y="162"/>
                  </a:lnTo>
                  <a:lnTo>
                    <a:pt x="101" y="182"/>
                  </a:lnTo>
                  <a:lnTo>
                    <a:pt x="152" y="142"/>
                  </a:lnTo>
                  <a:cubicBezTo>
                    <a:pt x="121" y="121"/>
                    <a:pt x="112" y="121"/>
                    <a:pt x="101" y="91"/>
                  </a:cubicBezTo>
                  <a:cubicBezTo>
                    <a:pt x="113" y="88"/>
                    <a:pt x="122" y="86"/>
                    <a:pt x="129" y="86"/>
                  </a:cubicBezTo>
                  <a:cubicBezTo>
                    <a:pt x="164" y="86"/>
                    <a:pt x="151" y="123"/>
                    <a:pt x="202" y="131"/>
                  </a:cubicBezTo>
                  <a:cubicBezTo>
                    <a:pt x="212" y="131"/>
                    <a:pt x="222" y="121"/>
                    <a:pt x="232" y="121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2532997" y="3638043"/>
              <a:ext cx="8515" cy="16012"/>
            </a:xfrm>
            <a:custGeom>
              <a:avLst/>
              <a:gdLst/>
              <a:ahLst/>
              <a:cxnLst/>
              <a:rect l="l" t="t" r="r" b="b"/>
              <a:pathLst>
                <a:path w="92" h="173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72"/>
                    <a:pt x="81" y="61"/>
                    <a:pt x="0" y="152"/>
                  </a:cubicBezTo>
                  <a:cubicBezTo>
                    <a:pt x="8" y="152"/>
                    <a:pt x="20" y="150"/>
                    <a:pt x="31" y="150"/>
                  </a:cubicBezTo>
                  <a:cubicBezTo>
                    <a:pt x="46" y="150"/>
                    <a:pt x="61" y="154"/>
                    <a:pt x="61" y="172"/>
                  </a:cubicBezTo>
                  <a:cubicBezTo>
                    <a:pt x="71" y="142"/>
                    <a:pt x="81" y="101"/>
                    <a:pt x="91" y="7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482649" y="3634341"/>
              <a:ext cx="4813" cy="5183"/>
            </a:xfrm>
            <a:custGeom>
              <a:avLst/>
              <a:gdLst/>
              <a:ahLst/>
              <a:cxnLst/>
              <a:rect l="l" t="t" r="r" b="b"/>
              <a:pathLst>
                <a:path w="52" h="56" extrusionOk="0">
                  <a:moveTo>
                    <a:pt x="51" y="0"/>
                  </a:moveTo>
                  <a:cubicBezTo>
                    <a:pt x="21" y="21"/>
                    <a:pt x="11" y="31"/>
                    <a:pt x="1" y="51"/>
                  </a:cubicBezTo>
                  <a:cubicBezTo>
                    <a:pt x="6" y="54"/>
                    <a:pt x="10" y="56"/>
                    <a:pt x="13" y="56"/>
                  </a:cubicBezTo>
                  <a:cubicBezTo>
                    <a:pt x="32" y="56"/>
                    <a:pt x="34" y="17"/>
                    <a:pt x="5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575849" y="3643689"/>
              <a:ext cx="7497" cy="5646"/>
            </a:xfrm>
            <a:custGeom>
              <a:avLst/>
              <a:gdLst/>
              <a:ahLst/>
              <a:cxnLst/>
              <a:rect l="l" t="t" r="r" b="b"/>
              <a:pathLst>
                <a:path w="81" h="61" extrusionOk="0">
                  <a:moveTo>
                    <a:pt x="2" y="49"/>
                  </a:moveTo>
                  <a:cubicBezTo>
                    <a:pt x="2" y="50"/>
                    <a:pt x="1" y="50"/>
                    <a:pt x="0" y="51"/>
                  </a:cubicBezTo>
                  <a:lnTo>
                    <a:pt x="2" y="49"/>
                  </a:lnTo>
                  <a:close/>
                  <a:moveTo>
                    <a:pt x="61" y="0"/>
                  </a:moveTo>
                  <a:lnTo>
                    <a:pt x="2" y="49"/>
                  </a:lnTo>
                  <a:lnTo>
                    <a:pt x="2" y="49"/>
                  </a:lnTo>
                  <a:cubicBezTo>
                    <a:pt x="5" y="47"/>
                    <a:pt x="8" y="46"/>
                    <a:pt x="12" y="46"/>
                  </a:cubicBezTo>
                  <a:cubicBezTo>
                    <a:pt x="22" y="46"/>
                    <a:pt x="34" y="54"/>
                    <a:pt x="41" y="61"/>
                  </a:cubicBezTo>
                  <a:cubicBezTo>
                    <a:pt x="41" y="51"/>
                    <a:pt x="81" y="11"/>
                    <a:pt x="6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2573072" y="3648316"/>
              <a:ext cx="2869" cy="1944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0" y="1"/>
                  </a:moveTo>
                  <a:cubicBezTo>
                    <a:pt x="21" y="1"/>
                    <a:pt x="10" y="1"/>
                    <a:pt x="0" y="2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2579551" y="3649242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cubicBezTo>
                    <a:pt x="1" y="11"/>
                    <a:pt x="1" y="11"/>
                    <a:pt x="11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2471635" y="3884047"/>
              <a:ext cx="5275" cy="12217"/>
            </a:xfrm>
            <a:custGeom>
              <a:avLst/>
              <a:gdLst/>
              <a:ahLst/>
              <a:cxnLst/>
              <a:rect l="l" t="t" r="r" b="b"/>
              <a:pathLst>
                <a:path w="57" h="132" extrusionOk="0">
                  <a:moveTo>
                    <a:pt x="50" y="0"/>
                  </a:moveTo>
                  <a:cubicBezTo>
                    <a:pt x="50" y="2"/>
                    <a:pt x="50" y="3"/>
                    <a:pt x="51" y="5"/>
                  </a:cubicBezTo>
                  <a:lnTo>
                    <a:pt x="51" y="5"/>
                  </a:lnTo>
                  <a:cubicBezTo>
                    <a:pt x="50" y="3"/>
                    <a:pt x="50" y="2"/>
                    <a:pt x="50" y="0"/>
                  </a:cubicBezTo>
                  <a:close/>
                  <a:moveTo>
                    <a:pt x="51" y="5"/>
                  </a:moveTo>
                  <a:lnTo>
                    <a:pt x="51" y="5"/>
                  </a:lnTo>
                  <a:cubicBezTo>
                    <a:pt x="53" y="35"/>
                    <a:pt x="0" y="73"/>
                    <a:pt x="29" y="101"/>
                  </a:cubicBezTo>
                  <a:lnTo>
                    <a:pt x="19" y="91"/>
                  </a:lnTo>
                  <a:lnTo>
                    <a:pt x="19" y="131"/>
                  </a:lnTo>
                  <a:cubicBezTo>
                    <a:pt x="29" y="102"/>
                    <a:pt x="57" y="45"/>
                    <a:pt x="51" y="5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2449145" y="3374454"/>
              <a:ext cx="93" cy="1944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302913" y="3330585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2397964" y="3298932"/>
              <a:ext cx="1944" cy="111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0" y="1"/>
                  </a:moveTo>
                  <a:cubicBezTo>
                    <a:pt x="0" y="1"/>
                    <a:pt x="10" y="1"/>
                    <a:pt x="20" y="1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2377417" y="3288751"/>
              <a:ext cx="1018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0" y="10"/>
                  </a:lnTo>
                  <a:cubicBezTo>
                    <a:pt x="10" y="1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2379268" y="3289584"/>
              <a:ext cx="1944" cy="2036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1"/>
                    <a:pt x="10" y="11"/>
                    <a:pt x="21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2245993" y="3264502"/>
              <a:ext cx="227401" cy="246930"/>
            </a:xfrm>
            <a:custGeom>
              <a:avLst/>
              <a:gdLst/>
              <a:ahLst/>
              <a:cxnLst/>
              <a:rect l="l" t="t" r="r" b="b"/>
              <a:pathLst>
                <a:path w="2457" h="2668" extrusionOk="0">
                  <a:moveTo>
                    <a:pt x="1219" y="61"/>
                  </a:moveTo>
                  <a:cubicBezTo>
                    <a:pt x="1219" y="61"/>
                    <a:pt x="1218" y="62"/>
                    <a:pt x="1218" y="62"/>
                  </a:cubicBezTo>
                  <a:lnTo>
                    <a:pt x="1218" y="62"/>
                  </a:lnTo>
                  <a:cubicBezTo>
                    <a:pt x="1218" y="62"/>
                    <a:pt x="1219" y="61"/>
                    <a:pt x="1219" y="61"/>
                  </a:cubicBezTo>
                  <a:close/>
                  <a:moveTo>
                    <a:pt x="1309" y="182"/>
                  </a:moveTo>
                  <a:lnTo>
                    <a:pt x="1309" y="182"/>
                  </a:lnTo>
                  <a:cubicBezTo>
                    <a:pt x="1316" y="188"/>
                    <a:pt x="1322" y="194"/>
                    <a:pt x="1328" y="200"/>
                  </a:cubicBezTo>
                  <a:lnTo>
                    <a:pt x="1328" y="200"/>
                  </a:lnTo>
                  <a:lnTo>
                    <a:pt x="1309" y="182"/>
                  </a:lnTo>
                  <a:close/>
                  <a:moveTo>
                    <a:pt x="1328" y="200"/>
                  </a:moveTo>
                  <a:lnTo>
                    <a:pt x="1360" y="232"/>
                  </a:lnTo>
                  <a:cubicBezTo>
                    <a:pt x="1350" y="232"/>
                    <a:pt x="1330" y="232"/>
                    <a:pt x="1340" y="242"/>
                  </a:cubicBezTo>
                  <a:cubicBezTo>
                    <a:pt x="1367" y="269"/>
                    <a:pt x="1380" y="273"/>
                    <a:pt x="1389" y="273"/>
                  </a:cubicBezTo>
                  <a:cubicBezTo>
                    <a:pt x="1393" y="273"/>
                    <a:pt x="1397" y="272"/>
                    <a:pt x="1400" y="272"/>
                  </a:cubicBezTo>
                  <a:cubicBezTo>
                    <a:pt x="1400" y="262"/>
                    <a:pt x="1410" y="262"/>
                    <a:pt x="1421" y="262"/>
                  </a:cubicBezTo>
                  <a:cubicBezTo>
                    <a:pt x="1410" y="252"/>
                    <a:pt x="1410" y="242"/>
                    <a:pt x="1400" y="242"/>
                  </a:cubicBezTo>
                  <a:cubicBezTo>
                    <a:pt x="1390" y="242"/>
                    <a:pt x="1380" y="242"/>
                    <a:pt x="1370" y="232"/>
                  </a:cubicBezTo>
                  <a:cubicBezTo>
                    <a:pt x="1356" y="225"/>
                    <a:pt x="1342" y="213"/>
                    <a:pt x="1328" y="200"/>
                  </a:cubicBezTo>
                  <a:close/>
                  <a:moveTo>
                    <a:pt x="1430" y="272"/>
                  </a:moveTo>
                  <a:cubicBezTo>
                    <a:pt x="1430" y="282"/>
                    <a:pt x="1410" y="272"/>
                    <a:pt x="1450" y="292"/>
                  </a:cubicBezTo>
                  <a:lnTo>
                    <a:pt x="1450" y="292"/>
                  </a:lnTo>
                  <a:cubicBezTo>
                    <a:pt x="1444" y="285"/>
                    <a:pt x="1437" y="279"/>
                    <a:pt x="1430" y="272"/>
                  </a:cubicBezTo>
                  <a:close/>
                  <a:moveTo>
                    <a:pt x="1450" y="292"/>
                  </a:moveTo>
                  <a:cubicBezTo>
                    <a:pt x="1450" y="292"/>
                    <a:pt x="1450" y="292"/>
                    <a:pt x="1450" y="292"/>
                  </a:cubicBezTo>
                  <a:lnTo>
                    <a:pt x="1450" y="292"/>
                  </a:lnTo>
                  <a:cubicBezTo>
                    <a:pt x="1450" y="292"/>
                    <a:pt x="1450" y="292"/>
                    <a:pt x="1450" y="292"/>
                  </a:cubicBezTo>
                  <a:cubicBezTo>
                    <a:pt x="1450" y="292"/>
                    <a:pt x="1450" y="292"/>
                    <a:pt x="1450" y="292"/>
                  </a:cubicBezTo>
                  <a:close/>
                  <a:moveTo>
                    <a:pt x="1376" y="301"/>
                  </a:moveTo>
                  <a:cubicBezTo>
                    <a:pt x="1377" y="301"/>
                    <a:pt x="1379" y="302"/>
                    <a:pt x="1380" y="303"/>
                  </a:cubicBezTo>
                  <a:cubicBezTo>
                    <a:pt x="1379" y="302"/>
                    <a:pt x="1377" y="301"/>
                    <a:pt x="1376" y="301"/>
                  </a:cubicBezTo>
                  <a:close/>
                  <a:moveTo>
                    <a:pt x="1119" y="303"/>
                  </a:moveTo>
                  <a:cubicBezTo>
                    <a:pt x="1128" y="323"/>
                    <a:pt x="1128" y="332"/>
                    <a:pt x="1128" y="343"/>
                  </a:cubicBezTo>
                  <a:lnTo>
                    <a:pt x="1108" y="323"/>
                  </a:lnTo>
                  <a:cubicBezTo>
                    <a:pt x="1108" y="312"/>
                    <a:pt x="1108" y="312"/>
                    <a:pt x="1119" y="303"/>
                  </a:cubicBezTo>
                  <a:close/>
                  <a:moveTo>
                    <a:pt x="1410" y="484"/>
                  </a:moveTo>
                  <a:lnTo>
                    <a:pt x="1410" y="493"/>
                  </a:lnTo>
                  <a:lnTo>
                    <a:pt x="1400" y="493"/>
                  </a:lnTo>
                  <a:lnTo>
                    <a:pt x="1410" y="484"/>
                  </a:lnTo>
                  <a:close/>
                  <a:moveTo>
                    <a:pt x="1702" y="191"/>
                  </a:moveTo>
                  <a:lnTo>
                    <a:pt x="1954" y="493"/>
                  </a:lnTo>
                  <a:lnTo>
                    <a:pt x="1944" y="493"/>
                  </a:lnTo>
                  <a:lnTo>
                    <a:pt x="1712" y="212"/>
                  </a:lnTo>
                  <a:cubicBezTo>
                    <a:pt x="1692" y="212"/>
                    <a:pt x="1682" y="222"/>
                    <a:pt x="1662" y="222"/>
                  </a:cubicBezTo>
                  <a:cubicBezTo>
                    <a:pt x="1672" y="212"/>
                    <a:pt x="1682" y="202"/>
                    <a:pt x="1702" y="191"/>
                  </a:cubicBezTo>
                  <a:close/>
                  <a:moveTo>
                    <a:pt x="1833" y="473"/>
                  </a:moveTo>
                  <a:lnTo>
                    <a:pt x="1884" y="534"/>
                  </a:lnTo>
                  <a:lnTo>
                    <a:pt x="1873" y="534"/>
                  </a:lnTo>
                  <a:cubicBezTo>
                    <a:pt x="1863" y="524"/>
                    <a:pt x="1853" y="504"/>
                    <a:pt x="1843" y="493"/>
                  </a:cubicBezTo>
                  <a:lnTo>
                    <a:pt x="1843" y="493"/>
                  </a:lnTo>
                  <a:lnTo>
                    <a:pt x="1843" y="493"/>
                  </a:lnTo>
                  <a:cubicBezTo>
                    <a:pt x="1833" y="484"/>
                    <a:pt x="1833" y="484"/>
                    <a:pt x="1833" y="473"/>
                  </a:cubicBezTo>
                  <a:close/>
                  <a:moveTo>
                    <a:pt x="1048" y="484"/>
                  </a:moveTo>
                  <a:cubicBezTo>
                    <a:pt x="1058" y="504"/>
                    <a:pt x="1058" y="524"/>
                    <a:pt x="1048" y="544"/>
                  </a:cubicBezTo>
                  <a:lnTo>
                    <a:pt x="1038" y="524"/>
                  </a:lnTo>
                  <a:cubicBezTo>
                    <a:pt x="1028" y="493"/>
                    <a:pt x="1038" y="493"/>
                    <a:pt x="1048" y="484"/>
                  </a:cubicBezTo>
                  <a:close/>
                  <a:moveTo>
                    <a:pt x="1421" y="504"/>
                  </a:moveTo>
                  <a:lnTo>
                    <a:pt x="1421" y="504"/>
                  </a:lnTo>
                  <a:cubicBezTo>
                    <a:pt x="1430" y="524"/>
                    <a:pt x="1441" y="534"/>
                    <a:pt x="1450" y="544"/>
                  </a:cubicBezTo>
                  <a:cubicBezTo>
                    <a:pt x="1441" y="544"/>
                    <a:pt x="1441" y="544"/>
                    <a:pt x="1430" y="554"/>
                  </a:cubicBezTo>
                  <a:cubicBezTo>
                    <a:pt x="1430" y="534"/>
                    <a:pt x="1421" y="524"/>
                    <a:pt x="1421" y="504"/>
                  </a:cubicBezTo>
                  <a:close/>
                  <a:moveTo>
                    <a:pt x="1752" y="493"/>
                  </a:moveTo>
                  <a:cubicBezTo>
                    <a:pt x="1772" y="514"/>
                    <a:pt x="1793" y="534"/>
                    <a:pt x="1803" y="554"/>
                  </a:cubicBezTo>
                  <a:cubicBezTo>
                    <a:pt x="1783" y="544"/>
                    <a:pt x="1763" y="544"/>
                    <a:pt x="1743" y="534"/>
                  </a:cubicBezTo>
                  <a:lnTo>
                    <a:pt x="1752" y="493"/>
                  </a:lnTo>
                  <a:close/>
                  <a:moveTo>
                    <a:pt x="1351" y="556"/>
                  </a:moveTo>
                  <a:cubicBezTo>
                    <a:pt x="1360" y="556"/>
                    <a:pt x="1370" y="559"/>
                    <a:pt x="1380" y="564"/>
                  </a:cubicBezTo>
                  <a:cubicBezTo>
                    <a:pt x="1380" y="574"/>
                    <a:pt x="1380" y="574"/>
                    <a:pt x="1390" y="584"/>
                  </a:cubicBezTo>
                  <a:lnTo>
                    <a:pt x="1360" y="614"/>
                  </a:lnTo>
                  <a:lnTo>
                    <a:pt x="1350" y="614"/>
                  </a:lnTo>
                  <a:cubicBezTo>
                    <a:pt x="1289" y="584"/>
                    <a:pt x="1340" y="574"/>
                    <a:pt x="1330" y="564"/>
                  </a:cubicBezTo>
                  <a:cubicBezTo>
                    <a:pt x="1335" y="559"/>
                    <a:pt x="1342" y="556"/>
                    <a:pt x="1351" y="556"/>
                  </a:cubicBezTo>
                  <a:close/>
                  <a:moveTo>
                    <a:pt x="1340" y="444"/>
                  </a:moveTo>
                  <a:cubicBezTo>
                    <a:pt x="1390" y="444"/>
                    <a:pt x="1390" y="484"/>
                    <a:pt x="1380" y="514"/>
                  </a:cubicBezTo>
                  <a:lnTo>
                    <a:pt x="1340" y="544"/>
                  </a:lnTo>
                  <a:lnTo>
                    <a:pt x="1330" y="524"/>
                  </a:lnTo>
                  <a:lnTo>
                    <a:pt x="1320" y="554"/>
                  </a:lnTo>
                  <a:cubicBezTo>
                    <a:pt x="1300" y="584"/>
                    <a:pt x="1320" y="614"/>
                    <a:pt x="1320" y="634"/>
                  </a:cubicBezTo>
                  <a:cubicBezTo>
                    <a:pt x="1316" y="642"/>
                    <a:pt x="1310" y="645"/>
                    <a:pt x="1304" y="645"/>
                  </a:cubicBezTo>
                  <a:cubicBezTo>
                    <a:pt x="1294" y="645"/>
                    <a:pt x="1282" y="637"/>
                    <a:pt x="1269" y="625"/>
                  </a:cubicBezTo>
                  <a:cubicBezTo>
                    <a:pt x="1330" y="605"/>
                    <a:pt x="1249" y="564"/>
                    <a:pt x="1289" y="544"/>
                  </a:cubicBezTo>
                  <a:lnTo>
                    <a:pt x="1289" y="544"/>
                  </a:lnTo>
                  <a:lnTo>
                    <a:pt x="1300" y="554"/>
                  </a:lnTo>
                  <a:cubicBezTo>
                    <a:pt x="1269" y="514"/>
                    <a:pt x="1340" y="484"/>
                    <a:pt x="1340" y="444"/>
                  </a:cubicBezTo>
                  <a:close/>
                  <a:moveTo>
                    <a:pt x="1692" y="705"/>
                  </a:moveTo>
                  <a:cubicBezTo>
                    <a:pt x="1702" y="715"/>
                    <a:pt x="1712" y="715"/>
                    <a:pt x="1712" y="725"/>
                  </a:cubicBezTo>
                  <a:cubicBezTo>
                    <a:pt x="1712" y="735"/>
                    <a:pt x="1702" y="745"/>
                    <a:pt x="1692" y="755"/>
                  </a:cubicBezTo>
                  <a:cubicBezTo>
                    <a:pt x="1682" y="786"/>
                    <a:pt x="1672" y="806"/>
                    <a:pt x="1672" y="806"/>
                  </a:cubicBezTo>
                  <a:lnTo>
                    <a:pt x="1642" y="806"/>
                  </a:lnTo>
                  <a:lnTo>
                    <a:pt x="1652" y="795"/>
                  </a:lnTo>
                  <a:lnTo>
                    <a:pt x="1652" y="786"/>
                  </a:lnTo>
                  <a:lnTo>
                    <a:pt x="1662" y="745"/>
                  </a:lnTo>
                  <a:lnTo>
                    <a:pt x="1652" y="745"/>
                  </a:lnTo>
                  <a:cubicBezTo>
                    <a:pt x="1662" y="725"/>
                    <a:pt x="1672" y="715"/>
                    <a:pt x="1672" y="705"/>
                  </a:cubicBezTo>
                  <a:close/>
                  <a:moveTo>
                    <a:pt x="595" y="806"/>
                  </a:moveTo>
                  <a:lnTo>
                    <a:pt x="585" y="846"/>
                  </a:lnTo>
                  <a:lnTo>
                    <a:pt x="595" y="846"/>
                  </a:lnTo>
                  <a:lnTo>
                    <a:pt x="605" y="806"/>
                  </a:lnTo>
                  <a:close/>
                  <a:moveTo>
                    <a:pt x="987" y="836"/>
                  </a:moveTo>
                  <a:lnTo>
                    <a:pt x="998" y="846"/>
                  </a:lnTo>
                  <a:cubicBezTo>
                    <a:pt x="987" y="846"/>
                    <a:pt x="987" y="846"/>
                    <a:pt x="987" y="856"/>
                  </a:cubicBezTo>
                  <a:lnTo>
                    <a:pt x="987" y="836"/>
                  </a:lnTo>
                  <a:close/>
                  <a:moveTo>
                    <a:pt x="665" y="856"/>
                  </a:moveTo>
                  <a:cubicBezTo>
                    <a:pt x="676" y="856"/>
                    <a:pt x="676" y="866"/>
                    <a:pt x="676" y="866"/>
                  </a:cubicBezTo>
                  <a:cubicBezTo>
                    <a:pt x="665" y="876"/>
                    <a:pt x="656" y="876"/>
                    <a:pt x="656" y="876"/>
                  </a:cubicBezTo>
                  <a:lnTo>
                    <a:pt x="645" y="876"/>
                  </a:lnTo>
                  <a:cubicBezTo>
                    <a:pt x="656" y="866"/>
                    <a:pt x="665" y="866"/>
                    <a:pt x="665" y="856"/>
                  </a:cubicBezTo>
                  <a:close/>
                  <a:moveTo>
                    <a:pt x="2044" y="862"/>
                  </a:moveTo>
                  <a:cubicBezTo>
                    <a:pt x="2051" y="862"/>
                    <a:pt x="2058" y="866"/>
                    <a:pt x="2065" y="866"/>
                  </a:cubicBezTo>
                  <a:cubicBezTo>
                    <a:pt x="2045" y="866"/>
                    <a:pt x="2045" y="866"/>
                    <a:pt x="2034" y="876"/>
                  </a:cubicBezTo>
                  <a:lnTo>
                    <a:pt x="2034" y="866"/>
                  </a:lnTo>
                  <a:cubicBezTo>
                    <a:pt x="2038" y="863"/>
                    <a:pt x="2041" y="862"/>
                    <a:pt x="2044" y="862"/>
                  </a:cubicBezTo>
                  <a:close/>
                  <a:moveTo>
                    <a:pt x="1672" y="826"/>
                  </a:moveTo>
                  <a:lnTo>
                    <a:pt x="1692" y="846"/>
                  </a:lnTo>
                  <a:cubicBezTo>
                    <a:pt x="1682" y="851"/>
                    <a:pt x="1674" y="853"/>
                    <a:pt x="1667" y="853"/>
                  </a:cubicBezTo>
                  <a:cubicBezTo>
                    <a:pt x="1660" y="853"/>
                    <a:pt x="1652" y="851"/>
                    <a:pt x="1642" y="846"/>
                  </a:cubicBezTo>
                  <a:lnTo>
                    <a:pt x="1642" y="866"/>
                  </a:lnTo>
                  <a:cubicBezTo>
                    <a:pt x="1642" y="866"/>
                    <a:pt x="1632" y="876"/>
                    <a:pt x="1642" y="886"/>
                  </a:cubicBezTo>
                  <a:cubicBezTo>
                    <a:pt x="1611" y="876"/>
                    <a:pt x="1611" y="856"/>
                    <a:pt x="1622" y="846"/>
                  </a:cubicBezTo>
                  <a:lnTo>
                    <a:pt x="1622" y="836"/>
                  </a:lnTo>
                  <a:cubicBezTo>
                    <a:pt x="1642" y="836"/>
                    <a:pt x="1652" y="826"/>
                    <a:pt x="1672" y="826"/>
                  </a:cubicBezTo>
                  <a:close/>
                  <a:moveTo>
                    <a:pt x="2034" y="886"/>
                  </a:moveTo>
                  <a:lnTo>
                    <a:pt x="2034" y="886"/>
                  </a:lnTo>
                  <a:cubicBezTo>
                    <a:pt x="2054" y="896"/>
                    <a:pt x="2085" y="916"/>
                    <a:pt x="2045" y="927"/>
                  </a:cubicBezTo>
                  <a:lnTo>
                    <a:pt x="2034" y="916"/>
                  </a:lnTo>
                  <a:lnTo>
                    <a:pt x="2045" y="916"/>
                  </a:lnTo>
                  <a:lnTo>
                    <a:pt x="2034" y="886"/>
                  </a:lnTo>
                  <a:close/>
                  <a:moveTo>
                    <a:pt x="1602" y="907"/>
                  </a:moveTo>
                  <a:cubicBezTo>
                    <a:pt x="1611" y="907"/>
                    <a:pt x="1622" y="907"/>
                    <a:pt x="1642" y="916"/>
                  </a:cubicBezTo>
                  <a:cubicBezTo>
                    <a:pt x="1642" y="936"/>
                    <a:pt x="1642" y="967"/>
                    <a:pt x="1611" y="977"/>
                  </a:cubicBezTo>
                  <a:cubicBezTo>
                    <a:pt x="1602" y="956"/>
                    <a:pt x="1602" y="927"/>
                    <a:pt x="1602" y="907"/>
                  </a:cubicBezTo>
                  <a:close/>
                  <a:moveTo>
                    <a:pt x="1521" y="1017"/>
                  </a:moveTo>
                  <a:lnTo>
                    <a:pt x="1521" y="1027"/>
                  </a:lnTo>
                  <a:cubicBezTo>
                    <a:pt x="1501" y="1027"/>
                    <a:pt x="1491" y="1037"/>
                    <a:pt x="1481" y="1047"/>
                  </a:cubicBezTo>
                  <a:cubicBezTo>
                    <a:pt x="1471" y="1047"/>
                    <a:pt x="1471" y="1047"/>
                    <a:pt x="1471" y="1037"/>
                  </a:cubicBezTo>
                  <a:lnTo>
                    <a:pt x="1481" y="1017"/>
                  </a:lnTo>
                  <a:close/>
                  <a:moveTo>
                    <a:pt x="1269" y="1047"/>
                  </a:moveTo>
                  <a:cubicBezTo>
                    <a:pt x="1260" y="1047"/>
                    <a:pt x="1269" y="1057"/>
                    <a:pt x="1269" y="1068"/>
                  </a:cubicBezTo>
                  <a:lnTo>
                    <a:pt x="1269" y="1047"/>
                  </a:lnTo>
                  <a:close/>
                  <a:moveTo>
                    <a:pt x="1289" y="1027"/>
                  </a:moveTo>
                  <a:cubicBezTo>
                    <a:pt x="1289" y="1037"/>
                    <a:pt x="1289" y="1037"/>
                    <a:pt x="1300" y="1047"/>
                  </a:cubicBezTo>
                  <a:lnTo>
                    <a:pt x="1300" y="1077"/>
                  </a:lnTo>
                  <a:cubicBezTo>
                    <a:pt x="1289" y="1077"/>
                    <a:pt x="1289" y="1077"/>
                    <a:pt x="1289" y="1097"/>
                  </a:cubicBezTo>
                  <a:cubicBezTo>
                    <a:pt x="1300" y="1097"/>
                    <a:pt x="1300" y="1088"/>
                    <a:pt x="1309" y="1088"/>
                  </a:cubicBezTo>
                  <a:lnTo>
                    <a:pt x="1309" y="1097"/>
                  </a:lnTo>
                  <a:lnTo>
                    <a:pt x="1289" y="1118"/>
                  </a:lnTo>
                  <a:cubicBezTo>
                    <a:pt x="1289" y="1118"/>
                    <a:pt x="1280" y="1118"/>
                    <a:pt x="1280" y="1128"/>
                  </a:cubicBezTo>
                  <a:cubicBezTo>
                    <a:pt x="1272" y="1097"/>
                    <a:pt x="1264" y="1067"/>
                    <a:pt x="1248" y="1067"/>
                  </a:cubicBezTo>
                  <a:cubicBezTo>
                    <a:pt x="1243" y="1067"/>
                    <a:pt x="1236" y="1070"/>
                    <a:pt x="1229" y="1077"/>
                  </a:cubicBezTo>
                  <a:cubicBezTo>
                    <a:pt x="1219" y="1047"/>
                    <a:pt x="1249" y="1047"/>
                    <a:pt x="1269" y="1047"/>
                  </a:cubicBezTo>
                  <a:cubicBezTo>
                    <a:pt x="1280" y="1047"/>
                    <a:pt x="1289" y="1037"/>
                    <a:pt x="1289" y="1027"/>
                  </a:cubicBezTo>
                  <a:close/>
                  <a:moveTo>
                    <a:pt x="1430" y="1088"/>
                  </a:moveTo>
                  <a:lnTo>
                    <a:pt x="1441" y="1097"/>
                  </a:lnTo>
                  <a:lnTo>
                    <a:pt x="1441" y="1118"/>
                  </a:lnTo>
                  <a:lnTo>
                    <a:pt x="1430" y="1128"/>
                  </a:lnTo>
                  <a:lnTo>
                    <a:pt x="1410" y="1128"/>
                  </a:lnTo>
                  <a:lnTo>
                    <a:pt x="1430" y="1088"/>
                  </a:lnTo>
                  <a:close/>
                  <a:moveTo>
                    <a:pt x="2195" y="1178"/>
                  </a:moveTo>
                  <a:cubicBezTo>
                    <a:pt x="2195" y="1188"/>
                    <a:pt x="2206" y="1188"/>
                    <a:pt x="2206" y="1198"/>
                  </a:cubicBezTo>
                  <a:lnTo>
                    <a:pt x="2215" y="1209"/>
                  </a:lnTo>
                  <a:cubicBezTo>
                    <a:pt x="2215" y="1209"/>
                    <a:pt x="2206" y="1188"/>
                    <a:pt x="2195" y="1178"/>
                  </a:cubicBezTo>
                  <a:close/>
                  <a:moveTo>
                    <a:pt x="1320" y="1168"/>
                  </a:moveTo>
                  <a:cubicBezTo>
                    <a:pt x="1320" y="1188"/>
                    <a:pt x="1320" y="1218"/>
                    <a:pt x="1330" y="1229"/>
                  </a:cubicBezTo>
                  <a:lnTo>
                    <a:pt x="1280" y="1279"/>
                  </a:lnTo>
                  <a:cubicBezTo>
                    <a:pt x="1280" y="1269"/>
                    <a:pt x="1269" y="1269"/>
                    <a:pt x="1269" y="1258"/>
                  </a:cubicBezTo>
                  <a:cubicBezTo>
                    <a:pt x="1309" y="1218"/>
                    <a:pt x="1309" y="1198"/>
                    <a:pt x="1300" y="1178"/>
                  </a:cubicBezTo>
                  <a:cubicBezTo>
                    <a:pt x="1309" y="1168"/>
                    <a:pt x="1309" y="1168"/>
                    <a:pt x="1320" y="1168"/>
                  </a:cubicBezTo>
                  <a:close/>
                  <a:moveTo>
                    <a:pt x="1199" y="1339"/>
                  </a:moveTo>
                  <a:cubicBezTo>
                    <a:pt x="1209" y="1349"/>
                    <a:pt x="1219" y="1370"/>
                    <a:pt x="1229" y="1379"/>
                  </a:cubicBezTo>
                  <a:cubicBezTo>
                    <a:pt x="1229" y="1390"/>
                    <a:pt x="1219" y="1399"/>
                    <a:pt x="1209" y="1399"/>
                  </a:cubicBezTo>
                  <a:cubicBezTo>
                    <a:pt x="1199" y="1379"/>
                    <a:pt x="1179" y="1379"/>
                    <a:pt x="1169" y="1379"/>
                  </a:cubicBezTo>
                  <a:cubicBezTo>
                    <a:pt x="1159" y="1379"/>
                    <a:pt x="1159" y="1370"/>
                    <a:pt x="1159" y="1370"/>
                  </a:cubicBezTo>
                  <a:cubicBezTo>
                    <a:pt x="1169" y="1359"/>
                    <a:pt x="1189" y="1349"/>
                    <a:pt x="1199" y="1339"/>
                  </a:cubicBezTo>
                  <a:close/>
                  <a:moveTo>
                    <a:pt x="1209" y="1410"/>
                  </a:moveTo>
                  <a:cubicBezTo>
                    <a:pt x="1209" y="1410"/>
                    <a:pt x="1199" y="1410"/>
                    <a:pt x="1199" y="1420"/>
                  </a:cubicBezTo>
                  <a:cubicBezTo>
                    <a:pt x="1199" y="1410"/>
                    <a:pt x="1189" y="1410"/>
                    <a:pt x="1189" y="1410"/>
                  </a:cubicBezTo>
                  <a:lnTo>
                    <a:pt x="1189" y="1410"/>
                  </a:lnTo>
                  <a:cubicBezTo>
                    <a:pt x="1189" y="1420"/>
                    <a:pt x="1189" y="1420"/>
                    <a:pt x="1199" y="1420"/>
                  </a:cubicBezTo>
                  <a:lnTo>
                    <a:pt x="1189" y="1420"/>
                  </a:lnTo>
                  <a:lnTo>
                    <a:pt x="1189" y="1410"/>
                  </a:lnTo>
                  <a:close/>
                  <a:moveTo>
                    <a:pt x="817" y="1460"/>
                  </a:moveTo>
                  <a:lnTo>
                    <a:pt x="826" y="1470"/>
                  </a:lnTo>
                  <a:cubicBezTo>
                    <a:pt x="817" y="1470"/>
                    <a:pt x="817" y="1460"/>
                    <a:pt x="817" y="1460"/>
                  </a:cubicBezTo>
                  <a:close/>
                  <a:moveTo>
                    <a:pt x="786" y="1440"/>
                  </a:moveTo>
                  <a:lnTo>
                    <a:pt x="806" y="1460"/>
                  </a:lnTo>
                  <a:lnTo>
                    <a:pt x="806" y="1480"/>
                  </a:lnTo>
                  <a:cubicBezTo>
                    <a:pt x="786" y="1470"/>
                    <a:pt x="776" y="1460"/>
                    <a:pt x="786" y="1440"/>
                  </a:cubicBezTo>
                  <a:close/>
                  <a:moveTo>
                    <a:pt x="817" y="1470"/>
                  </a:moveTo>
                  <a:cubicBezTo>
                    <a:pt x="817" y="1480"/>
                    <a:pt x="817" y="1480"/>
                    <a:pt x="806" y="1480"/>
                  </a:cubicBezTo>
                  <a:lnTo>
                    <a:pt x="817" y="1470"/>
                  </a:lnTo>
                  <a:close/>
                  <a:moveTo>
                    <a:pt x="857" y="1480"/>
                  </a:moveTo>
                  <a:cubicBezTo>
                    <a:pt x="867" y="1490"/>
                    <a:pt x="867" y="1500"/>
                    <a:pt x="877" y="1511"/>
                  </a:cubicBezTo>
                  <a:lnTo>
                    <a:pt x="887" y="1520"/>
                  </a:lnTo>
                  <a:lnTo>
                    <a:pt x="867" y="1520"/>
                  </a:lnTo>
                  <a:cubicBezTo>
                    <a:pt x="867" y="1511"/>
                    <a:pt x="857" y="1511"/>
                    <a:pt x="857" y="1500"/>
                  </a:cubicBezTo>
                  <a:lnTo>
                    <a:pt x="857" y="1480"/>
                  </a:lnTo>
                  <a:close/>
                  <a:moveTo>
                    <a:pt x="700" y="1477"/>
                  </a:moveTo>
                  <a:cubicBezTo>
                    <a:pt x="702" y="1477"/>
                    <a:pt x="704" y="1478"/>
                    <a:pt x="705" y="1480"/>
                  </a:cubicBezTo>
                  <a:lnTo>
                    <a:pt x="705" y="1520"/>
                  </a:lnTo>
                  <a:lnTo>
                    <a:pt x="705" y="1531"/>
                  </a:lnTo>
                  <a:cubicBezTo>
                    <a:pt x="696" y="1520"/>
                    <a:pt x="696" y="1511"/>
                    <a:pt x="685" y="1500"/>
                  </a:cubicBezTo>
                  <a:cubicBezTo>
                    <a:pt x="685" y="1492"/>
                    <a:pt x="692" y="1477"/>
                    <a:pt x="700" y="1477"/>
                  </a:cubicBezTo>
                  <a:close/>
                  <a:moveTo>
                    <a:pt x="676" y="1520"/>
                  </a:moveTo>
                  <a:cubicBezTo>
                    <a:pt x="696" y="1531"/>
                    <a:pt x="705" y="1551"/>
                    <a:pt x="726" y="1571"/>
                  </a:cubicBezTo>
                  <a:cubicBezTo>
                    <a:pt x="716" y="1581"/>
                    <a:pt x="716" y="1591"/>
                    <a:pt x="716" y="1591"/>
                  </a:cubicBezTo>
                  <a:cubicBezTo>
                    <a:pt x="696" y="1571"/>
                    <a:pt x="685" y="1551"/>
                    <a:pt x="665" y="1531"/>
                  </a:cubicBezTo>
                  <a:cubicBezTo>
                    <a:pt x="676" y="1531"/>
                    <a:pt x="676" y="1520"/>
                    <a:pt x="676" y="1520"/>
                  </a:cubicBezTo>
                  <a:close/>
                  <a:moveTo>
                    <a:pt x="726" y="1581"/>
                  </a:moveTo>
                  <a:cubicBezTo>
                    <a:pt x="736" y="1581"/>
                    <a:pt x="736" y="1591"/>
                    <a:pt x="736" y="1591"/>
                  </a:cubicBezTo>
                  <a:lnTo>
                    <a:pt x="726" y="1581"/>
                  </a:lnTo>
                  <a:close/>
                  <a:moveTo>
                    <a:pt x="736" y="1560"/>
                  </a:moveTo>
                  <a:cubicBezTo>
                    <a:pt x="746" y="1560"/>
                    <a:pt x="756" y="1571"/>
                    <a:pt x="766" y="1571"/>
                  </a:cubicBezTo>
                  <a:lnTo>
                    <a:pt x="796" y="1601"/>
                  </a:lnTo>
                  <a:cubicBezTo>
                    <a:pt x="786" y="1591"/>
                    <a:pt x="776" y="1591"/>
                    <a:pt x="756" y="1591"/>
                  </a:cubicBezTo>
                  <a:cubicBezTo>
                    <a:pt x="746" y="1581"/>
                    <a:pt x="746" y="1571"/>
                    <a:pt x="736" y="1560"/>
                  </a:cubicBezTo>
                  <a:close/>
                  <a:moveTo>
                    <a:pt x="826" y="1480"/>
                  </a:moveTo>
                  <a:lnTo>
                    <a:pt x="846" y="1511"/>
                  </a:lnTo>
                  <a:cubicBezTo>
                    <a:pt x="857" y="1511"/>
                    <a:pt x="857" y="1511"/>
                    <a:pt x="857" y="1520"/>
                  </a:cubicBezTo>
                  <a:cubicBezTo>
                    <a:pt x="877" y="1531"/>
                    <a:pt x="867" y="1540"/>
                    <a:pt x="857" y="1540"/>
                  </a:cubicBezTo>
                  <a:cubicBezTo>
                    <a:pt x="837" y="1551"/>
                    <a:pt x="826" y="1560"/>
                    <a:pt x="857" y="1581"/>
                  </a:cubicBezTo>
                  <a:cubicBezTo>
                    <a:pt x="857" y="1581"/>
                    <a:pt x="846" y="1591"/>
                    <a:pt x="846" y="1601"/>
                  </a:cubicBezTo>
                  <a:cubicBezTo>
                    <a:pt x="837" y="1591"/>
                    <a:pt x="826" y="1571"/>
                    <a:pt x="817" y="1560"/>
                  </a:cubicBezTo>
                  <a:cubicBezTo>
                    <a:pt x="826" y="1551"/>
                    <a:pt x="837" y="1540"/>
                    <a:pt x="837" y="1531"/>
                  </a:cubicBezTo>
                  <a:cubicBezTo>
                    <a:pt x="837" y="1520"/>
                    <a:pt x="837" y="1511"/>
                    <a:pt x="817" y="1500"/>
                  </a:cubicBezTo>
                  <a:cubicBezTo>
                    <a:pt x="817" y="1490"/>
                    <a:pt x="826" y="1480"/>
                    <a:pt x="826" y="1480"/>
                  </a:cubicBezTo>
                  <a:close/>
                  <a:moveTo>
                    <a:pt x="625" y="2094"/>
                  </a:moveTo>
                  <a:lnTo>
                    <a:pt x="665" y="2135"/>
                  </a:lnTo>
                  <a:cubicBezTo>
                    <a:pt x="665" y="2144"/>
                    <a:pt x="676" y="2155"/>
                    <a:pt x="685" y="2164"/>
                  </a:cubicBezTo>
                  <a:cubicBezTo>
                    <a:pt x="696" y="2164"/>
                    <a:pt x="696" y="2164"/>
                    <a:pt x="696" y="2155"/>
                  </a:cubicBezTo>
                  <a:lnTo>
                    <a:pt x="857" y="2305"/>
                  </a:lnTo>
                  <a:cubicBezTo>
                    <a:pt x="867" y="2316"/>
                    <a:pt x="867" y="2325"/>
                    <a:pt x="867" y="2336"/>
                  </a:cubicBezTo>
                  <a:lnTo>
                    <a:pt x="605" y="2094"/>
                  </a:lnTo>
                  <a:close/>
                  <a:moveTo>
                    <a:pt x="1330" y="1"/>
                  </a:moveTo>
                  <a:lnTo>
                    <a:pt x="1280" y="61"/>
                  </a:lnTo>
                  <a:lnTo>
                    <a:pt x="1269" y="41"/>
                  </a:lnTo>
                  <a:cubicBezTo>
                    <a:pt x="1269" y="71"/>
                    <a:pt x="1239" y="91"/>
                    <a:pt x="1229" y="91"/>
                  </a:cubicBezTo>
                  <a:cubicBezTo>
                    <a:pt x="1220" y="82"/>
                    <a:pt x="1210" y="72"/>
                    <a:pt x="1218" y="62"/>
                  </a:cubicBezTo>
                  <a:lnTo>
                    <a:pt x="1218" y="62"/>
                  </a:lnTo>
                  <a:cubicBezTo>
                    <a:pt x="1160" y="122"/>
                    <a:pt x="1249" y="142"/>
                    <a:pt x="1239" y="202"/>
                  </a:cubicBezTo>
                  <a:cubicBezTo>
                    <a:pt x="1239" y="212"/>
                    <a:pt x="1229" y="222"/>
                    <a:pt x="1219" y="232"/>
                  </a:cubicBezTo>
                  <a:lnTo>
                    <a:pt x="1169" y="171"/>
                  </a:lnTo>
                  <a:cubicBezTo>
                    <a:pt x="1169" y="191"/>
                    <a:pt x="1159" y="202"/>
                    <a:pt x="1148" y="212"/>
                  </a:cubicBezTo>
                  <a:lnTo>
                    <a:pt x="1128" y="91"/>
                  </a:lnTo>
                  <a:cubicBezTo>
                    <a:pt x="1114" y="83"/>
                    <a:pt x="1102" y="80"/>
                    <a:pt x="1092" y="80"/>
                  </a:cubicBezTo>
                  <a:cubicBezTo>
                    <a:pt x="1049" y="80"/>
                    <a:pt x="1030" y="131"/>
                    <a:pt x="998" y="131"/>
                  </a:cubicBezTo>
                  <a:cubicBezTo>
                    <a:pt x="1068" y="151"/>
                    <a:pt x="1007" y="171"/>
                    <a:pt x="1088" y="171"/>
                  </a:cubicBezTo>
                  <a:lnTo>
                    <a:pt x="1119" y="242"/>
                  </a:lnTo>
                  <a:lnTo>
                    <a:pt x="1068" y="272"/>
                  </a:lnTo>
                  <a:cubicBezTo>
                    <a:pt x="1078" y="282"/>
                    <a:pt x="1078" y="312"/>
                    <a:pt x="1088" y="323"/>
                  </a:cubicBezTo>
                  <a:cubicBezTo>
                    <a:pt x="1078" y="332"/>
                    <a:pt x="1068" y="332"/>
                    <a:pt x="1058" y="343"/>
                  </a:cubicBezTo>
                  <a:cubicBezTo>
                    <a:pt x="1058" y="333"/>
                    <a:pt x="1056" y="328"/>
                    <a:pt x="1049" y="328"/>
                  </a:cubicBezTo>
                  <a:cubicBezTo>
                    <a:pt x="1043" y="328"/>
                    <a:pt x="1033" y="333"/>
                    <a:pt x="1018" y="343"/>
                  </a:cubicBezTo>
                  <a:cubicBezTo>
                    <a:pt x="978" y="303"/>
                    <a:pt x="1038" y="282"/>
                    <a:pt x="1038" y="262"/>
                  </a:cubicBezTo>
                  <a:cubicBezTo>
                    <a:pt x="1018" y="262"/>
                    <a:pt x="1018" y="222"/>
                    <a:pt x="998" y="212"/>
                  </a:cubicBezTo>
                  <a:cubicBezTo>
                    <a:pt x="998" y="222"/>
                    <a:pt x="998" y="242"/>
                    <a:pt x="987" y="262"/>
                  </a:cubicBezTo>
                  <a:cubicBezTo>
                    <a:pt x="958" y="242"/>
                    <a:pt x="958" y="212"/>
                    <a:pt x="987" y="202"/>
                  </a:cubicBezTo>
                  <a:cubicBezTo>
                    <a:pt x="950" y="202"/>
                    <a:pt x="974" y="150"/>
                    <a:pt x="937" y="150"/>
                  </a:cubicBezTo>
                  <a:cubicBezTo>
                    <a:pt x="934" y="150"/>
                    <a:pt x="931" y="150"/>
                    <a:pt x="927" y="151"/>
                  </a:cubicBezTo>
                  <a:cubicBezTo>
                    <a:pt x="887" y="232"/>
                    <a:pt x="867" y="292"/>
                    <a:pt x="887" y="393"/>
                  </a:cubicBezTo>
                  <a:cubicBezTo>
                    <a:pt x="907" y="343"/>
                    <a:pt x="937" y="292"/>
                    <a:pt x="978" y="282"/>
                  </a:cubicBezTo>
                  <a:lnTo>
                    <a:pt x="1007" y="332"/>
                  </a:lnTo>
                  <a:cubicBezTo>
                    <a:pt x="947" y="332"/>
                    <a:pt x="947" y="373"/>
                    <a:pt x="917" y="403"/>
                  </a:cubicBezTo>
                  <a:lnTo>
                    <a:pt x="998" y="353"/>
                  </a:lnTo>
                  <a:cubicBezTo>
                    <a:pt x="1028" y="353"/>
                    <a:pt x="1038" y="353"/>
                    <a:pt x="1038" y="363"/>
                  </a:cubicBezTo>
                  <a:lnTo>
                    <a:pt x="1038" y="403"/>
                  </a:lnTo>
                  <a:lnTo>
                    <a:pt x="1038" y="413"/>
                  </a:lnTo>
                  <a:lnTo>
                    <a:pt x="1038" y="444"/>
                  </a:lnTo>
                  <a:lnTo>
                    <a:pt x="1028" y="444"/>
                  </a:lnTo>
                  <a:lnTo>
                    <a:pt x="1028" y="433"/>
                  </a:lnTo>
                  <a:cubicBezTo>
                    <a:pt x="1018" y="444"/>
                    <a:pt x="1018" y="464"/>
                    <a:pt x="1018" y="473"/>
                  </a:cubicBezTo>
                  <a:cubicBezTo>
                    <a:pt x="1013" y="502"/>
                    <a:pt x="993" y="510"/>
                    <a:pt x="971" y="510"/>
                  </a:cubicBezTo>
                  <a:cubicBezTo>
                    <a:pt x="945" y="510"/>
                    <a:pt x="918" y="499"/>
                    <a:pt x="907" y="493"/>
                  </a:cubicBezTo>
                  <a:cubicBezTo>
                    <a:pt x="904" y="494"/>
                    <a:pt x="902" y="495"/>
                    <a:pt x="900" y="495"/>
                  </a:cubicBezTo>
                  <a:cubicBezTo>
                    <a:pt x="875" y="495"/>
                    <a:pt x="864" y="442"/>
                    <a:pt x="837" y="423"/>
                  </a:cubicBezTo>
                  <a:lnTo>
                    <a:pt x="837" y="423"/>
                  </a:lnTo>
                  <a:cubicBezTo>
                    <a:pt x="817" y="464"/>
                    <a:pt x="867" y="493"/>
                    <a:pt x="846" y="534"/>
                  </a:cubicBezTo>
                  <a:cubicBezTo>
                    <a:pt x="842" y="536"/>
                    <a:pt x="839" y="537"/>
                    <a:pt x="837" y="537"/>
                  </a:cubicBezTo>
                  <a:cubicBezTo>
                    <a:pt x="826" y="537"/>
                    <a:pt x="826" y="522"/>
                    <a:pt x="826" y="514"/>
                  </a:cubicBezTo>
                  <a:lnTo>
                    <a:pt x="826" y="564"/>
                  </a:lnTo>
                  <a:cubicBezTo>
                    <a:pt x="825" y="563"/>
                    <a:pt x="824" y="563"/>
                    <a:pt x="822" y="563"/>
                  </a:cubicBezTo>
                  <a:cubicBezTo>
                    <a:pt x="812" y="563"/>
                    <a:pt x="793" y="574"/>
                    <a:pt x="777" y="574"/>
                  </a:cubicBezTo>
                  <a:cubicBezTo>
                    <a:pt x="765" y="574"/>
                    <a:pt x="756" y="568"/>
                    <a:pt x="756" y="544"/>
                  </a:cubicBezTo>
                  <a:cubicBezTo>
                    <a:pt x="766" y="544"/>
                    <a:pt x="766" y="534"/>
                    <a:pt x="776" y="524"/>
                  </a:cubicBezTo>
                  <a:lnTo>
                    <a:pt x="776" y="524"/>
                  </a:lnTo>
                  <a:cubicBezTo>
                    <a:pt x="723" y="539"/>
                    <a:pt x="658" y="578"/>
                    <a:pt x="607" y="578"/>
                  </a:cubicBezTo>
                  <a:cubicBezTo>
                    <a:pt x="591" y="578"/>
                    <a:pt x="577" y="574"/>
                    <a:pt x="565" y="564"/>
                  </a:cubicBezTo>
                  <a:cubicBezTo>
                    <a:pt x="535" y="584"/>
                    <a:pt x="565" y="594"/>
                    <a:pt x="515" y="634"/>
                  </a:cubicBezTo>
                  <a:cubicBezTo>
                    <a:pt x="535" y="675"/>
                    <a:pt x="585" y="675"/>
                    <a:pt x="575" y="745"/>
                  </a:cubicBezTo>
                  <a:lnTo>
                    <a:pt x="615" y="715"/>
                  </a:lnTo>
                  <a:lnTo>
                    <a:pt x="615" y="675"/>
                  </a:lnTo>
                  <a:lnTo>
                    <a:pt x="595" y="725"/>
                  </a:lnTo>
                  <a:cubicBezTo>
                    <a:pt x="595" y="685"/>
                    <a:pt x="575" y="675"/>
                    <a:pt x="544" y="645"/>
                  </a:cubicBezTo>
                  <a:cubicBezTo>
                    <a:pt x="585" y="584"/>
                    <a:pt x="656" y="614"/>
                    <a:pt x="696" y="594"/>
                  </a:cubicBezTo>
                  <a:lnTo>
                    <a:pt x="696" y="594"/>
                  </a:lnTo>
                  <a:cubicBezTo>
                    <a:pt x="705" y="625"/>
                    <a:pt x="676" y="654"/>
                    <a:pt x="726" y="675"/>
                  </a:cubicBezTo>
                  <a:cubicBezTo>
                    <a:pt x="685" y="675"/>
                    <a:pt x="696" y="695"/>
                    <a:pt x="705" y="715"/>
                  </a:cubicBezTo>
                  <a:cubicBezTo>
                    <a:pt x="685" y="715"/>
                    <a:pt x="665" y="715"/>
                    <a:pt x="645" y="755"/>
                  </a:cubicBezTo>
                  <a:lnTo>
                    <a:pt x="645" y="725"/>
                  </a:lnTo>
                  <a:lnTo>
                    <a:pt x="595" y="775"/>
                  </a:lnTo>
                  <a:lnTo>
                    <a:pt x="645" y="786"/>
                  </a:lnTo>
                  <a:lnTo>
                    <a:pt x="635" y="786"/>
                  </a:lnTo>
                  <a:cubicBezTo>
                    <a:pt x="625" y="806"/>
                    <a:pt x="625" y="816"/>
                    <a:pt x="635" y="816"/>
                  </a:cubicBezTo>
                  <a:lnTo>
                    <a:pt x="615" y="866"/>
                  </a:lnTo>
                  <a:cubicBezTo>
                    <a:pt x="605" y="856"/>
                    <a:pt x="595" y="856"/>
                    <a:pt x="585" y="846"/>
                  </a:cubicBezTo>
                  <a:cubicBezTo>
                    <a:pt x="575" y="836"/>
                    <a:pt x="575" y="836"/>
                    <a:pt x="565" y="836"/>
                  </a:cubicBezTo>
                  <a:cubicBezTo>
                    <a:pt x="565" y="725"/>
                    <a:pt x="495" y="795"/>
                    <a:pt x="504" y="675"/>
                  </a:cubicBezTo>
                  <a:cubicBezTo>
                    <a:pt x="489" y="662"/>
                    <a:pt x="475" y="656"/>
                    <a:pt x="462" y="656"/>
                  </a:cubicBezTo>
                  <a:cubicBezTo>
                    <a:pt x="435" y="656"/>
                    <a:pt x="414" y="684"/>
                    <a:pt x="394" y="725"/>
                  </a:cubicBezTo>
                  <a:cubicBezTo>
                    <a:pt x="399" y="723"/>
                    <a:pt x="404" y="722"/>
                    <a:pt x="408" y="722"/>
                  </a:cubicBezTo>
                  <a:cubicBezTo>
                    <a:pt x="444" y="722"/>
                    <a:pt x="466" y="778"/>
                    <a:pt x="515" y="778"/>
                  </a:cubicBezTo>
                  <a:cubicBezTo>
                    <a:pt x="521" y="778"/>
                    <a:pt x="528" y="777"/>
                    <a:pt x="535" y="775"/>
                  </a:cubicBezTo>
                  <a:lnTo>
                    <a:pt x="535" y="775"/>
                  </a:lnTo>
                  <a:cubicBezTo>
                    <a:pt x="515" y="866"/>
                    <a:pt x="625" y="927"/>
                    <a:pt x="535" y="977"/>
                  </a:cubicBezTo>
                  <a:lnTo>
                    <a:pt x="524" y="967"/>
                  </a:lnTo>
                  <a:lnTo>
                    <a:pt x="524" y="967"/>
                  </a:lnTo>
                  <a:lnTo>
                    <a:pt x="544" y="1027"/>
                  </a:lnTo>
                  <a:lnTo>
                    <a:pt x="495" y="1057"/>
                  </a:lnTo>
                  <a:cubicBezTo>
                    <a:pt x="454" y="997"/>
                    <a:pt x="504" y="977"/>
                    <a:pt x="474" y="936"/>
                  </a:cubicBezTo>
                  <a:lnTo>
                    <a:pt x="474" y="936"/>
                  </a:lnTo>
                  <a:cubicBezTo>
                    <a:pt x="444" y="947"/>
                    <a:pt x="434" y="967"/>
                    <a:pt x="444" y="987"/>
                  </a:cubicBezTo>
                  <a:lnTo>
                    <a:pt x="424" y="1068"/>
                  </a:lnTo>
                  <a:cubicBezTo>
                    <a:pt x="424" y="1057"/>
                    <a:pt x="414" y="1057"/>
                    <a:pt x="414" y="1057"/>
                  </a:cubicBezTo>
                  <a:cubicBezTo>
                    <a:pt x="414" y="1037"/>
                    <a:pt x="414" y="1007"/>
                    <a:pt x="394" y="997"/>
                  </a:cubicBezTo>
                  <a:lnTo>
                    <a:pt x="394" y="997"/>
                  </a:lnTo>
                  <a:cubicBezTo>
                    <a:pt x="402" y="1013"/>
                    <a:pt x="369" y="1030"/>
                    <a:pt x="347" y="1030"/>
                  </a:cubicBezTo>
                  <a:cubicBezTo>
                    <a:pt x="342" y="1030"/>
                    <a:pt x="337" y="1029"/>
                    <a:pt x="333" y="1027"/>
                  </a:cubicBezTo>
                  <a:cubicBezTo>
                    <a:pt x="394" y="967"/>
                    <a:pt x="313" y="967"/>
                    <a:pt x="394" y="907"/>
                  </a:cubicBezTo>
                  <a:cubicBezTo>
                    <a:pt x="394" y="928"/>
                    <a:pt x="398" y="933"/>
                    <a:pt x="404" y="933"/>
                  </a:cubicBezTo>
                  <a:cubicBezTo>
                    <a:pt x="408" y="933"/>
                    <a:pt x="414" y="930"/>
                    <a:pt x="420" y="930"/>
                  </a:cubicBezTo>
                  <a:cubicBezTo>
                    <a:pt x="425" y="930"/>
                    <a:pt x="429" y="932"/>
                    <a:pt x="434" y="936"/>
                  </a:cubicBezTo>
                  <a:cubicBezTo>
                    <a:pt x="424" y="916"/>
                    <a:pt x="444" y="836"/>
                    <a:pt x="484" y="806"/>
                  </a:cubicBezTo>
                  <a:cubicBezTo>
                    <a:pt x="476" y="795"/>
                    <a:pt x="468" y="791"/>
                    <a:pt x="460" y="791"/>
                  </a:cubicBezTo>
                  <a:cubicBezTo>
                    <a:pt x="438" y="791"/>
                    <a:pt x="416" y="821"/>
                    <a:pt x="394" y="836"/>
                  </a:cubicBezTo>
                  <a:cubicBezTo>
                    <a:pt x="404" y="916"/>
                    <a:pt x="283" y="936"/>
                    <a:pt x="323" y="1017"/>
                  </a:cubicBezTo>
                  <a:cubicBezTo>
                    <a:pt x="315" y="1037"/>
                    <a:pt x="307" y="1044"/>
                    <a:pt x="300" y="1044"/>
                  </a:cubicBezTo>
                  <a:cubicBezTo>
                    <a:pt x="283" y="1044"/>
                    <a:pt x="270" y="997"/>
                    <a:pt x="263" y="997"/>
                  </a:cubicBezTo>
                  <a:lnTo>
                    <a:pt x="263" y="997"/>
                  </a:lnTo>
                  <a:cubicBezTo>
                    <a:pt x="213" y="1057"/>
                    <a:pt x="293" y="1047"/>
                    <a:pt x="293" y="1068"/>
                  </a:cubicBezTo>
                  <a:cubicBezTo>
                    <a:pt x="293" y="1178"/>
                    <a:pt x="193" y="1158"/>
                    <a:pt x="172" y="1238"/>
                  </a:cubicBezTo>
                  <a:cubicBezTo>
                    <a:pt x="193" y="1279"/>
                    <a:pt x="182" y="1359"/>
                    <a:pt x="172" y="1430"/>
                  </a:cubicBezTo>
                  <a:cubicBezTo>
                    <a:pt x="152" y="1450"/>
                    <a:pt x="132" y="1460"/>
                    <a:pt x="122" y="1470"/>
                  </a:cubicBezTo>
                  <a:cubicBezTo>
                    <a:pt x="72" y="1520"/>
                    <a:pt x="41" y="1581"/>
                    <a:pt x="41" y="1681"/>
                  </a:cubicBezTo>
                  <a:cubicBezTo>
                    <a:pt x="41" y="1684"/>
                    <a:pt x="41" y="1685"/>
                    <a:pt x="41" y="1685"/>
                  </a:cubicBezTo>
                  <a:cubicBezTo>
                    <a:pt x="43" y="1685"/>
                    <a:pt x="52" y="1587"/>
                    <a:pt x="74" y="1587"/>
                  </a:cubicBezTo>
                  <a:cubicBezTo>
                    <a:pt x="76" y="1587"/>
                    <a:pt x="79" y="1588"/>
                    <a:pt x="81" y="1591"/>
                  </a:cubicBezTo>
                  <a:cubicBezTo>
                    <a:pt x="92" y="1651"/>
                    <a:pt x="81" y="1692"/>
                    <a:pt x="61" y="1722"/>
                  </a:cubicBezTo>
                  <a:cubicBezTo>
                    <a:pt x="41" y="1762"/>
                    <a:pt x="11" y="1792"/>
                    <a:pt x="1" y="1833"/>
                  </a:cubicBezTo>
                  <a:lnTo>
                    <a:pt x="917" y="2668"/>
                  </a:lnTo>
                  <a:cubicBezTo>
                    <a:pt x="937" y="2668"/>
                    <a:pt x="958" y="2668"/>
                    <a:pt x="987" y="2658"/>
                  </a:cubicBezTo>
                  <a:lnTo>
                    <a:pt x="937" y="2598"/>
                  </a:lnTo>
                  <a:cubicBezTo>
                    <a:pt x="978" y="2587"/>
                    <a:pt x="1048" y="2557"/>
                    <a:pt x="1078" y="2537"/>
                  </a:cubicBezTo>
                  <a:cubicBezTo>
                    <a:pt x="1098" y="2557"/>
                    <a:pt x="1209" y="2567"/>
                    <a:pt x="1139" y="2607"/>
                  </a:cubicBezTo>
                  <a:cubicBezTo>
                    <a:pt x="1309" y="2598"/>
                    <a:pt x="1219" y="2437"/>
                    <a:pt x="1370" y="2386"/>
                  </a:cubicBezTo>
                  <a:lnTo>
                    <a:pt x="1370" y="2386"/>
                  </a:lnTo>
                  <a:cubicBezTo>
                    <a:pt x="1300" y="2406"/>
                    <a:pt x="1289" y="2406"/>
                    <a:pt x="1239" y="2437"/>
                  </a:cubicBezTo>
                  <a:cubicBezTo>
                    <a:pt x="1280" y="2376"/>
                    <a:pt x="1239" y="2406"/>
                    <a:pt x="1229" y="2356"/>
                  </a:cubicBezTo>
                  <a:lnTo>
                    <a:pt x="1229" y="2356"/>
                  </a:lnTo>
                  <a:cubicBezTo>
                    <a:pt x="1238" y="2361"/>
                    <a:pt x="1247" y="2363"/>
                    <a:pt x="1257" y="2363"/>
                  </a:cubicBezTo>
                  <a:cubicBezTo>
                    <a:pt x="1283" y="2363"/>
                    <a:pt x="1310" y="2349"/>
                    <a:pt x="1321" y="2349"/>
                  </a:cubicBezTo>
                  <a:cubicBezTo>
                    <a:pt x="1329" y="2349"/>
                    <a:pt x="1328" y="2357"/>
                    <a:pt x="1309" y="2386"/>
                  </a:cubicBezTo>
                  <a:cubicBezTo>
                    <a:pt x="1360" y="2366"/>
                    <a:pt x="1441" y="2325"/>
                    <a:pt x="1441" y="2296"/>
                  </a:cubicBezTo>
                  <a:lnTo>
                    <a:pt x="1400" y="2296"/>
                  </a:lnTo>
                  <a:cubicBezTo>
                    <a:pt x="1450" y="2265"/>
                    <a:pt x="1481" y="2205"/>
                    <a:pt x="1471" y="2144"/>
                  </a:cubicBezTo>
                  <a:lnTo>
                    <a:pt x="1471" y="2144"/>
                  </a:lnTo>
                  <a:cubicBezTo>
                    <a:pt x="1421" y="2195"/>
                    <a:pt x="1461" y="2265"/>
                    <a:pt x="1370" y="2305"/>
                  </a:cubicBezTo>
                  <a:cubicBezTo>
                    <a:pt x="1260" y="2305"/>
                    <a:pt x="1370" y="2245"/>
                    <a:pt x="1280" y="2225"/>
                  </a:cubicBezTo>
                  <a:lnTo>
                    <a:pt x="1280" y="2225"/>
                  </a:lnTo>
                  <a:lnTo>
                    <a:pt x="1260" y="2265"/>
                  </a:lnTo>
                  <a:cubicBezTo>
                    <a:pt x="1249" y="2276"/>
                    <a:pt x="1239" y="2296"/>
                    <a:pt x="1239" y="2296"/>
                  </a:cubicBezTo>
                  <a:lnTo>
                    <a:pt x="1269" y="2285"/>
                  </a:lnTo>
                  <a:lnTo>
                    <a:pt x="1269" y="2285"/>
                  </a:lnTo>
                  <a:cubicBezTo>
                    <a:pt x="1289" y="2356"/>
                    <a:pt x="1159" y="2336"/>
                    <a:pt x="1199" y="2406"/>
                  </a:cubicBezTo>
                  <a:cubicBezTo>
                    <a:pt x="1171" y="2399"/>
                    <a:pt x="1150" y="2396"/>
                    <a:pt x="1132" y="2396"/>
                  </a:cubicBezTo>
                  <a:cubicBezTo>
                    <a:pt x="1095" y="2396"/>
                    <a:pt x="1070" y="2406"/>
                    <a:pt x="1030" y="2406"/>
                  </a:cubicBezTo>
                  <a:cubicBezTo>
                    <a:pt x="1011" y="2406"/>
                    <a:pt x="988" y="2404"/>
                    <a:pt x="958" y="2396"/>
                  </a:cubicBezTo>
                  <a:lnTo>
                    <a:pt x="958" y="2396"/>
                  </a:lnTo>
                  <a:cubicBezTo>
                    <a:pt x="945" y="2414"/>
                    <a:pt x="955" y="2418"/>
                    <a:pt x="972" y="2418"/>
                  </a:cubicBezTo>
                  <a:cubicBezTo>
                    <a:pt x="982" y="2418"/>
                    <a:pt x="996" y="2416"/>
                    <a:pt x="1007" y="2416"/>
                  </a:cubicBezTo>
                  <a:cubicBezTo>
                    <a:pt x="964" y="2425"/>
                    <a:pt x="966" y="2480"/>
                    <a:pt x="913" y="2480"/>
                  </a:cubicBezTo>
                  <a:cubicBezTo>
                    <a:pt x="905" y="2480"/>
                    <a:pt x="897" y="2479"/>
                    <a:pt x="887" y="2477"/>
                  </a:cubicBezTo>
                  <a:lnTo>
                    <a:pt x="202" y="1842"/>
                  </a:lnTo>
                  <a:cubicBezTo>
                    <a:pt x="207" y="1827"/>
                    <a:pt x="202" y="1820"/>
                    <a:pt x="194" y="1820"/>
                  </a:cubicBezTo>
                  <a:cubicBezTo>
                    <a:pt x="185" y="1820"/>
                    <a:pt x="172" y="1827"/>
                    <a:pt x="162" y="1842"/>
                  </a:cubicBezTo>
                  <a:lnTo>
                    <a:pt x="887" y="2507"/>
                  </a:lnTo>
                  <a:cubicBezTo>
                    <a:pt x="907" y="2517"/>
                    <a:pt x="927" y="2517"/>
                    <a:pt x="947" y="2517"/>
                  </a:cubicBezTo>
                  <a:cubicBezTo>
                    <a:pt x="927" y="2517"/>
                    <a:pt x="917" y="2517"/>
                    <a:pt x="897" y="2527"/>
                  </a:cubicBezTo>
                  <a:lnTo>
                    <a:pt x="142" y="1842"/>
                  </a:lnTo>
                  <a:cubicBezTo>
                    <a:pt x="152" y="1792"/>
                    <a:pt x="152" y="1732"/>
                    <a:pt x="172" y="1681"/>
                  </a:cubicBezTo>
                  <a:lnTo>
                    <a:pt x="172" y="1681"/>
                  </a:lnTo>
                  <a:lnTo>
                    <a:pt x="132" y="1722"/>
                  </a:lnTo>
                  <a:cubicBezTo>
                    <a:pt x="122" y="1732"/>
                    <a:pt x="102" y="1762"/>
                    <a:pt x="102" y="1762"/>
                  </a:cubicBezTo>
                  <a:cubicBezTo>
                    <a:pt x="102" y="1762"/>
                    <a:pt x="112" y="1732"/>
                    <a:pt x="112" y="1712"/>
                  </a:cubicBezTo>
                  <a:cubicBezTo>
                    <a:pt x="112" y="1692"/>
                    <a:pt x="122" y="1672"/>
                    <a:pt x="122" y="1672"/>
                  </a:cubicBezTo>
                  <a:lnTo>
                    <a:pt x="122" y="1672"/>
                  </a:lnTo>
                  <a:cubicBezTo>
                    <a:pt x="122" y="1672"/>
                    <a:pt x="92" y="1708"/>
                    <a:pt x="83" y="1729"/>
                  </a:cubicBezTo>
                  <a:lnTo>
                    <a:pt x="83" y="1729"/>
                  </a:lnTo>
                  <a:cubicBezTo>
                    <a:pt x="94" y="1624"/>
                    <a:pt x="123" y="1538"/>
                    <a:pt x="162" y="1470"/>
                  </a:cubicBezTo>
                  <a:lnTo>
                    <a:pt x="162" y="1470"/>
                  </a:lnTo>
                  <a:cubicBezTo>
                    <a:pt x="162" y="1490"/>
                    <a:pt x="152" y="1520"/>
                    <a:pt x="152" y="1540"/>
                  </a:cubicBezTo>
                  <a:lnTo>
                    <a:pt x="222" y="1641"/>
                  </a:lnTo>
                  <a:lnTo>
                    <a:pt x="222" y="1701"/>
                  </a:lnTo>
                  <a:cubicBezTo>
                    <a:pt x="222" y="1732"/>
                    <a:pt x="233" y="1762"/>
                    <a:pt x="253" y="1782"/>
                  </a:cubicBezTo>
                  <a:cubicBezTo>
                    <a:pt x="273" y="1772"/>
                    <a:pt x="242" y="1712"/>
                    <a:pt x="263" y="1681"/>
                  </a:cubicBezTo>
                  <a:lnTo>
                    <a:pt x="263" y="1681"/>
                  </a:lnTo>
                  <a:lnTo>
                    <a:pt x="374" y="1822"/>
                  </a:lnTo>
                  <a:lnTo>
                    <a:pt x="374" y="1842"/>
                  </a:lnTo>
                  <a:cubicBezTo>
                    <a:pt x="374" y="1853"/>
                    <a:pt x="374" y="1853"/>
                    <a:pt x="363" y="1853"/>
                  </a:cubicBezTo>
                  <a:lnTo>
                    <a:pt x="474" y="1963"/>
                  </a:lnTo>
                  <a:lnTo>
                    <a:pt x="535" y="2034"/>
                  </a:lnTo>
                  <a:lnTo>
                    <a:pt x="535" y="2034"/>
                  </a:lnTo>
                  <a:lnTo>
                    <a:pt x="343" y="1853"/>
                  </a:lnTo>
                  <a:cubicBezTo>
                    <a:pt x="333" y="1853"/>
                    <a:pt x="333" y="1842"/>
                    <a:pt x="323" y="1842"/>
                  </a:cubicBezTo>
                  <a:lnTo>
                    <a:pt x="323" y="1853"/>
                  </a:lnTo>
                  <a:lnTo>
                    <a:pt x="575" y="2084"/>
                  </a:lnTo>
                  <a:lnTo>
                    <a:pt x="585" y="2094"/>
                  </a:lnTo>
                  <a:lnTo>
                    <a:pt x="867" y="2346"/>
                  </a:lnTo>
                  <a:cubicBezTo>
                    <a:pt x="878" y="2349"/>
                    <a:pt x="889" y="2351"/>
                    <a:pt x="899" y="2351"/>
                  </a:cubicBezTo>
                  <a:cubicBezTo>
                    <a:pt x="945" y="2351"/>
                    <a:pt x="983" y="2320"/>
                    <a:pt x="1007" y="2296"/>
                  </a:cubicBezTo>
                  <a:cubicBezTo>
                    <a:pt x="1048" y="2255"/>
                    <a:pt x="1078" y="2215"/>
                    <a:pt x="1128" y="2215"/>
                  </a:cubicBezTo>
                  <a:cubicBezTo>
                    <a:pt x="1148" y="2255"/>
                    <a:pt x="1229" y="2225"/>
                    <a:pt x="1209" y="2255"/>
                  </a:cubicBezTo>
                  <a:cubicBezTo>
                    <a:pt x="1269" y="2245"/>
                    <a:pt x="1280" y="2185"/>
                    <a:pt x="1289" y="2144"/>
                  </a:cubicBezTo>
                  <a:cubicBezTo>
                    <a:pt x="1296" y="2151"/>
                    <a:pt x="1304" y="2153"/>
                    <a:pt x="1312" y="2153"/>
                  </a:cubicBezTo>
                  <a:cubicBezTo>
                    <a:pt x="1328" y="2153"/>
                    <a:pt x="1345" y="2144"/>
                    <a:pt x="1357" y="2144"/>
                  </a:cubicBezTo>
                  <a:cubicBezTo>
                    <a:pt x="1365" y="2144"/>
                    <a:pt x="1370" y="2148"/>
                    <a:pt x="1370" y="2164"/>
                  </a:cubicBezTo>
                  <a:lnTo>
                    <a:pt x="1380" y="2084"/>
                  </a:lnTo>
                  <a:cubicBezTo>
                    <a:pt x="1412" y="2084"/>
                    <a:pt x="1445" y="2045"/>
                    <a:pt x="1471" y="2045"/>
                  </a:cubicBezTo>
                  <a:cubicBezTo>
                    <a:pt x="1478" y="2045"/>
                    <a:pt x="1485" y="2048"/>
                    <a:pt x="1491" y="2054"/>
                  </a:cubicBezTo>
                  <a:cubicBezTo>
                    <a:pt x="1511" y="2023"/>
                    <a:pt x="1461" y="1994"/>
                    <a:pt x="1511" y="1983"/>
                  </a:cubicBezTo>
                  <a:cubicBezTo>
                    <a:pt x="1521" y="1994"/>
                    <a:pt x="1521" y="1994"/>
                    <a:pt x="1511" y="1994"/>
                  </a:cubicBezTo>
                  <a:cubicBezTo>
                    <a:pt x="1515" y="1995"/>
                    <a:pt x="1519" y="1996"/>
                    <a:pt x="1523" y="1996"/>
                  </a:cubicBezTo>
                  <a:cubicBezTo>
                    <a:pt x="1553" y="1996"/>
                    <a:pt x="1591" y="1968"/>
                    <a:pt x="1591" y="1933"/>
                  </a:cubicBezTo>
                  <a:lnTo>
                    <a:pt x="1591" y="1933"/>
                  </a:lnTo>
                  <a:cubicBezTo>
                    <a:pt x="1571" y="1938"/>
                    <a:pt x="1566" y="1938"/>
                    <a:pt x="1562" y="1938"/>
                  </a:cubicBezTo>
                  <a:cubicBezTo>
                    <a:pt x="1559" y="1938"/>
                    <a:pt x="1556" y="1938"/>
                    <a:pt x="1541" y="1943"/>
                  </a:cubicBezTo>
                  <a:cubicBezTo>
                    <a:pt x="1521" y="1923"/>
                    <a:pt x="1531" y="1873"/>
                    <a:pt x="1591" y="1862"/>
                  </a:cubicBezTo>
                  <a:lnTo>
                    <a:pt x="1591" y="1862"/>
                  </a:lnTo>
                  <a:cubicBezTo>
                    <a:pt x="1586" y="1908"/>
                    <a:pt x="1604" y="1913"/>
                    <a:pt x="1623" y="1913"/>
                  </a:cubicBezTo>
                  <a:cubicBezTo>
                    <a:pt x="1628" y="1913"/>
                    <a:pt x="1634" y="1913"/>
                    <a:pt x="1639" y="1913"/>
                  </a:cubicBezTo>
                  <a:cubicBezTo>
                    <a:pt x="1652" y="1913"/>
                    <a:pt x="1662" y="1915"/>
                    <a:pt x="1662" y="1933"/>
                  </a:cubicBezTo>
                  <a:cubicBezTo>
                    <a:pt x="1743" y="1873"/>
                    <a:pt x="1732" y="1772"/>
                    <a:pt x="1752" y="1681"/>
                  </a:cubicBezTo>
                  <a:cubicBezTo>
                    <a:pt x="1813" y="1611"/>
                    <a:pt x="1913" y="1551"/>
                    <a:pt x="1924" y="1460"/>
                  </a:cubicBezTo>
                  <a:lnTo>
                    <a:pt x="1924" y="1460"/>
                  </a:lnTo>
                  <a:lnTo>
                    <a:pt x="1913" y="1470"/>
                  </a:lnTo>
                  <a:lnTo>
                    <a:pt x="1924" y="1420"/>
                  </a:lnTo>
                  <a:lnTo>
                    <a:pt x="1924" y="1410"/>
                  </a:lnTo>
                  <a:cubicBezTo>
                    <a:pt x="1926" y="1409"/>
                    <a:pt x="1928" y="1408"/>
                    <a:pt x="1930" y="1408"/>
                  </a:cubicBezTo>
                  <a:cubicBezTo>
                    <a:pt x="1944" y="1408"/>
                    <a:pt x="1962" y="1429"/>
                    <a:pt x="1974" y="1429"/>
                  </a:cubicBezTo>
                  <a:cubicBezTo>
                    <a:pt x="1978" y="1429"/>
                    <a:pt x="1982" y="1427"/>
                    <a:pt x="1984" y="1420"/>
                  </a:cubicBezTo>
                  <a:lnTo>
                    <a:pt x="1984" y="1420"/>
                  </a:lnTo>
                  <a:cubicBezTo>
                    <a:pt x="2014" y="1470"/>
                    <a:pt x="1944" y="1470"/>
                    <a:pt x="1944" y="1531"/>
                  </a:cubicBezTo>
                  <a:cubicBezTo>
                    <a:pt x="1949" y="1530"/>
                    <a:pt x="1953" y="1530"/>
                    <a:pt x="1957" y="1530"/>
                  </a:cubicBezTo>
                  <a:cubicBezTo>
                    <a:pt x="2025" y="1530"/>
                    <a:pt x="1948" y="1611"/>
                    <a:pt x="2014" y="1611"/>
                  </a:cubicBezTo>
                  <a:cubicBezTo>
                    <a:pt x="1944" y="1520"/>
                    <a:pt x="2095" y="1500"/>
                    <a:pt x="2095" y="1410"/>
                  </a:cubicBezTo>
                  <a:cubicBezTo>
                    <a:pt x="2104" y="1402"/>
                    <a:pt x="2111" y="1399"/>
                    <a:pt x="2115" y="1399"/>
                  </a:cubicBezTo>
                  <a:cubicBezTo>
                    <a:pt x="2134" y="1399"/>
                    <a:pt x="2120" y="1451"/>
                    <a:pt x="2132" y="1451"/>
                  </a:cubicBezTo>
                  <a:cubicBezTo>
                    <a:pt x="2133" y="1451"/>
                    <a:pt x="2134" y="1451"/>
                    <a:pt x="2135" y="1450"/>
                  </a:cubicBezTo>
                  <a:lnTo>
                    <a:pt x="2125" y="1410"/>
                  </a:lnTo>
                  <a:cubicBezTo>
                    <a:pt x="2135" y="1405"/>
                    <a:pt x="2143" y="1402"/>
                    <a:pt x="2150" y="1402"/>
                  </a:cubicBezTo>
                  <a:cubicBezTo>
                    <a:pt x="2158" y="1402"/>
                    <a:pt x="2165" y="1405"/>
                    <a:pt x="2175" y="1410"/>
                  </a:cubicBezTo>
                  <a:cubicBezTo>
                    <a:pt x="2236" y="1379"/>
                    <a:pt x="2266" y="1309"/>
                    <a:pt x="2256" y="1238"/>
                  </a:cubicBezTo>
                  <a:lnTo>
                    <a:pt x="2256" y="1238"/>
                  </a:lnTo>
                  <a:cubicBezTo>
                    <a:pt x="2251" y="1254"/>
                    <a:pt x="2247" y="1260"/>
                    <a:pt x="2243" y="1260"/>
                  </a:cubicBezTo>
                  <a:cubicBezTo>
                    <a:pt x="2233" y="1260"/>
                    <a:pt x="2223" y="1222"/>
                    <a:pt x="2206" y="1222"/>
                  </a:cubicBezTo>
                  <a:cubicBezTo>
                    <a:pt x="2200" y="1222"/>
                    <a:pt x="2194" y="1226"/>
                    <a:pt x="2186" y="1238"/>
                  </a:cubicBezTo>
                  <a:cubicBezTo>
                    <a:pt x="2186" y="1218"/>
                    <a:pt x="2186" y="1209"/>
                    <a:pt x="2195" y="1188"/>
                  </a:cubicBezTo>
                  <a:lnTo>
                    <a:pt x="2195" y="1178"/>
                  </a:lnTo>
                  <a:cubicBezTo>
                    <a:pt x="2206" y="1158"/>
                    <a:pt x="2206" y="1148"/>
                    <a:pt x="2215" y="1128"/>
                  </a:cubicBezTo>
                  <a:lnTo>
                    <a:pt x="2215" y="1128"/>
                  </a:lnTo>
                  <a:cubicBezTo>
                    <a:pt x="2206" y="1178"/>
                    <a:pt x="2327" y="1138"/>
                    <a:pt x="2256" y="1198"/>
                  </a:cubicBezTo>
                  <a:cubicBezTo>
                    <a:pt x="2263" y="1201"/>
                    <a:pt x="2268" y="1202"/>
                    <a:pt x="2272" y="1202"/>
                  </a:cubicBezTo>
                  <a:cubicBezTo>
                    <a:pt x="2297" y="1202"/>
                    <a:pt x="2270" y="1154"/>
                    <a:pt x="2296" y="1128"/>
                  </a:cubicBezTo>
                  <a:lnTo>
                    <a:pt x="2296" y="1128"/>
                  </a:lnTo>
                  <a:cubicBezTo>
                    <a:pt x="2306" y="1158"/>
                    <a:pt x="2306" y="1218"/>
                    <a:pt x="2316" y="1218"/>
                  </a:cubicBezTo>
                  <a:cubicBezTo>
                    <a:pt x="2306" y="1168"/>
                    <a:pt x="2336" y="1128"/>
                    <a:pt x="2376" y="1097"/>
                  </a:cubicBezTo>
                  <a:cubicBezTo>
                    <a:pt x="2417" y="1068"/>
                    <a:pt x="2457" y="1037"/>
                    <a:pt x="2437" y="1007"/>
                  </a:cubicBezTo>
                  <a:cubicBezTo>
                    <a:pt x="2417" y="947"/>
                    <a:pt x="2407" y="866"/>
                    <a:pt x="2387" y="795"/>
                  </a:cubicBezTo>
                  <a:lnTo>
                    <a:pt x="1984" y="473"/>
                  </a:lnTo>
                  <a:lnTo>
                    <a:pt x="1984" y="493"/>
                  </a:lnTo>
                  <a:lnTo>
                    <a:pt x="1964" y="493"/>
                  </a:lnTo>
                  <a:lnTo>
                    <a:pt x="1682" y="151"/>
                  </a:lnTo>
                  <a:cubicBezTo>
                    <a:pt x="1632" y="191"/>
                    <a:pt x="1611" y="242"/>
                    <a:pt x="1611" y="292"/>
                  </a:cubicBezTo>
                  <a:cubicBezTo>
                    <a:pt x="1591" y="292"/>
                    <a:pt x="1582" y="292"/>
                    <a:pt x="1562" y="312"/>
                  </a:cubicBezTo>
                  <a:lnTo>
                    <a:pt x="1611" y="353"/>
                  </a:lnTo>
                  <a:lnTo>
                    <a:pt x="1662" y="323"/>
                  </a:lnTo>
                  <a:cubicBezTo>
                    <a:pt x="1652" y="312"/>
                    <a:pt x="1642" y="312"/>
                    <a:pt x="1632" y="303"/>
                  </a:cubicBezTo>
                  <a:cubicBezTo>
                    <a:pt x="1639" y="292"/>
                    <a:pt x="1644" y="287"/>
                    <a:pt x="1650" y="287"/>
                  </a:cubicBezTo>
                  <a:cubicBezTo>
                    <a:pt x="1659" y="287"/>
                    <a:pt x="1666" y="303"/>
                    <a:pt x="1672" y="323"/>
                  </a:cubicBezTo>
                  <a:lnTo>
                    <a:pt x="1662" y="323"/>
                  </a:lnTo>
                  <a:cubicBezTo>
                    <a:pt x="1672" y="332"/>
                    <a:pt x="1672" y="343"/>
                    <a:pt x="1682" y="343"/>
                  </a:cubicBezTo>
                  <a:cubicBezTo>
                    <a:pt x="1682" y="353"/>
                    <a:pt x="1692" y="353"/>
                    <a:pt x="1692" y="353"/>
                  </a:cubicBezTo>
                  <a:lnTo>
                    <a:pt x="1712" y="353"/>
                  </a:lnTo>
                  <a:cubicBezTo>
                    <a:pt x="1706" y="380"/>
                    <a:pt x="1694" y="384"/>
                    <a:pt x="1681" y="384"/>
                  </a:cubicBezTo>
                  <a:cubicBezTo>
                    <a:pt x="1675" y="384"/>
                    <a:pt x="1669" y="383"/>
                    <a:pt x="1662" y="383"/>
                  </a:cubicBezTo>
                  <a:cubicBezTo>
                    <a:pt x="1662" y="393"/>
                    <a:pt x="1632" y="433"/>
                    <a:pt x="1652" y="453"/>
                  </a:cubicBezTo>
                  <a:lnTo>
                    <a:pt x="1622" y="423"/>
                  </a:lnTo>
                  <a:cubicBezTo>
                    <a:pt x="1602" y="413"/>
                    <a:pt x="1591" y="393"/>
                    <a:pt x="1571" y="373"/>
                  </a:cubicBezTo>
                  <a:lnTo>
                    <a:pt x="1582" y="373"/>
                  </a:lnTo>
                  <a:cubicBezTo>
                    <a:pt x="1591" y="363"/>
                    <a:pt x="1602" y="363"/>
                    <a:pt x="1611" y="363"/>
                  </a:cubicBezTo>
                  <a:lnTo>
                    <a:pt x="1611" y="353"/>
                  </a:lnTo>
                  <a:lnTo>
                    <a:pt x="1591" y="363"/>
                  </a:lnTo>
                  <a:cubicBezTo>
                    <a:pt x="1591" y="343"/>
                    <a:pt x="1521" y="332"/>
                    <a:pt x="1571" y="303"/>
                  </a:cubicBezTo>
                  <a:lnTo>
                    <a:pt x="1571" y="303"/>
                  </a:lnTo>
                  <a:cubicBezTo>
                    <a:pt x="1560" y="307"/>
                    <a:pt x="1548" y="309"/>
                    <a:pt x="1537" y="309"/>
                  </a:cubicBezTo>
                  <a:cubicBezTo>
                    <a:pt x="1500" y="309"/>
                    <a:pt x="1468" y="287"/>
                    <a:pt x="1461" y="272"/>
                  </a:cubicBezTo>
                  <a:lnTo>
                    <a:pt x="1461" y="272"/>
                  </a:lnTo>
                  <a:cubicBezTo>
                    <a:pt x="1461" y="281"/>
                    <a:pt x="1461" y="289"/>
                    <a:pt x="1467" y="298"/>
                  </a:cubicBezTo>
                  <a:lnTo>
                    <a:pt x="1467" y="298"/>
                  </a:lnTo>
                  <a:cubicBezTo>
                    <a:pt x="1465" y="296"/>
                    <a:pt x="1463" y="294"/>
                    <a:pt x="1461" y="292"/>
                  </a:cubicBezTo>
                  <a:lnTo>
                    <a:pt x="1461" y="292"/>
                  </a:lnTo>
                  <a:lnTo>
                    <a:pt x="1471" y="303"/>
                  </a:lnTo>
                  <a:cubicBezTo>
                    <a:pt x="1469" y="301"/>
                    <a:pt x="1468" y="300"/>
                    <a:pt x="1467" y="298"/>
                  </a:cubicBezTo>
                  <a:lnTo>
                    <a:pt x="1467" y="298"/>
                  </a:lnTo>
                  <a:cubicBezTo>
                    <a:pt x="1485" y="316"/>
                    <a:pt x="1502" y="334"/>
                    <a:pt x="1511" y="353"/>
                  </a:cubicBezTo>
                  <a:lnTo>
                    <a:pt x="1511" y="343"/>
                  </a:lnTo>
                  <a:lnTo>
                    <a:pt x="1481" y="312"/>
                  </a:lnTo>
                  <a:lnTo>
                    <a:pt x="1481" y="312"/>
                  </a:lnTo>
                  <a:cubicBezTo>
                    <a:pt x="1506" y="321"/>
                    <a:pt x="1531" y="329"/>
                    <a:pt x="1545" y="343"/>
                  </a:cubicBezTo>
                  <a:lnTo>
                    <a:pt x="1545" y="343"/>
                  </a:lnTo>
                  <a:cubicBezTo>
                    <a:pt x="1544" y="343"/>
                    <a:pt x="1543" y="343"/>
                    <a:pt x="1541" y="343"/>
                  </a:cubicBezTo>
                  <a:cubicBezTo>
                    <a:pt x="1541" y="343"/>
                    <a:pt x="1531" y="343"/>
                    <a:pt x="1521" y="332"/>
                  </a:cubicBezTo>
                  <a:lnTo>
                    <a:pt x="1521" y="332"/>
                  </a:lnTo>
                  <a:cubicBezTo>
                    <a:pt x="1531" y="343"/>
                    <a:pt x="1541" y="363"/>
                    <a:pt x="1551" y="383"/>
                  </a:cubicBezTo>
                  <a:lnTo>
                    <a:pt x="1541" y="383"/>
                  </a:lnTo>
                  <a:lnTo>
                    <a:pt x="1511" y="353"/>
                  </a:lnTo>
                  <a:lnTo>
                    <a:pt x="1511" y="363"/>
                  </a:lnTo>
                  <a:cubicBezTo>
                    <a:pt x="1495" y="339"/>
                    <a:pt x="1474" y="316"/>
                    <a:pt x="1450" y="292"/>
                  </a:cubicBezTo>
                  <a:lnTo>
                    <a:pt x="1450" y="292"/>
                  </a:lnTo>
                  <a:cubicBezTo>
                    <a:pt x="1450" y="312"/>
                    <a:pt x="1450" y="312"/>
                    <a:pt x="1441" y="312"/>
                  </a:cubicBezTo>
                  <a:cubicBezTo>
                    <a:pt x="1428" y="312"/>
                    <a:pt x="1412" y="297"/>
                    <a:pt x="1404" y="297"/>
                  </a:cubicBezTo>
                  <a:cubicBezTo>
                    <a:pt x="1398" y="297"/>
                    <a:pt x="1396" y="303"/>
                    <a:pt x="1400" y="323"/>
                  </a:cubicBezTo>
                  <a:lnTo>
                    <a:pt x="1430" y="323"/>
                  </a:lnTo>
                  <a:cubicBezTo>
                    <a:pt x="1450" y="363"/>
                    <a:pt x="1421" y="363"/>
                    <a:pt x="1441" y="403"/>
                  </a:cubicBezTo>
                  <a:cubicBezTo>
                    <a:pt x="1451" y="413"/>
                    <a:pt x="1457" y="417"/>
                    <a:pt x="1461" y="417"/>
                  </a:cubicBezTo>
                  <a:cubicBezTo>
                    <a:pt x="1474" y="417"/>
                    <a:pt x="1468" y="381"/>
                    <a:pt x="1491" y="373"/>
                  </a:cubicBezTo>
                  <a:lnTo>
                    <a:pt x="1521" y="413"/>
                  </a:lnTo>
                  <a:lnTo>
                    <a:pt x="1521" y="393"/>
                  </a:lnTo>
                  <a:cubicBezTo>
                    <a:pt x="1521" y="384"/>
                    <a:pt x="1521" y="374"/>
                    <a:pt x="1513" y="365"/>
                  </a:cubicBezTo>
                  <a:lnTo>
                    <a:pt x="1513" y="365"/>
                  </a:lnTo>
                  <a:lnTo>
                    <a:pt x="1562" y="413"/>
                  </a:lnTo>
                  <a:cubicBezTo>
                    <a:pt x="1562" y="413"/>
                    <a:pt x="1562" y="403"/>
                    <a:pt x="1551" y="393"/>
                  </a:cubicBezTo>
                  <a:lnTo>
                    <a:pt x="1551" y="393"/>
                  </a:lnTo>
                  <a:lnTo>
                    <a:pt x="1582" y="423"/>
                  </a:lnTo>
                  <a:lnTo>
                    <a:pt x="1491" y="423"/>
                  </a:lnTo>
                  <a:cubicBezTo>
                    <a:pt x="1476" y="426"/>
                    <a:pt x="1462" y="428"/>
                    <a:pt x="1448" y="428"/>
                  </a:cubicBezTo>
                  <a:cubicBezTo>
                    <a:pt x="1413" y="428"/>
                    <a:pt x="1381" y="416"/>
                    <a:pt x="1360" y="373"/>
                  </a:cubicBezTo>
                  <a:cubicBezTo>
                    <a:pt x="1309" y="383"/>
                    <a:pt x="1269" y="473"/>
                    <a:pt x="1229" y="554"/>
                  </a:cubicBezTo>
                  <a:cubicBezTo>
                    <a:pt x="1209" y="504"/>
                    <a:pt x="1199" y="464"/>
                    <a:pt x="1209" y="444"/>
                  </a:cubicBezTo>
                  <a:lnTo>
                    <a:pt x="1209" y="444"/>
                  </a:lnTo>
                  <a:cubicBezTo>
                    <a:pt x="1128" y="473"/>
                    <a:pt x="1159" y="484"/>
                    <a:pt x="1098" y="524"/>
                  </a:cubicBezTo>
                  <a:cubicBezTo>
                    <a:pt x="1098" y="504"/>
                    <a:pt x="1098" y="493"/>
                    <a:pt x="1078" y="484"/>
                  </a:cubicBezTo>
                  <a:lnTo>
                    <a:pt x="1078" y="484"/>
                  </a:lnTo>
                  <a:cubicBezTo>
                    <a:pt x="1098" y="493"/>
                    <a:pt x="1088" y="504"/>
                    <a:pt x="1078" y="524"/>
                  </a:cubicBezTo>
                  <a:cubicBezTo>
                    <a:pt x="1058" y="484"/>
                    <a:pt x="1098" y="433"/>
                    <a:pt x="1068" y="423"/>
                  </a:cubicBezTo>
                  <a:lnTo>
                    <a:pt x="1119" y="393"/>
                  </a:lnTo>
                  <a:cubicBezTo>
                    <a:pt x="1128" y="403"/>
                    <a:pt x="1128" y="403"/>
                    <a:pt x="1139" y="403"/>
                  </a:cubicBezTo>
                  <a:lnTo>
                    <a:pt x="1139" y="423"/>
                  </a:lnTo>
                  <a:cubicBezTo>
                    <a:pt x="1148" y="363"/>
                    <a:pt x="1199" y="383"/>
                    <a:pt x="1179" y="312"/>
                  </a:cubicBezTo>
                  <a:cubicBezTo>
                    <a:pt x="1206" y="312"/>
                    <a:pt x="1192" y="354"/>
                    <a:pt x="1204" y="354"/>
                  </a:cubicBezTo>
                  <a:cubicBezTo>
                    <a:pt x="1205" y="354"/>
                    <a:pt x="1207" y="353"/>
                    <a:pt x="1209" y="353"/>
                  </a:cubicBezTo>
                  <a:lnTo>
                    <a:pt x="1209" y="353"/>
                  </a:lnTo>
                  <a:cubicBezTo>
                    <a:pt x="1199" y="373"/>
                    <a:pt x="1229" y="433"/>
                    <a:pt x="1249" y="473"/>
                  </a:cubicBezTo>
                  <a:cubicBezTo>
                    <a:pt x="1300" y="453"/>
                    <a:pt x="1219" y="403"/>
                    <a:pt x="1239" y="353"/>
                  </a:cubicBezTo>
                  <a:lnTo>
                    <a:pt x="1239" y="353"/>
                  </a:lnTo>
                  <a:lnTo>
                    <a:pt x="1300" y="363"/>
                  </a:lnTo>
                  <a:cubicBezTo>
                    <a:pt x="1300" y="343"/>
                    <a:pt x="1269" y="353"/>
                    <a:pt x="1260" y="343"/>
                  </a:cubicBezTo>
                  <a:cubicBezTo>
                    <a:pt x="1264" y="328"/>
                    <a:pt x="1274" y="325"/>
                    <a:pt x="1284" y="325"/>
                  </a:cubicBezTo>
                  <a:cubicBezTo>
                    <a:pt x="1290" y="325"/>
                    <a:pt x="1295" y="326"/>
                    <a:pt x="1299" y="326"/>
                  </a:cubicBezTo>
                  <a:cubicBezTo>
                    <a:pt x="1304" y="326"/>
                    <a:pt x="1307" y="325"/>
                    <a:pt x="1309" y="323"/>
                  </a:cubicBezTo>
                  <a:cubicBezTo>
                    <a:pt x="1300" y="312"/>
                    <a:pt x="1280" y="312"/>
                    <a:pt x="1269" y="292"/>
                  </a:cubicBezTo>
                  <a:lnTo>
                    <a:pt x="1269" y="292"/>
                  </a:lnTo>
                  <a:cubicBezTo>
                    <a:pt x="1277" y="294"/>
                    <a:pt x="1284" y="294"/>
                    <a:pt x="1289" y="294"/>
                  </a:cubicBezTo>
                  <a:cubicBezTo>
                    <a:pt x="1306" y="294"/>
                    <a:pt x="1314" y="289"/>
                    <a:pt x="1329" y="289"/>
                  </a:cubicBezTo>
                  <a:cubicBezTo>
                    <a:pt x="1340" y="289"/>
                    <a:pt x="1353" y="291"/>
                    <a:pt x="1376" y="301"/>
                  </a:cubicBezTo>
                  <a:lnTo>
                    <a:pt x="1376" y="301"/>
                  </a:lnTo>
                  <a:cubicBezTo>
                    <a:pt x="1348" y="286"/>
                    <a:pt x="1329" y="231"/>
                    <a:pt x="1320" y="222"/>
                  </a:cubicBezTo>
                  <a:cubicBezTo>
                    <a:pt x="1320" y="222"/>
                    <a:pt x="1309" y="222"/>
                    <a:pt x="1300" y="212"/>
                  </a:cubicBezTo>
                  <a:lnTo>
                    <a:pt x="1280" y="212"/>
                  </a:lnTo>
                  <a:cubicBezTo>
                    <a:pt x="1269" y="212"/>
                    <a:pt x="1269" y="202"/>
                    <a:pt x="1260" y="202"/>
                  </a:cubicBezTo>
                  <a:cubicBezTo>
                    <a:pt x="1269" y="202"/>
                    <a:pt x="1289" y="202"/>
                    <a:pt x="1300" y="212"/>
                  </a:cubicBezTo>
                  <a:cubicBezTo>
                    <a:pt x="1300" y="191"/>
                    <a:pt x="1309" y="182"/>
                    <a:pt x="1309" y="182"/>
                  </a:cubicBezTo>
                  <a:cubicBezTo>
                    <a:pt x="1309" y="171"/>
                    <a:pt x="1309" y="162"/>
                    <a:pt x="1280" y="142"/>
                  </a:cubicBezTo>
                  <a:cubicBezTo>
                    <a:pt x="1280" y="124"/>
                    <a:pt x="1289" y="116"/>
                    <a:pt x="1300" y="116"/>
                  </a:cubicBezTo>
                  <a:cubicBezTo>
                    <a:pt x="1314" y="116"/>
                    <a:pt x="1330" y="129"/>
                    <a:pt x="1330" y="151"/>
                  </a:cubicBezTo>
                  <a:lnTo>
                    <a:pt x="1350" y="71"/>
                  </a:lnTo>
                  <a:lnTo>
                    <a:pt x="1350" y="71"/>
                  </a:lnTo>
                  <a:lnTo>
                    <a:pt x="1309" y="91"/>
                  </a:lnTo>
                  <a:cubicBezTo>
                    <a:pt x="1280" y="41"/>
                    <a:pt x="1370" y="61"/>
                    <a:pt x="133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2273481" y="3344467"/>
              <a:ext cx="3424" cy="3980"/>
            </a:xfrm>
            <a:custGeom>
              <a:avLst/>
              <a:gdLst/>
              <a:ahLst/>
              <a:cxnLst/>
              <a:rect l="l" t="t" r="r" b="b"/>
              <a:pathLst>
                <a:path w="37" h="43" extrusionOk="0">
                  <a:moveTo>
                    <a:pt x="18" y="1"/>
                  </a:moveTo>
                  <a:cubicBezTo>
                    <a:pt x="0" y="1"/>
                    <a:pt x="16" y="33"/>
                    <a:pt x="16" y="43"/>
                  </a:cubicBezTo>
                  <a:cubicBezTo>
                    <a:pt x="16" y="43"/>
                    <a:pt x="36" y="32"/>
                    <a:pt x="26" y="2"/>
                  </a:cubicBezTo>
                  <a:cubicBezTo>
                    <a:pt x="23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2368995" y="3293841"/>
              <a:ext cx="4813" cy="4257"/>
            </a:xfrm>
            <a:custGeom>
              <a:avLst/>
              <a:gdLst/>
              <a:ahLst/>
              <a:cxnLst/>
              <a:rect l="l" t="t" r="r" b="b"/>
              <a:pathLst>
                <a:path w="52" h="46" extrusionOk="0">
                  <a:moveTo>
                    <a:pt x="8" y="0"/>
                  </a:moveTo>
                  <a:cubicBezTo>
                    <a:pt x="4" y="0"/>
                    <a:pt x="1" y="5"/>
                    <a:pt x="1" y="15"/>
                  </a:cubicBezTo>
                  <a:cubicBezTo>
                    <a:pt x="11" y="15"/>
                    <a:pt x="31" y="26"/>
                    <a:pt x="51" y="46"/>
                  </a:cubicBezTo>
                  <a:cubicBezTo>
                    <a:pt x="44" y="31"/>
                    <a:pt x="20" y="0"/>
                    <a:pt x="8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2387598" y="3403331"/>
              <a:ext cx="83112" cy="80150"/>
            </a:xfrm>
            <a:custGeom>
              <a:avLst/>
              <a:gdLst/>
              <a:ahLst/>
              <a:cxnLst/>
              <a:rect l="l" t="t" r="r" b="b"/>
              <a:pathLst>
                <a:path w="898" h="866" extrusionOk="0">
                  <a:moveTo>
                    <a:pt x="233" y="403"/>
                  </a:moveTo>
                  <a:cubicBezTo>
                    <a:pt x="231" y="405"/>
                    <a:pt x="231" y="408"/>
                    <a:pt x="231" y="411"/>
                  </a:cubicBezTo>
                  <a:lnTo>
                    <a:pt x="231" y="411"/>
                  </a:lnTo>
                  <a:lnTo>
                    <a:pt x="233" y="403"/>
                  </a:lnTo>
                  <a:close/>
                  <a:moveTo>
                    <a:pt x="696" y="0"/>
                  </a:moveTo>
                  <a:lnTo>
                    <a:pt x="696" y="0"/>
                  </a:lnTo>
                  <a:cubicBezTo>
                    <a:pt x="615" y="31"/>
                    <a:pt x="706" y="141"/>
                    <a:pt x="645" y="181"/>
                  </a:cubicBezTo>
                  <a:cubicBezTo>
                    <a:pt x="624" y="160"/>
                    <a:pt x="618" y="134"/>
                    <a:pt x="606" y="134"/>
                  </a:cubicBezTo>
                  <a:cubicBezTo>
                    <a:pt x="600" y="134"/>
                    <a:pt x="594" y="139"/>
                    <a:pt x="585" y="151"/>
                  </a:cubicBezTo>
                  <a:lnTo>
                    <a:pt x="585" y="141"/>
                  </a:lnTo>
                  <a:cubicBezTo>
                    <a:pt x="574" y="171"/>
                    <a:pt x="557" y="176"/>
                    <a:pt x="542" y="176"/>
                  </a:cubicBezTo>
                  <a:cubicBezTo>
                    <a:pt x="534" y="176"/>
                    <a:pt x="528" y="175"/>
                    <a:pt x="522" y="175"/>
                  </a:cubicBezTo>
                  <a:cubicBezTo>
                    <a:pt x="508" y="175"/>
                    <a:pt x="501" y="182"/>
                    <a:pt x="515" y="232"/>
                  </a:cubicBezTo>
                  <a:lnTo>
                    <a:pt x="484" y="192"/>
                  </a:lnTo>
                  <a:cubicBezTo>
                    <a:pt x="484" y="242"/>
                    <a:pt x="434" y="292"/>
                    <a:pt x="414" y="322"/>
                  </a:cubicBezTo>
                  <a:lnTo>
                    <a:pt x="404" y="313"/>
                  </a:lnTo>
                  <a:cubicBezTo>
                    <a:pt x="363" y="433"/>
                    <a:pt x="374" y="362"/>
                    <a:pt x="293" y="463"/>
                  </a:cubicBezTo>
                  <a:lnTo>
                    <a:pt x="293" y="383"/>
                  </a:lnTo>
                  <a:cubicBezTo>
                    <a:pt x="253" y="383"/>
                    <a:pt x="283" y="443"/>
                    <a:pt x="253" y="453"/>
                  </a:cubicBezTo>
                  <a:cubicBezTo>
                    <a:pt x="253" y="453"/>
                    <a:pt x="230" y="431"/>
                    <a:pt x="231" y="411"/>
                  </a:cubicBezTo>
                  <a:lnTo>
                    <a:pt x="231" y="411"/>
                  </a:lnTo>
                  <a:lnTo>
                    <a:pt x="213" y="483"/>
                  </a:lnTo>
                  <a:lnTo>
                    <a:pt x="172" y="564"/>
                  </a:lnTo>
                  <a:cubicBezTo>
                    <a:pt x="172" y="614"/>
                    <a:pt x="202" y="584"/>
                    <a:pt x="222" y="604"/>
                  </a:cubicBezTo>
                  <a:cubicBezTo>
                    <a:pt x="230" y="626"/>
                    <a:pt x="196" y="647"/>
                    <a:pt x="169" y="647"/>
                  </a:cubicBezTo>
                  <a:cubicBezTo>
                    <a:pt x="158" y="647"/>
                    <a:pt x="148" y="643"/>
                    <a:pt x="142" y="635"/>
                  </a:cubicBezTo>
                  <a:cubicBezTo>
                    <a:pt x="142" y="624"/>
                    <a:pt x="162" y="594"/>
                    <a:pt x="132" y="584"/>
                  </a:cubicBezTo>
                  <a:lnTo>
                    <a:pt x="132" y="584"/>
                  </a:lnTo>
                  <a:lnTo>
                    <a:pt x="142" y="685"/>
                  </a:lnTo>
                  <a:cubicBezTo>
                    <a:pt x="52" y="685"/>
                    <a:pt x="122" y="564"/>
                    <a:pt x="132" y="523"/>
                  </a:cubicBezTo>
                  <a:lnTo>
                    <a:pt x="132" y="523"/>
                  </a:lnTo>
                  <a:cubicBezTo>
                    <a:pt x="72" y="554"/>
                    <a:pt x="81" y="614"/>
                    <a:pt x="11" y="655"/>
                  </a:cubicBezTo>
                  <a:cubicBezTo>
                    <a:pt x="20" y="652"/>
                    <a:pt x="28" y="650"/>
                    <a:pt x="35" y="650"/>
                  </a:cubicBezTo>
                  <a:cubicBezTo>
                    <a:pt x="53" y="650"/>
                    <a:pt x="67" y="658"/>
                    <a:pt x="81" y="664"/>
                  </a:cubicBezTo>
                  <a:cubicBezTo>
                    <a:pt x="112" y="715"/>
                    <a:pt x="41" y="735"/>
                    <a:pt x="1" y="765"/>
                  </a:cubicBezTo>
                  <a:cubicBezTo>
                    <a:pt x="41" y="765"/>
                    <a:pt x="32" y="796"/>
                    <a:pt x="21" y="825"/>
                  </a:cubicBezTo>
                  <a:lnTo>
                    <a:pt x="21" y="846"/>
                  </a:lnTo>
                  <a:cubicBezTo>
                    <a:pt x="21" y="856"/>
                    <a:pt x="32" y="866"/>
                    <a:pt x="41" y="866"/>
                  </a:cubicBezTo>
                  <a:cubicBezTo>
                    <a:pt x="60" y="841"/>
                    <a:pt x="91" y="839"/>
                    <a:pt x="116" y="839"/>
                  </a:cubicBezTo>
                  <a:cubicBezTo>
                    <a:pt x="120" y="839"/>
                    <a:pt x="123" y="839"/>
                    <a:pt x="127" y="839"/>
                  </a:cubicBezTo>
                  <a:cubicBezTo>
                    <a:pt x="138" y="839"/>
                    <a:pt x="147" y="839"/>
                    <a:pt x="152" y="836"/>
                  </a:cubicBezTo>
                  <a:cubicBezTo>
                    <a:pt x="81" y="776"/>
                    <a:pt x="222" y="755"/>
                    <a:pt x="242" y="715"/>
                  </a:cubicBezTo>
                  <a:lnTo>
                    <a:pt x="263" y="685"/>
                  </a:lnTo>
                  <a:lnTo>
                    <a:pt x="283" y="675"/>
                  </a:lnTo>
                  <a:cubicBezTo>
                    <a:pt x="283" y="675"/>
                    <a:pt x="293" y="695"/>
                    <a:pt x="283" y="715"/>
                  </a:cubicBezTo>
                  <a:cubicBezTo>
                    <a:pt x="293" y="695"/>
                    <a:pt x="343" y="655"/>
                    <a:pt x="323" y="635"/>
                  </a:cubicBezTo>
                  <a:cubicBezTo>
                    <a:pt x="323" y="635"/>
                    <a:pt x="354" y="614"/>
                    <a:pt x="374" y="594"/>
                  </a:cubicBezTo>
                  <a:cubicBezTo>
                    <a:pt x="404" y="564"/>
                    <a:pt x="434" y="544"/>
                    <a:pt x="434" y="544"/>
                  </a:cubicBezTo>
                  <a:lnTo>
                    <a:pt x="454" y="544"/>
                  </a:lnTo>
                  <a:cubicBezTo>
                    <a:pt x="454" y="544"/>
                    <a:pt x="454" y="534"/>
                    <a:pt x="444" y="534"/>
                  </a:cubicBezTo>
                  <a:cubicBezTo>
                    <a:pt x="444" y="534"/>
                    <a:pt x="565" y="433"/>
                    <a:pt x="676" y="313"/>
                  </a:cubicBezTo>
                  <a:cubicBezTo>
                    <a:pt x="786" y="201"/>
                    <a:pt x="897" y="81"/>
                    <a:pt x="897" y="81"/>
                  </a:cubicBezTo>
                  <a:lnTo>
                    <a:pt x="897" y="81"/>
                  </a:lnTo>
                  <a:cubicBezTo>
                    <a:pt x="867" y="101"/>
                    <a:pt x="837" y="101"/>
                    <a:pt x="806" y="121"/>
                  </a:cubicBezTo>
                  <a:cubicBezTo>
                    <a:pt x="800" y="98"/>
                    <a:pt x="794" y="91"/>
                    <a:pt x="787" y="91"/>
                  </a:cubicBezTo>
                  <a:cubicBezTo>
                    <a:pt x="774" y="91"/>
                    <a:pt x="759" y="115"/>
                    <a:pt x="744" y="115"/>
                  </a:cubicBezTo>
                  <a:cubicBezTo>
                    <a:pt x="738" y="115"/>
                    <a:pt x="732" y="111"/>
                    <a:pt x="726" y="101"/>
                  </a:cubicBezTo>
                  <a:cubicBezTo>
                    <a:pt x="726" y="71"/>
                    <a:pt x="746" y="51"/>
                    <a:pt x="776" y="51"/>
                  </a:cubicBezTo>
                  <a:cubicBezTo>
                    <a:pt x="756" y="20"/>
                    <a:pt x="716" y="31"/>
                    <a:pt x="696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2470617" y="3407033"/>
              <a:ext cx="1944" cy="379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0"/>
                  </a:moveTo>
                  <a:lnTo>
                    <a:pt x="0" y="41"/>
                  </a:lnTo>
                  <a:cubicBezTo>
                    <a:pt x="10" y="31"/>
                    <a:pt x="20" y="20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2374548" y="3479686"/>
              <a:ext cx="9440" cy="10366"/>
            </a:xfrm>
            <a:custGeom>
              <a:avLst/>
              <a:gdLst/>
              <a:ahLst/>
              <a:cxnLst/>
              <a:rect l="l" t="t" r="r" b="b"/>
              <a:pathLst>
                <a:path w="102" h="112" extrusionOk="0">
                  <a:moveTo>
                    <a:pt x="82" y="0"/>
                  </a:moveTo>
                  <a:cubicBezTo>
                    <a:pt x="82" y="0"/>
                    <a:pt x="61" y="11"/>
                    <a:pt x="41" y="31"/>
                  </a:cubicBezTo>
                  <a:lnTo>
                    <a:pt x="1" y="51"/>
                  </a:lnTo>
                  <a:cubicBezTo>
                    <a:pt x="41" y="61"/>
                    <a:pt x="1" y="91"/>
                    <a:pt x="1" y="112"/>
                  </a:cubicBezTo>
                  <a:cubicBezTo>
                    <a:pt x="1" y="112"/>
                    <a:pt x="32" y="101"/>
                    <a:pt x="52" y="91"/>
                  </a:cubicBezTo>
                  <a:cubicBezTo>
                    <a:pt x="82" y="71"/>
                    <a:pt x="102" y="61"/>
                    <a:pt x="102" y="61"/>
                  </a:cubicBezTo>
                  <a:cubicBezTo>
                    <a:pt x="92" y="41"/>
                    <a:pt x="92" y="21"/>
                    <a:pt x="8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2383896" y="3482555"/>
              <a:ext cx="4813" cy="4165"/>
            </a:xfrm>
            <a:custGeom>
              <a:avLst/>
              <a:gdLst/>
              <a:ahLst/>
              <a:cxnLst/>
              <a:rect l="l" t="t" r="r" b="b"/>
              <a:pathLst>
                <a:path w="52" h="45" extrusionOk="0">
                  <a:moveTo>
                    <a:pt x="51" y="0"/>
                  </a:moveTo>
                  <a:lnTo>
                    <a:pt x="1" y="30"/>
                  </a:lnTo>
                  <a:cubicBezTo>
                    <a:pt x="8" y="37"/>
                    <a:pt x="15" y="44"/>
                    <a:pt x="29" y="44"/>
                  </a:cubicBezTo>
                  <a:cubicBezTo>
                    <a:pt x="35" y="44"/>
                    <a:pt x="42" y="43"/>
                    <a:pt x="51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476170" y="3367883"/>
              <a:ext cx="1018" cy="1944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0" y="1"/>
                  </a:moveTo>
                  <a:lnTo>
                    <a:pt x="5" y="11"/>
                  </a:lnTo>
                  <a:lnTo>
                    <a:pt x="5" y="11"/>
                  </a:lnTo>
                  <a:cubicBezTo>
                    <a:pt x="8" y="9"/>
                    <a:pt x="10" y="6"/>
                    <a:pt x="10" y="1"/>
                  </a:cubicBezTo>
                  <a:close/>
                  <a:moveTo>
                    <a:pt x="5" y="11"/>
                  </a:moveTo>
                  <a:cubicBezTo>
                    <a:pt x="3" y="14"/>
                    <a:pt x="1" y="16"/>
                    <a:pt x="1" y="21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2405368" y="3278478"/>
              <a:ext cx="95977" cy="132350"/>
            </a:xfrm>
            <a:custGeom>
              <a:avLst/>
              <a:gdLst/>
              <a:ahLst/>
              <a:cxnLst/>
              <a:rect l="l" t="t" r="r" b="b"/>
              <a:pathLst>
                <a:path w="1037" h="1430" extrusionOk="0">
                  <a:moveTo>
                    <a:pt x="41" y="0"/>
                  </a:moveTo>
                  <a:lnTo>
                    <a:pt x="41" y="0"/>
                  </a:lnTo>
                  <a:cubicBezTo>
                    <a:pt x="1" y="71"/>
                    <a:pt x="111" y="31"/>
                    <a:pt x="91" y="101"/>
                  </a:cubicBezTo>
                  <a:cubicBezTo>
                    <a:pt x="101" y="101"/>
                    <a:pt x="101" y="101"/>
                    <a:pt x="111" y="91"/>
                  </a:cubicBezTo>
                  <a:lnTo>
                    <a:pt x="927" y="735"/>
                  </a:lnTo>
                  <a:cubicBezTo>
                    <a:pt x="890" y="826"/>
                    <a:pt x="821" y="901"/>
                    <a:pt x="845" y="944"/>
                  </a:cubicBezTo>
                  <a:lnTo>
                    <a:pt x="845" y="944"/>
                  </a:lnTo>
                  <a:cubicBezTo>
                    <a:pt x="842" y="943"/>
                    <a:pt x="839" y="942"/>
                    <a:pt x="836" y="942"/>
                  </a:cubicBezTo>
                  <a:cubicBezTo>
                    <a:pt x="832" y="942"/>
                    <a:pt x="829" y="944"/>
                    <a:pt x="826" y="946"/>
                  </a:cubicBezTo>
                  <a:lnTo>
                    <a:pt x="846" y="1017"/>
                  </a:lnTo>
                  <a:lnTo>
                    <a:pt x="886" y="987"/>
                  </a:lnTo>
                  <a:lnTo>
                    <a:pt x="886" y="987"/>
                  </a:lnTo>
                  <a:cubicBezTo>
                    <a:pt x="916" y="1058"/>
                    <a:pt x="816" y="1178"/>
                    <a:pt x="775" y="1178"/>
                  </a:cubicBezTo>
                  <a:cubicBezTo>
                    <a:pt x="806" y="1098"/>
                    <a:pt x="725" y="1098"/>
                    <a:pt x="816" y="1017"/>
                  </a:cubicBezTo>
                  <a:cubicBezTo>
                    <a:pt x="795" y="1017"/>
                    <a:pt x="766" y="1017"/>
                    <a:pt x="766" y="987"/>
                  </a:cubicBezTo>
                  <a:cubicBezTo>
                    <a:pt x="715" y="1118"/>
                    <a:pt x="625" y="1188"/>
                    <a:pt x="584" y="1319"/>
                  </a:cubicBezTo>
                  <a:cubicBezTo>
                    <a:pt x="599" y="1314"/>
                    <a:pt x="610" y="1312"/>
                    <a:pt x="617" y="1312"/>
                  </a:cubicBezTo>
                  <a:cubicBezTo>
                    <a:pt x="666" y="1312"/>
                    <a:pt x="585" y="1412"/>
                    <a:pt x="654" y="1430"/>
                  </a:cubicBezTo>
                  <a:lnTo>
                    <a:pt x="675" y="1369"/>
                  </a:lnTo>
                  <a:lnTo>
                    <a:pt x="685" y="1389"/>
                  </a:lnTo>
                  <a:lnTo>
                    <a:pt x="725" y="1329"/>
                  </a:lnTo>
                  <a:cubicBezTo>
                    <a:pt x="685" y="1319"/>
                    <a:pt x="685" y="1319"/>
                    <a:pt x="654" y="1299"/>
                  </a:cubicBezTo>
                  <a:cubicBezTo>
                    <a:pt x="680" y="1278"/>
                    <a:pt x="693" y="1271"/>
                    <a:pt x="704" y="1271"/>
                  </a:cubicBezTo>
                  <a:cubicBezTo>
                    <a:pt x="719" y="1271"/>
                    <a:pt x="728" y="1283"/>
                    <a:pt x="755" y="1283"/>
                  </a:cubicBezTo>
                  <a:cubicBezTo>
                    <a:pt x="763" y="1283"/>
                    <a:pt x="773" y="1282"/>
                    <a:pt x="786" y="1279"/>
                  </a:cubicBezTo>
                  <a:lnTo>
                    <a:pt x="846" y="1178"/>
                  </a:lnTo>
                  <a:lnTo>
                    <a:pt x="846" y="1198"/>
                  </a:lnTo>
                  <a:cubicBezTo>
                    <a:pt x="856" y="1188"/>
                    <a:pt x="846" y="1178"/>
                    <a:pt x="846" y="1168"/>
                  </a:cubicBezTo>
                  <a:cubicBezTo>
                    <a:pt x="916" y="1067"/>
                    <a:pt x="977" y="946"/>
                    <a:pt x="1037" y="785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2764007" y="3238402"/>
              <a:ext cx="1111" cy="1944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" y="1"/>
                  </a:moveTo>
                  <a:cubicBezTo>
                    <a:pt x="1" y="10"/>
                    <a:pt x="11" y="21"/>
                    <a:pt x="11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2774281" y="3177873"/>
              <a:ext cx="18788" cy="30820"/>
            </a:xfrm>
            <a:custGeom>
              <a:avLst/>
              <a:gdLst/>
              <a:ahLst/>
              <a:cxnLst/>
              <a:rect l="l" t="t" r="r" b="b"/>
              <a:pathLst>
                <a:path w="203" h="333" extrusionOk="0">
                  <a:moveTo>
                    <a:pt x="202" y="0"/>
                  </a:moveTo>
                  <a:cubicBezTo>
                    <a:pt x="202" y="0"/>
                    <a:pt x="99" y="112"/>
                    <a:pt x="91" y="129"/>
                  </a:cubicBezTo>
                  <a:lnTo>
                    <a:pt x="91" y="129"/>
                  </a:lnTo>
                  <a:cubicBezTo>
                    <a:pt x="90" y="121"/>
                    <a:pt x="86" y="119"/>
                    <a:pt x="80" y="119"/>
                  </a:cubicBezTo>
                  <a:cubicBezTo>
                    <a:pt x="72" y="119"/>
                    <a:pt x="62" y="123"/>
                    <a:pt x="55" y="123"/>
                  </a:cubicBezTo>
                  <a:cubicBezTo>
                    <a:pt x="50" y="123"/>
                    <a:pt x="48" y="120"/>
                    <a:pt x="51" y="111"/>
                  </a:cubicBezTo>
                  <a:lnTo>
                    <a:pt x="51" y="111"/>
                  </a:lnTo>
                  <a:cubicBezTo>
                    <a:pt x="41" y="111"/>
                    <a:pt x="1" y="151"/>
                    <a:pt x="21" y="151"/>
                  </a:cubicBezTo>
                  <a:lnTo>
                    <a:pt x="41" y="141"/>
                  </a:lnTo>
                  <a:lnTo>
                    <a:pt x="41" y="141"/>
                  </a:lnTo>
                  <a:cubicBezTo>
                    <a:pt x="31" y="232"/>
                    <a:pt x="71" y="232"/>
                    <a:pt x="31" y="333"/>
                  </a:cubicBezTo>
                  <a:cubicBezTo>
                    <a:pt x="101" y="322"/>
                    <a:pt x="101" y="282"/>
                    <a:pt x="111" y="232"/>
                  </a:cubicBezTo>
                  <a:lnTo>
                    <a:pt x="131" y="212"/>
                  </a:lnTo>
                  <a:cubicBezTo>
                    <a:pt x="131" y="212"/>
                    <a:pt x="131" y="201"/>
                    <a:pt x="142" y="181"/>
                  </a:cubicBezTo>
                  <a:cubicBezTo>
                    <a:pt x="142" y="172"/>
                    <a:pt x="151" y="151"/>
                    <a:pt x="162" y="131"/>
                  </a:cubicBezTo>
                  <a:cubicBezTo>
                    <a:pt x="171" y="101"/>
                    <a:pt x="192" y="60"/>
                    <a:pt x="192" y="6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2856282" y="3372603"/>
              <a:ext cx="93" cy="2869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2765859" y="3437760"/>
              <a:ext cx="3795" cy="1018"/>
            </a:xfrm>
            <a:custGeom>
              <a:avLst/>
              <a:gdLst/>
              <a:ahLst/>
              <a:cxnLst/>
              <a:rect l="l" t="t" r="r" b="b"/>
              <a:pathLst>
                <a:path w="41" h="11" extrusionOk="0">
                  <a:moveTo>
                    <a:pt x="1" y="1"/>
                  </a:moveTo>
                  <a:cubicBezTo>
                    <a:pt x="1" y="11"/>
                    <a:pt x="21" y="11"/>
                    <a:pt x="41" y="11"/>
                  </a:cubicBezTo>
                  <a:cubicBezTo>
                    <a:pt x="31" y="1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2855356" y="3371585"/>
              <a:ext cx="1018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1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2884233" y="3241179"/>
              <a:ext cx="1018" cy="4813"/>
            </a:xfrm>
            <a:custGeom>
              <a:avLst/>
              <a:gdLst/>
              <a:ahLst/>
              <a:cxnLst/>
              <a:rect l="l" t="t" r="r" b="b"/>
              <a:pathLst>
                <a:path w="11" h="52" extrusionOk="0">
                  <a:moveTo>
                    <a:pt x="1" y="1"/>
                  </a:moveTo>
                  <a:cubicBezTo>
                    <a:pt x="1" y="14"/>
                    <a:pt x="5" y="27"/>
                    <a:pt x="8" y="38"/>
                  </a:cubicBezTo>
                  <a:lnTo>
                    <a:pt x="8" y="38"/>
                  </a:lnTo>
                  <a:lnTo>
                    <a:pt x="1" y="1"/>
                  </a:lnTo>
                  <a:close/>
                  <a:moveTo>
                    <a:pt x="8" y="38"/>
                  </a:moveTo>
                  <a:lnTo>
                    <a:pt x="10" y="51"/>
                  </a:lnTo>
                  <a:cubicBezTo>
                    <a:pt x="10" y="48"/>
                    <a:pt x="9" y="43"/>
                    <a:pt x="8" y="38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2705792" y="3372788"/>
              <a:ext cx="5275" cy="2684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19" y="1"/>
                  </a:moveTo>
                  <a:cubicBezTo>
                    <a:pt x="8" y="1"/>
                    <a:pt x="1" y="8"/>
                    <a:pt x="6" y="28"/>
                  </a:cubicBezTo>
                  <a:cubicBezTo>
                    <a:pt x="21" y="28"/>
                    <a:pt x="37" y="15"/>
                    <a:pt x="49" y="15"/>
                  </a:cubicBezTo>
                  <a:cubicBezTo>
                    <a:pt x="52" y="15"/>
                    <a:pt x="54" y="16"/>
                    <a:pt x="56" y="18"/>
                  </a:cubicBezTo>
                  <a:cubicBezTo>
                    <a:pt x="46" y="8"/>
                    <a:pt x="31" y="1"/>
                    <a:pt x="19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2887009" y="3277737"/>
              <a:ext cx="1018" cy="83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2" y="1"/>
                  </a:moveTo>
                  <a:cubicBezTo>
                    <a:pt x="0" y="1"/>
                    <a:pt x="0" y="3"/>
                    <a:pt x="0" y="8"/>
                  </a:cubicBezTo>
                  <a:lnTo>
                    <a:pt x="11" y="8"/>
                  </a:lnTo>
                  <a:cubicBezTo>
                    <a:pt x="6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2683024" y="3375380"/>
              <a:ext cx="926" cy="379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10" y="0"/>
                  </a:moveTo>
                  <a:cubicBezTo>
                    <a:pt x="0" y="20"/>
                    <a:pt x="0" y="31"/>
                    <a:pt x="0" y="40"/>
                  </a:cubicBezTo>
                  <a:cubicBezTo>
                    <a:pt x="10" y="31"/>
                    <a:pt x="10" y="2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2694223" y="3355851"/>
              <a:ext cx="926" cy="92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0"/>
                    <a:pt x="10" y="0"/>
                    <a:pt x="10" y="10"/>
                  </a:cubicBezTo>
                  <a:lnTo>
                    <a:pt x="10" y="10"/>
                  </a:lnTo>
                  <a:cubicBezTo>
                    <a:pt x="1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2695056" y="3356684"/>
              <a:ext cx="4813" cy="3795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1"/>
                    <a:pt x="31" y="21"/>
                    <a:pt x="51" y="41"/>
                  </a:cubicBezTo>
                  <a:lnTo>
                    <a:pt x="51" y="41"/>
                  </a:lnTo>
                  <a:cubicBezTo>
                    <a:pt x="31" y="21"/>
                    <a:pt x="21" y="1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2754660" y="3392132"/>
              <a:ext cx="3887" cy="2869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32" y="0"/>
                  </a:moveTo>
                  <a:cubicBezTo>
                    <a:pt x="21" y="0"/>
                    <a:pt x="11" y="11"/>
                    <a:pt x="1" y="20"/>
                  </a:cubicBezTo>
                  <a:cubicBezTo>
                    <a:pt x="11" y="20"/>
                    <a:pt x="11" y="31"/>
                    <a:pt x="11" y="31"/>
                  </a:cubicBezTo>
                  <a:cubicBezTo>
                    <a:pt x="32" y="31"/>
                    <a:pt x="32" y="20"/>
                    <a:pt x="41" y="20"/>
                  </a:cubicBezTo>
                  <a:cubicBezTo>
                    <a:pt x="32" y="11"/>
                    <a:pt x="32" y="11"/>
                    <a:pt x="3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2836661" y="326635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2759380" y="3395834"/>
              <a:ext cx="1944" cy="2962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21" y="31"/>
                  </a:moveTo>
                  <a:cubicBezTo>
                    <a:pt x="21" y="21"/>
                    <a:pt x="10" y="11"/>
                    <a:pt x="1" y="1"/>
                  </a:cubicBezTo>
                  <a:cubicBezTo>
                    <a:pt x="10" y="11"/>
                    <a:pt x="21" y="21"/>
                    <a:pt x="21" y="3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2838512" y="327199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2835828" y="3263577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2838512" y="3271999"/>
              <a:ext cx="1111" cy="926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1" y="10"/>
                  </a:moveTo>
                  <a:cubicBezTo>
                    <a:pt x="11" y="0"/>
                    <a:pt x="1" y="0"/>
                    <a:pt x="1" y="0"/>
                  </a:cubicBezTo>
                  <a:cubicBezTo>
                    <a:pt x="1" y="0"/>
                    <a:pt x="11" y="0"/>
                    <a:pt x="11" y="1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2839530" y="3272832"/>
              <a:ext cx="1018" cy="1944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0" y="21"/>
                  </a:moveTo>
                  <a:cubicBezTo>
                    <a:pt x="0" y="11"/>
                    <a:pt x="0" y="11"/>
                    <a:pt x="0" y="1"/>
                  </a:cubicBezTo>
                  <a:cubicBezTo>
                    <a:pt x="0" y="11"/>
                    <a:pt x="0" y="11"/>
                    <a:pt x="10" y="2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2678304" y="3183982"/>
              <a:ext cx="223699" cy="267292"/>
            </a:xfrm>
            <a:custGeom>
              <a:avLst/>
              <a:gdLst/>
              <a:ahLst/>
              <a:cxnLst/>
              <a:rect l="l" t="t" r="r" b="b"/>
              <a:pathLst>
                <a:path w="2417" h="2888" extrusionOk="0">
                  <a:moveTo>
                    <a:pt x="2199" y="587"/>
                  </a:moveTo>
                  <a:lnTo>
                    <a:pt x="2205" y="598"/>
                  </a:lnTo>
                  <a:cubicBezTo>
                    <a:pt x="2203" y="594"/>
                    <a:pt x="2201" y="590"/>
                    <a:pt x="2199" y="587"/>
                  </a:cubicBezTo>
                  <a:close/>
                  <a:moveTo>
                    <a:pt x="1461" y="609"/>
                  </a:moveTo>
                  <a:lnTo>
                    <a:pt x="1461" y="609"/>
                  </a:lnTo>
                  <a:cubicBezTo>
                    <a:pt x="1467" y="616"/>
                    <a:pt x="1475" y="623"/>
                    <a:pt x="1486" y="630"/>
                  </a:cubicBezTo>
                  <a:lnTo>
                    <a:pt x="1486" y="630"/>
                  </a:lnTo>
                  <a:cubicBezTo>
                    <a:pt x="1481" y="629"/>
                    <a:pt x="1476" y="629"/>
                    <a:pt x="1470" y="629"/>
                  </a:cubicBezTo>
                  <a:cubicBezTo>
                    <a:pt x="1461" y="619"/>
                    <a:pt x="1450" y="619"/>
                    <a:pt x="1461" y="609"/>
                  </a:cubicBezTo>
                  <a:close/>
                  <a:moveTo>
                    <a:pt x="1510" y="649"/>
                  </a:moveTo>
                  <a:lnTo>
                    <a:pt x="1521" y="679"/>
                  </a:lnTo>
                  <a:cubicBezTo>
                    <a:pt x="1510" y="669"/>
                    <a:pt x="1501" y="669"/>
                    <a:pt x="1490" y="659"/>
                  </a:cubicBezTo>
                  <a:cubicBezTo>
                    <a:pt x="1490" y="659"/>
                    <a:pt x="1501" y="649"/>
                    <a:pt x="1510" y="649"/>
                  </a:cubicBezTo>
                  <a:close/>
                  <a:moveTo>
                    <a:pt x="1493" y="601"/>
                  </a:moveTo>
                  <a:cubicBezTo>
                    <a:pt x="1510" y="609"/>
                    <a:pt x="1595" y="612"/>
                    <a:pt x="1531" y="639"/>
                  </a:cubicBezTo>
                  <a:cubicBezTo>
                    <a:pt x="1571" y="639"/>
                    <a:pt x="1581" y="639"/>
                    <a:pt x="1591" y="619"/>
                  </a:cubicBezTo>
                  <a:cubicBezTo>
                    <a:pt x="1601" y="629"/>
                    <a:pt x="1601" y="629"/>
                    <a:pt x="1611" y="629"/>
                  </a:cubicBezTo>
                  <a:lnTo>
                    <a:pt x="1611" y="669"/>
                  </a:lnTo>
                  <a:cubicBezTo>
                    <a:pt x="1601" y="679"/>
                    <a:pt x="1601" y="679"/>
                    <a:pt x="1591" y="679"/>
                  </a:cubicBezTo>
                  <a:cubicBezTo>
                    <a:pt x="1571" y="669"/>
                    <a:pt x="1551" y="649"/>
                    <a:pt x="1531" y="639"/>
                  </a:cubicBezTo>
                  <a:lnTo>
                    <a:pt x="1493" y="601"/>
                  </a:lnTo>
                  <a:close/>
                  <a:moveTo>
                    <a:pt x="1803" y="770"/>
                  </a:moveTo>
                  <a:lnTo>
                    <a:pt x="1803" y="770"/>
                  </a:lnTo>
                  <a:cubicBezTo>
                    <a:pt x="1792" y="790"/>
                    <a:pt x="1783" y="820"/>
                    <a:pt x="1772" y="850"/>
                  </a:cubicBezTo>
                  <a:lnTo>
                    <a:pt x="1722" y="820"/>
                  </a:lnTo>
                  <a:cubicBezTo>
                    <a:pt x="1752" y="800"/>
                    <a:pt x="1772" y="790"/>
                    <a:pt x="1803" y="770"/>
                  </a:cubicBezTo>
                  <a:close/>
                  <a:moveTo>
                    <a:pt x="1692" y="850"/>
                  </a:moveTo>
                  <a:lnTo>
                    <a:pt x="1702" y="860"/>
                  </a:lnTo>
                  <a:lnTo>
                    <a:pt x="1702" y="850"/>
                  </a:lnTo>
                  <a:close/>
                  <a:moveTo>
                    <a:pt x="1571" y="780"/>
                  </a:moveTo>
                  <a:cubicBezTo>
                    <a:pt x="1571" y="780"/>
                    <a:pt x="1581" y="790"/>
                    <a:pt x="1581" y="800"/>
                  </a:cubicBezTo>
                  <a:cubicBezTo>
                    <a:pt x="1591" y="800"/>
                    <a:pt x="1591" y="810"/>
                    <a:pt x="1591" y="810"/>
                  </a:cubicBezTo>
                  <a:cubicBezTo>
                    <a:pt x="1591" y="830"/>
                    <a:pt x="1601" y="840"/>
                    <a:pt x="1611" y="850"/>
                  </a:cubicBezTo>
                  <a:cubicBezTo>
                    <a:pt x="1622" y="871"/>
                    <a:pt x="1642" y="891"/>
                    <a:pt x="1651" y="911"/>
                  </a:cubicBezTo>
                  <a:cubicBezTo>
                    <a:pt x="1622" y="871"/>
                    <a:pt x="1581" y="840"/>
                    <a:pt x="1561" y="820"/>
                  </a:cubicBezTo>
                  <a:lnTo>
                    <a:pt x="1561" y="790"/>
                  </a:lnTo>
                  <a:lnTo>
                    <a:pt x="1581" y="800"/>
                  </a:lnTo>
                  <a:lnTo>
                    <a:pt x="1571" y="790"/>
                  </a:lnTo>
                  <a:lnTo>
                    <a:pt x="1571" y="780"/>
                  </a:lnTo>
                  <a:close/>
                  <a:moveTo>
                    <a:pt x="1551" y="941"/>
                  </a:moveTo>
                  <a:lnTo>
                    <a:pt x="1551" y="981"/>
                  </a:lnTo>
                  <a:cubicBezTo>
                    <a:pt x="1531" y="971"/>
                    <a:pt x="1501" y="971"/>
                    <a:pt x="1531" y="941"/>
                  </a:cubicBezTo>
                  <a:lnTo>
                    <a:pt x="1531" y="941"/>
                  </a:lnTo>
                  <a:cubicBezTo>
                    <a:pt x="1536" y="946"/>
                    <a:pt x="1541" y="949"/>
                    <a:pt x="1545" y="949"/>
                  </a:cubicBezTo>
                  <a:cubicBezTo>
                    <a:pt x="1548" y="949"/>
                    <a:pt x="1551" y="946"/>
                    <a:pt x="1551" y="941"/>
                  </a:cubicBezTo>
                  <a:close/>
                  <a:moveTo>
                    <a:pt x="1735" y="977"/>
                  </a:moveTo>
                  <a:cubicBezTo>
                    <a:pt x="1737" y="977"/>
                    <a:pt x="1739" y="978"/>
                    <a:pt x="1742" y="981"/>
                  </a:cubicBezTo>
                  <a:lnTo>
                    <a:pt x="1742" y="991"/>
                  </a:lnTo>
                  <a:lnTo>
                    <a:pt x="1732" y="981"/>
                  </a:lnTo>
                  <a:cubicBezTo>
                    <a:pt x="1732" y="981"/>
                    <a:pt x="1732" y="977"/>
                    <a:pt x="1735" y="977"/>
                  </a:cubicBezTo>
                  <a:close/>
                  <a:moveTo>
                    <a:pt x="1702" y="830"/>
                  </a:moveTo>
                  <a:lnTo>
                    <a:pt x="1772" y="871"/>
                  </a:lnTo>
                  <a:cubicBezTo>
                    <a:pt x="1762" y="880"/>
                    <a:pt x="1762" y="891"/>
                    <a:pt x="1752" y="900"/>
                  </a:cubicBezTo>
                  <a:cubicBezTo>
                    <a:pt x="1742" y="921"/>
                    <a:pt x="1742" y="931"/>
                    <a:pt x="1732" y="951"/>
                  </a:cubicBezTo>
                  <a:lnTo>
                    <a:pt x="1762" y="951"/>
                  </a:lnTo>
                  <a:cubicBezTo>
                    <a:pt x="1752" y="961"/>
                    <a:pt x="1772" y="981"/>
                    <a:pt x="1752" y="991"/>
                  </a:cubicBezTo>
                  <a:cubicBezTo>
                    <a:pt x="1742" y="971"/>
                    <a:pt x="1722" y="951"/>
                    <a:pt x="1732" y="951"/>
                  </a:cubicBezTo>
                  <a:cubicBezTo>
                    <a:pt x="1722" y="921"/>
                    <a:pt x="1722" y="951"/>
                    <a:pt x="1712" y="911"/>
                  </a:cubicBezTo>
                  <a:lnTo>
                    <a:pt x="1712" y="911"/>
                  </a:lnTo>
                  <a:cubicBezTo>
                    <a:pt x="1713" y="912"/>
                    <a:pt x="1714" y="913"/>
                    <a:pt x="1715" y="913"/>
                  </a:cubicBezTo>
                  <a:cubicBezTo>
                    <a:pt x="1719" y="913"/>
                    <a:pt x="1710" y="888"/>
                    <a:pt x="1702" y="871"/>
                  </a:cubicBezTo>
                  <a:lnTo>
                    <a:pt x="1692" y="871"/>
                  </a:lnTo>
                  <a:lnTo>
                    <a:pt x="1692" y="840"/>
                  </a:lnTo>
                  <a:lnTo>
                    <a:pt x="1692" y="830"/>
                  </a:lnTo>
                  <a:close/>
                  <a:moveTo>
                    <a:pt x="1461" y="1001"/>
                  </a:moveTo>
                  <a:cubicBezTo>
                    <a:pt x="1461" y="1001"/>
                    <a:pt x="1461" y="1012"/>
                    <a:pt x="1470" y="1012"/>
                  </a:cubicBezTo>
                  <a:lnTo>
                    <a:pt x="1461" y="1001"/>
                  </a:lnTo>
                  <a:close/>
                  <a:moveTo>
                    <a:pt x="1470" y="971"/>
                  </a:moveTo>
                  <a:cubicBezTo>
                    <a:pt x="1470" y="981"/>
                    <a:pt x="1490" y="1001"/>
                    <a:pt x="1481" y="1012"/>
                  </a:cubicBezTo>
                  <a:cubicBezTo>
                    <a:pt x="1481" y="1001"/>
                    <a:pt x="1481" y="1001"/>
                    <a:pt x="1470" y="1001"/>
                  </a:cubicBezTo>
                  <a:lnTo>
                    <a:pt x="1470" y="1012"/>
                  </a:lnTo>
                  <a:cubicBezTo>
                    <a:pt x="1470" y="1012"/>
                    <a:pt x="1461" y="1012"/>
                    <a:pt x="1461" y="1021"/>
                  </a:cubicBezTo>
                  <a:cubicBezTo>
                    <a:pt x="1450" y="1021"/>
                    <a:pt x="1430" y="1012"/>
                    <a:pt x="1440" y="1001"/>
                  </a:cubicBezTo>
                  <a:lnTo>
                    <a:pt x="1430" y="1001"/>
                  </a:lnTo>
                  <a:cubicBezTo>
                    <a:pt x="1430" y="991"/>
                    <a:pt x="1440" y="981"/>
                    <a:pt x="1450" y="981"/>
                  </a:cubicBezTo>
                  <a:lnTo>
                    <a:pt x="1470" y="971"/>
                  </a:lnTo>
                  <a:close/>
                  <a:moveTo>
                    <a:pt x="1510" y="1001"/>
                  </a:moveTo>
                  <a:lnTo>
                    <a:pt x="1541" y="1041"/>
                  </a:lnTo>
                  <a:lnTo>
                    <a:pt x="1551" y="1041"/>
                  </a:lnTo>
                  <a:lnTo>
                    <a:pt x="1551" y="1061"/>
                  </a:lnTo>
                  <a:cubicBezTo>
                    <a:pt x="1531" y="1072"/>
                    <a:pt x="1531" y="1092"/>
                    <a:pt x="1490" y="1092"/>
                  </a:cubicBezTo>
                  <a:cubicBezTo>
                    <a:pt x="1470" y="1092"/>
                    <a:pt x="1470" y="1072"/>
                    <a:pt x="1470" y="1061"/>
                  </a:cubicBezTo>
                  <a:cubicBezTo>
                    <a:pt x="1470" y="1052"/>
                    <a:pt x="1481" y="1052"/>
                    <a:pt x="1481" y="1041"/>
                  </a:cubicBezTo>
                  <a:cubicBezTo>
                    <a:pt x="1481" y="1041"/>
                    <a:pt x="1490" y="1041"/>
                    <a:pt x="1490" y="1052"/>
                  </a:cubicBezTo>
                  <a:cubicBezTo>
                    <a:pt x="1490" y="1032"/>
                    <a:pt x="1501" y="1032"/>
                    <a:pt x="1490" y="1021"/>
                  </a:cubicBezTo>
                  <a:cubicBezTo>
                    <a:pt x="1501" y="1021"/>
                    <a:pt x="1510" y="1021"/>
                    <a:pt x="1510" y="1001"/>
                  </a:cubicBezTo>
                  <a:close/>
                  <a:moveTo>
                    <a:pt x="1531" y="1173"/>
                  </a:moveTo>
                  <a:cubicBezTo>
                    <a:pt x="1521" y="1182"/>
                    <a:pt x="1521" y="1193"/>
                    <a:pt x="1521" y="1193"/>
                  </a:cubicBezTo>
                  <a:cubicBezTo>
                    <a:pt x="1510" y="1202"/>
                    <a:pt x="1501" y="1213"/>
                    <a:pt x="1490" y="1213"/>
                  </a:cubicBezTo>
                  <a:cubicBezTo>
                    <a:pt x="1501" y="1193"/>
                    <a:pt x="1510" y="1182"/>
                    <a:pt x="1531" y="1173"/>
                  </a:cubicBezTo>
                  <a:close/>
                  <a:moveTo>
                    <a:pt x="1440" y="1092"/>
                  </a:moveTo>
                  <a:cubicBezTo>
                    <a:pt x="1440" y="1102"/>
                    <a:pt x="1440" y="1112"/>
                    <a:pt x="1450" y="1112"/>
                  </a:cubicBezTo>
                  <a:cubicBezTo>
                    <a:pt x="1457" y="1102"/>
                    <a:pt x="1463" y="1099"/>
                    <a:pt x="1471" y="1099"/>
                  </a:cubicBezTo>
                  <a:cubicBezTo>
                    <a:pt x="1486" y="1099"/>
                    <a:pt x="1504" y="1112"/>
                    <a:pt x="1531" y="1112"/>
                  </a:cubicBezTo>
                  <a:lnTo>
                    <a:pt x="1531" y="1122"/>
                  </a:lnTo>
                  <a:cubicBezTo>
                    <a:pt x="1490" y="1142"/>
                    <a:pt x="1450" y="1152"/>
                    <a:pt x="1450" y="1182"/>
                  </a:cubicBezTo>
                  <a:lnTo>
                    <a:pt x="1481" y="1173"/>
                  </a:lnTo>
                  <a:lnTo>
                    <a:pt x="1481" y="1213"/>
                  </a:lnTo>
                  <a:cubicBezTo>
                    <a:pt x="1472" y="1217"/>
                    <a:pt x="1464" y="1219"/>
                    <a:pt x="1456" y="1219"/>
                  </a:cubicBezTo>
                  <a:cubicBezTo>
                    <a:pt x="1444" y="1219"/>
                    <a:pt x="1432" y="1214"/>
                    <a:pt x="1420" y="1202"/>
                  </a:cubicBezTo>
                  <a:lnTo>
                    <a:pt x="1410" y="1182"/>
                  </a:lnTo>
                  <a:lnTo>
                    <a:pt x="1400" y="1193"/>
                  </a:lnTo>
                  <a:cubicBezTo>
                    <a:pt x="1390" y="1182"/>
                    <a:pt x="1380" y="1182"/>
                    <a:pt x="1380" y="1182"/>
                  </a:cubicBezTo>
                  <a:cubicBezTo>
                    <a:pt x="1360" y="1173"/>
                    <a:pt x="1340" y="1162"/>
                    <a:pt x="1360" y="1122"/>
                  </a:cubicBezTo>
                  <a:lnTo>
                    <a:pt x="1380" y="1122"/>
                  </a:lnTo>
                  <a:cubicBezTo>
                    <a:pt x="1400" y="1152"/>
                    <a:pt x="1410" y="1182"/>
                    <a:pt x="1410" y="1182"/>
                  </a:cubicBezTo>
                  <a:cubicBezTo>
                    <a:pt x="1430" y="1173"/>
                    <a:pt x="1390" y="1142"/>
                    <a:pt x="1400" y="1112"/>
                  </a:cubicBezTo>
                  <a:lnTo>
                    <a:pt x="1400" y="1112"/>
                  </a:lnTo>
                  <a:cubicBezTo>
                    <a:pt x="1400" y="1122"/>
                    <a:pt x="1410" y="1122"/>
                    <a:pt x="1420" y="1132"/>
                  </a:cubicBezTo>
                  <a:lnTo>
                    <a:pt x="1440" y="1092"/>
                  </a:lnTo>
                  <a:close/>
                  <a:moveTo>
                    <a:pt x="1370" y="1243"/>
                  </a:moveTo>
                  <a:cubicBezTo>
                    <a:pt x="1370" y="1253"/>
                    <a:pt x="1380" y="1273"/>
                    <a:pt x="1390" y="1283"/>
                  </a:cubicBezTo>
                  <a:lnTo>
                    <a:pt x="1400" y="1283"/>
                  </a:lnTo>
                  <a:cubicBezTo>
                    <a:pt x="1390" y="1273"/>
                    <a:pt x="1380" y="1263"/>
                    <a:pt x="1370" y="1243"/>
                  </a:cubicBezTo>
                  <a:close/>
                  <a:moveTo>
                    <a:pt x="1450" y="1263"/>
                  </a:moveTo>
                  <a:cubicBezTo>
                    <a:pt x="1457" y="1263"/>
                    <a:pt x="1468" y="1267"/>
                    <a:pt x="1478" y="1270"/>
                  </a:cubicBezTo>
                  <a:lnTo>
                    <a:pt x="1478" y="1270"/>
                  </a:lnTo>
                  <a:cubicBezTo>
                    <a:pt x="1472" y="1274"/>
                    <a:pt x="1466" y="1282"/>
                    <a:pt x="1461" y="1293"/>
                  </a:cubicBezTo>
                  <a:lnTo>
                    <a:pt x="1450" y="1303"/>
                  </a:lnTo>
                  <a:cubicBezTo>
                    <a:pt x="1450" y="1293"/>
                    <a:pt x="1440" y="1293"/>
                    <a:pt x="1430" y="1293"/>
                  </a:cubicBezTo>
                  <a:cubicBezTo>
                    <a:pt x="1430" y="1283"/>
                    <a:pt x="1440" y="1273"/>
                    <a:pt x="1450" y="1263"/>
                  </a:cubicBezTo>
                  <a:close/>
                  <a:moveTo>
                    <a:pt x="1410" y="1233"/>
                  </a:moveTo>
                  <a:cubicBezTo>
                    <a:pt x="1410" y="1243"/>
                    <a:pt x="1410" y="1253"/>
                    <a:pt x="1420" y="1263"/>
                  </a:cubicBezTo>
                  <a:cubicBezTo>
                    <a:pt x="1410" y="1263"/>
                    <a:pt x="1400" y="1273"/>
                    <a:pt x="1400" y="1283"/>
                  </a:cubicBezTo>
                  <a:lnTo>
                    <a:pt x="1420" y="1273"/>
                  </a:lnTo>
                  <a:lnTo>
                    <a:pt x="1420" y="1293"/>
                  </a:lnTo>
                  <a:lnTo>
                    <a:pt x="1410" y="1293"/>
                  </a:lnTo>
                  <a:cubicBezTo>
                    <a:pt x="1410" y="1283"/>
                    <a:pt x="1410" y="1283"/>
                    <a:pt x="1400" y="1283"/>
                  </a:cubicBezTo>
                  <a:cubicBezTo>
                    <a:pt x="1390" y="1293"/>
                    <a:pt x="1390" y="1314"/>
                    <a:pt x="1390" y="1323"/>
                  </a:cubicBezTo>
                  <a:cubicBezTo>
                    <a:pt x="1400" y="1323"/>
                    <a:pt x="1400" y="1314"/>
                    <a:pt x="1410" y="1314"/>
                  </a:cubicBezTo>
                  <a:lnTo>
                    <a:pt x="1410" y="1323"/>
                  </a:lnTo>
                  <a:cubicBezTo>
                    <a:pt x="1410" y="1334"/>
                    <a:pt x="1400" y="1334"/>
                    <a:pt x="1400" y="1334"/>
                  </a:cubicBezTo>
                  <a:cubicBezTo>
                    <a:pt x="1400" y="1334"/>
                    <a:pt x="1390" y="1334"/>
                    <a:pt x="1390" y="1323"/>
                  </a:cubicBezTo>
                  <a:cubicBezTo>
                    <a:pt x="1380" y="1303"/>
                    <a:pt x="1360" y="1293"/>
                    <a:pt x="1340" y="1283"/>
                  </a:cubicBezTo>
                  <a:lnTo>
                    <a:pt x="1340" y="1253"/>
                  </a:lnTo>
                  <a:lnTo>
                    <a:pt x="1370" y="1253"/>
                  </a:lnTo>
                  <a:cubicBezTo>
                    <a:pt x="1360" y="1253"/>
                    <a:pt x="1349" y="1243"/>
                    <a:pt x="1340" y="1243"/>
                  </a:cubicBezTo>
                  <a:lnTo>
                    <a:pt x="1400" y="1243"/>
                  </a:lnTo>
                  <a:cubicBezTo>
                    <a:pt x="1410" y="1243"/>
                    <a:pt x="1410" y="1233"/>
                    <a:pt x="1410" y="1233"/>
                  </a:cubicBezTo>
                  <a:close/>
                  <a:moveTo>
                    <a:pt x="1913" y="1363"/>
                  </a:moveTo>
                  <a:lnTo>
                    <a:pt x="1913" y="1364"/>
                  </a:lnTo>
                  <a:lnTo>
                    <a:pt x="1913" y="1364"/>
                  </a:lnTo>
                  <a:cubicBezTo>
                    <a:pt x="1913" y="1364"/>
                    <a:pt x="1913" y="1364"/>
                    <a:pt x="1913" y="1363"/>
                  </a:cubicBezTo>
                  <a:close/>
                  <a:moveTo>
                    <a:pt x="1541" y="1404"/>
                  </a:moveTo>
                  <a:lnTo>
                    <a:pt x="1541" y="1424"/>
                  </a:lnTo>
                  <a:lnTo>
                    <a:pt x="1531" y="1424"/>
                  </a:lnTo>
                  <a:cubicBezTo>
                    <a:pt x="1531" y="1414"/>
                    <a:pt x="1521" y="1414"/>
                    <a:pt x="1521" y="1404"/>
                  </a:cubicBezTo>
                  <a:close/>
                  <a:moveTo>
                    <a:pt x="1249" y="1404"/>
                  </a:moveTo>
                  <a:cubicBezTo>
                    <a:pt x="1249" y="1424"/>
                    <a:pt x="1249" y="1454"/>
                    <a:pt x="1259" y="1454"/>
                  </a:cubicBezTo>
                  <a:lnTo>
                    <a:pt x="1269" y="1464"/>
                  </a:lnTo>
                  <a:lnTo>
                    <a:pt x="1259" y="1475"/>
                  </a:lnTo>
                  <a:cubicBezTo>
                    <a:pt x="1249" y="1475"/>
                    <a:pt x="1249" y="1475"/>
                    <a:pt x="1249" y="1504"/>
                  </a:cubicBezTo>
                  <a:cubicBezTo>
                    <a:pt x="1249" y="1495"/>
                    <a:pt x="1239" y="1495"/>
                    <a:pt x="1239" y="1495"/>
                  </a:cubicBezTo>
                  <a:cubicBezTo>
                    <a:pt x="1229" y="1475"/>
                    <a:pt x="1229" y="1454"/>
                    <a:pt x="1219" y="1424"/>
                  </a:cubicBezTo>
                  <a:cubicBezTo>
                    <a:pt x="1229" y="1424"/>
                    <a:pt x="1229" y="1414"/>
                    <a:pt x="1249" y="1404"/>
                  </a:cubicBezTo>
                  <a:close/>
                  <a:moveTo>
                    <a:pt x="1390" y="1636"/>
                  </a:moveTo>
                  <a:lnTo>
                    <a:pt x="1400" y="1665"/>
                  </a:lnTo>
                  <a:lnTo>
                    <a:pt x="1400" y="1656"/>
                  </a:lnTo>
                  <a:cubicBezTo>
                    <a:pt x="1410" y="1676"/>
                    <a:pt x="1410" y="1696"/>
                    <a:pt x="1420" y="1706"/>
                  </a:cubicBezTo>
                  <a:lnTo>
                    <a:pt x="1410" y="1706"/>
                  </a:lnTo>
                  <a:cubicBezTo>
                    <a:pt x="1400" y="1686"/>
                    <a:pt x="1390" y="1665"/>
                    <a:pt x="1380" y="1656"/>
                  </a:cubicBezTo>
                  <a:lnTo>
                    <a:pt x="1390" y="1636"/>
                  </a:lnTo>
                  <a:close/>
                  <a:moveTo>
                    <a:pt x="1299" y="1736"/>
                  </a:moveTo>
                  <a:cubicBezTo>
                    <a:pt x="1309" y="1736"/>
                    <a:pt x="1320" y="1746"/>
                    <a:pt x="1329" y="1766"/>
                  </a:cubicBezTo>
                  <a:cubicBezTo>
                    <a:pt x="1329" y="1766"/>
                    <a:pt x="1329" y="1777"/>
                    <a:pt x="1320" y="1777"/>
                  </a:cubicBezTo>
                  <a:cubicBezTo>
                    <a:pt x="1309" y="1766"/>
                    <a:pt x="1299" y="1746"/>
                    <a:pt x="1299" y="1736"/>
                  </a:cubicBezTo>
                  <a:close/>
                  <a:moveTo>
                    <a:pt x="1279" y="1756"/>
                  </a:moveTo>
                  <a:lnTo>
                    <a:pt x="1329" y="1797"/>
                  </a:lnTo>
                  <a:cubicBezTo>
                    <a:pt x="1319" y="1824"/>
                    <a:pt x="1310" y="1834"/>
                    <a:pt x="1302" y="1834"/>
                  </a:cubicBezTo>
                  <a:cubicBezTo>
                    <a:pt x="1286" y="1834"/>
                    <a:pt x="1272" y="1796"/>
                    <a:pt x="1259" y="1777"/>
                  </a:cubicBezTo>
                  <a:cubicBezTo>
                    <a:pt x="1259" y="1777"/>
                    <a:pt x="1269" y="1777"/>
                    <a:pt x="1269" y="1766"/>
                  </a:cubicBezTo>
                  <a:cubicBezTo>
                    <a:pt x="1269" y="1766"/>
                    <a:pt x="1269" y="1756"/>
                    <a:pt x="1279" y="1756"/>
                  </a:cubicBezTo>
                  <a:close/>
                  <a:moveTo>
                    <a:pt x="1279" y="1826"/>
                  </a:moveTo>
                  <a:cubicBezTo>
                    <a:pt x="1286" y="1826"/>
                    <a:pt x="1293" y="1831"/>
                    <a:pt x="1303" y="1837"/>
                  </a:cubicBezTo>
                  <a:lnTo>
                    <a:pt x="1303" y="1837"/>
                  </a:lnTo>
                  <a:cubicBezTo>
                    <a:pt x="1301" y="1837"/>
                    <a:pt x="1299" y="1837"/>
                    <a:pt x="1299" y="1837"/>
                  </a:cubicBezTo>
                  <a:cubicBezTo>
                    <a:pt x="1289" y="1837"/>
                    <a:pt x="1279" y="1826"/>
                    <a:pt x="1279" y="1826"/>
                  </a:cubicBezTo>
                  <a:close/>
                  <a:moveTo>
                    <a:pt x="1430" y="1857"/>
                  </a:moveTo>
                  <a:lnTo>
                    <a:pt x="1450" y="1887"/>
                  </a:lnTo>
                  <a:lnTo>
                    <a:pt x="1430" y="1907"/>
                  </a:lnTo>
                  <a:lnTo>
                    <a:pt x="1430" y="1857"/>
                  </a:lnTo>
                  <a:close/>
                  <a:moveTo>
                    <a:pt x="232" y="1907"/>
                  </a:moveTo>
                  <a:cubicBezTo>
                    <a:pt x="233" y="1907"/>
                    <a:pt x="242" y="1917"/>
                    <a:pt x="253" y="1917"/>
                  </a:cubicBezTo>
                  <a:lnTo>
                    <a:pt x="242" y="1917"/>
                  </a:lnTo>
                  <a:lnTo>
                    <a:pt x="232" y="1907"/>
                  </a:lnTo>
                  <a:close/>
                  <a:moveTo>
                    <a:pt x="1320" y="1918"/>
                  </a:moveTo>
                  <a:lnTo>
                    <a:pt x="1329" y="1927"/>
                  </a:lnTo>
                  <a:lnTo>
                    <a:pt x="1329" y="1938"/>
                  </a:lnTo>
                  <a:cubicBezTo>
                    <a:pt x="1329" y="1927"/>
                    <a:pt x="1329" y="1927"/>
                    <a:pt x="1320" y="1918"/>
                  </a:cubicBezTo>
                  <a:close/>
                  <a:moveTo>
                    <a:pt x="1007" y="1927"/>
                  </a:moveTo>
                  <a:lnTo>
                    <a:pt x="1018" y="1938"/>
                  </a:lnTo>
                  <a:cubicBezTo>
                    <a:pt x="1011" y="1941"/>
                    <a:pt x="1006" y="1942"/>
                    <a:pt x="1003" y="1942"/>
                  </a:cubicBezTo>
                  <a:cubicBezTo>
                    <a:pt x="996" y="1942"/>
                    <a:pt x="994" y="1938"/>
                    <a:pt x="987" y="1938"/>
                  </a:cubicBezTo>
                  <a:cubicBezTo>
                    <a:pt x="997" y="1927"/>
                    <a:pt x="1007" y="1927"/>
                    <a:pt x="1007" y="1927"/>
                  </a:cubicBezTo>
                  <a:close/>
                  <a:moveTo>
                    <a:pt x="1390" y="1847"/>
                  </a:moveTo>
                  <a:cubicBezTo>
                    <a:pt x="1400" y="1857"/>
                    <a:pt x="1410" y="1857"/>
                    <a:pt x="1410" y="1867"/>
                  </a:cubicBezTo>
                  <a:cubicBezTo>
                    <a:pt x="1410" y="1877"/>
                    <a:pt x="1410" y="1887"/>
                    <a:pt x="1420" y="1897"/>
                  </a:cubicBezTo>
                  <a:cubicBezTo>
                    <a:pt x="1420" y="1917"/>
                    <a:pt x="1400" y="1938"/>
                    <a:pt x="1390" y="1947"/>
                  </a:cubicBezTo>
                  <a:cubicBezTo>
                    <a:pt x="1380" y="1947"/>
                    <a:pt x="1360" y="1947"/>
                    <a:pt x="1360" y="1917"/>
                  </a:cubicBezTo>
                  <a:lnTo>
                    <a:pt x="1360" y="1927"/>
                  </a:lnTo>
                  <a:cubicBezTo>
                    <a:pt x="1360" y="1907"/>
                    <a:pt x="1340" y="1897"/>
                    <a:pt x="1329" y="1897"/>
                  </a:cubicBezTo>
                  <a:cubicBezTo>
                    <a:pt x="1329" y="1887"/>
                    <a:pt x="1320" y="1877"/>
                    <a:pt x="1320" y="1867"/>
                  </a:cubicBezTo>
                  <a:cubicBezTo>
                    <a:pt x="1324" y="1867"/>
                    <a:pt x="1328" y="1868"/>
                    <a:pt x="1330" y="1868"/>
                  </a:cubicBezTo>
                  <a:cubicBezTo>
                    <a:pt x="1333" y="1868"/>
                    <a:pt x="1332" y="1865"/>
                    <a:pt x="1320" y="1847"/>
                  </a:cubicBezTo>
                  <a:lnTo>
                    <a:pt x="1320" y="1847"/>
                  </a:lnTo>
                  <a:cubicBezTo>
                    <a:pt x="1329" y="1857"/>
                    <a:pt x="1349" y="1867"/>
                    <a:pt x="1360" y="1867"/>
                  </a:cubicBezTo>
                  <a:lnTo>
                    <a:pt x="1370" y="1887"/>
                  </a:lnTo>
                  <a:lnTo>
                    <a:pt x="1380" y="1867"/>
                  </a:lnTo>
                  <a:lnTo>
                    <a:pt x="1390" y="1867"/>
                  </a:lnTo>
                  <a:cubicBezTo>
                    <a:pt x="1390" y="1867"/>
                    <a:pt x="1390" y="1857"/>
                    <a:pt x="1380" y="1857"/>
                  </a:cubicBezTo>
                  <a:lnTo>
                    <a:pt x="1390" y="1847"/>
                  </a:lnTo>
                  <a:close/>
                  <a:moveTo>
                    <a:pt x="1430" y="1917"/>
                  </a:moveTo>
                  <a:cubicBezTo>
                    <a:pt x="1440" y="1938"/>
                    <a:pt x="1440" y="1947"/>
                    <a:pt x="1430" y="1958"/>
                  </a:cubicBezTo>
                  <a:lnTo>
                    <a:pt x="1430" y="1917"/>
                  </a:lnTo>
                  <a:close/>
                  <a:moveTo>
                    <a:pt x="937" y="1978"/>
                  </a:moveTo>
                  <a:cubicBezTo>
                    <a:pt x="937" y="1988"/>
                    <a:pt x="927" y="1998"/>
                    <a:pt x="917" y="1998"/>
                  </a:cubicBezTo>
                  <a:cubicBezTo>
                    <a:pt x="927" y="1988"/>
                    <a:pt x="927" y="1978"/>
                    <a:pt x="937" y="1978"/>
                  </a:cubicBezTo>
                  <a:close/>
                  <a:moveTo>
                    <a:pt x="1038" y="2038"/>
                  </a:moveTo>
                  <a:lnTo>
                    <a:pt x="1038" y="2048"/>
                  </a:lnTo>
                  <a:cubicBezTo>
                    <a:pt x="1036" y="2051"/>
                    <a:pt x="1034" y="2053"/>
                    <a:pt x="1033" y="2056"/>
                  </a:cubicBezTo>
                  <a:lnTo>
                    <a:pt x="1033" y="2056"/>
                  </a:lnTo>
                  <a:lnTo>
                    <a:pt x="1018" y="2048"/>
                  </a:lnTo>
                  <a:lnTo>
                    <a:pt x="1038" y="2038"/>
                  </a:lnTo>
                  <a:close/>
                  <a:moveTo>
                    <a:pt x="1313" y="1956"/>
                  </a:moveTo>
                  <a:cubicBezTo>
                    <a:pt x="1315" y="1956"/>
                    <a:pt x="1317" y="1956"/>
                    <a:pt x="1320" y="1958"/>
                  </a:cubicBezTo>
                  <a:cubicBezTo>
                    <a:pt x="1309" y="1988"/>
                    <a:pt x="1320" y="2028"/>
                    <a:pt x="1299" y="2048"/>
                  </a:cubicBezTo>
                  <a:cubicBezTo>
                    <a:pt x="1289" y="2048"/>
                    <a:pt x="1289" y="2048"/>
                    <a:pt x="1289" y="2058"/>
                  </a:cubicBezTo>
                  <a:lnTo>
                    <a:pt x="1269" y="2058"/>
                  </a:lnTo>
                  <a:cubicBezTo>
                    <a:pt x="1249" y="2018"/>
                    <a:pt x="1229" y="1967"/>
                    <a:pt x="1279" y="1958"/>
                  </a:cubicBezTo>
                  <a:cubicBezTo>
                    <a:pt x="1285" y="1966"/>
                    <a:pt x="1289" y="1969"/>
                    <a:pt x="1292" y="1969"/>
                  </a:cubicBezTo>
                  <a:cubicBezTo>
                    <a:pt x="1300" y="1969"/>
                    <a:pt x="1304" y="1956"/>
                    <a:pt x="1313" y="1956"/>
                  </a:cubicBezTo>
                  <a:close/>
                  <a:moveTo>
                    <a:pt x="1148" y="2038"/>
                  </a:moveTo>
                  <a:cubicBezTo>
                    <a:pt x="1168" y="2048"/>
                    <a:pt x="1179" y="2068"/>
                    <a:pt x="1179" y="2079"/>
                  </a:cubicBezTo>
                  <a:cubicBezTo>
                    <a:pt x="1179" y="2083"/>
                    <a:pt x="1174" y="2086"/>
                    <a:pt x="1169" y="2086"/>
                  </a:cubicBezTo>
                  <a:cubicBezTo>
                    <a:pt x="1164" y="2086"/>
                    <a:pt x="1159" y="2083"/>
                    <a:pt x="1159" y="2079"/>
                  </a:cubicBezTo>
                  <a:lnTo>
                    <a:pt x="1159" y="2079"/>
                  </a:lnTo>
                  <a:cubicBezTo>
                    <a:pt x="1159" y="2088"/>
                    <a:pt x="1168" y="2088"/>
                    <a:pt x="1168" y="2088"/>
                  </a:cubicBezTo>
                  <a:cubicBezTo>
                    <a:pt x="1159" y="2088"/>
                    <a:pt x="1159" y="2088"/>
                    <a:pt x="1148" y="2079"/>
                  </a:cubicBezTo>
                  <a:cubicBezTo>
                    <a:pt x="1148" y="2068"/>
                    <a:pt x="1138" y="2048"/>
                    <a:pt x="1138" y="2038"/>
                  </a:cubicBezTo>
                  <a:close/>
                  <a:moveTo>
                    <a:pt x="1239" y="2068"/>
                  </a:moveTo>
                  <a:lnTo>
                    <a:pt x="1239" y="2088"/>
                  </a:lnTo>
                  <a:cubicBezTo>
                    <a:pt x="1239" y="2088"/>
                    <a:pt x="1239" y="2099"/>
                    <a:pt x="1229" y="2099"/>
                  </a:cubicBezTo>
                  <a:cubicBezTo>
                    <a:pt x="1229" y="2088"/>
                    <a:pt x="1229" y="2079"/>
                    <a:pt x="1239" y="2068"/>
                  </a:cubicBezTo>
                  <a:close/>
                  <a:moveTo>
                    <a:pt x="1208" y="2088"/>
                  </a:moveTo>
                  <a:cubicBezTo>
                    <a:pt x="1199" y="2088"/>
                    <a:pt x="1199" y="2099"/>
                    <a:pt x="1199" y="2099"/>
                  </a:cubicBezTo>
                  <a:lnTo>
                    <a:pt x="1208" y="2099"/>
                  </a:lnTo>
                  <a:cubicBezTo>
                    <a:pt x="1219" y="2099"/>
                    <a:pt x="1219" y="2099"/>
                    <a:pt x="1219" y="2108"/>
                  </a:cubicBezTo>
                  <a:lnTo>
                    <a:pt x="1208" y="2099"/>
                  </a:lnTo>
                  <a:lnTo>
                    <a:pt x="1179" y="2119"/>
                  </a:lnTo>
                  <a:lnTo>
                    <a:pt x="1179" y="2099"/>
                  </a:lnTo>
                  <a:cubicBezTo>
                    <a:pt x="1188" y="2099"/>
                    <a:pt x="1199" y="2088"/>
                    <a:pt x="1208" y="2088"/>
                  </a:cubicBezTo>
                  <a:close/>
                  <a:moveTo>
                    <a:pt x="1844" y="1608"/>
                  </a:moveTo>
                  <a:cubicBezTo>
                    <a:pt x="1824" y="1608"/>
                    <a:pt x="1846" y="1661"/>
                    <a:pt x="1812" y="1686"/>
                  </a:cubicBezTo>
                  <a:lnTo>
                    <a:pt x="1783" y="1645"/>
                  </a:lnTo>
                  <a:lnTo>
                    <a:pt x="1792" y="1746"/>
                  </a:lnTo>
                  <a:cubicBezTo>
                    <a:pt x="1853" y="1806"/>
                    <a:pt x="1863" y="1777"/>
                    <a:pt x="1883" y="1857"/>
                  </a:cubicBezTo>
                  <a:cubicBezTo>
                    <a:pt x="1849" y="1857"/>
                    <a:pt x="1800" y="1848"/>
                    <a:pt x="1757" y="1832"/>
                  </a:cubicBezTo>
                  <a:lnTo>
                    <a:pt x="1757" y="1832"/>
                  </a:lnTo>
                  <a:cubicBezTo>
                    <a:pt x="1791" y="1872"/>
                    <a:pt x="1781" y="1929"/>
                    <a:pt x="1752" y="1978"/>
                  </a:cubicBezTo>
                  <a:lnTo>
                    <a:pt x="1742" y="1938"/>
                  </a:lnTo>
                  <a:cubicBezTo>
                    <a:pt x="1712" y="1978"/>
                    <a:pt x="1732" y="2008"/>
                    <a:pt x="1742" y="2038"/>
                  </a:cubicBezTo>
                  <a:cubicBezTo>
                    <a:pt x="1739" y="2035"/>
                    <a:pt x="1737" y="2034"/>
                    <a:pt x="1734" y="2034"/>
                  </a:cubicBezTo>
                  <a:cubicBezTo>
                    <a:pt x="1730" y="2034"/>
                    <a:pt x="1725" y="2038"/>
                    <a:pt x="1712" y="2038"/>
                  </a:cubicBezTo>
                  <a:cubicBezTo>
                    <a:pt x="1703" y="2075"/>
                    <a:pt x="1736" y="2120"/>
                    <a:pt x="1772" y="2120"/>
                  </a:cubicBezTo>
                  <a:cubicBezTo>
                    <a:pt x="1776" y="2120"/>
                    <a:pt x="1779" y="2120"/>
                    <a:pt x="1783" y="2119"/>
                  </a:cubicBezTo>
                  <a:lnTo>
                    <a:pt x="1772" y="2099"/>
                  </a:lnTo>
                  <a:lnTo>
                    <a:pt x="1833" y="2099"/>
                  </a:lnTo>
                  <a:cubicBezTo>
                    <a:pt x="1752" y="2048"/>
                    <a:pt x="1843" y="1988"/>
                    <a:pt x="1833" y="1927"/>
                  </a:cubicBezTo>
                  <a:lnTo>
                    <a:pt x="1833" y="1927"/>
                  </a:lnTo>
                  <a:cubicBezTo>
                    <a:pt x="1853" y="1978"/>
                    <a:pt x="1913" y="2038"/>
                    <a:pt x="1843" y="2058"/>
                  </a:cubicBezTo>
                  <a:lnTo>
                    <a:pt x="1883" y="2079"/>
                  </a:lnTo>
                  <a:cubicBezTo>
                    <a:pt x="1873" y="2108"/>
                    <a:pt x="1812" y="2119"/>
                    <a:pt x="1843" y="2159"/>
                  </a:cubicBezTo>
                  <a:lnTo>
                    <a:pt x="1863" y="2108"/>
                  </a:lnTo>
                  <a:lnTo>
                    <a:pt x="1883" y="2128"/>
                  </a:lnTo>
                  <a:cubicBezTo>
                    <a:pt x="1893" y="2099"/>
                    <a:pt x="1883" y="2038"/>
                    <a:pt x="1913" y="2028"/>
                  </a:cubicBezTo>
                  <a:cubicBezTo>
                    <a:pt x="1903" y="1988"/>
                    <a:pt x="1863" y="1947"/>
                    <a:pt x="1903" y="1897"/>
                  </a:cubicBezTo>
                  <a:lnTo>
                    <a:pt x="1913" y="1897"/>
                  </a:lnTo>
                  <a:cubicBezTo>
                    <a:pt x="1853" y="1826"/>
                    <a:pt x="2014" y="1806"/>
                    <a:pt x="1994" y="1766"/>
                  </a:cubicBezTo>
                  <a:cubicBezTo>
                    <a:pt x="1980" y="1756"/>
                    <a:pt x="1969" y="1752"/>
                    <a:pt x="1960" y="1752"/>
                  </a:cubicBezTo>
                  <a:cubicBezTo>
                    <a:pt x="1925" y="1752"/>
                    <a:pt x="1923" y="1817"/>
                    <a:pt x="1883" y="1817"/>
                  </a:cubicBezTo>
                  <a:cubicBezTo>
                    <a:pt x="1873" y="1777"/>
                    <a:pt x="1924" y="1777"/>
                    <a:pt x="1863" y="1777"/>
                  </a:cubicBezTo>
                  <a:cubicBezTo>
                    <a:pt x="1853" y="1696"/>
                    <a:pt x="1953" y="1766"/>
                    <a:pt x="1913" y="1696"/>
                  </a:cubicBezTo>
                  <a:lnTo>
                    <a:pt x="1913" y="1696"/>
                  </a:lnTo>
                  <a:lnTo>
                    <a:pt x="1883" y="1716"/>
                  </a:lnTo>
                  <a:cubicBezTo>
                    <a:pt x="1853" y="1676"/>
                    <a:pt x="1893" y="1656"/>
                    <a:pt x="1863" y="1615"/>
                  </a:cubicBezTo>
                  <a:cubicBezTo>
                    <a:pt x="1854" y="1610"/>
                    <a:pt x="1848" y="1608"/>
                    <a:pt x="1844" y="1608"/>
                  </a:cubicBezTo>
                  <a:close/>
                  <a:moveTo>
                    <a:pt x="1148" y="2099"/>
                  </a:moveTo>
                  <a:lnTo>
                    <a:pt x="1168" y="2119"/>
                  </a:lnTo>
                  <a:cubicBezTo>
                    <a:pt x="1159" y="2119"/>
                    <a:pt x="1148" y="2108"/>
                    <a:pt x="1138" y="2108"/>
                  </a:cubicBezTo>
                  <a:lnTo>
                    <a:pt x="1148" y="2139"/>
                  </a:lnTo>
                  <a:lnTo>
                    <a:pt x="1168" y="2128"/>
                  </a:lnTo>
                  <a:cubicBezTo>
                    <a:pt x="1168" y="2139"/>
                    <a:pt x="1179" y="2139"/>
                    <a:pt x="1188" y="2139"/>
                  </a:cubicBezTo>
                  <a:lnTo>
                    <a:pt x="1199" y="2139"/>
                  </a:lnTo>
                  <a:lnTo>
                    <a:pt x="1199" y="2169"/>
                  </a:lnTo>
                  <a:lnTo>
                    <a:pt x="1219" y="2159"/>
                  </a:lnTo>
                  <a:lnTo>
                    <a:pt x="1208" y="2149"/>
                  </a:lnTo>
                  <a:lnTo>
                    <a:pt x="1219" y="2149"/>
                  </a:lnTo>
                  <a:lnTo>
                    <a:pt x="1219" y="2189"/>
                  </a:lnTo>
                  <a:cubicBezTo>
                    <a:pt x="1219" y="2199"/>
                    <a:pt x="1208" y="2199"/>
                    <a:pt x="1208" y="2199"/>
                  </a:cubicBezTo>
                  <a:cubicBezTo>
                    <a:pt x="1208" y="2179"/>
                    <a:pt x="1208" y="2169"/>
                    <a:pt x="1188" y="2169"/>
                  </a:cubicBezTo>
                  <a:lnTo>
                    <a:pt x="1148" y="2169"/>
                  </a:lnTo>
                  <a:lnTo>
                    <a:pt x="1138" y="2159"/>
                  </a:lnTo>
                  <a:lnTo>
                    <a:pt x="1159" y="2169"/>
                  </a:lnTo>
                  <a:lnTo>
                    <a:pt x="1159" y="2169"/>
                  </a:lnTo>
                  <a:lnTo>
                    <a:pt x="1148" y="2139"/>
                  </a:lnTo>
                  <a:lnTo>
                    <a:pt x="1138" y="2149"/>
                  </a:lnTo>
                  <a:cubicBezTo>
                    <a:pt x="1128" y="2139"/>
                    <a:pt x="1128" y="2119"/>
                    <a:pt x="1138" y="2108"/>
                  </a:cubicBezTo>
                  <a:cubicBezTo>
                    <a:pt x="1138" y="2099"/>
                    <a:pt x="1148" y="2099"/>
                    <a:pt x="1148" y="2099"/>
                  </a:cubicBezTo>
                  <a:close/>
                  <a:moveTo>
                    <a:pt x="1022" y="2078"/>
                  </a:moveTo>
                  <a:lnTo>
                    <a:pt x="1022" y="2078"/>
                  </a:lnTo>
                  <a:cubicBezTo>
                    <a:pt x="1013" y="2103"/>
                    <a:pt x="1010" y="2131"/>
                    <a:pt x="1018" y="2159"/>
                  </a:cubicBezTo>
                  <a:cubicBezTo>
                    <a:pt x="1027" y="2179"/>
                    <a:pt x="1038" y="2189"/>
                    <a:pt x="1058" y="2209"/>
                  </a:cubicBezTo>
                  <a:cubicBezTo>
                    <a:pt x="1047" y="2219"/>
                    <a:pt x="1027" y="2229"/>
                    <a:pt x="1018" y="2240"/>
                  </a:cubicBezTo>
                  <a:cubicBezTo>
                    <a:pt x="1007" y="2229"/>
                    <a:pt x="997" y="2219"/>
                    <a:pt x="967" y="2209"/>
                  </a:cubicBezTo>
                  <a:cubicBezTo>
                    <a:pt x="987" y="2189"/>
                    <a:pt x="987" y="2159"/>
                    <a:pt x="997" y="2139"/>
                  </a:cubicBezTo>
                  <a:cubicBezTo>
                    <a:pt x="1004" y="2117"/>
                    <a:pt x="1012" y="2096"/>
                    <a:pt x="1022" y="2078"/>
                  </a:cubicBezTo>
                  <a:close/>
                  <a:moveTo>
                    <a:pt x="877" y="2219"/>
                  </a:moveTo>
                  <a:lnTo>
                    <a:pt x="897" y="2240"/>
                  </a:lnTo>
                  <a:cubicBezTo>
                    <a:pt x="886" y="2249"/>
                    <a:pt x="886" y="2249"/>
                    <a:pt x="877" y="2249"/>
                  </a:cubicBezTo>
                  <a:cubicBezTo>
                    <a:pt x="877" y="2249"/>
                    <a:pt x="877" y="2240"/>
                    <a:pt x="866" y="2240"/>
                  </a:cubicBezTo>
                  <a:cubicBezTo>
                    <a:pt x="877" y="2229"/>
                    <a:pt x="877" y="2219"/>
                    <a:pt x="877" y="2219"/>
                  </a:cubicBezTo>
                  <a:close/>
                  <a:moveTo>
                    <a:pt x="745" y="2280"/>
                  </a:moveTo>
                  <a:cubicBezTo>
                    <a:pt x="745" y="2290"/>
                    <a:pt x="745" y="2290"/>
                    <a:pt x="756" y="2300"/>
                  </a:cubicBezTo>
                  <a:lnTo>
                    <a:pt x="745" y="2300"/>
                  </a:lnTo>
                  <a:lnTo>
                    <a:pt x="745" y="2280"/>
                  </a:lnTo>
                  <a:close/>
                  <a:moveTo>
                    <a:pt x="1655" y="2208"/>
                  </a:moveTo>
                  <a:cubicBezTo>
                    <a:pt x="1623" y="2208"/>
                    <a:pt x="1631" y="2271"/>
                    <a:pt x="1622" y="2300"/>
                  </a:cubicBezTo>
                  <a:cubicBezTo>
                    <a:pt x="1662" y="2269"/>
                    <a:pt x="1642" y="2240"/>
                    <a:pt x="1662" y="2209"/>
                  </a:cubicBezTo>
                  <a:cubicBezTo>
                    <a:pt x="1659" y="2208"/>
                    <a:pt x="1657" y="2208"/>
                    <a:pt x="1655" y="2208"/>
                  </a:cubicBezTo>
                  <a:close/>
                  <a:moveTo>
                    <a:pt x="685" y="2280"/>
                  </a:moveTo>
                  <a:lnTo>
                    <a:pt x="685" y="2280"/>
                  </a:lnTo>
                  <a:cubicBezTo>
                    <a:pt x="705" y="2290"/>
                    <a:pt x="725" y="2290"/>
                    <a:pt x="725" y="2310"/>
                  </a:cubicBezTo>
                  <a:cubicBezTo>
                    <a:pt x="716" y="2300"/>
                    <a:pt x="705" y="2290"/>
                    <a:pt x="685" y="2280"/>
                  </a:cubicBezTo>
                  <a:close/>
                  <a:moveTo>
                    <a:pt x="927" y="2324"/>
                  </a:moveTo>
                  <a:cubicBezTo>
                    <a:pt x="930" y="2326"/>
                    <a:pt x="934" y="2328"/>
                    <a:pt x="937" y="2330"/>
                  </a:cubicBezTo>
                  <a:lnTo>
                    <a:pt x="927" y="2330"/>
                  </a:lnTo>
                  <a:lnTo>
                    <a:pt x="927" y="2324"/>
                  </a:lnTo>
                  <a:close/>
                  <a:moveTo>
                    <a:pt x="816" y="2219"/>
                  </a:moveTo>
                  <a:cubicBezTo>
                    <a:pt x="826" y="2219"/>
                    <a:pt x="826" y="2229"/>
                    <a:pt x="836" y="2240"/>
                  </a:cubicBezTo>
                  <a:lnTo>
                    <a:pt x="846" y="2240"/>
                  </a:lnTo>
                  <a:cubicBezTo>
                    <a:pt x="846" y="2249"/>
                    <a:pt x="857" y="2249"/>
                    <a:pt x="857" y="2249"/>
                  </a:cubicBezTo>
                  <a:cubicBezTo>
                    <a:pt x="866" y="2249"/>
                    <a:pt x="866" y="2260"/>
                    <a:pt x="866" y="2269"/>
                  </a:cubicBezTo>
                  <a:lnTo>
                    <a:pt x="866" y="2280"/>
                  </a:lnTo>
                  <a:lnTo>
                    <a:pt x="866" y="2310"/>
                  </a:lnTo>
                  <a:cubicBezTo>
                    <a:pt x="866" y="2310"/>
                    <a:pt x="877" y="2300"/>
                    <a:pt x="877" y="2290"/>
                  </a:cubicBezTo>
                  <a:lnTo>
                    <a:pt x="886" y="2290"/>
                  </a:lnTo>
                  <a:lnTo>
                    <a:pt x="897" y="2280"/>
                  </a:lnTo>
                  <a:lnTo>
                    <a:pt x="897" y="2269"/>
                  </a:lnTo>
                  <a:lnTo>
                    <a:pt x="906" y="2269"/>
                  </a:lnTo>
                  <a:cubicBezTo>
                    <a:pt x="906" y="2269"/>
                    <a:pt x="917" y="2260"/>
                    <a:pt x="927" y="2260"/>
                  </a:cubicBezTo>
                  <a:cubicBezTo>
                    <a:pt x="927" y="2249"/>
                    <a:pt x="937" y="2240"/>
                    <a:pt x="947" y="2229"/>
                  </a:cubicBezTo>
                  <a:cubicBezTo>
                    <a:pt x="957" y="2249"/>
                    <a:pt x="977" y="2260"/>
                    <a:pt x="987" y="2269"/>
                  </a:cubicBezTo>
                  <a:cubicBezTo>
                    <a:pt x="987" y="2290"/>
                    <a:pt x="987" y="2310"/>
                    <a:pt x="1007" y="2320"/>
                  </a:cubicBezTo>
                  <a:cubicBezTo>
                    <a:pt x="997" y="2320"/>
                    <a:pt x="987" y="2300"/>
                    <a:pt x="967" y="2300"/>
                  </a:cubicBezTo>
                  <a:lnTo>
                    <a:pt x="997" y="2360"/>
                  </a:lnTo>
                  <a:lnTo>
                    <a:pt x="1018" y="2360"/>
                  </a:lnTo>
                  <a:lnTo>
                    <a:pt x="1018" y="2381"/>
                  </a:lnTo>
                  <a:lnTo>
                    <a:pt x="997" y="2360"/>
                  </a:lnTo>
                  <a:cubicBezTo>
                    <a:pt x="987" y="2350"/>
                    <a:pt x="977" y="2360"/>
                    <a:pt x="967" y="2340"/>
                  </a:cubicBezTo>
                  <a:cubicBezTo>
                    <a:pt x="960" y="2333"/>
                    <a:pt x="953" y="2326"/>
                    <a:pt x="946" y="2326"/>
                  </a:cubicBezTo>
                  <a:cubicBezTo>
                    <a:pt x="943" y="2326"/>
                    <a:pt x="940" y="2327"/>
                    <a:pt x="937" y="2330"/>
                  </a:cubicBezTo>
                  <a:cubicBezTo>
                    <a:pt x="927" y="2310"/>
                    <a:pt x="917" y="2300"/>
                    <a:pt x="906" y="2290"/>
                  </a:cubicBezTo>
                  <a:lnTo>
                    <a:pt x="906" y="2290"/>
                  </a:lnTo>
                  <a:cubicBezTo>
                    <a:pt x="899" y="2298"/>
                    <a:pt x="910" y="2312"/>
                    <a:pt x="924" y="2322"/>
                  </a:cubicBezTo>
                  <a:lnTo>
                    <a:pt x="924" y="2322"/>
                  </a:lnTo>
                  <a:lnTo>
                    <a:pt x="917" y="2330"/>
                  </a:lnTo>
                  <a:cubicBezTo>
                    <a:pt x="906" y="2340"/>
                    <a:pt x="906" y="2350"/>
                    <a:pt x="897" y="2360"/>
                  </a:cubicBezTo>
                  <a:cubicBezTo>
                    <a:pt x="877" y="2381"/>
                    <a:pt x="857" y="2401"/>
                    <a:pt x="836" y="2410"/>
                  </a:cubicBezTo>
                  <a:cubicBezTo>
                    <a:pt x="806" y="2381"/>
                    <a:pt x="776" y="2360"/>
                    <a:pt x="745" y="2330"/>
                  </a:cubicBezTo>
                  <a:lnTo>
                    <a:pt x="756" y="2320"/>
                  </a:lnTo>
                  <a:cubicBezTo>
                    <a:pt x="766" y="2330"/>
                    <a:pt x="766" y="2350"/>
                    <a:pt x="776" y="2350"/>
                  </a:cubicBezTo>
                  <a:cubicBezTo>
                    <a:pt x="766" y="2330"/>
                    <a:pt x="766" y="2320"/>
                    <a:pt x="776" y="2310"/>
                  </a:cubicBezTo>
                  <a:cubicBezTo>
                    <a:pt x="786" y="2300"/>
                    <a:pt x="806" y="2290"/>
                    <a:pt x="806" y="2280"/>
                  </a:cubicBezTo>
                  <a:cubicBezTo>
                    <a:pt x="816" y="2269"/>
                    <a:pt x="816" y="2269"/>
                    <a:pt x="826" y="2269"/>
                  </a:cubicBezTo>
                  <a:cubicBezTo>
                    <a:pt x="826" y="2260"/>
                    <a:pt x="816" y="2260"/>
                    <a:pt x="816" y="2260"/>
                  </a:cubicBezTo>
                  <a:lnTo>
                    <a:pt x="806" y="2249"/>
                  </a:lnTo>
                  <a:lnTo>
                    <a:pt x="806" y="2240"/>
                  </a:lnTo>
                  <a:lnTo>
                    <a:pt x="836" y="2240"/>
                  </a:lnTo>
                  <a:lnTo>
                    <a:pt x="816" y="2219"/>
                  </a:lnTo>
                  <a:close/>
                  <a:moveTo>
                    <a:pt x="675" y="2280"/>
                  </a:moveTo>
                  <a:lnTo>
                    <a:pt x="716" y="2320"/>
                  </a:lnTo>
                  <a:cubicBezTo>
                    <a:pt x="716" y="2330"/>
                    <a:pt x="725" y="2330"/>
                    <a:pt x="725" y="2330"/>
                  </a:cubicBezTo>
                  <a:lnTo>
                    <a:pt x="736" y="2330"/>
                  </a:lnTo>
                  <a:lnTo>
                    <a:pt x="796" y="2390"/>
                  </a:lnTo>
                  <a:cubicBezTo>
                    <a:pt x="806" y="2401"/>
                    <a:pt x="816" y="2401"/>
                    <a:pt x="826" y="2410"/>
                  </a:cubicBezTo>
                  <a:lnTo>
                    <a:pt x="796" y="2410"/>
                  </a:lnTo>
                  <a:lnTo>
                    <a:pt x="796" y="2390"/>
                  </a:lnTo>
                  <a:cubicBezTo>
                    <a:pt x="788" y="2405"/>
                    <a:pt x="765" y="2414"/>
                    <a:pt x="741" y="2414"/>
                  </a:cubicBezTo>
                  <a:cubicBezTo>
                    <a:pt x="732" y="2414"/>
                    <a:pt x="724" y="2413"/>
                    <a:pt x="716" y="2410"/>
                  </a:cubicBezTo>
                  <a:cubicBezTo>
                    <a:pt x="675" y="2401"/>
                    <a:pt x="635" y="2381"/>
                    <a:pt x="604" y="2360"/>
                  </a:cubicBezTo>
                  <a:lnTo>
                    <a:pt x="615" y="2350"/>
                  </a:lnTo>
                  <a:cubicBezTo>
                    <a:pt x="655" y="2340"/>
                    <a:pt x="665" y="2320"/>
                    <a:pt x="655" y="2290"/>
                  </a:cubicBezTo>
                  <a:lnTo>
                    <a:pt x="665" y="2290"/>
                  </a:lnTo>
                  <a:lnTo>
                    <a:pt x="665" y="2280"/>
                  </a:lnTo>
                  <a:close/>
                  <a:moveTo>
                    <a:pt x="1421" y="2471"/>
                  </a:moveTo>
                  <a:lnTo>
                    <a:pt x="1421" y="2471"/>
                  </a:lnTo>
                  <a:cubicBezTo>
                    <a:pt x="1421" y="2471"/>
                    <a:pt x="1420" y="2471"/>
                    <a:pt x="1420" y="2471"/>
                  </a:cubicBezTo>
                  <a:cubicBezTo>
                    <a:pt x="1421" y="2471"/>
                    <a:pt x="1421" y="2472"/>
                    <a:pt x="1421" y="2473"/>
                  </a:cubicBezTo>
                  <a:lnTo>
                    <a:pt x="1421" y="2473"/>
                  </a:lnTo>
                  <a:cubicBezTo>
                    <a:pt x="1421" y="2472"/>
                    <a:pt x="1421" y="2472"/>
                    <a:pt x="1421" y="2471"/>
                  </a:cubicBezTo>
                  <a:close/>
                  <a:moveTo>
                    <a:pt x="152" y="2260"/>
                  </a:moveTo>
                  <a:lnTo>
                    <a:pt x="464" y="2753"/>
                  </a:lnTo>
                  <a:lnTo>
                    <a:pt x="464" y="2743"/>
                  </a:lnTo>
                  <a:lnTo>
                    <a:pt x="152" y="2260"/>
                  </a:lnTo>
                  <a:close/>
                  <a:moveTo>
                    <a:pt x="695" y="2864"/>
                  </a:moveTo>
                  <a:cubicBezTo>
                    <a:pt x="684" y="2867"/>
                    <a:pt x="670" y="2870"/>
                    <a:pt x="655" y="2874"/>
                  </a:cubicBezTo>
                  <a:lnTo>
                    <a:pt x="655" y="2874"/>
                  </a:lnTo>
                  <a:cubicBezTo>
                    <a:pt x="668" y="2872"/>
                    <a:pt x="681" y="2868"/>
                    <a:pt x="695" y="2864"/>
                  </a:cubicBezTo>
                  <a:close/>
                  <a:moveTo>
                    <a:pt x="1421" y="2473"/>
                  </a:moveTo>
                  <a:cubicBezTo>
                    <a:pt x="1425" y="2493"/>
                    <a:pt x="1407" y="2500"/>
                    <a:pt x="1430" y="2531"/>
                  </a:cubicBezTo>
                  <a:cubicBezTo>
                    <a:pt x="1370" y="2551"/>
                    <a:pt x="1360" y="2582"/>
                    <a:pt x="1360" y="2612"/>
                  </a:cubicBezTo>
                  <a:cubicBezTo>
                    <a:pt x="1360" y="2652"/>
                    <a:pt x="1349" y="2692"/>
                    <a:pt x="1269" y="2732"/>
                  </a:cubicBezTo>
                  <a:cubicBezTo>
                    <a:pt x="1259" y="2716"/>
                    <a:pt x="1249" y="2709"/>
                    <a:pt x="1239" y="2709"/>
                  </a:cubicBezTo>
                  <a:cubicBezTo>
                    <a:pt x="1219" y="2709"/>
                    <a:pt x="1199" y="2736"/>
                    <a:pt x="1179" y="2763"/>
                  </a:cubicBezTo>
                  <a:cubicBezTo>
                    <a:pt x="1165" y="2784"/>
                    <a:pt x="1136" y="2814"/>
                    <a:pt x="1106" y="2814"/>
                  </a:cubicBezTo>
                  <a:cubicBezTo>
                    <a:pt x="1093" y="2814"/>
                    <a:pt x="1080" y="2808"/>
                    <a:pt x="1068" y="2793"/>
                  </a:cubicBezTo>
                  <a:cubicBezTo>
                    <a:pt x="1159" y="2773"/>
                    <a:pt x="1199" y="2662"/>
                    <a:pt x="1179" y="2652"/>
                  </a:cubicBezTo>
                  <a:lnTo>
                    <a:pt x="1179" y="2652"/>
                  </a:lnTo>
                  <a:cubicBezTo>
                    <a:pt x="1128" y="2703"/>
                    <a:pt x="1038" y="2743"/>
                    <a:pt x="987" y="2753"/>
                  </a:cubicBezTo>
                  <a:cubicBezTo>
                    <a:pt x="1038" y="2773"/>
                    <a:pt x="1058" y="2833"/>
                    <a:pt x="1027" y="2884"/>
                  </a:cubicBezTo>
                  <a:cubicBezTo>
                    <a:pt x="1159" y="2813"/>
                    <a:pt x="1370" y="2753"/>
                    <a:pt x="1470" y="2662"/>
                  </a:cubicBezTo>
                  <a:lnTo>
                    <a:pt x="1410" y="2622"/>
                  </a:lnTo>
                  <a:cubicBezTo>
                    <a:pt x="1423" y="2594"/>
                    <a:pt x="1432" y="2584"/>
                    <a:pt x="1439" y="2584"/>
                  </a:cubicBezTo>
                  <a:cubicBezTo>
                    <a:pt x="1455" y="2584"/>
                    <a:pt x="1462" y="2635"/>
                    <a:pt x="1487" y="2635"/>
                  </a:cubicBezTo>
                  <a:cubicBezTo>
                    <a:pt x="1493" y="2635"/>
                    <a:pt x="1501" y="2632"/>
                    <a:pt x="1510" y="2622"/>
                  </a:cubicBezTo>
                  <a:lnTo>
                    <a:pt x="1501" y="2562"/>
                  </a:lnTo>
                  <a:lnTo>
                    <a:pt x="1510" y="2562"/>
                  </a:lnTo>
                  <a:lnTo>
                    <a:pt x="1501" y="2481"/>
                  </a:lnTo>
                  <a:lnTo>
                    <a:pt x="1501" y="2481"/>
                  </a:lnTo>
                  <a:cubicBezTo>
                    <a:pt x="1481" y="2511"/>
                    <a:pt x="1531" y="2531"/>
                    <a:pt x="1481" y="2542"/>
                  </a:cubicBezTo>
                  <a:cubicBezTo>
                    <a:pt x="1473" y="2545"/>
                    <a:pt x="1466" y="2546"/>
                    <a:pt x="1461" y="2546"/>
                  </a:cubicBezTo>
                  <a:cubicBezTo>
                    <a:pt x="1433" y="2546"/>
                    <a:pt x="1437" y="2507"/>
                    <a:pt x="1421" y="2473"/>
                  </a:cubicBezTo>
                  <a:close/>
                  <a:moveTo>
                    <a:pt x="1523" y="1"/>
                  </a:moveTo>
                  <a:cubicBezTo>
                    <a:pt x="1484" y="1"/>
                    <a:pt x="1437" y="10"/>
                    <a:pt x="1400" y="25"/>
                  </a:cubicBezTo>
                  <a:lnTo>
                    <a:pt x="1400" y="75"/>
                  </a:lnTo>
                  <a:cubicBezTo>
                    <a:pt x="1299" y="85"/>
                    <a:pt x="1239" y="75"/>
                    <a:pt x="1168" y="146"/>
                  </a:cubicBezTo>
                  <a:lnTo>
                    <a:pt x="1148" y="267"/>
                  </a:lnTo>
                  <a:lnTo>
                    <a:pt x="1148" y="387"/>
                  </a:lnTo>
                  <a:cubicBezTo>
                    <a:pt x="1138" y="397"/>
                    <a:pt x="1128" y="417"/>
                    <a:pt x="1128" y="428"/>
                  </a:cubicBezTo>
                  <a:cubicBezTo>
                    <a:pt x="1125" y="427"/>
                    <a:pt x="1121" y="426"/>
                    <a:pt x="1118" y="426"/>
                  </a:cubicBezTo>
                  <a:cubicBezTo>
                    <a:pt x="1096" y="426"/>
                    <a:pt x="1077" y="444"/>
                    <a:pt x="1062" y="444"/>
                  </a:cubicBezTo>
                  <a:cubicBezTo>
                    <a:pt x="1053" y="444"/>
                    <a:pt x="1045" y="438"/>
                    <a:pt x="1038" y="417"/>
                  </a:cubicBezTo>
                  <a:cubicBezTo>
                    <a:pt x="1018" y="408"/>
                    <a:pt x="1027" y="387"/>
                    <a:pt x="1058" y="377"/>
                  </a:cubicBezTo>
                  <a:cubicBezTo>
                    <a:pt x="1058" y="377"/>
                    <a:pt x="1058" y="387"/>
                    <a:pt x="1068" y="387"/>
                  </a:cubicBezTo>
                  <a:cubicBezTo>
                    <a:pt x="1050" y="361"/>
                    <a:pt x="1033" y="335"/>
                    <a:pt x="995" y="335"/>
                  </a:cubicBezTo>
                  <a:cubicBezTo>
                    <a:pt x="990" y="335"/>
                    <a:pt x="984" y="335"/>
                    <a:pt x="977" y="337"/>
                  </a:cubicBezTo>
                  <a:cubicBezTo>
                    <a:pt x="1007" y="307"/>
                    <a:pt x="1018" y="317"/>
                    <a:pt x="1018" y="276"/>
                  </a:cubicBezTo>
                  <a:lnTo>
                    <a:pt x="1018" y="276"/>
                  </a:lnTo>
                  <a:lnTo>
                    <a:pt x="987" y="296"/>
                  </a:lnTo>
                  <a:cubicBezTo>
                    <a:pt x="1018" y="256"/>
                    <a:pt x="1058" y="135"/>
                    <a:pt x="1027" y="106"/>
                  </a:cubicBezTo>
                  <a:lnTo>
                    <a:pt x="1027" y="106"/>
                  </a:lnTo>
                  <a:cubicBezTo>
                    <a:pt x="1047" y="166"/>
                    <a:pt x="977" y="146"/>
                    <a:pt x="947" y="166"/>
                  </a:cubicBezTo>
                  <a:cubicBezTo>
                    <a:pt x="956" y="140"/>
                    <a:pt x="979" y="91"/>
                    <a:pt x="960" y="91"/>
                  </a:cubicBezTo>
                  <a:cubicBezTo>
                    <a:pt x="957" y="91"/>
                    <a:pt x="952" y="92"/>
                    <a:pt x="947" y="95"/>
                  </a:cubicBezTo>
                  <a:cubicBezTo>
                    <a:pt x="947" y="115"/>
                    <a:pt x="927" y="146"/>
                    <a:pt x="927" y="176"/>
                  </a:cubicBezTo>
                  <a:cubicBezTo>
                    <a:pt x="920" y="190"/>
                    <a:pt x="918" y="204"/>
                    <a:pt x="931" y="204"/>
                  </a:cubicBezTo>
                  <a:cubicBezTo>
                    <a:pt x="937" y="204"/>
                    <a:pt x="945" y="202"/>
                    <a:pt x="957" y="196"/>
                  </a:cubicBezTo>
                  <a:lnTo>
                    <a:pt x="957" y="196"/>
                  </a:lnTo>
                  <a:cubicBezTo>
                    <a:pt x="947" y="226"/>
                    <a:pt x="937" y="276"/>
                    <a:pt x="897" y="287"/>
                  </a:cubicBezTo>
                  <a:cubicBezTo>
                    <a:pt x="906" y="236"/>
                    <a:pt x="877" y="247"/>
                    <a:pt x="857" y="206"/>
                  </a:cubicBezTo>
                  <a:lnTo>
                    <a:pt x="857" y="206"/>
                  </a:lnTo>
                  <a:cubicBezTo>
                    <a:pt x="846" y="267"/>
                    <a:pt x="886" y="287"/>
                    <a:pt x="897" y="307"/>
                  </a:cubicBezTo>
                  <a:cubicBezTo>
                    <a:pt x="846" y="327"/>
                    <a:pt x="786" y="327"/>
                    <a:pt x="745" y="337"/>
                  </a:cubicBezTo>
                  <a:cubicBezTo>
                    <a:pt x="705" y="347"/>
                    <a:pt x="665" y="357"/>
                    <a:pt x="655" y="408"/>
                  </a:cubicBezTo>
                  <a:cubicBezTo>
                    <a:pt x="655" y="410"/>
                    <a:pt x="656" y="411"/>
                    <a:pt x="656" y="411"/>
                  </a:cubicBezTo>
                  <a:cubicBezTo>
                    <a:pt x="660" y="411"/>
                    <a:pt x="672" y="380"/>
                    <a:pt x="690" y="380"/>
                  </a:cubicBezTo>
                  <a:cubicBezTo>
                    <a:pt x="695" y="380"/>
                    <a:pt x="700" y="382"/>
                    <a:pt x="705" y="387"/>
                  </a:cubicBezTo>
                  <a:cubicBezTo>
                    <a:pt x="705" y="488"/>
                    <a:pt x="584" y="417"/>
                    <a:pt x="575" y="478"/>
                  </a:cubicBezTo>
                  <a:lnTo>
                    <a:pt x="635" y="508"/>
                  </a:lnTo>
                  <a:cubicBezTo>
                    <a:pt x="635" y="528"/>
                    <a:pt x="615" y="569"/>
                    <a:pt x="615" y="589"/>
                  </a:cubicBezTo>
                  <a:cubicBezTo>
                    <a:pt x="584" y="578"/>
                    <a:pt x="524" y="598"/>
                    <a:pt x="524" y="558"/>
                  </a:cubicBezTo>
                  <a:lnTo>
                    <a:pt x="524" y="558"/>
                  </a:lnTo>
                  <a:cubicBezTo>
                    <a:pt x="443" y="609"/>
                    <a:pt x="595" y="699"/>
                    <a:pt x="524" y="770"/>
                  </a:cubicBezTo>
                  <a:cubicBezTo>
                    <a:pt x="564" y="739"/>
                    <a:pt x="564" y="739"/>
                    <a:pt x="584" y="710"/>
                  </a:cubicBezTo>
                  <a:cubicBezTo>
                    <a:pt x="595" y="759"/>
                    <a:pt x="604" y="730"/>
                    <a:pt x="635" y="759"/>
                  </a:cubicBezTo>
                  <a:cubicBezTo>
                    <a:pt x="632" y="759"/>
                    <a:pt x="629" y="759"/>
                    <a:pt x="627" y="759"/>
                  </a:cubicBezTo>
                  <a:cubicBezTo>
                    <a:pt x="598" y="759"/>
                    <a:pt x="588" y="789"/>
                    <a:pt x="579" y="789"/>
                  </a:cubicBezTo>
                  <a:cubicBezTo>
                    <a:pt x="575" y="789"/>
                    <a:pt x="570" y="782"/>
                    <a:pt x="564" y="759"/>
                  </a:cubicBezTo>
                  <a:cubicBezTo>
                    <a:pt x="555" y="770"/>
                    <a:pt x="544" y="790"/>
                    <a:pt x="534" y="800"/>
                  </a:cubicBezTo>
                  <a:cubicBezTo>
                    <a:pt x="524" y="820"/>
                    <a:pt x="514" y="830"/>
                    <a:pt x="524" y="850"/>
                  </a:cubicBezTo>
                  <a:lnTo>
                    <a:pt x="555" y="840"/>
                  </a:lnTo>
                  <a:lnTo>
                    <a:pt x="555" y="840"/>
                  </a:lnTo>
                  <a:cubicBezTo>
                    <a:pt x="544" y="860"/>
                    <a:pt x="544" y="880"/>
                    <a:pt x="544" y="900"/>
                  </a:cubicBezTo>
                  <a:cubicBezTo>
                    <a:pt x="544" y="931"/>
                    <a:pt x="555" y="951"/>
                    <a:pt x="564" y="981"/>
                  </a:cubicBezTo>
                  <a:cubicBezTo>
                    <a:pt x="595" y="921"/>
                    <a:pt x="524" y="880"/>
                    <a:pt x="564" y="830"/>
                  </a:cubicBezTo>
                  <a:cubicBezTo>
                    <a:pt x="579" y="825"/>
                    <a:pt x="589" y="823"/>
                    <a:pt x="596" y="823"/>
                  </a:cubicBezTo>
                  <a:cubicBezTo>
                    <a:pt x="631" y="823"/>
                    <a:pt x="609" y="871"/>
                    <a:pt x="675" y="871"/>
                  </a:cubicBezTo>
                  <a:lnTo>
                    <a:pt x="665" y="800"/>
                  </a:lnTo>
                  <a:lnTo>
                    <a:pt x="645" y="820"/>
                  </a:lnTo>
                  <a:cubicBezTo>
                    <a:pt x="595" y="780"/>
                    <a:pt x="695" y="759"/>
                    <a:pt x="625" y="719"/>
                  </a:cubicBezTo>
                  <a:cubicBezTo>
                    <a:pt x="716" y="710"/>
                    <a:pt x="695" y="669"/>
                    <a:pt x="776" y="649"/>
                  </a:cubicBezTo>
                  <a:cubicBezTo>
                    <a:pt x="772" y="637"/>
                    <a:pt x="766" y="633"/>
                    <a:pt x="760" y="633"/>
                  </a:cubicBezTo>
                  <a:cubicBezTo>
                    <a:pt x="752" y="633"/>
                    <a:pt x="742" y="642"/>
                    <a:pt x="737" y="648"/>
                  </a:cubicBezTo>
                  <a:lnTo>
                    <a:pt x="737" y="648"/>
                  </a:lnTo>
                  <a:cubicBezTo>
                    <a:pt x="754" y="628"/>
                    <a:pt x="696" y="578"/>
                    <a:pt x="756" y="569"/>
                  </a:cubicBezTo>
                  <a:cubicBezTo>
                    <a:pt x="774" y="562"/>
                    <a:pt x="755" y="552"/>
                    <a:pt x="733" y="552"/>
                  </a:cubicBezTo>
                  <a:cubicBezTo>
                    <a:pt x="719" y="552"/>
                    <a:pt x="703" y="557"/>
                    <a:pt x="695" y="569"/>
                  </a:cubicBezTo>
                  <a:cubicBezTo>
                    <a:pt x="716" y="538"/>
                    <a:pt x="725" y="508"/>
                    <a:pt x="766" y="478"/>
                  </a:cubicBezTo>
                  <a:lnTo>
                    <a:pt x="695" y="478"/>
                  </a:lnTo>
                  <a:lnTo>
                    <a:pt x="725" y="448"/>
                  </a:lnTo>
                  <a:lnTo>
                    <a:pt x="675" y="457"/>
                  </a:lnTo>
                  <a:cubicBezTo>
                    <a:pt x="725" y="387"/>
                    <a:pt x="796" y="317"/>
                    <a:pt x="886" y="317"/>
                  </a:cubicBezTo>
                  <a:cubicBezTo>
                    <a:pt x="857" y="417"/>
                    <a:pt x="776" y="498"/>
                    <a:pt x="816" y="578"/>
                  </a:cubicBezTo>
                  <a:cubicBezTo>
                    <a:pt x="841" y="578"/>
                    <a:pt x="817" y="521"/>
                    <a:pt x="844" y="521"/>
                  </a:cubicBezTo>
                  <a:cubicBezTo>
                    <a:pt x="849" y="521"/>
                    <a:pt x="857" y="523"/>
                    <a:pt x="866" y="528"/>
                  </a:cubicBezTo>
                  <a:lnTo>
                    <a:pt x="846" y="478"/>
                  </a:lnTo>
                  <a:cubicBezTo>
                    <a:pt x="855" y="453"/>
                    <a:pt x="871" y="413"/>
                    <a:pt x="899" y="413"/>
                  </a:cubicBezTo>
                  <a:cubicBezTo>
                    <a:pt x="905" y="413"/>
                    <a:pt x="911" y="414"/>
                    <a:pt x="917" y="417"/>
                  </a:cubicBezTo>
                  <a:cubicBezTo>
                    <a:pt x="897" y="498"/>
                    <a:pt x="917" y="538"/>
                    <a:pt x="927" y="589"/>
                  </a:cubicBezTo>
                  <a:cubicBezTo>
                    <a:pt x="937" y="598"/>
                    <a:pt x="937" y="598"/>
                    <a:pt x="937" y="609"/>
                  </a:cubicBezTo>
                  <a:cubicBezTo>
                    <a:pt x="927" y="629"/>
                    <a:pt x="906" y="649"/>
                    <a:pt x="897" y="669"/>
                  </a:cubicBezTo>
                  <a:cubicBezTo>
                    <a:pt x="893" y="671"/>
                    <a:pt x="890" y="672"/>
                    <a:pt x="887" y="672"/>
                  </a:cubicBezTo>
                  <a:cubicBezTo>
                    <a:pt x="873" y="672"/>
                    <a:pt x="864" y="657"/>
                    <a:pt x="857" y="649"/>
                  </a:cubicBezTo>
                  <a:lnTo>
                    <a:pt x="857" y="649"/>
                  </a:lnTo>
                  <a:cubicBezTo>
                    <a:pt x="766" y="669"/>
                    <a:pt x="866" y="800"/>
                    <a:pt x="786" y="840"/>
                  </a:cubicBezTo>
                  <a:cubicBezTo>
                    <a:pt x="777" y="831"/>
                    <a:pt x="767" y="829"/>
                    <a:pt x="758" y="829"/>
                  </a:cubicBezTo>
                  <a:cubicBezTo>
                    <a:pt x="742" y="829"/>
                    <a:pt x="726" y="836"/>
                    <a:pt x="716" y="836"/>
                  </a:cubicBezTo>
                  <a:cubicBezTo>
                    <a:pt x="711" y="836"/>
                    <a:pt x="707" y="835"/>
                    <a:pt x="705" y="830"/>
                  </a:cubicBezTo>
                  <a:lnTo>
                    <a:pt x="705" y="830"/>
                  </a:lnTo>
                  <a:cubicBezTo>
                    <a:pt x="675" y="860"/>
                    <a:pt x="705" y="900"/>
                    <a:pt x="716" y="941"/>
                  </a:cubicBezTo>
                  <a:cubicBezTo>
                    <a:pt x="710" y="938"/>
                    <a:pt x="704" y="936"/>
                    <a:pt x="700" y="936"/>
                  </a:cubicBezTo>
                  <a:cubicBezTo>
                    <a:pt x="682" y="936"/>
                    <a:pt x="675" y="955"/>
                    <a:pt x="664" y="955"/>
                  </a:cubicBezTo>
                  <a:cubicBezTo>
                    <a:pt x="659" y="955"/>
                    <a:pt x="653" y="951"/>
                    <a:pt x="645" y="941"/>
                  </a:cubicBezTo>
                  <a:lnTo>
                    <a:pt x="645" y="941"/>
                  </a:lnTo>
                  <a:lnTo>
                    <a:pt x="675" y="1012"/>
                  </a:lnTo>
                  <a:cubicBezTo>
                    <a:pt x="647" y="1012"/>
                    <a:pt x="636" y="1073"/>
                    <a:pt x="602" y="1073"/>
                  </a:cubicBezTo>
                  <a:cubicBezTo>
                    <a:pt x="600" y="1073"/>
                    <a:pt x="597" y="1073"/>
                    <a:pt x="595" y="1072"/>
                  </a:cubicBezTo>
                  <a:lnTo>
                    <a:pt x="595" y="1072"/>
                  </a:lnTo>
                  <a:cubicBezTo>
                    <a:pt x="584" y="1102"/>
                    <a:pt x="645" y="1112"/>
                    <a:pt x="604" y="1142"/>
                  </a:cubicBezTo>
                  <a:cubicBezTo>
                    <a:pt x="595" y="1132"/>
                    <a:pt x="595" y="1132"/>
                    <a:pt x="595" y="1122"/>
                  </a:cubicBezTo>
                  <a:cubicBezTo>
                    <a:pt x="575" y="1132"/>
                    <a:pt x="555" y="1162"/>
                    <a:pt x="555" y="1182"/>
                  </a:cubicBezTo>
                  <a:cubicBezTo>
                    <a:pt x="544" y="1193"/>
                    <a:pt x="555" y="1213"/>
                    <a:pt x="555" y="1223"/>
                  </a:cubicBezTo>
                  <a:cubicBezTo>
                    <a:pt x="555" y="1223"/>
                    <a:pt x="564" y="1213"/>
                    <a:pt x="564" y="1202"/>
                  </a:cubicBezTo>
                  <a:cubicBezTo>
                    <a:pt x="584" y="1193"/>
                    <a:pt x="575" y="1202"/>
                    <a:pt x="595" y="1182"/>
                  </a:cubicBezTo>
                  <a:cubicBezTo>
                    <a:pt x="615" y="1182"/>
                    <a:pt x="615" y="1213"/>
                    <a:pt x="615" y="1223"/>
                  </a:cubicBezTo>
                  <a:cubicBezTo>
                    <a:pt x="604" y="1243"/>
                    <a:pt x="595" y="1243"/>
                    <a:pt x="575" y="1253"/>
                  </a:cubicBezTo>
                  <a:cubicBezTo>
                    <a:pt x="569" y="1235"/>
                    <a:pt x="560" y="1230"/>
                    <a:pt x="551" y="1230"/>
                  </a:cubicBezTo>
                  <a:cubicBezTo>
                    <a:pt x="535" y="1230"/>
                    <a:pt x="517" y="1245"/>
                    <a:pt x="506" y="1245"/>
                  </a:cubicBezTo>
                  <a:cubicBezTo>
                    <a:pt x="500" y="1245"/>
                    <a:pt x="496" y="1242"/>
                    <a:pt x="494" y="1233"/>
                  </a:cubicBezTo>
                  <a:cubicBezTo>
                    <a:pt x="454" y="1283"/>
                    <a:pt x="474" y="1343"/>
                    <a:pt x="494" y="1404"/>
                  </a:cubicBezTo>
                  <a:cubicBezTo>
                    <a:pt x="464" y="1424"/>
                    <a:pt x="403" y="1414"/>
                    <a:pt x="383" y="1444"/>
                  </a:cubicBezTo>
                  <a:cubicBezTo>
                    <a:pt x="394" y="1495"/>
                    <a:pt x="373" y="1545"/>
                    <a:pt x="343" y="1605"/>
                  </a:cubicBezTo>
                  <a:cubicBezTo>
                    <a:pt x="333" y="1575"/>
                    <a:pt x="343" y="1555"/>
                    <a:pt x="303" y="1555"/>
                  </a:cubicBezTo>
                  <a:cubicBezTo>
                    <a:pt x="333" y="1575"/>
                    <a:pt x="333" y="1595"/>
                    <a:pt x="333" y="1615"/>
                  </a:cubicBezTo>
                  <a:lnTo>
                    <a:pt x="273" y="1706"/>
                  </a:lnTo>
                  <a:cubicBezTo>
                    <a:pt x="273" y="1706"/>
                    <a:pt x="262" y="1696"/>
                    <a:pt x="253" y="1696"/>
                  </a:cubicBezTo>
                  <a:cubicBezTo>
                    <a:pt x="253" y="1686"/>
                    <a:pt x="253" y="1686"/>
                    <a:pt x="242" y="1686"/>
                  </a:cubicBezTo>
                  <a:lnTo>
                    <a:pt x="242" y="1696"/>
                  </a:lnTo>
                  <a:cubicBezTo>
                    <a:pt x="232" y="1696"/>
                    <a:pt x="222" y="1696"/>
                    <a:pt x="212" y="1686"/>
                  </a:cubicBezTo>
                  <a:lnTo>
                    <a:pt x="212" y="1686"/>
                  </a:lnTo>
                  <a:cubicBezTo>
                    <a:pt x="222" y="1696"/>
                    <a:pt x="222" y="1706"/>
                    <a:pt x="232" y="1716"/>
                  </a:cubicBezTo>
                  <a:cubicBezTo>
                    <a:pt x="222" y="1716"/>
                    <a:pt x="222" y="1716"/>
                    <a:pt x="212" y="1706"/>
                  </a:cubicBezTo>
                  <a:cubicBezTo>
                    <a:pt x="172" y="1726"/>
                    <a:pt x="162" y="1777"/>
                    <a:pt x="182" y="1837"/>
                  </a:cubicBezTo>
                  <a:cubicBezTo>
                    <a:pt x="182" y="1823"/>
                    <a:pt x="183" y="1818"/>
                    <a:pt x="186" y="1818"/>
                  </a:cubicBezTo>
                  <a:cubicBezTo>
                    <a:pt x="193" y="1818"/>
                    <a:pt x="210" y="1856"/>
                    <a:pt x="228" y="1856"/>
                  </a:cubicBezTo>
                  <a:cubicBezTo>
                    <a:pt x="232" y="1856"/>
                    <a:pt x="237" y="1853"/>
                    <a:pt x="242" y="1847"/>
                  </a:cubicBezTo>
                  <a:lnTo>
                    <a:pt x="242" y="1847"/>
                  </a:lnTo>
                  <a:cubicBezTo>
                    <a:pt x="242" y="1857"/>
                    <a:pt x="242" y="1877"/>
                    <a:pt x="232" y="1887"/>
                  </a:cubicBezTo>
                  <a:cubicBezTo>
                    <a:pt x="172" y="1837"/>
                    <a:pt x="121" y="1786"/>
                    <a:pt x="61" y="1736"/>
                  </a:cubicBezTo>
                  <a:lnTo>
                    <a:pt x="61" y="1746"/>
                  </a:lnTo>
                  <a:cubicBezTo>
                    <a:pt x="112" y="1797"/>
                    <a:pt x="172" y="1847"/>
                    <a:pt x="232" y="1897"/>
                  </a:cubicBezTo>
                  <a:lnTo>
                    <a:pt x="232" y="1907"/>
                  </a:lnTo>
                  <a:cubicBezTo>
                    <a:pt x="232" y="1917"/>
                    <a:pt x="242" y="1917"/>
                    <a:pt x="242" y="1927"/>
                  </a:cubicBezTo>
                  <a:cubicBezTo>
                    <a:pt x="222" y="1958"/>
                    <a:pt x="232" y="1988"/>
                    <a:pt x="242" y="2018"/>
                  </a:cubicBezTo>
                  <a:cubicBezTo>
                    <a:pt x="262" y="2068"/>
                    <a:pt x="273" y="2099"/>
                    <a:pt x="232" y="2149"/>
                  </a:cubicBezTo>
                  <a:lnTo>
                    <a:pt x="273" y="2128"/>
                  </a:lnTo>
                  <a:cubicBezTo>
                    <a:pt x="282" y="2128"/>
                    <a:pt x="303" y="2119"/>
                    <a:pt x="303" y="2119"/>
                  </a:cubicBezTo>
                  <a:cubicBezTo>
                    <a:pt x="293" y="2048"/>
                    <a:pt x="273" y="1998"/>
                    <a:pt x="262" y="1938"/>
                  </a:cubicBezTo>
                  <a:lnTo>
                    <a:pt x="262" y="1938"/>
                  </a:lnTo>
                  <a:cubicBezTo>
                    <a:pt x="262" y="1938"/>
                    <a:pt x="262" y="1938"/>
                    <a:pt x="262" y="1938"/>
                  </a:cubicBezTo>
                  <a:lnTo>
                    <a:pt x="262" y="1938"/>
                  </a:lnTo>
                  <a:cubicBezTo>
                    <a:pt x="293" y="1958"/>
                    <a:pt x="323" y="1988"/>
                    <a:pt x="343" y="2008"/>
                  </a:cubicBezTo>
                  <a:cubicBezTo>
                    <a:pt x="343" y="2028"/>
                    <a:pt x="343" y="2048"/>
                    <a:pt x="353" y="2058"/>
                  </a:cubicBezTo>
                  <a:cubicBezTo>
                    <a:pt x="303" y="2099"/>
                    <a:pt x="353" y="2159"/>
                    <a:pt x="303" y="2179"/>
                  </a:cubicBezTo>
                  <a:lnTo>
                    <a:pt x="282" y="2249"/>
                  </a:lnTo>
                  <a:lnTo>
                    <a:pt x="202" y="2229"/>
                  </a:lnTo>
                  <a:cubicBezTo>
                    <a:pt x="192" y="2240"/>
                    <a:pt x="192" y="2249"/>
                    <a:pt x="182" y="2260"/>
                  </a:cubicBezTo>
                  <a:lnTo>
                    <a:pt x="474" y="2712"/>
                  </a:lnTo>
                  <a:cubicBezTo>
                    <a:pt x="498" y="2721"/>
                    <a:pt x="521" y="2725"/>
                    <a:pt x="542" y="2725"/>
                  </a:cubicBezTo>
                  <a:cubicBezTo>
                    <a:pt x="593" y="2725"/>
                    <a:pt x="629" y="2704"/>
                    <a:pt x="615" y="2683"/>
                  </a:cubicBezTo>
                  <a:lnTo>
                    <a:pt x="615" y="2683"/>
                  </a:lnTo>
                  <a:cubicBezTo>
                    <a:pt x="705" y="2712"/>
                    <a:pt x="645" y="2723"/>
                    <a:pt x="665" y="2753"/>
                  </a:cubicBezTo>
                  <a:cubicBezTo>
                    <a:pt x="632" y="2772"/>
                    <a:pt x="574" y="2788"/>
                    <a:pt x="524" y="2788"/>
                  </a:cubicBezTo>
                  <a:cubicBezTo>
                    <a:pt x="496" y="2788"/>
                    <a:pt x="471" y="2783"/>
                    <a:pt x="454" y="2773"/>
                  </a:cubicBezTo>
                  <a:lnTo>
                    <a:pt x="121" y="2260"/>
                  </a:lnTo>
                  <a:cubicBezTo>
                    <a:pt x="132" y="2249"/>
                    <a:pt x="141" y="2249"/>
                    <a:pt x="152" y="2240"/>
                  </a:cubicBezTo>
                  <a:lnTo>
                    <a:pt x="152" y="2240"/>
                  </a:lnTo>
                  <a:cubicBezTo>
                    <a:pt x="152" y="2249"/>
                    <a:pt x="141" y="2260"/>
                    <a:pt x="152" y="2260"/>
                  </a:cubicBezTo>
                  <a:cubicBezTo>
                    <a:pt x="212" y="2108"/>
                    <a:pt x="61" y="2199"/>
                    <a:pt x="51" y="2108"/>
                  </a:cubicBezTo>
                  <a:cubicBezTo>
                    <a:pt x="41" y="2149"/>
                    <a:pt x="1" y="2179"/>
                    <a:pt x="11" y="2240"/>
                  </a:cubicBezTo>
                  <a:lnTo>
                    <a:pt x="11" y="2249"/>
                  </a:lnTo>
                  <a:lnTo>
                    <a:pt x="414" y="2873"/>
                  </a:lnTo>
                  <a:cubicBezTo>
                    <a:pt x="435" y="2881"/>
                    <a:pt x="466" y="2888"/>
                    <a:pt x="501" y="2888"/>
                  </a:cubicBezTo>
                  <a:cubicBezTo>
                    <a:pt x="515" y="2888"/>
                    <a:pt x="530" y="2887"/>
                    <a:pt x="544" y="2884"/>
                  </a:cubicBezTo>
                  <a:cubicBezTo>
                    <a:pt x="553" y="2886"/>
                    <a:pt x="563" y="2886"/>
                    <a:pt x="573" y="2886"/>
                  </a:cubicBezTo>
                  <a:cubicBezTo>
                    <a:pt x="601" y="2886"/>
                    <a:pt x="630" y="2880"/>
                    <a:pt x="655" y="2874"/>
                  </a:cubicBezTo>
                  <a:lnTo>
                    <a:pt x="655" y="2874"/>
                  </a:lnTo>
                  <a:cubicBezTo>
                    <a:pt x="644" y="2876"/>
                    <a:pt x="633" y="2877"/>
                    <a:pt x="622" y="2877"/>
                  </a:cubicBezTo>
                  <a:cubicBezTo>
                    <a:pt x="550" y="2877"/>
                    <a:pt x="506" y="2832"/>
                    <a:pt x="443" y="2793"/>
                  </a:cubicBezTo>
                  <a:lnTo>
                    <a:pt x="443" y="2793"/>
                  </a:lnTo>
                  <a:cubicBezTo>
                    <a:pt x="466" y="2802"/>
                    <a:pt x="483" y="2805"/>
                    <a:pt x="498" y="2805"/>
                  </a:cubicBezTo>
                  <a:cubicBezTo>
                    <a:pt x="516" y="2805"/>
                    <a:pt x="531" y="2801"/>
                    <a:pt x="548" y="2801"/>
                  </a:cubicBezTo>
                  <a:cubicBezTo>
                    <a:pt x="561" y="2801"/>
                    <a:pt x="576" y="2804"/>
                    <a:pt x="595" y="2813"/>
                  </a:cubicBezTo>
                  <a:lnTo>
                    <a:pt x="575" y="2823"/>
                  </a:lnTo>
                  <a:lnTo>
                    <a:pt x="615" y="2823"/>
                  </a:lnTo>
                  <a:cubicBezTo>
                    <a:pt x="635" y="2813"/>
                    <a:pt x="655" y="2813"/>
                    <a:pt x="655" y="2813"/>
                  </a:cubicBezTo>
                  <a:cubicBezTo>
                    <a:pt x="655" y="2833"/>
                    <a:pt x="716" y="2844"/>
                    <a:pt x="756" y="2844"/>
                  </a:cubicBezTo>
                  <a:cubicBezTo>
                    <a:pt x="786" y="2853"/>
                    <a:pt x="806" y="2853"/>
                    <a:pt x="756" y="2884"/>
                  </a:cubicBezTo>
                  <a:cubicBezTo>
                    <a:pt x="857" y="2864"/>
                    <a:pt x="786" y="2844"/>
                    <a:pt x="877" y="2813"/>
                  </a:cubicBezTo>
                  <a:lnTo>
                    <a:pt x="695" y="2813"/>
                  </a:lnTo>
                  <a:lnTo>
                    <a:pt x="695" y="2763"/>
                  </a:lnTo>
                  <a:cubicBezTo>
                    <a:pt x="718" y="2748"/>
                    <a:pt x="735" y="2744"/>
                    <a:pt x="750" y="2744"/>
                  </a:cubicBezTo>
                  <a:cubicBezTo>
                    <a:pt x="768" y="2744"/>
                    <a:pt x="784" y="2749"/>
                    <a:pt x="805" y="2749"/>
                  </a:cubicBezTo>
                  <a:cubicBezTo>
                    <a:pt x="817" y="2749"/>
                    <a:pt x="830" y="2747"/>
                    <a:pt x="846" y="2743"/>
                  </a:cubicBezTo>
                  <a:lnTo>
                    <a:pt x="826" y="2692"/>
                  </a:lnTo>
                  <a:lnTo>
                    <a:pt x="826" y="2692"/>
                  </a:lnTo>
                  <a:cubicBezTo>
                    <a:pt x="826" y="2692"/>
                    <a:pt x="857" y="2703"/>
                    <a:pt x="886" y="2703"/>
                  </a:cubicBezTo>
                  <a:cubicBezTo>
                    <a:pt x="906" y="2712"/>
                    <a:pt x="937" y="2712"/>
                    <a:pt x="937" y="2712"/>
                  </a:cubicBezTo>
                  <a:cubicBezTo>
                    <a:pt x="927" y="2692"/>
                    <a:pt x="947" y="2683"/>
                    <a:pt x="967" y="2672"/>
                  </a:cubicBezTo>
                  <a:cubicBezTo>
                    <a:pt x="977" y="2672"/>
                    <a:pt x="997" y="2662"/>
                    <a:pt x="1007" y="2652"/>
                  </a:cubicBezTo>
                  <a:cubicBezTo>
                    <a:pt x="1038" y="2652"/>
                    <a:pt x="1058" y="2672"/>
                    <a:pt x="1068" y="2683"/>
                  </a:cubicBezTo>
                  <a:cubicBezTo>
                    <a:pt x="1075" y="2690"/>
                    <a:pt x="1083" y="2695"/>
                    <a:pt x="1091" y="2695"/>
                  </a:cubicBezTo>
                  <a:cubicBezTo>
                    <a:pt x="1103" y="2695"/>
                    <a:pt x="1116" y="2683"/>
                    <a:pt x="1128" y="2652"/>
                  </a:cubicBezTo>
                  <a:lnTo>
                    <a:pt x="1118" y="2652"/>
                  </a:lnTo>
                  <a:cubicBezTo>
                    <a:pt x="1148" y="2612"/>
                    <a:pt x="1168" y="2592"/>
                    <a:pt x="1219" y="2562"/>
                  </a:cubicBezTo>
                  <a:lnTo>
                    <a:pt x="1219" y="2562"/>
                  </a:lnTo>
                  <a:cubicBezTo>
                    <a:pt x="1229" y="2571"/>
                    <a:pt x="1219" y="2592"/>
                    <a:pt x="1208" y="2602"/>
                  </a:cubicBezTo>
                  <a:cubicBezTo>
                    <a:pt x="1300" y="2574"/>
                    <a:pt x="1325" y="2447"/>
                    <a:pt x="1390" y="2447"/>
                  </a:cubicBezTo>
                  <a:cubicBezTo>
                    <a:pt x="1396" y="2447"/>
                    <a:pt x="1403" y="2448"/>
                    <a:pt x="1410" y="2451"/>
                  </a:cubicBezTo>
                  <a:cubicBezTo>
                    <a:pt x="1416" y="2459"/>
                    <a:pt x="1419" y="2465"/>
                    <a:pt x="1421" y="2471"/>
                  </a:cubicBezTo>
                  <a:lnTo>
                    <a:pt x="1421" y="2471"/>
                  </a:lnTo>
                  <a:cubicBezTo>
                    <a:pt x="1441" y="2470"/>
                    <a:pt x="1472" y="2432"/>
                    <a:pt x="1489" y="2432"/>
                  </a:cubicBezTo>
                  <a:cubicBezTo>
                    <a:pt x="1496" y="2432"/>
                    <a:pt x="1501" y="2439"/>
                    <a:pt x="1501" y="2461"/>
                  </a:cubicBezTo>
                  <a:cubicBezTo>
                    <a:pt x="1501" y="2461"/>
                    <a:pt x="1509" y="2358"/>
                    <a:pt x="1503" y="2342"/>
                  </a:cubicBezTo>
                  <a:lnTo>
                    <a:pt x="1503" y="2342"/>
                  </a:lnTo>
                  <a:cubicBezTo>
                    <a:pt x="1521" y="2362"/>
                    <a:pt x="1521" y="2381"/>
                    <a:pt x="1521" y="2401"/>
                  </a:cubicBezTo>
                  <a:cubicBezTo>
                    <a:pt x="1531" y="2401"/>
                    <a:pt x="1561" y="2340"/>
                    <a:pt x="1561" y="2340"/>
                  </a:cubicBezTo>
                  <a:lnTo>
                    <a:pt x="1561" y="2350"/>
                  </a:lnTo>
                  <a:cubicBezTo>
                    <a:pt x="1571" y="2290"/>
                    <a:pt x="1611" y="2229"/>
                    <a:pt x="1591" y="2169"/>
                  </a:cubicBezTo>
                  <a:lnTo>
                    <a:pt x="1591" y="2169"/>
                  </a:lnTo>
                  <a:cubicBezTo>
                    <a:pt x="1576" y="2175"/>
                    <a:pt x="1565" y="2178"/>
                    <a:pt x="1558" y="2178"/>
                  </a:cubicBezTo>
                  <a:cubicBezTo>
                    <a:pt x="1518" y="2178"/>
                    <a:pt x="1555" y="2105"/>
                    <a:pt x="1521" y="2088"/>
                  </a:cubicBezTo>
                  <a:cubicBezTo>
                    <a:pt x="1524" y="2086"/>
                    <a:pt x="1528" y="2084"/>
                    <a:pt x="1533" y="2084"/>
                  </a:cubicBezTo>
                  <a:cubicBezTo>
                    <a:pt x="1568" y="2084"/>
                    <a:pt x="1653" y="2139"/>
                    <a:pt x="1662" y="2209"/>
                  </a:cubicBezTo>
                  <a:cubicBezTo>
                    <a:pt x="1665" y="2221"/>
                    <a:pt x="1671" y="2225"/>
                    <a:pt x="1679" y="2225"/>
                  </a:cubicBezTo>
                  <a:cubicBezTo>
                    <a:pt x="1696" y="2225"/>
                    <a:pt x="1721" y="2208"/>
                    <a:pt x="1736" y="2208"/>
                  </a:cubicBezTo>
                  <a:cubicBezTo>
                    <a:pt x="1738" y="2208"/>
                    <a:pt x="1741" y="2208"/>
                    <a:pt x="1742" y="2209"/>
                  </a:cubicBezTo>
                  <a:cubicBezTo>
                    <a:pt x="1752" y="2229"/>
                    <a:pt x="1792" y="2269"/>
                    <a:pt x="1752" y="2290"/>
                  </a:cubicBezTo>
                  <a:cubicBezTo>
                    <a:pt x="1741" y="2307"/>
                    <a:pt x="1731" y="2312"/>
                    <a:pt x="1723" y="2312"/>
                  </a:cubicBezTo>
                  <a:cubicBezTo>
                    <a:pt x="1705" y="2312"/>
                    <a:pt x="1695" y="2286"/>
                    <a:pt x="1692" y="2286"/>
                  </a:cubicBezTo>
                  <a:cubicBezTo>
                    <a:pt x="1692" y="2286"/>
                    <a:pt x="1692" y="2287"/>
                    <a:pt x="1692" y="2290"/>
                  </a:cubicBezTo>
                  <a:cubicBezTo>
                    <a:pt x="1686" y="2288"/>
                    <a:pt x="1681" y="2287"/>
                    <a:pt x="1677" y="2287"/>
                  </a:cubicBezTo>
                  <a:cubicBezTo>
                    <a:pt x="1634" y="2287"/>
                    <a:pt x="1648" y="2372"/>
                    <a:pt x="1611" y="2390"/>
                  </a:cubicBezTo>
                  <a:cubicBezTo>
                    <a:pt x="1601" y="2390"/>
                    <a:pt x="1601" y="2381"/>
                    <a:pt x="1601" y="2370"/>
                  </a:cubicBezTo>
                  <a:cubicBezTo>
                    <a:pt x="1591" y="2401"/>
                    <a:pt x="1541" y="2461"/>
                    <a:pt x="1571" y="2501"/>
                  </a:cubicBezTo>
                  <a:cubicBezTo>
                    <a:pt x="1571" y="2501"/>
                    <a:pt x="1571" y="2471"/>
                    <a:pt x="1581" y="2451"/>
                  </a:cubicBezTo>
                  <a:cubicBezTo>
                    <a:pt x="1591" y="2421"/>
                    <a:pt x="1601" y="2401"/>
                    <a:pt x="1601" y="2401"/>
                  </a:cubicBezTo>
                  <a:cubicBezTo>
                    <a:pt x="1603" y="2400"/>
                    <a:pt x="1604" y="2399"/>
                    <a:pt x="1606" y="2399"/>
                  </a:cubicBezTo>
                  <a:cubicBezTo>
                    <a:pt x="1619" y="2399"/>
                    <a:pt x="1615" y="2442"/>
                    <a:pt x="1643" y="2442"/>
                  </a:cubicBezTo>
                  <a:cubicBezTo>
                    <a:pt x="1646" y="2442"/>
                    <a:pt x="1648" y="2442"/>
                    <a:pt x="1651" y="2441"/>
                  </a:cubicBezTo>
                  <a:cubicBezTo>
                    <a:pt x="1662" y="2421"/>
                    <a:pt x="1671" y="2401"/>
                    <a:pt x="1692" y="2381"/>
                  </a:cubicBezTo>
                  <a:lnTo>
                    <a:pt x="1702" y="2390"/>
                  </a:lnTo>
                  <a:cubicBezTo>
                    <a:pt x="1772" y="2370"/>
                    <a:pt x="1803" y="2290"/>
                    <a:pt x="1823" y="2229"/>
                  </a:cubicBezTo>
                  <a:cubicBezTo>
                    <a:pt x="1742" y="2169"/>
                    <a:pt x="1702" y="2108"/>
                    <a:pt x="1622" y="2038"/>
                  </a:cubicBezTo>
                  <a:cubicBezTo>
                    <a:pt x="1661" y="1968"/>
                    <a:pt x="1701" y="1899"/>
                    <a:pt x="1750" y="1829"/>
                  </a:cubicBezTo>
                  <a:lnTo>
                    <a:pt x="1750" y="1829"/>
                  </a:lnTo>
                  <a:cubicBezTo>
                    <a:pt x="1752" y="1830"/>
                    <a:pt x="1755" y="1831"/>
                    <a:pt x="1757" y="1832"/>
                  </a:cubicBezTo>
                  <a:lnTo>
                    <a:pt x="1757" y="1832"/>
                  </a:lnTo>
                  <a:cubicBezTo>
                    <a:pt x="1756" y="1830"/>
                    <a:pt x="1754" y="1828"/>
                    <a:pt x="1752" y="1826"/>
                  </a:cubicBezTo>
                  <a:cubicBezTo>
                    <a:pt x="1751" y="1827"/>
                    <a:pt x="1751" y="1828"/>
                    <a:pt x="1750" y="1829"/>
                  </a:cubicBezTo>
                  <a:lnTo>
                    <a:pt x="1750" y="1829"/>
                  </a:lnTo>
                  <a:cubicBezTo>
                    <a:pt x="1732" y="1823"/>
                    <a:pt x="1716" y="1815"/>
                    <a:pt x="1702" y="1806"/>
                  </a:cubicBezTo>
                  <a:cubicBezTo>
                    <a:pt x="1727" y="1798"/>
                    <a:pt x="1731" y="1761"/>
                    <a:pt x="1762" y="1761"/>
                  </a:cubicBezTo>
                  <a:cubicBezTo>
                    <a:pt x="1767" y="1761"/>
                    <a:pt x="1774" y="1763"/>
                    <a:pt x="1783" y="1766"/>
                  </a:cubicBezTo>
                  <a:cubicBezTo>
                    <a:pt x="1742" y="1726"/>
                    <a:pt x="1732" y="1645"/>
                    <a:pt x="1682" y="1636"/>
                  </a:cubicBezTo>
                  <a:lnTo>
                    <a:pt x="1682" y="1625"/>
                  </a:lnTo>
                  <a:cubicBezTo>
                    <a:pt x="1752" y="1625"/>
                    <a:pt x="1803" y="1605"/>
                    <a:pt x="1843" y="1535"/>
                  </a:cubicBezTo>
                  <a:cubicBezTo>
                    <a:pt x="1853" y="1515"/>
                    <a:pt x="1823" y="1504"/>
                    <a:pt x="1772" y="1484"/>
                  </a:cubicBezTo>
                  <a:cubicBezTo>
                    <a:pt x="1792" y="1475"/>
                    <a:pt x="1812" y="1464"/>
                    <a:pt x="1823" y="1454"/>
                  </a:cubicBezTo>
                  <a:cubicBezTo>
                    <a:pt x="1833" y="1475"/>
                    <a:pt x="1863" y="1495"/>
                    <a:pt x="1853" y="1515"/>
                  </a:cubicBezTo>
                  <a:lnTo>
                    <a:pt x="1913" y="1404"/>
                  </a:lnTo>
                  <a:lnTo>
                    <a:pt x="1933" y="1424"/>
                  </a:lnTo>
                  <a:lnTo>
                    <a:pt x="1933" y="1424"/>
                  </a:lnTo>
                  <a:lnTo>
                    <a:pt x="1913" y="1364"/>
                  </a:lnTo>
                  <a:lnTo>
                    <a:pt x="1913" y="1364"/>
                  </a:lnTo>
                  <a:cubicBezTo>
                    <a:pt x="1921" y="1387"/>
                    <a:pt x="1906" y="1415"/>
                    <a:pt x="1881" y="1415"/>
                  </a:cubicBezTo>
                  <a:cubicBezTo>
                    <a:pt x="1872" y="1415"/>
                    <a:pt x="1863" y="1411"/>
                    <a:pt x="1853" y="1404"/>
                  </a:cubicBezTo>
                  <a:cubicBezTo>
                    <a:pt x="1833" y="1343"/>
                    <a:pt x="1893" y="1323"/>
                    <a:pt x="1843" y="1263"/>
                  </a:cubicBezTo>
                  <a:lnTo>
                    <a:pt x="1843" y="1263"/>
                  </a:lnTo>
                  <a:cubicBezTo>
                    <a:pt x="1933" y="1293"/>
                    <a:pt x="1953" y="1283"/>
                    <a:pt x="1994" y="1314"/>
                  </a:cubicBezTo>
                  <a:cubicBezTo>
                    <a:pt x="2034" y="1354"/>
                    <a:pt x="2074" y="1404"/>
                    <a:pt x="2074" y="1434"/>
                  </a:cubicBezTo>
                  <a:cubicBezTo>
                    <a:pt x="2135" y="1343"/>
                    <a:pt x="2094" y="1363"/>
                    <a:pt x="2145" y="1273"/>
                  </a:cubicBezTo>
                  <a:cubicBezTo>
                    <a:pt x="2203" y="1282"/>
                    <a:pt x="2177" y="1375"/>
                    <a:pt x="2210" y="1375"/>
                  </a:cubicBezTo>
                  <a:cubicBezTo>
                    <a:pt x="2212" y="1375"/>
                    <a:pt x="2213" y="1374"/>
                    <a:pt x="2215" y="1374"/>
                  </a:cubicBezTo>
                  <a:lnTo>
                    <a:pt x="2215" y="1374"/>
                  </a:lnTo>
                  <a:lnTo>
                    <a:pt x="2165" y="1444"/>
                  </a:lnTo>
                  <a:cubicBezTo>
                    <a:pt x="2165" y="1434"/>
                    <a:pt x="2155" y="1424"/>
                    <a:pt x="2145" y="1414"/>
                  </a:cubicBezTo>
                  <a:lnTo>
                    <a:pt x="2145" y="1414"/>
                  </a:lnTo>
                  <a:cubicBezTo>
                    <a:pt x="2165" y="1484"/>
                    <a:pt x="2114" y="1495"/>
                    <a:pt x="2155" y="1555"/>
                  </a:cubicBezTo>
                  <a:cubicBezTo>
                    <a:pt x="2151" y="1557"/>
                    <a:pt x="2148" y="1558"/>
                    <a:pt x="2146" y="1558"/>
                  </a:cubicBezTo>
                  <a:cubicBezTo>
                    <a:pt x="2130" y="1558"/>
                    <a:pt x="2131" y="1518"/>
                    <a:pt x="2122" y="1518"/>
                  </a:cubicBezTo>
                  <a:cubicBezTo>
                    <a:pt x="2120" y="1518"/>
                    <a:pt x="2118" y="1520"/>
                    <a:pt x="2114" y="1524"/>
                  </a:cubicBezTo>
                  <a:cubicBezTo>
                    <a:pt x="2114" y="1495"/>
                    <a:pt x="2064" y="1454"/>
                    <a:pt x="2024" y="1424"/>
                  </a:cubicBezTo>
                  <a:lnTo>
                    <a:pt x="2024" y="1424"/>
                  </a:lnTo>
                  <a:cubicBezTo>
                    <a:pt x="1984" y="1484"/>
                    <a:pt x="2085" y="1484"/>
                    <a:pt x="2085" y="1545"/>
                  </a:cubicBezTo>
                  <a:lnTo>
                    <a:pt x="2024" y="1575"/>
                  </a:lnTo>
                  <a:cubicBezTo>
                    <a:pt x="2024" y="1582"/>
                    <a:pt x="2028" y="1584"/>
                    <a:pt x="2032" y="1584"/>
                  </a:cubicBezTo>
                  <a:cubicBezTo>
                    <a:pt x="2042" y="1584"/>
                    <a:pt x="2057" y="1575"/>
                    <a:pt x="2064" y="1575"/>
                  </a:cubicBezTo>
                  <a:cubicBezTo>
                    <a:pt x="2064" y="1615"/>
                    <a:pt x="2024" y="1615"/>
                    <a:pt x="2024" y="1636"/>
                  </a:cubicBezTo>
                  <a:cubicBezTo>
                    <a:pt x="2031" y="1636"/>
                    <a:pt x="2042" y="1631"/>
                    <a:pt x="2054" y="1631"/>
                  </a:cubicBezTo>
                  <a:cubicBezTo>
                    <a:pt x="2061" y="1631"/>
                    <a:pt x="2067" y="1632"/>
                    <a:pt x="2074" y="1636"/>
                  </a:cubicBezTo>
                  <a:cubicBezTo>
                    <a:pt x="2014" y="1656"/>
                    <a:pt x="2024" y="1706"/>
                    <a:pt x="1944" y="1706"/>
                  </a:cubicBezTo>
                  <a:cubicBezTo>
                    <a:pt x="1984" y="1706"/>
                    <a:pt x="2014" y="1766"/>
                    <a:pt x="2014" y="1786"/>
                  </a:cubicBezTo>
                  <a:lnTo>
                    <a:pt x="2125" y="1746"/>
                  </a:lnTo>
                  <a:cubicBezTo>
                    <a:pt x="2135" y="1645"/>
                    <a:pt x="2195" y="1595"/>
                    <a:pt x="2195" y="1484"/>
                  </a:cubicBezTo>
                  <a:lnTo>
                    <a:pt x="2226" y="1495"/>
                  </a:lnTo>
                  <a:cubicBezTo>
                    <a:pt x="2366" y="1363"/>
                    <a:pt x="2135" y="1314"/>
                    <a:pt x="2175" y="1182"/>
                  </a:cubicBezTo>
                  <a:lnTo>
                    <a:pt x="2175" y="1182"/>
                  </a:lnTo>
                  <a:cubicBezTo>
                    <a:pt x="2179" y="1183"/>
                    <a:pt x="2183" y="1183"/>
                    <a:pt x="2186" y="1183"/>
                  </a:cubicBezTo>
                  <a:cubicBezTo>
                    <a:pt x="2231" y="1183"/>
                    <a:pt x="2192" y="1129"/>
                    <a:pt x="2227" y="1129"/>
                  </a:cubicBezTo>
                  <a:cubicBezTo>
                    <a:pt x="2232" y="1129"/>
                    <a:pt x="2238" y="1130"/>
                    <a:pt x="2246" y="1132"/>
                  </a:cubicBezTo>
                  <a:cubicBezTo>
                    <a:pt x="2226" y="1173"/>
                    <a:pt x="2255" y="1173"/>
                    <a:pt x="2296" y="1173"/>
                  </a:cubicBezTo>
                  <a:cubicBezTo>
                    <a:pt x="2275" y="1132"/>
                    <a:pt x="2235" y="1112"/>
                    <a:pt x="2266" y="1061"/>
                  </a:cubicBezTo>
                  <a:lnTo>
                    <a:pt x="2266" y="1061"/>
                  </a:lnTo>
                  <a:cubicBezTo>
                    <a:pt x="2277" y="1073"/>
                    <a:pt x="2291" y="1074"/>
                    <a:pt x="2305" y="1074"/>
                  </a:cubicBezTo>
                  <a:cubicBezTo>
                    <a:pt x="2309" y="1074"/>
                    <a:pt x="2313" y="1074"/>
                    <a:pt x="2317" y="1074"/>
                  </a:cubicBezTo>
                  <a:cubicBezTo>
                    <a:pt x="2334" y="1074"/>
                    <a:pt x="2346" y="1077"/>
                    <a:pt x="2346" y="1102"/>
                  </a:cubicBezTo>
                  <a:cubicBezTo>
                    <a:pt x="2376" y="1041"/>
                    <a:pt x="2376" y="991"/>
                    <a:pt x="2326" y="941"/>
                  </a:cubicBezTo>
                  <a:cubicBezTo>
                    <a:pt x="2286" y="800"/>
                    <a:pt x="2407" y="921"/>
                    <a:pt x="2387" y="770"/>
                  </a:cubicBezTo>
                  <a:lnTo>
                    <a:pt x="2387" y="770"/>
                  </a:lnTo>
                  <a:lnTo>
                    <a:pt x="2416" y="790"/>
                  </a:lnTo>
                  <a:lnTo>
                    <a:pt x="2416" y="739"/>
                  </a:lnTo>
                  <a:lnTo>
                    <a:pt x="2416" y="679"/>
                  </a:lnTo>
                  <a:cubicBezTo>
                    <a:pt x="2416" y="689"/>
                    <a:pt x="2376" y="719"/>
                    <a:pt x="2376" y="719"/>
                  </a:cubicBezTo>
                  <a:lnTo>
                    <a:pt x="2336" y="558"/>
                  </a:lnTo>
                  <a:cubicBezTo>
                    <a:pt x="2323" y="528"/>
                    <a:pt x="2314" y="516"/>
                    <a:pt x="2308" y="516"/>
                  </a:cubicBezTo>
                  <a:cubicBezTo>
                    <a:pt x="2289" y="516"/>
                    <a:pt x="2286" y="600"/>
                    <a:pt x="2261" y="600"/>
                  </a:cubicBezTo>
                  <a:cubicBezTo>
                    <a:pt x="2259" y="600"/>
                    <a:pt x="2257" y="599"/>
                    <a:pt x="2255" y="598"/>
                  </a:cubicBezTo>
                  <a:lnTo>
                    <a:pt x="2255" y="598"/>
                  </a:lnTo>
                  <a:lnTo>
                    <a:pt x="2316" y="629"/>
                  </a:lnTo>
                  <a:cubicBezTo>
                    <a:pt x="2306" y="689"/>
                    <a:pt x="2336" y="759"/>
                    <a:pt x="2306" y="770"/>
                  </a:cubicBezTo>
                  <a:cubicBezTo>
                    <a:pt x="2296" y="689"/>
                    <a:pt x="2255" y="710"/>
                    <a:pt x="2235" y="669"/>
                  </a:cubicBezTo>
                  <a:lnTo>
                    <a:pt x="2235" y="669"/>
                  </a:lnTo>
                  <a:lnTo>
                    <a:pt x="2255" y="750"/>
                  </a:lnTo>
                  <a:lnTo>
                    <a:pt x="2215" y="759"/>
                  </a:lnTo>
                  <a:cubicBezTo>
                    <a:pt x="2205" y="830"/>
                    <a:pt x="2185" y="871"/>
                    <a:pt x="2226" y="911"/>
                  </a:cubicBezTo>
                  <a:cubicBezTo>
                    <a:pt x="2246" y="891"/>
                    <a:pt x="2195" y="871"/>
                    <a:pt x="2226" y="850"/>
                  </a:cubicBezTo>
                  <a:lnTo>
                    <a:pt x="2226" y="850"/>
                  </a:lnTo>
                  <a:cubicBezTo>
                    <a:pt x="2286" y="891"/>
                    <a:pt x="2286" y="961"/>
                    <a:pt x="2286" y="1032"/>
                  </a:cubicBezTo>
                  <a:cubicBezTo>
                    <a:pt x="2278" y="1032"/>
                    <a:pt x="2270" y="1044"/>
                    <a:pt x="2262" y="1044"/>
                  </a:cubicBezTo>
                  <a:cubicBezTo>
                    <a:pt x="2260" y="1044"/>
                    <a:pt x="2257" y="1043"/>
                    <a:pt x="2255" y="1041"/>
                  </a:cubicBezTo>
                  <a:cubicBezTo>
                    <a:pt x="2246" y="1032"/>
                    <a:pt x="2255" y="1021"/>
                    <a:pt x="2255" y="1021"/>
                  </a:cubicBezTo>
                  <a:cubicBezTo>
                    <a:pt x="2238" y="1016"/>
                    <a:pt x="2227" y="1003"/>
                    <a:pt x="2216" y="1003"/>
                  </a:cubicBezTo>
                  <a:cubicBezTo>
                    <a:pt x="2207" y="1003"/>
                    <a:pt x="2198" y="1010"/>
                    <a:pt x="2185" y="1032"/>
                  </a:cubicBezTo>
                  <a:cubicBezTo>
                    <a:pt x="2145" y="1001"/>
                    <a:pt x="2074" y="941"/>
                    <a:pt x="2054" y="941"/>
                  </a:cubicBezTo>
                  <a:cubicBezTo>
                    <a:pt x="2054" y="900"/>
                    <a:pt x="2054" y="850"/>
                    <a:pt x="2074" y="830"/>
                  </a:cubicBezTo>
                  <a:lnTo>
                    <a:pt x="2085" y="830"/>
                  </a:lnTo>
                  <a:cubicBezTo>
                    <a:pt x="2094" y="800"/>
                    <a:pt x="2064" y="730"/>
                    <a:pt x="2105" y="719"/>
                  </a:cubicBezTo>
                  <a:cubicBezTo>
                    <a:pt x="2098" y="705"/>
                    <a:pt x="2091" y="669"/>
                    <a:pt x="2078" y="669"/>
                  </a:cubicBezTo>
                  <a:cubicBezTo>
                    <a:pt x="2071" y="669"/>
                    <a:pt x="2064" y="677"/>
                    <a:pt x="2054" y="699"/>
                  </a:cubicBezTo>
                  <a:cubicBezTo>
                    <a:pt x="2054" y="699"/>
                    <a:pt x="2034" y="589"/>
                    <a:pt x="2024" y="578"/>
                  </a:cubicBezTo>
                  <a:lnTo>
                    <a:pt x="2024" y="578"/>
                  </a:lnTo>
                  <a:cubicBezTo>
                    <a:pt x="2031" y="580"/>
                    <a:pt x="2038" y="580"/>
                    <a:pt x="2043" y="580"/>
                  </a:cubicBezTo>
                  <a:cubicBezTo>
                    <a:pt x="2080" y="580"/>
                    <a:pt x="2097" y="555"/>
                    <a:pt x="2114" y="538"/>
                  </a:cubicBezTo>
                  <a:cubicBezTo>
                    <a:pt x="2121" y="531"/>
                    <a:pt x="2129" y="527"/>
                    <a:pt x="2138" y="527"/>
                  </a:cubicBezTo>
                  <a:cubicBezTo>
                    <a:pt x="2155" y="527"/>
                    <a:pt x="2175" y="542"/>
                    <a:pt x="2199" y="587"/>
                  </a:cubicBezTo>
                  <a:lnTo>
                    <a:pt x="2199" y="587"/>
                  </a:lnTo>
                  <a:lnTo>
                    <a:pt x="2195" y="578"/>
                  </a:lnTo>
                  <a:cubicBezTo>
                    <a:pt x="2195" y="569"/>
                    <a:pt x="2195" y="538"/>
                    <a:pt x="2185" y="508"/>
                  </a:cubicBezTo>
                  <a:lnTo>
                    <a:pt x="1601" y="55"/>
                  </a:lnTo>
                  <a:cubicBezTo>
                    <a:pt x="1601" y="55"/>
                    <a:pt x="1591" y="55"/>
                    <a:pt x="1571" y="65"/>
                  </a:cubicBezTo>
                  <a:cubicBezTo>
                    <a:pt x="1561" y="65"/>
                    <a:pt x="1531" y="75"/>
                    <a:pt x="1510" y="85"/>
                  </a:cubicBezTo>
                  <a:lnTo>
                    <a:pt x="1510" y="75"/>
                  </a:lnTo>
                  <a:cubicBezTo>
                    <a:pt x="1521" y="75"/>
                    <a:pt x="1521" y="65"/>
                    <a:pt x="1521" y="55"/>
                  </a:cubicBezTo>
                  <a:cubicBezTo>
                    <a:pt x="1535" y="55"/>
                    <a:pt x="1548" y="53"/>
                    <a:pt x="1556" y="53"/>
                  </a:cubicBezTo>
                  <a:cubicBezTo>
                    <a:pt x="1566" y="53"/>
                    <a:pt x="1571" y="55"/>
                    <a:pt x="1571" y="65"/>
                  </a:cubicBezTo>
                  <a:cubicBezTo>
                    <a:pt x="1601" y="25"/>
                    <a:pt x="1601" y="5"/>
                    <a:pt x="1561" y="5"/>
                  </a:cubicBezTo>
                  <a:cubicBezTo>
                    <a:pt x="1550" y="2"/>
                    <a:pt x="1537" y="1"/>
                    <a:pt x="1523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51"/>
            <p:cNvSpPr/>
            <p:nvPr/>
          </p:nvSpPr>
          <p:spPr>
            <a:xfrm>
              <a:off x="2837679" y="3269130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2839530" y="3272832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2837679" y="3268204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2835828" y="3264502"/>
              <a:ext cx="926" cy="1944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0" y="1"/>
                  </a:moveTo>
                  <a:lnTo>
                    <a:pt x="0" y="10"/>
                  </a:lnTo>
                  <a:cubicBezTo>
                    <a:pt x="0" y="10"/>
                    <a:pt x="0" y="21"/>
                    <a:pt x="10" y="21"/>
                  </a:cubicBezTo>
                  <a:lnTo>
                    <a:pt x="10" y="21"/>
                  </a:lnTo>
                  <a:cubicBezTo>
                    <a:pt x="0" y="21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2837679" y="326913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2838512" y="3270981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2836661" y="3267279"/>
              <a:ext cx="1111" cy="1018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" y="11"/>
                  </a:ln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837679" y="3270055"/>
              <a:ext cx="926" cy="1018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cubicBezTo>
                    <a:pt x="10" y="1"/>
                    <a:pt x="10" y="11"/>
                    <a:pt x="1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2836661" y="3268204"/>
              <a:ext cx="1111" cy="1944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"/>
                    <a:pt x="11" y="11"/>
                    <a:pt x="11" y="21"/>
                  </a:cubicBezTo>
                  <a:lnTo>
                    <a:pt x="11" y="11"/>
                  </a:lnTo>
                  <a:cubicBezTo>
                    <a:pt x="11" y="11"/>
                    <a:pt x="11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2837679" y="3270055"/>
              <a:ext cx="926" cy="1018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0" y="11"/>
                  </a:moveTo>
                  <a:cubicBezTo>
                    <a:pt x="10" y="11"/>
                    <a:pt x="10" y="1"/>
                    <a:pt x="0" y="1"/>
                  </a:cubicBezTo>
                  <a:cubicBezTo>
                    <a:pt x="10" y="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2834810" y="326080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2739759" y="3394908"/>
              <a:ext cx="4813" cy="3887"/>
            </a:xfrm>
            <a:custGeom>
              <a:avLst/>
              <a:gdLst/>
              <a:ahLst/>
              <a:cxnLst/>
              <a:rect l="l" t="t" r="r" b="b"/>
              <a:pathLst>
                <a:path w="52" h="42" extrusionOk="0">
                  <a:moveTo>
                    <a:pt x="52" y="41"/>
                  </a:moveTo>
                  <a:cubicBezTo>
                    <a:pt x="31" y="31"/>
                    <a:pt x="21" y="21"/>
                    <a:pt x="1" y="1"/>
                  </a:cubicBezTo>
                  <a:lnTo>
                    <a:pt x="1" y="1"/>
                  </a:lnTo>
                  <a:cubicBezTo>
                    <a:pt x="21" y="21"/>
                    <a:pt x="31" y="31"/>
                    <a:pt x="52" y="4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2761231" y="3393798"/>
              <a:ext cx="7589" cy="2129"/>
            </a:xfrm>
            <a:custGeom>
              <a:avLst/>
              <a:gdLst/>
              <a:ahLst/>
              <a:cxnLst/>
              <a:rect l="l" t="t" r="r" b="b"/>
              <a:pathLst>
                <a:path w="82" h="23" extrusionOk="0">
                  <a:moveTo>
                    <a:pt x="48" y="1"/>
                  </a:moveTo>
                  <a:cubicBezTo>
                    <a:pt x="36" y="1"/>
                    <a:pt x="23" y="2"/>
                    <a:pt x="10" y="2"/>
                  </a:cubicBezTo>
                  <a:cubicBezTo>
                    <a:pt x="10" y="2"/>
                    <a:pt x="10" y="13"/>
                    <a:pt x="1" y="13"/>
                  </a:cubicBezTo>
                  <a:cubicBezTo>
                    <a:pt x="10" y="13"/>
                    <a:pt x="10" y="23"/>
                    <a:pt x="10" y="23"/>
                  </a:cubicBezTo>
                  <a:cubicBezTo>
                    <a:pt x="31" y="23"/>
                    <a:pt x="47" y="18"/>
                    <a:pt x="61" y="18"/>
                  </a:cubicBezTo>
                  <a:cubicBezTo>
                    <a:pt x="68" y="18"/>
                    <a:pt x="75" y="19"/>
                    <a:pt x="81" y="23"/>
                  </a:cubicBezTo>
                  <a:cubicBezTo>
                    <a:pt x="81" y="4"/>
                    <a:pt x="67" y="1"/>
                    <a:pt x="4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2834810" y="326265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2834810" y="3262651"/>
              <a:ext cx="1111" cy="1018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2840455" y="327468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2840455" y="3274683"/>
              <a:ext cx="93" cy="111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2834810" y="3261726"/>
              <a:ext cx="9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2683857" y="3370752"/>
              <a:ext cx="9440" cy="9348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72" y="0"/>
                  </a:moveTo>
                  <a:lnTo>
                    <a:pt x="1" y="10"/>
                  </a:lnTo>
                  <a:cubicBezTo>
                    <a:pt x="72" y="10"/>
                    <a:pt x="52" y="101"/>
                    <a:pt x="102" y="101"/>
                  </a:cubicBezTo>
                  <a:cubicBezTo>
                    <a:pt x="102" y="30"/>
                    <a:pt x="52" y="61"/>
                    <a:pt x="7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2759380" y="3447108"/>
              <a:ext cx="7589" cy="1018"/>
            </a:xfrm>
            <a:custGeom>
              <a:avLst/>
              <a:gdLst/>
              <a:ahLst/>
              <a:cxnLst/>
              <a:rect l="l" t="t" r="r" b="b"/>
              <a:pathLst>
                <a:path w="82" h="11" extrusionOk="0">
                  <a:moveTo>
                    <a:pt x="10" y="1"/>
                  </a:moveTo>
                  <a:lnTo>
                    <a:pt x="1" y="10"/>
                  </a:lnTo>
                  <a:lnTo>
                    <a:pt x="81" y="10"/>
                  </a:lnTo>
                  <a:cubicBezTo>
                    <a:pt x="81" y="10"/>
                    <a:pt x="71" y="10"/>
                    <a:pt x="5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2796678" y="3426654"/>
              <a:ext cx="2869" cy="4720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0" y="0"/>
                  </a:moveTo>
                  <a:lnTo>
                    <a:pt x="0" y="50"/>
                  </a:lnTo>
                  <a:lnTo>
                    <a:pt x="10" y="5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2855356" y="3358535"/>
              <a:ext cx="10366" cy="11291"/>
            </a:xfrm>
            <a:custGeom>
              <a:avLst/>
              <a:gdLst/>
              <a:ahLst/>
              <a:cxnLst/>
              <a:rect l="l" t="t" r="r" b="b"/>
              <a:pathLst>
                <a:path w="112" h="122" extrusionOk="0">
                  <a:moveTo>
                    <a:pt x="111" y="1"/>
                  </a:moveTo>
                  <a:lnTo>
                    <a:pt x="111" y="1"/>
                  </a:lnTo>
                  <a:cubicBezTo>
                    <a:pt x="84" y="28"/>
                    <a:pt x="71" y="41"/>
                    <a:pt x="56" y="41"/>
                  </a:cubicBezTo>
                  <a:cubicBezTo>
                    <a:pt x="48" y="41"/>
                    <a:pt x="41" y="38"/>
                    <a:pt x="31" y="31"/>
                  </a:cubicBezTo>
                  <a:lnTo>
                    <a:pt x="31" y="31"/>
                  </a:lnTo>
                  <a:cubicBezTo>
                    <a:pt x="0" y="72"/>
                    <a:pt x="60" y="92"/>
                    <a:pt x="60" y="122"/>
                  </a:cubicBezTo>
                  <a:cubicBezTo>
                    <a:pt x="81" y="72"/>
                    <a:pt x="101" y="72"/>
                    <a:pt x="1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2868406" y="3352890"/>
              <a:ext cx="2684" cy="2499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23" y="0"/>
                  </a:moveTo>
                  <a:cubicBezTo>
                    <a:pt x="22" y="0"/>
                    <a:pt x="21" y="1"/>
                    <a:pt x="20" y="1"/>
                  </a:cubicBezTo>
                  <a:cubicBezTo>
                    <a:pt x="10" y="1"/>
                    <a:pt x="10" y="22"/>
                    <a:pt x="0" y="22"/>
                  </a:cubicBezTo>
                  <a:cubicBezTo>
                    <a:pt x="5" y="25"/>
                    <a:pt x="10" y="26"/>
                    <a:pt x="13" y="26"/>
                  </a:cubicBezTo>
                  <a:cubicBezTo>
                    <a:pt x="28" y="26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2858133" y="3334379"/>
              <a:ext cx="5090" cy="3239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1" y="0"/>
                  </a:moveTo>
                  <a:cubicBezTo>
                    <a:pt x="7" y="13"/>
                    <a:pt x="30" y="35"/>
                    <a:pt x="43" y="35"/>
                  </a:cubicBezTo>
                  <a:cubicBezTo>
                    <a:pt x="50" y="35"/>
                    <a:pt x="54" y="28"/>
                    <a:pt x="51" y="11"/>
                  </a:cubicBezTo>
                  <a:lnTo>
                    <a:pt x="51" y="11"/>
                  </a:lnTo>
                  <a:cubicBezTo>
                    <a:pt x="51" y="11"/>
                    <a:pt x="43" y="13"/>
                    <a:pt x="34" y="13"/>
                  </a:cubicBezTo>
                  <a:cubicBezTo>
                    <a:pt x="24" y="13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2890526" y="3288103"/>
              <a:ext cx="3980" cy="4443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4" y="0"/>
                  </a:moveTo>
                  <a:cubicBezTo>
                    <a:pt x="1" y="0"/>
                    <a:pt x="0" y="2"/>
                    <a:pt x="3" y="7"/>
                  </a:cubicBezTo>
                  <a:lnTo>
                    <a:pt x="23" y="48"/>
                  </a:lnTo>
                  <a:lnTo>
                    <a:pt x="43" y="17"/>
                  </a:lnTo>
                  <a:cubicBezTo>
                    <a:pt x="36" y="17"/>
                    <a:pt x="11" y="0"/>
                    <a:pt x="4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2887009" y="3269130"/>
              <a:ext cx="93" cy="4813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1"/>
                  </a:moveTo>
                  <a:lnTo>
                    <a:pt x="0" y="5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2897282" y="3236551"/>
              <a:ext cx="3795" cy="8422"/>
            </a:xfrm>
            <a:custGeom>
              <a:avLst/>
              <a:gdLst/>
              <a:ahLst/>
              <a:cxnLst/>
              <a:rect l="l" t="t" r="r" b="b"/>
              <a:pathLst>
                <a:path w="41" h="91" extrusionOk="0">
                  <a:moveTo>
                    <a:pt x="10" y="1"/>
                  </a:moveTo>
                  <a:lnTo>
                    <a:pt x="0" y="21"/>
                  </a:lnTo>
                  <a:lnTo>
                    <a:pt x="21" y="91"/>
                  </a:lnTo>
                  <a:lnTo>
                    <a:pt x="41" y="8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2675528" y="3259782"/>
              <a:ext cx="49423" cy="75615"/>
            </a:xfrm>
            <a:custGeom>
              <a:avLst/>
              <a:gdLst/>
              <a:ahLst/>
              <a:cxnLst/>
              <a:rect l="l" t="t" r="r" b="b"/>
              <a:pathLst>
                <a:path w="534" h="817" extrusionOk="0">
                  <a:moveTo>
                    <a:pt x="444" y="464"/>
                  </a:moveTo>
                  <a:cubicBezTo>
                    <a:pt x="444" y="464"/>
                    <a:pt x="444" y="464"/>
                    <a:pt x="444" y="464"/>
                  </a:cubicBezTo>
                  <a:lnTo>
                    <a:pt x="444" y="464"/>
                  </a:lnTo>
                  <a:cubicBezTo>
                    <a:pt x="444" y="464"/>
                    <a:pt x="444" y="464"/>
                    <a:pt x="444" y="464"/>
                  </a:cubicBezTo>
                  <a:close/>
                  <a:moveTo>
                    <a:pt x="413" y="1"/>
                  </a:moveTo>
                  <a:cubicBezTo>
                    <a:pt x="413" y="41"/>
                    <a:pt x="353" y="41"/>
                    <a:pt x="343" y="61"/>
                  </a:cubicBezTo>
                  <a:cubicBezTo>
                    <a:pt x="433" y="92"/>
                    <a:pt x="312" y="152"/>
                    <a:pt x="312" y="193"/>
                  </a:cubicBezTo>
                  <a:lnTo>
                    <a:pt x="303" y="233"/>
                  </a:lnTo>
                  <a:lnTo>
                    <a:pt x="292" y="242"/>
                  </a:lnTo>
                  <a:cubicBezTo>
                    <a:pt x="283" y="242"/>
                    <a:pt x="283" y="233"/>
                    <a:pt x="272" y="202"/>
                  </a:cubicBezTo>
                  <a:lnTo>
                    <a:pt x="272" y="202"/>
                  </a:lnTo>
                  <a:cubicBezTo>
                    <a:pt x="283" y="233"/>
                    <a:pt x="242" y="273"/>
                    <a:pt x="272" y="283"/>
                  </a:cubicBezTo>
                  <a:lnTo>
                    <a:pt x="212" y="383"/>
                  </a:lnTo>
                  <a:lnTo>
                    <a:pt x="202" y="383"/>
                  </a:lnTo>
                  <a:cubicBezTo>
                    <a:pt x="202" y="394"/>
                    <a:pt x="202" y="394"/>
                    <a:pt x="212" y="394"/>
                  </a:cubicBezTo>
                  <a:lnTo>
                    <a:pt x="171" y="454"/>
                  </a:lnTo>
                  <a:cubicBezTo>
                    <a:pt x="162" y="474"/>
                    <a:pt x="151" y="504"/>
                    <a:pt x="131" y="524"/>
                  </a:cubicBezTo>
                  <a:lnTo>
                    <a:pt x="101" y="585"/>
                  </a:lnTo>
                  <a:cubicBezTo>
                    <a:pt x="71" y="615"/>
                    <a:pt x="51" y="665"/>
                    <a:pt x="31" y="685"/>
                  </a:cubicBezTo>
                  <a:cubicBezTo>
                    <a:pt x="10" y="705"/>
                    <a:pt x="1" y="726"/>
                    <a:pt x="1" y="726"/>
                  </a:cubicBezTo>
                  <a:cubicBezTo>
                    <a:pt x="21" y="716"/>
                    <a:pt x="41" y="716"/>
                    <a:pt x="61" y="716"/>
                  </a:cubicBezTo>
                  <a:cubicBezTo>
                    <a:pt x="71" y="732"/>
                    <a:pt x="77" y="737"/>
                    <a:pt x="83" y="737"/>
                  </a:cubicBezTo>
                  <a:cubicBezTo>
                    <a:pt x="91" y="737"/>
                    <a:pt x="98" y="727"/>
                    <a:pt x="109" y="727"/>
                  </a:cubicBezTo>
                  <a:cubicBezTo>
                    <a:pt x="115" y="727"/>
                    <a:pt x="122" y="729"/>
                    <a:pt x="131" y="736"/>
                  </a:cubicBezTo>
                  <a:cubicBezTo>
                    <a:pt x="142" y="766"/>
                    <a:pt x="122" y="766"/>
                    <a:pt x="111" y="766"/>
                  </a:cubicBezTo>
                  <a:cubicBezTo>
                    <a:pt x="131" y="786"/>
                    <a:pt x="162" y="796"/>
                    <a:pt x="182" y="817"/>
                  </a:cubicBezTo>
                  <a:cubicBezTo>
                    <a:pt x="242" y="806"/>
                    <a:pt x="131" y="705"/>
                    <a:pt x="171" y="685"/>
                  </a:cubicBezTo>
                  <a:lnTo>
                    <a:pt x="171" y="685"/>
                  </a:lnTo>
                  <a:cubicBezTo>
                    <a:pt x="193" y="699"/>
                    <a:pt x="209" y="718"/>
                    <a:pt x="220" y="718"/>
                  </a:cubicBezTo>
                  <a:cubicBezTo>
                    <a:pt x="225" y="718"/>
                    <a:pt x="229" y="715"/>
                    <a:pt x="232" y="705"/>
                  </a:cubicBezTo>
                  <a:lnTo>
                    <a:pt x="242" y="716"/>
                  </a:lnTo>
                  <a:cubicBezTo>
                    <a:pt x="238" y="689"/>
                    <a:pt x="253" y="688"/>
                    <a:pt x="266" y="688"/>
                  </a:cubicBezTo>
                  <a:cubicBezTo>
                    <a:pt x="267" y="688"/>
                    <a:pt x="269" y="688"/>
                    <a:pt x="270" y="688"/>
                  </a:cubicBezTo>
                  <a:cubicBezTo>
                    <a:pt x="285" y="688"/>
                    <a:pt x="293" y="686"/>
                    <a:pt x="262" y="645"/>
                  </a:cubicBezTo>
                  <a:lnTo>
                    <a:pt x="262" y="645"/>
                  </a:lnTo>
                  <a:lnTo>
                    <a:pt x="303" y="676"/>
                  </a:lnTo>
                  <a:cubicBezTo>
                    <a:pt x="292" y="656"/>
                    <a:pt x="303" y="635"/>
                    <a:pt x="303" y="615"/>
                  </a:cubicBezTo>
                  <a:cubicBezTo>
                    <a:pt x="312" y="595"/>
                    <a:pt x="312" y="575"/>
                    <a:pt x="323" y="565"/>
                  </a:cubicBezTo>
                  <a:lnTo>
                    <a:pt x="333" y="565"/>
                  </a:lnTo>
                  <a:cubicBezTo>
                    <a:pt x="323" y="464"/>
                    <a:pt x="343" y="524"/>
                    <a:pt x="373" y="424"/>
                  </a:cubicBezTo>
                  <a:lnTo>
                    <a:pt x="403" y="495"/>
                  </a:lnTo>
                  <a:cubicBezTo>
                    <a:pt x="433" y="474"/>
                    <a:pt x="383" y="434"/>
                    <a:pt x="403" y="424"/>
                  </a:cubicBezTo>
                  <a:lnTo>
                    <a:pt x="403" y="424"/>
                  </a:lnTo>
                  <a:cubicBezTo>
                    <a:pt x="413" y="424"/>
                    <a:pt x="444" y="444"/>
                    <a:pt x="444" y="464"/>
                  </a:cubicBezTo>
                  <a:lnTo>
                    <a:pt x="444" y="464"/>
                  </a:lnTo>
                  <a:cubicBezTo>
                    <a:pt x="444" y="462"/>
                    <a:pt x="443" y="423"/>
                    <a:pt x="433" y="394"/>
                  </a:cubicBezTo>
                  <a:lnTo>
                    <a:pt x="433" y="303"/>
                  </a:lnTo>
                  <a:cubicBezTo>
                    <a:pt x="425" y="286"/>
                    <a:pt x="416" y="281"/>
                    <a:pt x="407" y="281"/>
                  </a:cubicBezTo>
                  <a:cubicBezTo>
                    <a:pt x="399" y="281"/>
                    <a:pt x="391" y="285"/>
                    <a:pt x="383" y="285"/>
                  </a:cubicBezTo>
                  <a:cubicBezTo>
                    <a:pt x="379" y="285"/>
                    <a:pt x="376" y="284"/>
                    <a:pt x="373" y="283"/>
                  </a:cubicBezTo>
                  <a:cubicBezTo>
                    <a:pt x="356" y="266"/>
                    <a:pt x="389" y="228"/>
                    <a:pt x="417" y="228"/>
                  </a:cubicBezTo>
                  <a:cubicBezTo>
                    <a:pt x="423" y="228"/>
                    <a:pt x="428" y="230"/>
                    <a:pt x="433" y="233"/>
                  </a:cubicBezTo>
                  <a:cubicBezTo>
                    <a:pt x="433" y="241"/>
                    <a:pt x="433" y="275"/>
                    <a:pt x="455" y="275"/>
                  </a:cubicBezTo>
                  <a:cubicBezTo>
                    <a:pt x="458" y="275"/>
                    <a:pt x="461" y="274"/>
                    <a:pt x="464" y="273"/>
                  </a:cubicBezTo>
                  <a:lnTo>
                    <a:pt x="413" y="193"/>
                  </a:lnTo>
                  <a:cubicBezTo>
                    <a:pt x="421" y="189"/>
                    <a:pt x="429" y="188"/>
                    <a:pt x="435" y="188"/>
                  </a:cubicBezTo>
                  <a:cubicBezTo>
                    <a:pt x="492" y="188"/>
                    <a:pt x="484" y="297"/>
                    <a:pt x="484" y="333"/>
                  </a:cubicBezTo>
                  <a:cubicBezTo>
                    <a:pt x="534" y="283"/>
                    <a:pt x="494" y="233"/>
                    <a:pt x="534" y="172"/>
                  </a:cubicBezTo>
                  <a:lnTo>
                    <a:pt x="534" y="172"/>
                  </a:lnTo>
                  <a:cubicBezTo>
                    <a:pt x="514" y="193"/>
                    <a:pt x="494" y="193"/>
                    <a:pt x="473" y="193"/>
                  </a:cubicBezTo>
                  <a:cubicBezTo>
                    <a:pt x="424" y="162"/>
                    <a:pt x="473" y="122"/>
                    <a:pt x="504" y="72"/>
                  </a:cubicBezTo>
                  <a:lnTo>
                    <a:pt x="504" y="72"/>
                  </a:lnTo>
                  <a:cubicBezTo>
                    <a:pt x="497" y="73"/>
                    <a:pt x="491" y="74"/>
                    <a:pt x="486" y="74"/>
                  </a:cubicBezTo>
                  <a:cubicBezTo>
                    <a:pt x="460" y="74"/>
                    <a:pt x="452" y="56"/>
                    <a:pt x="444" y="31"/>
                  </a:cubicBezTo>
                  <a:cubicBezTo>
                    <a:pt x="453" y="21"/>
                    <a:pt x="444" y="21"/>
                    <a:pt x="444" y="21"/>
                  </a:cubicBezTo>
                  <a:lnTo>
                    <a:pt x="444" y="11"/>
                  </a:lnTo>
                  <a:cubicBezTo>
                    <a:pt x="433" y="11"/>
                    <a:pt x="424" y="1"/>
                    <a:pt x="413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2674602" y="3326882"/>
              <a:ext cx="1018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cubicBezTo>
                    <a:pt x="11" y="1"/>
                    <a:pt x="0" y="1"/>
                    <a:pt x="0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2718379" y="3252378"/>
              <a:ext cx="7589" cy="8515"/>
            </a:xfrm>
            <a:custGeom>
              <a:avLst/>
              <a:gdLst/>
              <a:ahLst/>
              <a:cxnLst/>
              <a:rect l="l" t="t" r="r" b="b"/>
              <a:pathLst>
                <a:path w="82" h="92" extrusionOk="0">
                  <a:moveTo>
                    <a:pt x="41" y="0"/>
                  </a:moveTo>
                  <a:lnTo>
                    <a:pt x="1" y="51"/>
                  </a:lnTo>
                  <a:cubicBezTo>
                    <a:pt x="21" y="61"/>
                    <a:pt x="41" y="81"/>
                    <a:pt x="51" y="91"/>
                  </a:cubicBezTo>
                  <a:lnTo>
                    <a:pt x="81" y="41"/>
                  </a:lnTo>
                  <a:cubicBezTo>
                    <a:pt x="41" y="41"/>
                    <a:pt x="61" y="11"/>
                    <a:pt x="4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2714677" y="3256358"/>
              <a:ext cx="3795" cy="4535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24" y="0"/>
                  </a:moveTo>
                  <a:cubicBezTo>
                    <a:pt x="18" y="0"/>
                    <a:pt x="11" y="3"/>
                    <a:pt x="1" y="8"/>
                  </a:cubicBezTo>
                  <a:cubicBezTo>
                    <a:pt x="10" y="18"/>
                    <a:pt x="21" y="28"/>
                    <a:pt x="21" y="48"/>
                  </a:cubicBezTo>
                  <a:lnTo>
                    <a:pt x="41" y="8"/>
                  </a:ln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2672751" y="3326882"/>
              <a:ext cx="14068" cy="17863"/>
            </a:xfrm>
            <a:custGeom>
              <a:avLst/>
              <a:gdLst/>
              <a:ahLst/>
              <a:cxnLst/>
              <a:rect l="l" t="t" r="r" b="b"/>
              <a:pathLst>
                <a:path w="152" h="193" extrusionOk="0">
                  <a:moveTo>
                    <a:pt x="71" y="1"/>
                  </a:moveTo>
                  <a:lnTo>
                    <a:pt x="71" y="41"/>
                  </a:lnTo>
                  <a:lnTo>
                    <a:pt x="51" y="31"/>
                  </a:lnTo>
                  <a:lnTo>
                    <a:pt x="40" y="61"/>
                  </a:lnTo>
                  <a:cubicBezTo>
                    <a:pt x="71" y="71"/>
                    <a:pt x="71" y="71"/>
                    <a:pt x="101" y="92"/>
                  </a:cubicBezTo>
                  <a:cubicBezTo>
                    <a:pt x="90" y="99"/>
                    <a:pt x="82" y="102"/>
                    <a:pt x="76" y="102"/>
                  </a:cubicBezTo>
                  <a:cubicBezTo>
                    <a:pt x="57" y="102"/>
                    <a:pt x="47" y="79"/>
                    <a:pt x="11" y="71"/>
                  </a:cubicBezTo>
                  <a:cubicBezTo>
                    <a:pt x="0" y="81"/>
                    <a:pt x="0" y="81"/>
                    <a:pt x="0" y="92"/>
                  </a:cubicBezTo>
                  <a:cubicBezTo>
                    <a:pt x="40" y="121"/>
                    <a:pt x="81" y="162"/>
                    <a:pt x="121" y="192"/>
                  </a:cubicBezTo>
                  <a:cubicBezTo>
                    <a:pt x="141" y="172"/>
                    <a:pt x="152" y="142"/>
                    <a:pt x="152" y="92"/>
                  </a:cubicBezTo>
                  <a:lnTo>
                    <a:pt x="152" y="92"/>
                  </a:lnTo>
                  <a:cubicBezTo>
                    <a:pt x="146" y="92"/>
                    <a:pt x="141" y="93"/>
                    <a:pt x="136" y="93"/>
                  </a:cubicBezTo>
                  <a:cubicBezTo>
                    <a:pt x="80" y="93"/>
                    <a:pt x="136" y="38"/>
                    <a:pt x="7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2571314" y="2913267"/>
              <a:ext cx="17678" cy="20547"/>
            </a:xfrm>
            <a:custGeom>
              <a:avLst/>
              <a:gdLst/>
              <a:ahLst/>
              <a:cxnLst/>
              <a:rect l="l" t="t" r="r" b="b"/>
              <a:pathLst>
                <a:path w="191" h="222" extrusionOk="0">
                  <a:moveTo>
                    <a:pt x="80" y="0"/>
                  </a:moveTo>
                  <a:lnTo>
                    <a:pt x="69" y="71"/>
                  </a:lnTo>
                  <a:lnTo>
                    <a:pt x="49" y="61"/>
                  </a:lnTo>
                  <a:lnTo>
                    <a:pt x="49" y="61"/>
                  </a:lnTo>
                  <a:cubicBezTo>
                    <a:pt x="69" y="81"/>
                    <a:pt x="60" y="111"/>
                    <a:pt x="49" y="121"/>
                  </a:cubicBezTo>
                  <a:cubicBezTo>
                    <a:pt x="40" y="121"/>
                    <a:pt x="19" y="121"/>
                    <a:pt x="19" y="101"/>
                  </a:cubicBezTo>
                  <a:lnTo>
                    <a:pt x="19" y="101"/>
                  </a:lnTo>
                  <a:cubicBezTo>
                    <a:pt x="0" y="187"/>
                    <a:pt x="108" y="155"/>
                    <a:pt x="127" y="212"/>
                  </a:cubicBezTo>
                  <a:lnTo>
                    <a:pt x="127" y="212"/>
                  </a:lnTo>
                  <a:cubicBezTo>
                    <a:pt x="129" y="209"/>
                    <a:pt x="130" y="205"/>
                    <a:pt x="130" y="202"/>
                  </a:cubicBezTo>
                  <a:cubicBezTo>
                    <a:pt x="130" y="195"/>
                    <a:pt x="145" y="188"/>
                    <a:pt x="161" y="188"/>
                  </a:cubicBezTo>
                  <a:cubicBezTo>
                    <a:pt x="168" y="188"/>
                    <a:pt x="175" y="189"/>
                    <a:pt x="181" y="192"/>
                  </a:cubicBezTo>
                  <a:cubicBezTo>
                    <a:pt x="150" y="141"/>
                    <a:pt x="190" y="152"/>
                    <a:pt x="120" y="132"/>
                  </a:cubicBezTo>
                  <a:cubicBezTo>
                    <a:pt x="102" y="114"/>
                    <a:pt x="112" y="103"/>
                    <a:pt x="127" y="103"/>
                  </a:cubicBezTo>
                  <a:cubicBezTo>
                    <a:pt x="138" y="103"/>
                    <a:pt x="152" y="109"/>
                    <a:pt x="160" y="121"/>
                  </a:cubicBezTo>
                  <a:lnTo>
                    <a:pt x="140" y="51"/>
                  </a:lnTo>
                  <a:lnTo>
                    <a:pt x="120" y="81"/>
                  </a:lnTo>
                  <a:cubicBezTo>
                    <a:pt x="60" y="61"/>
                    <a:pt x="150" y="20"/>
                    <a:pt x="80" y="0"/>
                  </a:cubicBezTo>
                  <a:close/>
                  <a:moveTo>
                    <a:pt x="127" y="212"/>
                  </a:moveTo>
                  <a:lnTo>
                    <a:pt x="127" y="212"/>
                  </a:lnTo>
                  <a:cubicBezTo>
                    <a:pt x="125" y="218"/>
                    <a:pt x="123" y="222"/>
                    <a:pt x="130" y="222"/>
                  </a:cubicBezTo>
                  <a:cubicBezTo>
                    <a:pt x="129" y="218"/>
                    <a:pt x="129" y="215"/>
                    <a:pt x="127" y="212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2695056" y="3014796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2554470" y="2998044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2556321" y="2941310"/>
              <a:ext cx="21472" cy="19621"/>
            </a:xfrm>
            <a:custGeom>
              <a:avLst/>
              <a:gdLst/>
              <a:ahLst/>
              <a:cxnLst/>
              <a:rect l="l" t="t" r="r" b="b"/>
              <a:pathLst>
                <a:path w="232" h="212" extrusionOk="0">
                  <a:moveTo>
                    <a:pt x="140" y="113"/>
                  </a:moveTo>
                  <a:lnTo>
                    <a:pt x="151" y="120"/>
                  </a:lnTo>
                  <a:cubicBezTo>
                    <a:pt x="141" y="120"/>
                    <a:pt x="141" y="120"/>
                    <a:pt x="131" y="131"/>
                  </a:cubicBezTo>
                  <a:lnTo>
                    <a:pt x="140" y="113"/>
                  </a:lnTo>
                  <a:close/>
                  <a:moveTo>
                    <a:pt x="16" y="1"/>
                  </a:moveTo>
                  <a:cubicBezTo>
                    <a:pt x="11" y="1"/>
                    <a:pt x="7" y="3"/>
                    <a:pt x="0" y="10"/>
                  </a:cubicBezTo>
                  <a:cubicBezTo>
                    <a:pt x="0" y="80"/>
                    <a:pt x="10" y="140"/>
                    <a:pt x="81" y="211"/>
                  </a:cubicBezTo>
                  <a:cubicBezTo>
                    <a:pt x="81" y="171"/>
                    <a:pt x="70" y="120"/>
                    <a:pt x="101" y="90"/>
                  </a:cubicBezTo>
                  <a:lnTo>
                    <a:pt x="139" y="113"/>
                  </a:lnTo>
                  <a:lnTo>
                    <a:pt x="111" y="140"/>
                  </a:lnTo>
                  <a:lnTo>
                    <a:pt x="121" y="151"/>
                  </a:lnTo>
                  <a:cubicBezTo>
                    <a:pt x="111" y="171"/>
                    <a:pt x="121" y="191"/>
                    <a:pt x="111" y="211"/>
                  </a:cubicBezTo>
                  <a:lnTo>
                    <a:pt x="161" y="131"/>
                  </a:lnTo>
                  <a:cubicBezTo>
                    <a:pt x="173" y="126"/>
                    <a:pt x="181" y="124"/>
                    <a:pt x="188" y="124"/>
                  </a:cubicBezTo>
                  <a:cubicBezTo>
                    <a:pt x="211" y="124"/>
                    <a:pt x="211" y="147"/>
                    <a:pt x="211" y="171"/>
                  </a:cubicBezTo>
                  <a:cubicBezTo>
                    <a:pt x="222" y="160"/>
                    <a:pt x="222" y="160"/>
                    <a:pt x="231" y="160"/>
                  </a:cubicBezTo>
                  <a:cubicBezTo>
                    <a:pt x="216" y="153"/>
                    <a:pt x="201" y="95"/>
                    <a:pt x="186" y="95"/>
                  </a:cubicBezTo>
                  <a:cubicBezTo>
                    <a:pt x="181" y="95"/>
                    <a:pt x="176" y="102"/>
                    <a:pt x="171" y="120"/>
                  </a:cubicBezTo>
                  <a:cubicBezTo>
                    <a:pt x="111" y="100"/>
                    <a:pt x="151" y="60"/>
                    <a:pt x="141" y="40"/>
                  </a:cubicBezTo>
                  <a:lnTo>
                    <a:pt x="141" y="40"/>
                  </a:lnTo>
                  <a:cubicBezTo>
                    <a:pt x="138" y="41"/>
                    <a:pt x="136" y="42"/>
                    <a:pt x="133" y="42"/>
                  </a:cubicBezTo>
                  <a:cubicBezTo>
                    <a:pt x="118" y="42"/>
                    <a:pt x="106" y="19"/>
                    <a:pt x="81" y="19"/>
                  </a:cubicBezTo>
                  <a:cubicBezTo>
                    <a:pt x="90" y="30"/>
                    <a:pt x="101" y="50"/>
                    <a:pt x="90" y="70"/>
                  </a:cubicBezTo>
                  <a:cubicBezTo>
                    <a:pt x="61" y="70"/>
                    <a:pt x="50" y="40"/>
                    <a:pt x="70" y="19"/>
                  </a:cubicBezTo>
                  <a:lnTo>
                    <a:pt x="70" y="19"/>
                  </a:lnTo>
                  <a:cubicBezTo>
                    <a:pt x="64" y="22"/>
                    <a:pt x="59" y="24"/>
                    <a:pt x="55" y="24"/>
                  </a:cubicBezTo>
                  <a:cubicBezTo>
                    <a:pt x="36" y="24"/>
                    <a:pt x="29" y="1"/>
                    <a:pt x="16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2687652" y="2932888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2688578" y="2932888"/>
              <a:ext cx="1018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cubicBezTo>
                    <a:pt x="1" y="10"/>
                    <a:pt x="10" y="10"/>
                    <a:pt x="10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2617775" y="2935572"/>
              <a:ext cx="2869" cy="1111"/>
            </a:xfrm>
            <a:custGeom>
              <a:avLst/>
              <a:gdLst/>
              <a:ahLst/>
              <a:cxnLst/>
              <a:rect l="l" t="t" r="r" b="b"/>
              <a:pathLst>
                <a:path w="31" h="12" extrusionOk="0">
                  <a:moveTo>
                    <a:pt x="1" y="11"/>
                  </a:moveTo>
                  <a:cubicBezTo>
                    <a:pt x="10" y="11"/>
                    <a:pt x="21" y="11"/>
                    <a:pt x="30" y="1"/>
                  </a:cubicBezTo>
                  <a:cubicBezTo>
                    <a:pt x="21" y="11"/>
                    <a:pt x="10" y="11"/>
                    <a:pt x="1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2614073" y="2937423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2687652" y="2933721"/>
              <a:ext cx="3795" cy="379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1"/>
                  </a:moveTo>
                  <a:cubicBezTo>
                    <a:pt x="11" y="11"/>
                    <a:pt x="11" y="21"/>
                    <a:pt x="0" y="21"/>
                  </a:cubicBezTo>
                  <a:lnTo>
                    <a:pt x="20" y="41"/>
                  </a:lnTo>
                  <a:cubicBezTo>
                    <a:pt x="20" y="31"/>
                    <a:pt x="31" y="21"/>
                    <a:pt x="40" y="11"/>
                  </a:cubicBezTo>
                  <a:cubicBezTo>
                    <a:pt x="31" y="11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2686726" y="2932888"/>
              <a:ext cx="1944" cy="2777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" y="0"/>
                  </a:moveTo>
                  <a:cubicBezTo>
                    <a:pt x="1" y="10"/>
                    <a:pt x="1" y="20"/>
                    <a:pt x="10" y="30"/>
                  </a:cubicBezTo>
                  <a:cubicBezTo>
                    <a:pt x="10" y="20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2554470" y="3000821"/>
              <a:ext cx="4720" cy="2684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0" y="0"/>
                  </a:moveTo>
                  <a:cubicBezTo>
                    <a:pt x="14" y="15"/>
                    <a:pt x="29" y="29"/>
                    <a:pt x="39" y="29"/>
                  </a:cubicBezTo>
                  <a:cubicBezTo>
                    <a:pt x="44" y="29"/>
                    <a:pt x="47" y="27"/>
                    <a:pt x="50" y="21"/>
                  </a:cubicBezTo>
                  <a:cubicBezTo>
                    <a:pt x="40" y="11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2535774" y="2892720"/>
              <a:ext cx="211575" cy="211668"/>
            </a:xfrm>
            <a:custGeom>
              <a:avLst/>
              <a:gdLst/>
              <a:ahLst/>
              <a:cxnLst/>
              <a:rect l="l" t="t" r="r" b="b"/>
              <a:pathLst>
                <a:path w="2286" h="2287" extrusionOk="0">
                  <a:moveTo>
                    <a:pt x="967" y="132"/>
                  </a:moveTo>
                  <a:lnTo>
                    <a:pt x="967" y="132"/>
                  </a:lnTo>
                  <a:cubicBezTo>
                    <a:pt x="987" y="142"/>
                    <a:pt x="997" y="142"/>
                    <a:pt x="1007" y="152"/>
                  </a:cubicBezTo>
                  <a:lnTo>
                    <a:pt x="1007" y="162"/>
                  </a:lnTo>
                  <a:cubicBezTo>
                    <a:pt x="997" y="152"/>
                    <a:pt x="977" y="142"/>
                    <a:pt x="967" y="132"/>
                  </a:cubicBezTo>
                  <a:close/>
                  <a:moveTo>
                    <a:pt x="1118" y="202"/>
                  </a:moveTo>
                  <a:cubicBezTo>
                    <a:pt x="1138" y="213"/>
                    <a:pt x="1158" y="222"/>
                    <a:pt x="1168" y="222"/>
                  </a:cubicBezTo>
                  <a:lnTo>
                    <a:pt x="1168" y="233"/>
                  </a:lnTo>
                  <a:cubicBezTo>
                    <a:pt x="1158" y="222"/>
                    <a:pt x="1138" y="213"/>
                    <a:pt x="1118" y="202"/>
                  </a:cubicBezTo>
                  <a:close/>
                  <a:moveTo>
                    <a:pt x="1128" y="222"/>
                  </a:moveTo>
                  <a:cubicBezTo>
                    <a:pt x="1138" y="222"/>
                    <a:pt x="1158" y="233"/>
                    <a:pt x="1168" y="242"/>
                  </a:cubicBezTo>
                  <a:lnTo>
                    <a:pt x="1178" y="242"/>
                  </a:lnTo>
                  <a:cubicBezTo>
                    <a:pt x="1187" y="252"/>
                    <a:pt x="1196" y="253"/>
                    <a:pt x="1198" y="260"/>
                  </a:cubicBezTo>
                  <a:lnTo>
                    <a:pt x="1198" y="260"/>
                  </a:lnTo>
                  <a:cubicBezTo>
                    <a:pt x="1190" y="256"/>
                    <a:pt x="1182" y="249"/>
                    <a:pt x="1168" y="242"/>
                  </a:cubicBezTo>
                  <a:cubicBezTo>
                    <a:pt x="1158" y="242"/>
                    <a:pt x="1148" y="233"/>
                    <a:pt x="1138" y="233"/>
                  </a:cubicBezTo>
                  <a:lnTo>
                    <a:pt x="1128" y="222"/>
                  </a:lnTo>
                  <a:close/>
                  <a:moveTo>
                    <a:pt x="801" y="305"/>
                  </a:moveTo>
                  <a:cubicBezTo>
                    <a:pt x="798" y="305"/>
                    <a:pt x="796" y="308"/>
                    <a:pt x="796" y="313"/>
                  </a:cubicBezTo>
                  <a:lnTo>
                    <a:pt x="806" y="313"/>
                  </a:lnTo>
                  <a:cubicBezTo>
                    <a:pt x="806" y="308"/>
                    <a:pt x="803" y="305"/>
                    <a:pt x="801" y="305"/>
                  </a:cubicBezTo>
                  <a:close/>
                  <a:moveTo>
                    <a:pt x="1189" y="313"/>
                  </a:moveTo>
                  <a:lnTo>
                    <a:pt x="1209" y="323"/>
                  </a:lnTo>
                  <a:lnTo>
                    <a:pt x="1209" y="354"/>
                  </a:lnTo>
                  <a:cubicBezTo>
                    <a:pt x="1205" y="355"/>
                    <a:pt x="1201" y="356"/>
                    <a:pt x="1198" y="356"/>
                  </a:cubicBezTo>
                  <a:cubicBezTo>
                    <a:pt x="1185" y="356"/>
                    <a:pt x="1176" y="343"/>
                    <a:pt x="1168" y="343"/>
                  </a:cubicBezTo>
                  <a:cubicBezTo>
                    <a:pt x="1168" y="333"/>
                    <a:pt x="1168" y="333"/>
                    <a:pt x="1158" y="333"/>
                  </a:cubicBezTo>
                  <a:cubicBezTo>
                    <a:pt x="1178" y="313"/>
                    <a:pt x="1189" y="313"/>
                    <a:pt x="1189" y="313"/>
                  </a:cubicBezTo>
                  <a:close/>
                  <a:moveTo>
                    <a:pt x="1591" y="403"/>
                  </a:moveTo>
                  <a:cubicBezTo>
                    <a:pt x="1591" y="414"/>
                    <a:pt x="1601" y="414"/>
                    <a:pt x="1601" y="414"/>
                  </a:cubicBezTo>
                  <a:lnTo>
                    <a:pt x="1591" y="414"/>
                  </a:lnTo>
                  <a:lnTo>
                    <a:pt x="1591" y="403"/>
                  </a:lnTo>
                  <a:close/>
                  <a:moveTo>
                    <a:pt x="1692" y="403"/>
                  </a:moveTo>
                  <a:lnTo>
                    <a:pt x="1742" y="424"/>
                  </a:lnTo>
                  <a:cubicBezTo>
                    <a:pt x="1742" y="424"/>
                    <a:pt x="1732" y="424"/>
                    <a:pt x="1732" y="434"/>
                  </a:cubicBezTo>
                  <a:lnTo>
                    <a:pt x="1692" y="403"/>
                  </a:lnTo>
                  <a:close/>
                  <a:moveTo>
                    <a:pt x="916" y="464"/>
                  </a:moveTo>
                  <a:lnTo>
                    <a:pt x="916" y="464"/>
                  </a:lnTo>
                  <a:cubicBezTo>
                    <a:pt x="907" y="474"/>
                    <a:pt x="896" y="474"/>
                    <a:pt x="887" y="474"/>
                  </a:cubicBezTo>
                  <a:lnTo>
                    <a:pt x="876" y="474"/>
                  </a:lnTo>
                  <a:cubicBezTo>
                    <a:pt x="887" y="474"/>
                    <a:pt x="907" y="474"/>
                    <a:pt x="916" y="464"/>
                  </a:cubicBezTo>
                  <a:close/>
                  <a:moveTo>
                    <a:pt x="1168" y="403"/>
                  </a:moveTo>
                  <a:cubicBezTo>
                    <a:pt x="1178" y="403"/>
                    <a:pt x="1198" y="414"/>
                    <a:pt x="1218" y="414"/>
                  </a:cubicBezTo>
                  <a:lnTo>
                    <a:pt x="1218" y="434"/>
                  </a:lnTo>
                  <a:cubicBezTo>
                    <a:pt x="1229" y="454"/>
                    <a:pt x="1229" y="464"/>
                    <a:pt x="1239" y="484"/>
                  </a:cubicBezTo>
                  <a:lnTo>
                    <a:pt x="1198" y="444"/>
                  </a:lnTo>
                  <a:cubicBezTo>
                    <a:pt x="1189" y="434"/>
                    <a:pt x="1168" y="424"/>
                    <a:pt x="1158" y="403"/>
                  </a:cubicBezTo>
                  <a:close/>
                  <a:moveTo>
                    <a:pt x="1652" y="424"/>
                  </a:moveTo>
                  <a:lnTo>
                    <a:pt x="1681" y="444"/>
                  </a:lnTo>
                  <a:cubicBezTo>
                    <a:pt x="1681" y="464"/>
                    <a:pt x="1702" y="474"/>
                    <a:pt x="1732" y="484"/>
                  </a:cubicBezTo>
                  <a:lnTo>
                    <a:pt x="1742" y="474"/>
                  </a:lnTo>
                  <a:lnTo>
                    <a:pt x="1652" y="424"/>
                  </a:lnTo>
                  <a:close/>
                  <a:moveTo>
                    <a:pt x="1591" y="454"/>
                  </a:moveTo>
                  <a:lnTo>
                    <a:pt x="1591" y="454"/>
                  </a:lnTo>
                  <a:cubicBezTo>
                    <a:pt x="1611" y="464"/>
                    <a:pt x="1632" y="484"/>
                    <a:pt x="1652" y="494"/>
                  </a:cubicBezTo>
                  <a:cubicBezTo>
                    <a:pt x="1632" y="484"/>
                    <a:pt x="1611" y="474"/>
                    <a:pt x="1601" y="464"/>
                  </a:cubicBezTo>
                  <a:cubicBezTo>
                    <a:pt x="1601" y="464"/>
                    <a:pt x="1591" y="464"/>
                    <a:pt x="1591" y="454"/>
                  </a:cubicBezTo>
                  <a:close/>
                  <a:moveTo>
                    <a:pt x="685" y="494"/>
                  </a:moveTo>
                  <a:lnTo>
                    <a:pt x="695" y="504"/>
                  </a:lnTo>
                  <a:lnTo>
                    <a:pt x="645" y="504"/>
                  </a:lnTo>
                  <a:cubicBezTo>
                    <a:pt x="665" y="494"/>
                    <a:pt x="675" y="494"/>
                    <a:pt x="685" y="494"/>
                  </a:cubicBezTo>
                  <a:close/>
                  <a:moveTo>
                    <a:pt x="1601" y="474"/>
                  </a:moveTo>
                  <a:cubicBezTo>
                    <a:pt x="1611" y="484"/>
                    <a:pt x="1632" y="494"/>
                    <a:pt x="1641" y="494"/>
                  </a:cubicBezTo>
                  <a:lnTo>
                    <a:pt x="1641" y="504"/>
                  </a:lnTo>
                  <a:cubicBezTo>
                    <a:pt x="1621" y="494"/>
                    <a:pt x="1611" y="484"/>
                    <a:pt x="1591" y="474"/>
                  </a:cubicBezTo>
                  <a:close/>
                  <a:moveTo>
                    <a:pt x="635" y="524"/>
                  </a:moveTo>
                  <a:lnTo>
                    <a:pt x="645" y="535"/>
                  </a:lnTo>
                  <a:cubicBezTo>
                    <a:pt x="635" y="535"/>
                    <a:pt x="625" y="524"/>
                    <a:pt x="635" y="524"/>
                  </a:cubicBezTo>
                  <a:close/>
                  <a:moveTo>
                    <a:pt x="1681" y="414"/>
                  </a:moveTo>
                  <a:lnTo>
                    <a:pt x="1732" y="444"/>
                  </a:lnTo>
                  <a:cubicBezTo>
                    <a:pt x="1742" y="464"/>
                    <a:pt x="1752" y="494"/>
                    <a:pt x="1762" y="524"/>
                  </a:cubicBezTo>
                  <a:lnTo>
                    <a:pt x="1762" y="544"/>
                  </a:lnTo>
                  <a:cubicBezTo>
                    <a:pt x="1752" y="535"/>
                    <a:pt x="1732" y="524"/>
                    <a:pt x="1722" y="524"/>
                  </a:cubicBezTo>
                  <a:cubicBezTo>
                    <a:pt x="1742" y="515"/>
                    <a:pt x="1762" y="494"/>
                    <a:pt x="1732" y="484"/>
                  </a:cubicBezTo>
                  <a:lnTo>
                    <a:pt x="1732" y="484"/>
                  </a:lnTo>
                  <a:lnTo>
                    <a:pt x="1702" y="515"/>
                  </a:lnTo>
                  <a:cubicBezTo>
                    <a:pt x="1702" y="504"/>
                    <a:pt x="1702" y="504"/>
                    <a:pt x="1692" y="504"/>
                  </a:cubicBezTo>
                  <a:lnTo>
                    <a:pt x="1692" y="494"/>
                  </a:lnTo>
                  <a:cubicBezTo>
                    <a:pt x="1692" y="484"/>
                    <a:pt x="1692" y="484"/>
                    <a:pt x="1682" y="475"/>
                  </a:cubicBezTo>
                  <a:lnTo>
                    <a:pt x="1682" y="475"/>
                  </a:lnTo>
                  <a:lnTo>
                    <a:pt x="1692" y="484"/>
                  </a:lnTo>
                  <a:lnTo>
                    <a:pt x="1681" y="454"/>
                  </a:lnTo>
                  <a:cubicBezTo>
                    <a:pt x="1681" y="464"/>
                    <a:pt x="1672" y="474"/>
                    <a:pt x="1672" y="494"/>
                  </a:cubicBezTo>
                  <a:lnTo>
                    <a:pt x="1661" y="484"/>
                  </a:lnTo>
                  <a:lnTo>
                    <a:pt x="1652" y="484"/>
                  </a:lnTo>
                  <a:lnTo>
                    <a:pt x="1641" y="474"/>
                  </a:lnTo>
                  <a:lnTo>
                    <a:pt x="1641" y="464"/>
                  </a:lnTo>
                  <a:cubicBezTo>
                    <a:pt x="1641" y="464"/>
                    <a:pt x="1641" y="474"/>
                    <a:pt x="1632" y="474"/>
                  </a:cubicBezTo>
                  <a:cubicBezTo>
                    <a:pt x="1621" y="464"/>
                    <a:pt x="1611" y="454"/>
                    <a:pt x="1591" y="454"/>
                  </a:cubicBezTo>
                  <a:cubicBezTo>
                    <a:pt x="1601" y="444"/>
                    <a:pt x="1611" y="444"/>
                    <a:pt x="1632" y="434"/>
                  </a:cubicBezTo>
                  <a:cubicBezTo>
                    <a:pt x="1621" y="434"/>
                    <a:pt x="1621" y="424"/>
                    <a:pt x="1621" y="424"/>
                  </a:cubicBezTo>
                  <a:lnTo>
                    <a:pt x="1621" y="414"/>
                  </a:lnTo>
                  <a:lnTo>
                    <a:pt x="1640" y="433"/>
                  </a:lnTo>
                  <a:lnTo>
                    <a:pt x="1640" y="433"/>
                  </a:lnTo>
                  <a:cubicBezTo>
                    <a:pt x="1637" y="430"/>
                    <a:pt x="1629" y="424"/>
                    <a:pt x="1621" y="424"/>
                  </a:cubicBezTo>
                  <a:lnTo>
                    <a:pt x="1621" y="424"/>
                  </a:lnTo>
                  <a:cubicBezTo>
                    <a:pt x="1632" y="424"/>
                    <a:pt x="1632" y="434"/>
                    <a:pt x="1641" y="434"/>
                  </a:cubicBezTo>
                  <a:cubicBezTo>
                    <a:pt x="1641" y="434"/>
                    <a:pt x="1652" y="434"/>
                    <a:pt x="1652" y="424"/>
                  </a:cubicBezTo>
                  <a:cubicBezTo>
                    <a:pt x="1661" y="424"/>
                    <a:pt x="1672" y="414"/>
                    <a:pt x="1681" y="414"/>
                  </a:cubicBezTo>
                  <a:close/>
                  <a:moveTo>
                    <a:pt x="1099" y="416"/>
                  </a:moveTo>
                  <a:cubicBezTo>
                    <a:pt x="1108" y="416"/>
                    <a:pt x="1118" y="419"/>
                    <a:pt x="1128" y="424"/>
                  </a:cubicBezTo>
                  <a:cubicBezTo>
                    <a:pt x="1108" y="434"/>
                    <a:pt x="1108" y="444"/>
                    <a:pt x="1108" y="444"/>
                  </a:cubicBezTo>
                  <a:lnTo>
                    <a:pt x="1138" y="444"/>
                  </a:lnTo>
                  <a:lnTo>
                    <a:pt x="1138" y="464"/>
                  </a:lnTo>
                  <a:cubicBezTo>
                    <a:pt x="1138" y="454"/>
                    <a:pt x="1138" y="444"/>
                    <a:pt x="1148" y="444"/>
                  </a:cubicBezTo>
                  <a:cubicBezTo>
                    <a:pt x="1148" y="474"/>
                    <a:pt x="1158" y="504"/>
                    <a:pt x="1128" y="524"/>
                  </a:cubicBezTo>
                  <a:lnTo>
                    <a:pt x="1118" y="524"/>
                  </a:lnTo>
                  <a:cubicBezTo>
                    <a:pt x="1128" y="535"/>
                    <a:pt x="1128" y="535"/>
                    <a:pt x="1118" y="555"/>
                  </a:cubicBezTo>
                  <a:lnTo>
                    <a:pt x="1108" y="555"/>
                  </a:lnTo>
                  <a:cubicBezTo>
                    <a:pt x="1108" y="548"/>
                    <a:pt x="1104" y="546"/>
                    <a:pt x="1098" y="542"/>
                  </a:cubicBezTo>
                  <a:lnTo>
                    <a:pt x="1098" y="542"/>
                  </a:lnTo>
                  <a:lnTo>
                    <a:pt x="1098" y="524"/>
                  </a:lnTo>
                  <a:lnTo>
                    <a:pt x="1077" y="524"/>
                  </a:lnTo>
                  <a:cubicBezTo>
                    <a:pt x="1077" y="515"/>
                    <a:pt x="1057" y="504"/>
                    <a:pt x="1048" y="504"/>
                  </a:cubicBezTo>
                  <a:lnTo>
                    <a:pt x="1048" y="454"/>
                  </a:lnTo>
                  <a:lnTo>
                    <a:pt x="1077" y="424"/>
                  </a:lnTo>
                  <a:cubicBezTo>
                    <a:pt x="1083" y="419"/>
                    <a:pt x="1090" y="416"/>
                    <a:pt x="1099" y="416"/>
                  </a:cubicBezTo>
                  <a:close/>
                  <a:moveTo>
                    <a:pt x="1692" y="524"/>
                  </a:moveTo>
                  <a:cubicBezTo>
                    <a:pt x="1712" y="535"/>
                    <a:pt x="1742" y="555"/>
                    <a:pt x="1772" y="565"/>
                  </a:cubicBezTo>
                  <a:lnTo>
                    <a:pt x="1772" y="575"/>
                  </a:lnTo>
                  <a:cubicBezTo>
                    <a:pt x="1742" y="555"/>
                    <a:pt x="1712" y="544"/>
                    <a:pt x="1692" y="524"/>
                  </a:cubicBezTo>
                  <a:close/>
                  <a:moveTo>
                    <a:pt x="1793" y="474"/>
                  </a:moveTo>
                  <a:lnTo>
                    <a:pt x="1974" y="575"/>
                  </a:lnTo>
                  <a:cubicBezTo>
                    <a:pt x="1974" y="585"/>
                    <a:pt x="1974" y="585"/>
                    <a:pt x="1954" y="595"/>
                  </a:cubicBezTo>
                  <a:cubicBezTo>
                    <a:pt x="1934" y="585"/>
                    <a:pt x="1943" y="575"/>
                    <a:pt x="1934" y="555"/>
                  </a:cubicBezTo>
                  <a:cubicBezTo>
                    <a:pt x="1930" y="554"/>
                    <a:pt x="1928" y="554"/>
                    <a:pt x="1926" y="554"/>
                  </a:cubicBezTo>
                  <a:cubicBezTo>
                    <a:pt x="1902" y="554"/>
                    <a:pt x="1950" y="606"/>
                    <a:pt x="1903" y="625"/>
                  </a:cubicBezTo>
                  <a:lnTo>
                    <a:pt x="1903" y="615"/>
                  </a:lnTo>
                  <a:cubicBezTo>
                    <a:pt x="1903" y="615"/>
                    <a:pt x="1893" y="595"/>
                    <a:pt x="1893" y="585"/>
                  </a:cubicBezTo>
                  <a:cubicBezTo>
                    <a:pt x="1883" y="565"/>
                    <a:pt x="1883" y="544"/>
                    <a:pt x="1883" y="544"/>
                  </a:cubicBezTo>
                  <a:lnTo>
                    <a:pt x="1863" y="544"/>
                  </a:lnTo>
                  <a:cubicBezTo>
                    <a:pt x="1853" y="544"/>
                    <a:pt x="1843" y="555"/>
                    <a:pt x="1833" y="555"/>
                  </a:cubicBezTo>
                  <a:lnTo>
                    <a:pt x="1822" y="555"/>
                  </a:lnTo>
                  <a:cubicBezTo>
                    <a:pt x="1822" y="555"/>
                    <a:pt x="1813" y="515"/>
                    <a:pt x="1793" y="474"/>
                  </a:cubicBezTo>
                  <a:close/>
                  <a:moveTo>
                    <a:pt x="444" y="685"/>
                  </a:moveTo>
                  <a:lnTo>
                    <a:pt x="444" y="705"/>
                  </a:lnTo>
                  <a:lnTo>
                    <a:pt x="453" y="716"/>
                  </a:lnTo>
                  <a:lnTo>
                    <a:pt x="444" y="685"/>
                  </a:lnTo>
                  <a:close/>
                  <a:moveTo>
                    <a:pt x="551" y="663"/>
                  </a:moveTo>
                  <a:cubicBezTo>
                    <a:pt x="557" y="663"/>
                    <a:pt x="564" y="665"/>
                    <a:pt x="574" y="665"/>
                  </a:cubicBezTo>
                  <a:cubicBezTo>
                    <a:pt x="565" y="685"/>
                    <a:pt x="554" y="705"/>
                    <a:pt x="544" y="716"/>
                  </a:cubicBezTo>
                  <a:cubicBezTo>
                    <a:pt x="524" y="705"/>
                    <a:pt x="514" y="685"/>
                    <a:pt x="534" y="676"/>
                  </a:cubicBezTo>
                  <a:cubicBezTo>
                    <a:pt x="539" y="665"/>
                    <a:pt x="544" y="663"/>
                    <a:pt x="551" y="663"/>
                  </a:cubicBezTo>
                  <a:close/>
                  <a:moveTo>
                    <a:pt x="1974" y="555"/>
                  </a:moveTo>
                  <a:lnTo>
                    <a:pt x="2165" y="656"/>
                  </a:lnTo>
                  <a:cubicBezTo>
                    <a:pt x="2155" y="676"/>
                    <a:pt x="2155" y="705"/>
                    <a:pt x="2165" y="726"/>
                  </a:cubicBezTo>
                  <a:cubicBezTo>
                    <a:pt x="2092" y="717"/>
                    <a:pt x="2175" y="642"/>
                    <a:pt x="2126" y="642"/>
                  </a:cubicBezTo>
                  <a:cubicBezTo>
                    <a:pt x="2123" y="642"/>
                    <a:pt x="2120" y="642"/>
                    <a:pt x="2116" y="643"/>
                  </a:cubicBezTo>
                  <a:lnTo>
                    <a:pt x="2116" y="643"/>
                  </a:lnTo>
                  <a:cubicBezTo>
                    <a:pt x="2118" y="641"/>
                    <a:pt x="2121" y="639"/>
                    <a:pt x="2124" y="635"/>
                  </a:cubicBezTo>
                  <a:lnTo>
                    <a:pt x="1974" y="555"/>
                  </a:lnTo>
                  <a:close/>
                  <a:moveTo>
                    <a:pt x="1983" y="575"/>
                  </a:moveTo>
                  <a:cubicBezTo>
                    <a:pt x="2004" y="645"/>
                    <a:pt x="2124" y="615"/>
                    <a:pt x="2115" y="705"/>
                  </a:cubicBezTo>
                  <a:lnTo>
                    <a:pt x="2095" y="726"/>
                  </a:lnTo>
                  <a:cubicBezTo>
                    <a:pt x="2074" y="726"/>
                    <a:pt x="2064" y="716"/>
                    <a:pt x="2054" y="705"/>
                  </a:cubicBezTo>
                  <a:lnTo>
                    <a:pt x="2054" y="716"/>
                  </a:lnTo>
                  <a:cubicBezTo>
                    <a:pt x="2064" y="716"/>
                    <a:pt x="2074" y="726"/>
                    <a:pt x="2084" y="736"/>
                  </a:cubicBezTo>
                  <a:cubicBezTo>
                    <a:pt x="2074" y="736"/>
                    <a:pt x="2064" y="736"/>
                    <a:pt x="2064" y="726"/>
                  </a:cubicBezTo>
                  <a:lnTo>
                    <a:pt x="2064" y="736"/>
                  </a:lnTo>
                  <a:cubicBezTo>
                    <a:pt x="2064" y="736"/>
                    <a:pt x="2074" y="736"/>
                    <a:pt x="2084" y="746"/>
                  </a:cubicBezTo>
                  <a:lnTo>
                    <a:pt x="2064" y="756"/>
                  </a:lnTo>
                  <a:lnTo>
                    <a:pt x="2064" y="736"/>
                  </a:lnTo>
                  <a:cubicBezTo>
                    <a:pt x="2034" y="716"/>
                    <a:pt x="2004" y="705"/>
                    <a:pt x="1983" y="685"/>
                  </a:cubicBezTo>
                  <a:lnTo>
                    <a:pt x="1983" y="685"/>
                  </a:lnTo>
                  <a:cubicBezTo>
                    <a:pt x="2004" y="696"/>
                    <a:pt x="2034" y="716"/>
                    <a:pt x="2064" y="726"/>
                  </a:cubicBezTo>
                  <a:lnTo>
                    <a:pt x="2054" y="716"/>
                  </a:lnTo>
                  <a:cubicBezTo>
                    <a:pt x="2034" y="696"/>
                    <a:pt x="2004" y="686"/>
                    <a:pt x="1984" y="676"/>
                  </a:cubicBezTo>
                  <a:lnTo>
                    <a:pt x="1984" y="676"/>
                  </a:lnTo>
                  <a:cubicBezTo>
                    <a:pt x="2004" y="686"/>
                    <a:pt x="2034" y="696"/>
                    <a:pt x="2054" y="705"/>
                  </a:cubicBezTo>
                  <a:lnTo>
                    <a:pt x="2054" y="696"/>
                  </a:lnTo>
                  <a:cubicBezTo>
                    <a:pt x="2024" y="685"/>
                    <a:pt x="2004" y="676"/>
                    <a:pt x="1983" y="665"/>
                  </a:cubicBezTo>
                  <a:lnTo>
                    <a:pt x="1983" y="575"/>
                  </a:lnTo>
                  <a:close/>
                  <a:moveTo>
                    <a:pt x="372" y="758"/>
                  </a:moveTo>
                  <a:cubicBezTo>
                    <a:pt x="372" y="760"/>
                    <a:pt x="372" y="763"/>
                    <a:pt x="373" y="766"/>
                  </a:cubicBezTo>
                  <a:cubicBezTo>
                    <a:pt x="373" y="763"/>
                    <a:pt x="372" y="760"/>
                    <a:pt x="372" y="758"/>
                  </a:cubicBezTo>
                  <a:close/>
                  <a:moveTo>
                    <a:pt x="494" y="726"/>
                  </a:moveTo>
                  <a:cubicBezTo>
                    <a:pt x="504" y="736"/>
                    <a:pt x="514" y="736"/>
                    <a:pt x="524" y="746"/>
                  </a:cubicBezTo>
                  <a:cubicBezTo>
                    <a:pt x="514" y="756"/>
                    <a:pt x="514" y="766"/>
                    <a:pt x="504" y="766"/>
                  </a:cubicBezTo>
                  <a:cubicBezTo>
                    <a:pt x="514" y="766"/>
                    <a:pt x="524" y="766"/>
                    <a:pt x="534" y="776"/>
                  </a:cubicBezTo>
                  <a:lnTo>
                    <a:pt x="494" y="796"/>
                  </a:lnTo>
                  <a:cubicBezTo>
                    <a:pt x="453" y="766"/>
                    <a:pt x="494" y="746"/>
                    <a:pt x="494" y="726"/>
                  </a:cubicBezTo>
                  <a:close/>
                  <a:moveTo>
                    <a:pt x="2064" y="756"/>
                  </a:moveTo>
                  <a:lnTo>
                    <a:pt x="2115" y="786"/>
                  </a:lnTo>
                  <a:cubicBezTo>
                    <a:pt x="2107" y="793"/>
                    <a:pt x="2100" y="800"/>
                    <a:pt x="2090" y="800"/>
                  </a:cubicBezTo>
                  <a:cubicBezTo>
                    <a:pt x="2085" y="800"/>
                    <a:pt x="2080" y="799"/>
                    <a:pt x="2074" y="796"/>
                  </a:cubicBezTo>
                  <a:cubicBezTo>
                    <a:pt x="2074" y="776"/>
                    <a:pt x="2074" y="766"/>
                    <a:pt x="2064" y="756"/>
                  </a:cubicBezTo>
                  <a:close/>
                  <a:moveTo>
                    <a:pt x="1420" y="1088"/>
                  </a:moveTo>
                  <a:lnTo>
                    <a:pt x="1400" y="1108"/>
                  </a:lnTo>
                  <a:cubicBezTo>
                    <a:pt x="1400" y="1098"/>
                    <a:pt x="1400" y="1098"/>
                    <a:pt x="1410" y="1088"/>
                  </a:cubicBezTo>
                  <a:close/>
                  <a:moveTo>
                    <a:pt x="343" y="1390"/>
                  </a:moveTo>
                  <a:lnTo>
                    <a:pt x="373" y="1400"/>
                  </a:lnTo>
                  <a:lnTo>
                    <a:pt x="363" y="1410"/>
                  </a:lnTo>
                  <a:lnTo>
                    <a:pt x="363" y="1421"/>
                  </a:lnTo>
                  <a:lnTo>
                    <a:pt x="333" y="1410"/>
                  </a:lnTo>
                  <a:cubicBezTo>
                    <a:pt x="333" y="1400"/>
                    <a:pt x="343" y="1400"/>
                    <a:pt x="343" y="1390"/>
                  </a:cubicBezTo>
                  <a:close/>
                  <a:moveTo>
                    <a:pt x="403" y="1430"/>
                  </a:moveTo>
                  <a:lnTo>
                    <a:pt x="403" y="1441"/>
                  </a:lnTo>
                  <a:lnTo>
                    <a:pt x="393" y="1441"/>
                  </a:lnTo>
                  <a:cubicBezTo>
                    <a:pt x="393" y="1441"/>
                    <a:pt x="403" y="1441"/>
                    <a:pt x="403" y="1430"/>
                  </a:cubicBezTo>
                  <a:close/>
                  <a:moveTo>
                    <a:pt x="1762" y="1108"/>
                  </a:moveTo>
                  <a:cubicBezTo>
                    <a:pt x="1782" y="1159"/>
                    <a:pt x="1802" y="1199"/>
                    <a:pt x="1822" y="1249"/>
                  </a:cubicBezTo>
                  <a:lnTo>
                    <a:pt x="1802" y="1239"/>
                  </a:lnTo>
                  <a:cubicBezTo>
                    <a:pt x="1782" y="1280"/>
                    <a:pt x="1752" y="1309"/>
                    <a:pt x="1782" y="1360"/>
                  </a:cubicBezTo>
                  <a:cubicBezTo>
                    <a:pt x="1813" y="1350"/>
                    <a:pt x="1762" y="1309"/>
                    <a:pt x="1802" y="1309"/>
                  </a:cubicBezTo>
                  <a:cubicBezTo>
                    <a:pt x="1813" y="1320"/>
                    <a:pt x="1813" y="1330"/>
                    <a:pt x="1822" y="1350"/>
                  </a:cubicBezTo>
                  <a:cubicBezTo>
                    <a:pt x="1793" y="1370"/>
                    <a:pt x="1772" y="1410"/>
                    <a:pt x="1752" y="1441"/>
                  </a:cubicBezTo>
                  <a:lnTo>
                    <a:pt x="1742" y="1430"/>
                  </a:lnTo>
                  <a:cubicBezTo>
                    <a:pt x="1712" y="1400"/>
                    <a:pt x="1712" y="1370"/>
                    <a:pt x="1722" y="1330"/>
                  </a:cubicBezTo>
                  <a:lnTo>
                    <a:pt x="1722" y="1330"/>
                  </a:lnTo>
                  <a:cubicBezTo>
                    <a:pt x="1702" y="1350"/>
                    <a:pt x="1692" y="1380"/>
                    <a:pt x="1672" y="1400"/>
                  </a:cubicBezTo>
                  <a:cubicBezTo>
                    <a:pt x="1652" y="1380"/>
                    <a:pt x="1641" y="1350"/>
                    <a:pt x="1621" y="1340"/>
                  </a:cubicBezTo>
                  <a:cubicBezTo>
                    <a:pt x="1632" y="1330"/>
                    <a:pt x="1632" y="1320"/>
                    <a:pt x="1641" y="1309"/>
                  </a:cubicBezTo>
                  <a:cubicBezTo>
                    <a:pt x="1645" y="1313"/>
                    <a:pt x="1648" y="1314"/>
                    <a:pt x="1652" y="1314"/>
                  </a:cubicBezTo>
                  <a:cubicBezTo>
                    <a:pt x="1659" y="1314"/>
                    <a:pt x="1668" y="1309"/>
                    <a:pt x="1681" y="1309"/>
                  </a:cubicBezTo>
                  <a:cubicBezTo>
                    <a:pt x="1692" y="1309"/>
                    <a:pt x="1702" y="1309"/>
                    <a:pt x="1722" y="1320"/>
                  </a:cubicBezTo>
                  <a:cubicBezTo>
                    <a:pt x="1722" y="1300"/>
                    <a:pt x="1732" y="1269"/>
                    <a:pt x="1722" y="1249"/>
                  </a:cubicBezTo>
                  <a:cubicBezTo>
                    <a:pt x="1742" y="1209"/>
                    <a:pt x="1752" y="1159"/>
                    <a:pt x="1752" y="1108"/>
                  </a:cubicBezTo>
                  <a:close/>
                  <a:moveTo>
                    <a:pt x="353" y="1430"/>
                  </a:moveTo>
                  <a:lnTo>
                    <a:pt x="333" y="1450"/>
                  </a:lnTo>
                  <a:lnTo>
                    <a:pt x="333" y="1430"/>
                  </a:lnTo>
                  <a:close/>
                  <a:moveTo>
                    <a:pt x="1681" y="1410"/>
                  </a:moveTo>
                  <a:lnTo>
                    <a:pt x="1722" y="1441"/>
                  </a:lnTo>
                  <a:cubicBezTo>
                    <a:pt x="1722" y="1441"/>
                    <a:pt x="1712" y="1441"/>
                    <a:pt x="1712" y="1450"/>
                  </a:cubicBezTo>
                  <a:cubicBezTo>
                    <a:pt x="1702" y="1441"/>
                    <a:pt x="1692" y="1421"/>
                    <a:pt x="1681" y="1410"/>
                  </a:cubicBezTo>
                  <a:close/>
                  <a:moveTo>
                    <a:pt x="836" y="1450"/>
                  </a:moveTo>
                  <a:lnTo>
                    <a:pt x="846" y="1481"/>
                  </a:lnTo>
                  <a:cubicBezTo>
                    <a:pt x="846" y="1481"/>
                    <a:pt x="836" y="1481"/>
                    <a:pt x="836" y="1470"/>
                  </a:cubicBezTo>
                  <a:lnTo>
                    <a:pt x="826" y="1461"/>
                  </a:lnTo>
                  <a:lnTo>
                    <a:pt x="836" y="1450"/>
                  </a:lnTo>
                  <a:close/>
                  <a:moveTo>
                    <a:pt x="1923" y="1481"/>
                  </a:moveTo>
                  <a:lnTo>
                    <a:pt x="1922" y="1484"/>
                  </a:lnTo>
                  <a:lnTo>
                    <a:pt x="1922" y="1484"/>
                  </a:lnTo>
                  <a:cubicBezTo>
                    <a:pt x="1922" y="1483"/>
                    <a:pt x="1923" y="1482"/>
                    <a:pt x="1923" y="1481"/>
                  </a:cubicBezTo>
                  <a:close/>
                  <a:moveTo>
                    <a:pt x="896" y="1481"/>
                  </a:moveTo>
                  <a:lnTo>
                    <a:pt x="896" y="1501"/>
                  </a:lnTo>
                  <a:cubicBezTo>
                    <a:pt x="887" y="1501"/>
                    <a:pt x="887" y="1491"/>
                    <a:pt x="876" y="1491"/>
                  </a:cubicBezTo>
                  <a:lnTo>
                    <a:pt x="876" y="1481"/>
                  </a:lnTo>
                  <a:close/>
                  <a:moveTo>
                    <a:pt x="554" y="1461"/>
                  </a:moveTo>
                  <a:lnTo>
                    <a:pt x="625" y="1491"/>
                  </a:lnTo>
                  <a:cubicBezTo>
                    <a:pt x="614" y="1491"/>
                    <a:pt x="605" y="1501"/>
                    <a:pt x="605" y="1511"/>
                  </a:cubicBezTo>
                  <a:lnTo>
                    <a:pt x="554" y="1491"/>
                  </a:lnTo>
                  <a:cubicBezTo>
                    <a:pt x="565" y="1481"/>
                    <a:pt x="565" y="1470"/>
                    <a:pt x="554" y="1461"/>
                  </a:cubicBezTo>
                  <a:close/>
                  <a:moveTo>
                    <a:pt x="323" y="1521"/>
                  </a:moveTo>
                  <a:lnTo>
                    <a:pt x="318" y="1531"/>
                  </a:lnTo>
                  <a:lnTo>
                    <a:pt x="318" y="1531"/>
                  </a:lnTo>
                  <a:cubicBezTo>
                    <a:pt x="321" y="1528"/>
                    <a:pt x="323" y="1526"/>
                    <a:pt x="323" y="1521"/>
                  </a:cubicBezTo>
                  <a:close/>
                  <a:moveTo>
                    <a:pt x="927" y="1491"/>
                  </a:moveTo>
                  <a:cubicBezTo>
                    <a:pt x="941" y="1498"/>
                    <a:pt x="959" y="1510"/>
                    <a:pt x="969" y="1510"/>
                  </a:cubicBezTo>
                  <a:cubicBezTo>
                    <a:pt x="974" y="1510"/>
                    <a:pt x="977" y="1507"/>
                    <a:pt x="977" y="1501"/>
                  </a:cubicBezTo>
                  <a:lnTo>
                    <a:pt x="1007" y="1501"/>
                  </a:lnTo>
                  <a:lnTo>
                    <a:pt x="1007" y="1511"/>
                  </a:lnTo>
                  <a:cubicBezTo>
                    <a:pt x="997" y="1521"/>
                    <a:pt x="997" y="1531"/>
                    <a:pt x="987" y="1531"/>
                  </a:cubicBezTo>
                  <a:cubicBezTo>
                    <a:pt x="967" y="1531"/>
                    <a:pt x="947" y="1521"/>
                    <a:pt x="927" y="1511"/>
                  </a:cubicBezTo>
                  <a:lnTo>
                    <a:pt x="927" y="1491"/>
                  </a:lnTo>
                  <a:close/>
                  <a:moveTo>
                    <a:pt x="318" y="1531"/>
                  </a:moveTo>
                  <a:cubicBezTo>
                    <a:pt x="315" y="1533"/>
                    <a:pt x="312" y="1536"/>
                    <a:pt x="312" y="1541"/>
                  </a:cubicBezTo>
                  <a:lnTo>
                    <a:pt x="318" y="1531"/>
                  </a:lnTo>
                  <a:close/>
                  <a:moveTo>
                    <a:pt x="574" y="1511"/>
                  </a:moveTo>
                  <a:lnTo>
                    <a:pt x="594" y="1521"/>
                  </a:lnTo>
                  <a:lnTo>
                    <a:pt x="594" y="1531"/>
                  </a:lnTo>
                  <a:lnTo>
                    <a:pt x="655" y="1551"/>
                  </a:lnTo>
                  <a:lnTo>
                    <a:pt x="655" y="1551"/>
                  </a:lnTo>
                  <a:lnTo>
                    <a:pt x="585" y="1531"/>
                  </a:lnTo>
                  <a:cubicBezTo>
                    <a:pt x="585" y="1521"/>
                    <a:pt x="574" y="1521"/>
                    <a:pt x="574" y="1511"/>
                  </a:cubicBezTo>
                  <a:close/>
                  <a:moveTo>
                    <a:pt x="1906" y="1564"/>
                  </a:moveTo>
                  <a:cubicBezTo>
                    <a:pt x="1908" y="1566"/>
                    <a:pt x="1911" y="1569"/>
                    <a:pt x="1913" y="1571"/>
                  </a:cubicBezTo>
                  <a:lnTo>
                    <a:pt x="1906" y="1564"/>
                  </a:lnTo>
                  <a:close/>
                  <a:moveTo>
                    <a:pt x="444" y="1571"/>
                  </a:moveTo>
                  <a:cubicBezTo>
                    <a:pt x="440" y="1575"/>
                    <a:pt x="437" y="1576"/>
                    <a:pt x="434" y="1576"/>
                  </a:cubicBezTo>
                  <a:cubicBezTo>
                    <a:pt x="428" y="1576"/>
                    <a:pt x="424" y="1571"/>
                    <a:pt x="424" y="1571"/>
                  </a:cubicBezTo>
                  <a:close/>
                  <a:moveTo>
                    <a:pt x="1883" y="1541"/>
                  </a:moveTo>
                  <a:lnTo>
                    <a:pt x="1863" y="1582"/>
                  </a:lnTo>
                  <a:cubicBezTo>
                    <a:pt x="1873" y="1571"/>
                    <a:pt x="1883" y="1551"/>
                    <a:pt x="1883" y="1541"/>
                  </a:cubicBezTo>
                  <a:close/>
                  <a:moveTo>
                    <a:pt x="453" y="1421"/>
                  </a:moveTo>
                  <a:lnTo>
                    <a:pt x="484" y="1441"/>
                  </a:lnTo>
                  <a:cubicBezTo>
                    <a:pt x="484" y="1450"/>
                    <a:pt x="484" y="1461"/>
                    <a:pt x="474" y="1470"/>
                  </a:cubicBezTo>
                  <a:cubicBezTo>
                    <a:pt x="464" y="1481"/>
                    <a:pt x="464" y="1491"/>
                    <a:pt x="453" y="1491"/>
                  </a:cubicBezTo>
                  <a:cubicBezTo>
                    <a:pt x="474" y="1511"/>
                    <a:pt x="504" y="1501"/>
                    <a:pt x="534" y="1511"/>
                  </a:cubicBezTo>
                  <a:lnTo>
                    <a:pt x="534" y="1521"/>
                  </a:lnTo>
                  <a:lnTo>
                    <a:pt x="665" y="1571"/>
                  </a:lnTo>
                  <a:cubicBezTo>
                    <a:pt x="653" y="1583"/>
                    <a:pt x="645" y="1588"/>
                    <a:pt x="636" y="1588"/>
                  </a:cubicBezTo>
                  <a:cubicBezTo>
                    <a:pt x="629" y="1588"/>
                    <a:pt x="623" y="1586"/>
                    <a:pt x="614" y="1582"/>
                  </a:cubicBezTo>
                  <a:cubicBezTo>
                    <a:pt x="605" y="1591"/>
                    <a:pt x="605" y="1602"/>
                    <a:pt x="594" y="1602"/>
                  </a:cubicBezTo>
                  <a:lnTo>
                    <a:pt x="413" y="1531"/>
                  </a:lnTo>
                  <a:cubicBezTo>
                    <a:pt x="413" y="1511"/>
                    <a:pt x="403" y="1481"/>
                    <a:pt x="373" y="1481"/>
                  </a:cubicBezTo>
                  <a:lnTo>
                    <a:pt x="373" y="1511"/>
                  </a:lnTo>
                  <a:lnTo>
                    <a:pt x="333" y="1501"/>
                  </a:lnTo>
                  <a:cubicBezTo>
                    <a:pt x="343" y="1481"/>
                    <a:pt x="373" y="1461"/>
                    <a:pt x="383" y="1441"/>
                  </a:cubicBezTo>
                  <a:lnTo>
                    <a:pt x="474" y="1470"/>
                  </a:lnTo>
                  <a:lnTo>
                    <a:pt x="433" y="1450"/>
                  </a:lnTo>
                  <a:cubicBezTo>
                    <a:pt x="433" y="1441"/>
                    <a:pt x="444" y="1430"/>
                    <a:pt x="453" y="1421"/>
                  </a:cubicBezTo>
                  <a:close/>
                  <a:moveTo>
                    <a:pt x="1802" y="1521"/>
                  </a:moveTo>
                  <a:cubicBezTo>
                    <a:pt x="1822" y="1531"/>
                    <a:pt x="1853" y="1531"/>
                    <a:pt x="1843" y="1561"/>
                  </a:cubicBezTo>
                  <a:lnTo>
                    <a:pt x="1853" y="1551"/>
                  </a:lnTo>
                  <a:lnTo>
                    <a:pt x="1853" y="1551"/>
                  </a:lnTo>
                  <a:cubicBezTo>
                    <a:pt x="1853" y="1582"/>
                    <a:pt x="1843" y="1602"/>
                    <a:pt x="1822" y="1611"/>
                  </a:cubicBezTo>
                  <a:lnTo>
                    <a:pt x="1813" y="1611"/>
                  </a:lnTo>
                  <a:lnTo>
                    <a:pt x="1822" y="1591"/>
                  </a:lnTo>
                  <a:cubicBezTo>
                    <a:pt x="1815" y="1591"/>
                    <a:pt x="1796" y="1575"/>
                    <a:pt x="1792" y="1575"/>
                  </a:cubicBezTo>
                  <a:cubicBezTo>
                    <a:pt x="1790" y="1575"/>
                    <a:pt x="1790" y="1577"/>
                    <a:pt x="1793" y="1582"/>
                  </a:cubicBezTo>
                  <a:lnTo>
                    <a:pt x="1802" y="1611"/>
                  </a:lnTo>
                  <a:cubicBezTo>
                    <a:pt x="1762" y="1602"/>
                    <a:pt x="1772" y="1571"/>
                    <a:pt x="1762" y="1551"/>
                  </a:cubicBezTo>
                  <a:cubicBezTo>
                    <a:pt x="1752" y="1541"/>
                    <a:pt x="1762" y="1531"/>
                    <a:pt x="1762" y="1521"/>
                  </a:cubicBezTo>
                  <a:cubicBezTo>
                    <a:pt x="1772" y="1526"/>
                    <a:pt x="1780" y="1528"/>
                    <a:pt x="1786" y="1528"/>
                  </a:cubicBezTo>
                  <a:cubicBezTo>
                    <a:pt x="1792" y="1528"/>
                    <a:pt x="1797" y="1526"/>
                    <a:pt x="1802" y="1521"/>
                  </a:cubicBezTo>
                  <a:close/>
                  <a:moveTo>
                    <a:pt x="1410" y="1642"/>
                  </a:moveTo>
                  <a:lnTo>
                    <a:pt x="1450" y="1682"/>
                  </a:lnTo>
                  <a:lnTo>
                    <a:pt x="1440" y="1682"/>
                  </a:lnTo>
                  <a:lnTo>
                    <a:pt x="1440" y="1692"/>
                  </a:lnTo>
                  <a:cubicBezTo>
                    <a:pt x="1430" y="1682"/>
                    <a:pt x="1410" y="1682"/>
                    <a:pt x="1400" y="1682"/>
                  </a:cubicBezTo>
                  <a:cubicBezTo>
                    <a:pt x="1400" y="1682"/>
                    <a:pt x="1400" y="1662"/>
                    <a:pt x="1410" y="1642"/>
                  </a:cubicBezTo>
                  <a:close/>
                  <a:moveTo>
                    <a:pt x="263" y="1732"/>
                  </a:moveTo>
                  <a:cubicBezTo>
                    <a:pt x="263" y="1743"/>
                    <a:pt x="263" y="1743"/>
                    <a:pt x="272" y="1743"/>
                  </a:cubicBezTo>
                  <a:lnTo>
                    <a:pt x="263" y="1732"/>
                  </a:lnTo>
                  <a:close/>
                  <a:moveTo>
                    <a:pt x="1719" y="1552"/>
                  </a:moveTo>
                  <a:cubicBezTo>
                    <a:pt x="1724" y="1552"/>
                    <a:pt x="1731" y="1555"/>
                    <a:pt x="1742" y="1561"/>
                  </a:cubicBezTo>
                  <a:cubicBezTo>
                    <a:pt x="1722" y="1591"/>
                    <a:pt x="1732" y="1602"/>
                    <a:pt x="1762" y="1611"/>
                  </a:cubicBezTo>
                  <a:cubicBezTo>
                    <a:pt x="1752" y="1632"/>
                    <a:pt x="1752" y="1652"/>
                    <a:pt x="1752" y="1672"/>
                  </a:cubicBezTo>
                  <a:lnTo>
                    <a:pt x="1752" y="1682"/>
                  </a:lnTo>
                  <a:cubicBezTo>
                    <a:pt x="1752" y="1702"/>
                    <a:pt x="1752" y="1712"/>
                    <a:pt x="1742" y="1723"/>
                  </a:cubicBezTo>
                  <a:lnTo>
                    <a:pt x="1722" y="1692"/>
                  </a:lnTo>
                  <a:lnTo>
                    <a:pt x="1722" y="1692"/>
                  </a:lnTo>
                  <a:lnTo>
                    <a:pt x="1732" y="1723"/>
                  </a:lnTo>
                  <a:cubicBezTo>
                    <a:pt x="1722" y="1723"/>
                    <a:pt x="1712" y="1732"/>
                    <a:pt x="1692" y="1732"/>
                  </a:cubicBezTo>
                  <a:cubicBezTo>
                    <a:pt x="1689" y="1729"/>
                    <a:pt x="1686" y="1728"/>
                    <a:pt x="1683" y="1728"/>
                  </a:cubicBezTo>
                  <a:cubicBezTo>
                    <a:pt x="1676" y="1728"/>
                    <a:pt x="1669" y="1735"/>
                    <a:pt x="1661" y="1743"/>
                  </a:cubicBezTo>
                  <a:cubicBezTo>
                    <a:pt x="1641" y="1692"/>
                    <a:pt x="1621" y="1642"/>
                    <a:pt x="1661" y="1582"/>
                  </a:cubicBezTo>
                  <a:cubicBezTo>
                    <a:pt x="1672" y="1589"/>
                    <a:pt x="1679" y="1591"/>
                    <a:pt x="1685" y="1591"/>
                  </a:cubicBezTo>
                  <a:cubicBezTo>
                    <a:pt x="1705" y="1591"/>
                    <a:pt x="1698" y="1552"/>
                    <a:pt x="1719" y="1552"/>
                  </a:cubicBezTo>
                  <a:close/>
                  <a:moveTo>
                    <a:pt x="1611" y="1682"/>
                  </a:moveTo>
                  <a:cubicBezTo>
                    <a:pt x="1641" y="1692"/>
                    <a:pt x="1632" y="1732"/>
                    <a:pt x="1632" y="1752"/>
                  </a:cubicBezTo>
                  <a:lnTo>
                    <a:pt x="1611" y="1752"/>
                  </a:lnTo>
                  <a:cubicBezTo>
                    <a:pt x="1601" y="1732"/>
                    <a:pt x="1591" y="1723"/>
                    <a:pt x="1581" y="1702"/>
                  </a:cubicBezTo>
                  <a:cubicBezTo>
                    <a:pt x="1591" y="1692"/>
                    <a:pt x="1601" y="1692"/>
                    <a:pt x="1611" y="1682"/>
                  </a:cubicBezTo>
                  <a:close/>
                  <a:moveTo>
                    <a:pt x="1679" y="1750"/>
                  </a:moveTo>
                  <a:cubicBezTo>
                    <a:pt x="1684" y="1750"/>
                    <a:pt x="1692" y="1752"/>
                    <a:pt x="1702" y="1752"/>
                  </a:cubicBezTo>
                  <a:cubicBezTo>
                    <a:pt x="1702" y="1763"/>
                    <a:pt x="1702" y="1772"/>
                    <a:pt x="1712" y="1772"/>
                  </a:cubicBezTo>
                  <a:cubicBezTo>
                    <a:pt x="1692" y="1772"/>
                    <a:pt x="1681" y="1763"/>
                    <a:pt x="1672" y="1763"/>
                  </a:cubicBezTo>
                  <a:cubicBezTo>
                    <a:pt x="1672" y="1753"/>
                    <a:pt x="1674" y="1750"/>
                    <a:pt x="1679" y="1750"/>
                  </a:cubicBezTo>
                  <a:close/>
                  <a:moveTo>
                    <a:pt x="1852" y="1792"/>
                  </a:moveTo>
                  <a:cubicBezTo>
                    <a:pt x="1851" y="1792"/>
                    <a:pt x="1850" y="1792"/>
                    <a:pt x="1849" y="1792"/>
                  </a:cubicBezTo>
                  <a:lnTo>
                    <a:pt x="1849" y="1792"/>
                  </a:lnTo>
                  <a:cubicBezTo>
                    <a:pt x="1854" y="1793"/>
                    <a:pt x="1858" y="1793"/>
                    <a:pt x="1863" y="1793"/>
                  </a:cubicBezTo>
                  <a:cubicBezTo>
                    <a:pt x="1859" y="1792"/>
                    <a:pt x="1855" y="1792"/>
                    <a:pt x="1852" y="1792"/>
                  </a:cubicBezTo>
                  <a:close/>
                  <a:moveTo>
                    <a:pt x="1611" y="1763"/>
                  </a:moveTo>
                  <a:cubicBezTo>
                    <a:pt x="1632" y="1772"/>
                    <a:pt x="1632" y="1793"/>
                    <a:pt x="1641" y="1793"/>
                  </a:cubicBezTo>
                  <a:lnTo>
                    <a:pt x="1611" y="1813"/>
                  </a:lnTo>
                  <a:cubicBezTo>
                    <a:pt x="1601" y="1803"/>
                    <a:pt x="1591" y="1772"/>
                    <a:pt x="1611" y="1763"/>
                  </a:cubicBezTo>
                  <a:close/>
                  <a:moveTo>
                    <a:pt x="544" y="1793"/>
                  </a:moveTo>
                  <a:lnTo>
                    <a:pt x="544" y="1793"/>
                  </a:lnTo>
                  <a:cubicBezTo>
                    <a:pt x="544" y="1793"/>
                    <a:pt x="548" y="1802"/>
                    <a:pt x="554" y="1815"/>
                  </a:cubicBezTo>
                  <a:lnTo>
                    <a:pt x="554" y="1815"/>
                  </a:lnTo>
                  <a:cubicBezTo>
                    <a:pt x="552" y="1808"/>
                    <a:pt x="549" y="1800"/>
                    <a:pt x="544" y="1793"/>
                  </a:cubicBezTo>
                  <a:close/>
                  <a:moveTo>
                    <a:pt x="1470" y="1732"/>
                  </a:moveTo>
                  <a:cubicBezTo>
                    <a:pt x="1480" y="1772"/>
                    <a:pt x="1491" y="1803"/>
                    <a:pt x="1480" y="1823"/>
                  </a:cubicBezTo>
                  <a:lnTo>
                    <a:pt x="1491" y="1823"/>
                  </a:lnTo>
                  <a:lnTo>
                    <a:pt x="1500" y="1833"/>
                  </a:lnTo>
                  <a:cubicBezTo>
                    <a:pt x="1511" y="1843"/>
                    <a:pt x="1531" y="1863"/>
                    <a:pt x="1551" y="1873"/>
                  </a:cubicBezTo>
                  <a:cubicBezTo>
                    <a:pt x="1531" y="1904"/>
                    <a:pt x="1511" y="1913"/>
                    <a:pt x="1520" y="1974"/>
                  </a:cubicBezTo>
                  <a:cubicBezTo>
                    <a:pt x="1518" y="1974"/>
                    <a:pt x="1516" y="1975"/>
                    <a:pt x="1514" y="1975"/>
                  </a:cubicBezTo>
                  <a:cubicBezTo>
                    <a:pt x="1490" y="1975"/>
                    <a:pt x="1509" y="1927"/>
                    <a:pt x="1500" y="1927"/>
                  </a:cubicBezTo>
                  <a:cubicBezTo>
                    <a:pt x="1498" y="1927"/>
                    <a:pt x="1495" y="1929"/>
                    <a:pt x="1491" y="1934"/>
                  </a:cubicBezTo>
                  <a:cubicBezTo>
                    <a:pt x="1500" y="1904"/>
                    <a:pt x="1470" y="1843"/>
                    <a:pt x="1440" y="1803"/>
                  </a:cubicBezTo>
                  <a:lnTo>
                    <a:pt x="1440" y="1803"/>
                  </a:lnTo>
                  <a:cubicBezTo>
                    <a:pt x="1379" y="1853"/>
                    <a:pt x="1470" y="1884"/>
                    <a:pt x="1450" y="1944"/>
                  </a:cubicBezTo>
                  <a:lnTo>
                    <a:pt x="1440" y="1944"/>
                  </a:lnTo>
                  <a:lnTo>
                    <a:pt x="1289" y="1884"/>
                  </a:lnTo>
                  <a:cubicBezTo>
                    <a:pt x="1309" y="1863"/>
                    <a:pt x="1319" y="1833"/>
                    <a:pt x="1339" y="1813"/>
                  </a:cubicBezTo>
                  <a:lnTo>
                    <a:pt x="1350" y="1833"/>
                  </a:lnTo>
                  <a:cubicBezTo>
                    <a:pt x="1379" y="1823"/>
                    <a:pt x="1379" y="1772"/>
                    <a:pt x="1420" y="1743"/>
                  </a:cubicBezTo>
                  <a:lnTo>
                    <a:pt x="1460" y="1763"/>
                  </a:lnTo>
                  <a:cubicBezTo>
                    <a:pt x="1460" y="1752"/>
                    <a:pt x="1460" y="1743"/>
                    <a:pt x="1470" y="1732"/>
                  </a:cubicBezTo>
                  <a:close/>
                  <a:moveTo>
                    <a:pt x="786" y="1964"/>
                  </a:moveTo>
                  <a:cubicBezTo>
                    <a:pt x="806" y="1964"/>
                    <a:pt x="826" y="1974"/>
                    <a:pt x="836" y="1984"/>
                  </a:cubicBezTo>
                  <a:cubicBezTo>
                    <a:pt x="826" y="1974"/>
                    <a:pt x="806" y="1974"/>
                    <a:pt x="786" y="1964"/>
                  </a:cubicBezTo>
                  <a:close/>
                  <a:moveTo>
                    <a:pt x="876" y="1994"/>
                  </a:moveTo>
                  <a:cubicBezTo>
                    <a:pt x="876" y="2004"/>
                    <a:pt x="887" y="2004"/>
                    <a:pt x="887" y="2004"/>
                  </a:cubicBezTo>
                  <a:lnTo>
                    <a:pt x="876" y="1994"/>
                  </a:lnTo>
                  <a:close/>
                  <a:moveTo>
                    <a:pt x="887" y="1994"/>
                  </a:moveTo>
                  <a:lnTo>
                    <a:pt x="887" y="2004"/>
                  </a:lnTo>
                  <a:cubicBezTo>
                    <a:pt x="896" y="2004"/>
                    <a:pt x="896" y="2004"/>
                    <a:pt x="896" y="2014"/>
                  </a:cubicBezTo>
                  <a:lnTo>
                    <a:pt x="907" y="2014"/>
                  </a:lnTo>
                  <a:cubicBezTo>
                    <a:pt x="896" y="2014"/>
                    <a:pt x="896" y="2014"/>
                    <a:pt x="896" y="2004"/>
                  </a:cubicBezTo>
                  <a:lnTo>
                    <a:pt x="896" y="2004"/>
                  </a:lnTo>
                  <a:cubicBezTo>
                    <a:pt x="896" y="2004"/>
                    <a:pt x="896" y="2004"/>
                    <a:pt x="896" y="2004"/>
                  </a:cubicBezTo>
                  <a:cubicBezTo>
                    <a:pt x="907" y="2004"/>
                    <a:pt x="916" y="2014"/>
                    <a:pt x="937" y="2014"/>
                  </a:cubicBezTo>
                  <a:lnTo>
                    <a:pt x="937" y="2025"/>
                  </a:lnTo>
                  <a:cubicBezTo>
                    <a:pt x="917" y="2014"/>
                    <a:pt x="907" y="2014"/>
                    <a:pt x="897" y="2005"/>
                  </a:cubicBezTo>
                  <a:lnTo>
                    <a:pt x="897" y="2005"/>
                  </a:lnTo>
                  <a:cubicBezTo>
                    <a:pt x="907" y="2014"/>
                    <a:pt x="917" y="2014"/>
                    <a:pt x="927" y="2025"/>
                  </a:cubicBezTo>
                  <a:lnTo>
                    <a:pt x="866" y="2004"/>
                  </a:lnTo>
                  <a:cubicBezTo>
                    <a:pt x="866" y="2004"/>
                    <a:pt x="866" y="1994"/>
                    <a:pt x="876" y="1994"/>
                  </a:cubicBezTo>
                  <a:close/>
                  <a:moveTo>
                    <a:pt x="957" y="2025"/>
                  </a:moveTo>
                  <a:cubicBezTo>
                    <a:pt x="977" y="2034"/>
                    <a:pt x="997" y="2045"/>
                    <a:pt x="1007" y="2045"/>
                  </a:cubicBezTo>
                  <a:lnTo>
                    <a:pt x="1007" y="2054"/>
                  </a:lnTo>
                  <a:cubicBezTo>
                    <a:pt x="997" y="2045"/>
                    <a:pt x="977" y="2034"/>
                    <a:pt x="957" y="2034"/>
                  </a:cubicBezTo>
                  <a:lnTo>
                    <a:pt x="957" y="2025"/>
                  </a:lnTo>
                  <a:close/>
                  <a:moveTo>
                    <a:pt x="891" y="2029"/>
                  </a:moveTo>
                  <a:lnTo>
                    <a:pt x="1379" y="2226"/>
                  </a:lnTo>
                  <a:cubicBezTo>
                    <a:pt x="1379" y="2224"/>
                    <a:pt x="1379" y="2222"/>
                    <a:pt x="1380" y="2220"/>
                  </a:cubicBezTo>
                  <a:lnTo>
                    <a:pt x="1380" y="2220"/>
                  </a:lnTo>
                  <a:lnTo>
                    <a:pt x="1420" y="2235"/>
                  </a:lnTo>
                  <a:cubicBezTo>
                    <a:pt x="1420" y="2235"/>
                    <a:pt x="1420" y="2226"/>
                    <a:pt x="1440" y="2215"/>
                  </a:cubicBezTo>
                  <a:cubicBezTo>
                    <a:pt x="1420" y="2206"/>
                    <a:pt x="1390" y="2206"/>
                    <a:pt x="1390" y="2186"/>
                  </a:cubicBezTo>
                  <a:cubicBezTo>
                    <a:pt x="1381" y="2194"/>
                    <a:pt x="1380" y="2209"/>
                    <a:pt x="1380" y="2220"/>
                  </a:cubicBezTo>
                  <a:lnTo>
                    <a:pt x="1380" y="2220"/>
                  </a:lnTo>
                  <a:lnTo>
                    <a:pt x="891" y="2029"/>
                  </a:lnTo>
                  <a:close/>
                  <a:moveTo>
                    <a:pt x="977" y="1"/>
                  </a:moveTo>
                  <a:cubicBezTo>
                    <a:pt x="937" y="41"/>
                    <a:pt x="907" y="92"/>
                    <a:pt x="866" y="92"/>
                  </a:cubicBezTo>
                  <a:lnTo>
                    <a:pt x="876" y="81"/>
                  </a:lnTo>
                  <a:lnTo>
                    <a:pt x="876" y="81"/>
                  </a:lnTo>
                  <a:cubicBezTo>
                    <a:pt x="820" y="98"/>
                    <a:pt x="841" y="140"/>
                    <a:pt x="873" y="140"/>
                  </a:cubicBezTo>
                  <a:cubicBezTo>
                    <a:pt x="880" y="140"/>
                    <a:pt x="889" y="138"/>
                    <a:pt x="896" y="132"/>
                  </a:cubicBezTo>
                  <a:lnTo>
                    <a:pt x="896" y="132"/>
                  </a:lnTo>
                  <a:lnTo>
                    <a:pt x="876" y="192"/>
                  </a:lnTo>
                  <a:lnTo>
                    <a:pt x="876" y="202"/>
                  </a:lnTo>
                  <a:lnTo>
                    <a:pt x="856" y="192"/>
                  </a:lnTo>
                  <a:lnTo>
                    <a:pt x="856" y="202"/>
                  </a:lnTo>
                  <a:cubicBezTo>
                    <a:pt x="846" y="213"/>
                    <a:pt x="846" y="213"/>
                    <a:pt x="846" y="222"/>
                  </a:cubicBezTo>
                  <a:cubicBezTo>
                    <a:pt x="846" y="253"/>
                    <a:pt x="836" y="283"/>
                    <a:pt x="836" y="313"/>
                  </a:cubicBezTo>
                  <a:cubicBezTo>
                    <a:pt x="826" y="313"/>
                    <a:pt x="826" y="303"/>
                    <a:pt x="816" y="293"/>
                  </a:cubicBezTo>
                  <a:cubicBezTo>
                    <a:pt x="816" y="303"/>
                    <a:pt x="816" y="303"/>
                    <a:pt x="806" y="313"/>
                  </a:cubicBezTo>
                  <a:cubicBezTo>
                    <a:pt x="796" y="333"/>
                    <a:pt x="806" y="354"/>
                    <a:pt x="826" y="374"/>
                  </a:cubicBezTo>
                  <a:lnTo>
                    <a:pt x="796" y="461"/>
                  </a:lnTo>
                  <a:lnTo>
                    <a:pt x="796" y="461"/>
                  </a:lnTo>
                  <a:cubicBezTo>
                    <a:pt x="804" y="456"/>
                    <a:pt x="813" y="452"/>
                    <a:pt x="823" y="452"/>
                  </a:cubicBezTo>
                  <a:cubicBezTo>
                    <a:pt x="827" y="452"/>
                    <a:pt x="831" y="453"/>
                    <a:pt x="836" y="454"/>
                  </a:cubicBezTo>
                  <a:lnTo>
                    <a:pt x="836" y="484"/>
                  </a:lnTo>
                  <a:lnTo>
                    <a:pt x="816" y="484"/>
                  </a:lnTo>
                  <a:lnTo>
                    <a:pt x="806" y="474"/>
                  </a:lnTo>
                  <a:lnTo>
                    <a:pt x="796" y="494"/>
                  </a:lnTo>
                  <a:lnTo>
                    <a:pt x="776" y="494"/>
                  </a:lnTo>
                  <a:cubicBezTo>
                    <a:pt x="766" y="494"/>
                    <a:pt x="776" y="504"/>
                    <a:pt x="786" y="515"/>
                  </a:cubicBezTo>
                  <a:lnTo>
                    <a:pt x="776" y="544"/>
                  </a:lnTo>
                  <a:lnTo>
                    <a:pt x="755" y="544"/>
                  </a:lnTo>
                  <a:cubicBezTo>
                    <a:pt x="755" y="524"/>
                    <a:pt x="746" y="504"/>
                    <a:pt x="746" y="494"/>
                  </a:cubicBezTo>
                  <a:lnTo>
                    <a:pt x="746" y="484"/>
                  </a:lnTo>
                  <a:cubicBezTo>
                    <a:pt x="768" y="484"/>
                    <a:pt x="781" y="472"/>
                    <a:pt x="795" y="462"/>
                  </a:cubicBezTo>
                  <a:lnTo>
                    <a:pt x="795" y="462"/>
                  </a:lnTo>
                  <a:cubicBezTo>
                    <a:pt x="795" y="463"/>
                    <a:pt x="795" y="463"/>
                    <a:pt x="796" y="464"/>
                  </a:cubicBezTo>
                  <a:lnTo>
                    <a:pt x="796" y="461"/>
                  </a:lnTo>
                  <a:lnTo>
                    <a:pt x="796" y="461"/>
                  </a:lnTo>
                  <a:cubicBezTo>
                    <a:pt x="796" y="462"/>
                    <a:pt x="795" y="462"/>
                    <a:pt x="795" y="462"/>
                  </a:cubicBezTo>
                  <a:lnTo>
                    <a:pt x="795" y="462"/>
                  </a:lnTo>
                  <a:cubicBezTo>
                    <a:pt x="764" y="405"/>
                    <a:pt x="666" y="474"/>
                    <a:pt x="715" y="383"/>
                  </a:cubicBezTo>
                  <a:lnTo>
                    <a:pt x="715" y="383"/>
                  </a:lnTo>
                  <a:cubicBezTo>
                    <a:pt x="715" y="403"/>
                    <a:pt x="725" y="408"/>
                    <a:pt x="738" y="408"/>
                  </a:cubicBezTo>
                  <a:cubicBezTo>
                    <a:pt x="750" y="408"/>
                    <a:pt x="765" y="403"/>
                    <a:pt x="776" y="403"/>
                  </a:cubicBezTo>
                  <a:cubicBezTo>
                    <a:pt x="806" y="383"/>
                    <a:pt x="796" y="323"/>
                    <a:pt x="796" y="313"/>
                  </a:cubicBezTo>
                  <a:cubicBezTo>
                    <a:pt x="766" y="303"/>
                    <a:pt x="726" y="253"/>
                    <a:pt x="705" y="202"/>
                  </a:cubicBezTo>
                  <a:lnTo>
                    <a:pt x="705" y="202"/>
                  </a:lnTo>
                  <a:cubicBezTo>
                    <a:pt x="715" y="233"/>
                    <a:pt x="695" y="263"/>
                    <a:pt x="685" y="293"/>
                  </a:cubicBezTo>
                  <a:cubicBezTo>
                    <a:pt x="665" y="323"/>
                    <a:pt x="655" y="354"/>
                    <a:pt x="635" y="383"/>
                  </a:cubicBezTo>
                  <a:cubicBezTo>
                    <a:pt x="615" y="423"/>
                    <a:pt x="594" y="464"/>
                    <a:pt x="614" y="504"/>
                  </a:cubicBezTo>
                  <a:lnTo>
                    <a:pt x="614" y="504"/>
                  </a:lnTo>
                  <a:cubicBezTo>
                    <a:pt x="598" y="503"/>
                    <a:pt x="582" y="500"/>
                    <a:pt x="570" y="500"/>
                  </a:cubicBezTo>
                  <a:cubicBezTo>
                    <a:pt x="563" y="500"/>
                    <a:pt x="558" y="501"/>
                    <a:pt x="554" y="504"/>
                  </a:cubicBezTo>
                  <a:lnTo>
                    <a:pt x="605" y="524"/>
                  </a:lnTo>
                  <a:cubicBezTo>
                    <a:pt x="605" y="524"/>
                    <a:pt x="614" y="524"/>
                    <a:pt x="635" y="535"/>
                  </a:cubicBezTo>
                  <a:cubicBezTo>
                    <a:pt x="635" y="544"/>
                    <a:pt x="625" y="555"/>
                    <a:pt x="625" y="565"/>
                  </a:cubicBezTo>
                  <a:cubicBezTo>
                    <a:pt x="614" y="555"/>
                    <a:pt x="605" y="555"/>
                    <a:pt x="594" y="544"/>
                  </a:cubicBezTo>
                  <a:lnTo>
                    <a:pt x="594" y="544"/>
                  </a:lnTo>
                  <a:cubicBezTo>
                    <a:pt x="595" y="545"/>
                    <a:pt x="605" y="555"/>
                    <a:pt x="605" y="575"/>
                  </a:cubicBezTo>
                  <a:cubicBezTo>
                    <a:pt x="614" y="575"/>
                    <a:pt x="614" y="575"/>
                    <a:pt x="614" y="585"/>
                  </a:cubicBezTo>
                  <a:lnTo>
                    <a:pt x="605" y="595"/>
                  </a:lnTo>
                  <a:cubicBezTo>
                    <a:pt x="597" y="588"/>
                    <a:pt x="585" y="581"/>
                    <a:pt x="571" y="581"/>
                  </a:cubicBezTo>
                  <a:cubicBezTo>
                    <a:pt x="566" y="581"/>
                    <a:pt x="560" y="582"/>
                    <a:pt x="554" y="585"/>
                  </a:cubicBezTo>
                  <a:cubicBezTo>
                    <a:pt x="565" y="595"/>
                    <a:pt x="565" y="605"/>
                    <a:pt x="554" y="615"/>
                  </a:cubicBezTo>
                  <a:lnTo>
                    <a:pt x="534" y="605"/>
                  </a:lnTo>
                  <a:lnTo>
                    <a:pt x="524" y="615"/>
                  </a:lnTo>
                  <a:cubicBezTo>
                    <a:pt x="524" y="595"/>
                    <a:pt x="524" y="585"/>
                    <a:pt x="494" y="555"/>
                  </a:cubicBezTo>
                  <a:cubicBezTo>
                    <a:pt x="514" y="524"/>
                    <a:pt x="534" y="494"/>
                    <a:pt x="554" y="484"/>
                  </a:cubicBezTo>
                  <a:cubicBezTo>
                    <a:pt x="544" y="474"/>
                    <a:pt x="514" y="464"/>
                    <a:pt x="514" y="444"/>
                  </a:cubicBezTo>
                  <a:cubicBezTo>
                    <a:pt x="506" y="452"/>
                    <a:pt x="510" y="454"/>
                    <a:pt x="512" y="454"/>
                  </a:cubicBezTo>
                  <a:lnTo>
                    <a:pt x="512" y="454"/>
                  </a:lnTo>
                  <a:lnTo>
                    <a:pt x="424" y="444"/>
                  </a:lnTo>
                  <a:lnTo>
                    <a:pt x="424" y="444"/>
                  </a:lnTo>
                  <a:cubicBezTo>
                    <a:pt x="444" y="454"/>
                    <a:pt x="433" y="464"/>
                    <a:pt x="433" y="474"/>
                  </a:cubicBezTo>
                  <a:lnTo>
                    <a:pt x="343" y="394"/>
                  </a:lnTo>
                  <a:cubicBezTo>
                    <a:pt x="272" y="394"/>
                    <a:pt x="303" y="464"/>
                    <a:pt x="263" y="484"/>
                  </a:cubicBezTo>
                  <a:cubicBezTo>
                    <a:pt x="277" y="480"/>
                    <a:pt x="288" y="479"/>
                    <a:pt x="295" y="479"/>
                  </a:cubicBezTo>
                  <a:cubicBezTo>
                    <a:pt x="314" y="479"/>
                    <a:pt x="315" y="487"/>
                    <a:pt x="322" y="487"/>
                  </a:cubicBezTo>
                  <a:cubicBezTo>
                    <a:pt x="328" y="487"/>
                    <a:pt x="338" y="482"/>
                    <a:pt x="363" y="464"/>
                  </a:cubicBezTo>
                  <a:lnTo>
                    <a:pt x="424" y="515"/>
                  </a:lnTo>
                  <a:lnTo>
                    <a:pt x="393" y="565"/>
                  </a:lnTo>
                  <a:cubicBezTo>
                    <a:pt x="409" y="573"/>
                    <a:pt x="419" y="601"/>
                    <a:pt x="438" y="601"/>
                  </a:cubicBezTo>
                  <a:cubicBezTo>
                    <a:pt x="442" y="601"/>
                    <a:pt x="448" y="599"/>
                    <a:pt x="453" y="595"/>
                  </a:cubicBezTo>
                  <a:lnTo>
                    <a:pt x="453" y="565"/>
                  </a:lnTo>
                  <a:cubicBezTo>
                    <a:pt x="494" y="585"/>
                    <a:pt x="474" y="625"/>
                    <a:pt x="504" y="645"/>
                  </a:cubicBezTo>
                  <a:cubicBezTo>
                    <a:pt x="494" y="645"/>
                    <a:pt x="494" y="656"/>
                    <a:pt x="494" y="656"/>
                  </a:cubicBezTo>
                  <a:cubicBezTo>
                    <a:pt x="494" y="676"/>
                    <a:pt x="484" y="685"/>
                    <a:pt x="494" y="705"/>
                  </a:cubicBezTo>
                  <a:lnTo>
                    <a:pt x="484" y="705"/>
                  </a:lnTo>
                  <a:lnTo>
                    <a:pt x="453" y="716"/>
                  </a:lnTo>
                  <a:lnTo>
                    <a:pt x="444" y="726"/>
                  </a:lnTo>
                  <a:cubicBezTo>
                    <a:pt x="444" y="726"/>
                    <a:pt x="444" y="716"/>
                    <a:pt x="433" y="716"/>
                  </a:cubicBezTo>
                  <a:cubicBezTo>
                    <a:pt x="444" y="736"/>
                    <a:pt x="444" y="746"/>
                    <a:pt x="453" y="756"/>
                  </a:cubicBezTo>
                  <a:cubicBezTo>
                    <a:pt x="453" y="776"/>
                    <a:pt x="453" y="786"/>
                    <a:pt x="444" y="796"/>
                  </a:cubicBezTo>
                  <a:lnTo>
                    <a:pt x="383" y="817"/>
                  </a:lnTo>
                  <a:cubicBezTo>
                    <a:pt x="363" y="806"/>
                    <a:pt x="353" y="786"/>
                    <a:pt x="353" y="766"/>
                  </a:cubicBezTo>
                  <a:cubicBezTo>
                    <a:pt x="353" y="756"/>
                    <a:pt x="358" y="751"/>
                    <a:pt x="363" y="751"/>
                  </a:cubicBezTo>
                  <a:cubicBezTo>
                    <a:pt x="366" y="751"/>
                    <a:pt x="370" y="753"/>
                    <a:pt x="372" y="758"/>
                  </a:cubicBezTo>
                  <a:lnTo>
                    <a:pt x="372" y="758"/>
                  </a:lnTo>
                  <a:cubicBezTo>
                    <a:pt x="369" y="744"/>
                    <a:pt x="366" y="740"/>
                    <a:pt x="362" y="740"/>
                  </a:cubicBezTo>
                  <a:cubicBezTo>
                    <a:pt x="355" y="740"/>
                    <a:pt x="345" y="756"/>
                    <a:pt x="334" y="756"/>
                  </a:cubicBezTo>
                  <a:cubicBezTo>
                    <a:pt x="327" y="756"/>
                    <a:pt x="320" y="751"/>
                    <a:pt x="312" y="736"/>
                  </a:cubicBezTo>
                  <a:cubicBezTo>
                    <a:pt x="323" y="736"/>
                    <a:pt x="323" y="716"/>
                    <a:pt x="333" y="705"/>
                  </a:cubicBezTo>
                  <a:lnTo>
                    <a:pt x="333" y="705"/>
                  </a:lnTo>
                  <a:cubicBezTo>
                    <a:pt x="283" y="736"/>
                    <a:pt x="312" y="776"/>
                    <a:pt x="283" y="796"/>
                  </a:cubicBezTo>
                  <a:cubicBezTo>
                    <a:pt x="283" y="796"/>
                    <a:pt x="272" y="796"/>
                    <a:pt x="272" y="786"/>
                  </a:cubicBezTo>
                  <a:lnTo>
                    <a:pt x="272" y="796"/>
                  </a:lnTo>
                  <a:cubicBezTo>
                    <a:pt x="263" y="806"/>
                    <a:pt x="263" y="806"/>
                    <a:pt x="252" y="806"/>
                  </a:cubicBezTo>
                  <a:cubicBezTo>
                    <a:pt x="272" y="846"/>
                    <a:pt x="292" y="907"/>
                    <a:pt x="252" y="937"/>
                  </a:cubicBezTo>
                  <a:lnTo>
                    <a:pt x="252" y="927"/>
                  </a:lnTo>
                  <a:cubicBezTo>
                    <a:pt x="252" y="927"/>
                    <a:pt x="252" y="917"/>
                    <a:pt x="263" y="907"/>
                  </a:cubicBezTo>
                  <a:lnTo>
                    <a:pt x="263" y="907"/>
                  </a:lnTo>
                  <a:cubicBezTo>
                    <a:pt x="242" y="917"/>
                    <a:pt x="222" y="937"/>
                    <a:pt x="202" y="958"/>
                  </a:cubicBezTo>
                  <a:cubicBezTo>
                    <a:pt x="202" y="958"/>
                    <a:pt x="192" y="958"/>
                    <a:pt x="172" y="947"/>
                  </a:cubicBezTo>
                  <a:lnTo>
                    <a:pt x="172" y="947"/>
                  </a:lnTo>
                  <a:cubicBezTo>
                    <a:pt x="192" y="967"/>
                    <a:pt x="162" y="987"/>
                    <a:pt x="162" y="998"/>
                  </a:cubicBezTo>
                  <a:cubicBezTo>
                    <a:pt x="131" y="1018"/>
                    <a:pt x="111" y="1028"/>
                    <a:pt x="91" y="1028"/>
                  </a:cubicBezTo>
                  <a:cubicBezTo>
                    <a:pt x="71" y="1058"/>
                    <a:pt x="101" y="1048"/>
                    <a:pt x="71" y="1098"/>
                  </a:cubicBezTo>
                  <a:cubicBezTo>
                    <a:pt x="91" y="1119"/>
                    <a:pt x="122" y="1128"/>
                    <a:pt x="142" y="1139"/>
                  </a:cubicBezTo>
                  <a:lnTo>
                    <a:pt x="131" y="1139"/>
                  </a:lnTo>
                  <a:cubicBezTo>
                    <a:pt x="142" y="1148"/>
                    <a:pt x="151" y="1148"/>
                    <a:pt x="162" y="1148"/>
                  </a:cubicBezTo>
                  <a:cubicBezTo>
                    <a:pt x="162" y="1159"/>
                    <a:pt x="172" y="1168"/>
                    <a:pt x="172" y="1179"/>
                  </a:cubicBezTo>
                  <a:lnTo>
                    <a:pt x="182" y="1159"/>
                  </a:lnTo>
                  <a:cubicBezTo>
                    <a:pt x="192" y="1159"/>
                    <a:pt x="202" y="1168"/>
                    <a:pt x="202" y="1168"/>
                  </a:cubicBezTo>
                  <a:cubicBezTo>
                    <a:pt x="202" y="1159"/>
                    <a:pt x="192" y="1159"/>
                    <a:pt x="192" y="1148"/>
                  </a:cubicBezTo>
                  <a:lnTo>
                    <a:pt x="202" y="1139"/>
                  </a:lnTo>
                  <a:cubicBezTo>
                    <a:pt x="192" y="1128"/>
                    <a:pt x="182" y="1119"/>
                    <a:pt x="182" y="1108"/>
                  </a:cubicBezTo>
                  <a:lnTo>
                    <a:pt x="182" y="1128"/>
                  </a:lnTo>
                  <a:cubicBezTo>
                    <a:pt x="162" y="1098"/>
                    <a:pt x="142" y="1068"/>
                    <a:pt x="131" y="1068"/>
                  </a:cubicBezTo>
                  <a:lnTo>
                    <a:pt x="131" y="1068"/>
                  </a:lnTo>
                  <a:cubicBezTo>
                    <a:pt x="142" y="1078"/>
                    <a:pt x="151" y="1098"/>
                    <a:pt x="142" y="1119"/>
                  </a:cubicBezTo>
                  <a:cubicBezTo>
                    <a:pt x="131" y="1119"/>
                    <a:pt x="122" y="1108"/>
                    <a:pt x="101" y="1108"/>
                  </a:cubicBezTo>
                  <a:cubicBezTo>
                    <a:pt x="111" y="1038"/>
                    <a:pt x="172" y="1028"/>
                    <a:pt x="202" y="1007"/>
                  </a:cubicBezTo>
                  <a:cubicBezTo>
                    <a:pt x="212" y="1018"/>
                    <a:pt x="222" y="1028"/>
                    <a:pt x="202" y="1038"/>
                  </a:cubicBezTo>
                  <a:lnTo>
                    <a:pt x="192" y="1038"/>
                  </a:lnTo>
                  <a:cubicBezTo>
                    <a:pt x="202" y="1068"/>
                    <a:pt x="263" y="1098"/>
                    <a:pt x="272" y="1128"/>
                  </a:cubicBezTo>
                  <a:lnTo>
                    <a:pt x="263" y="1139"/>
                  </a:lnTo>
                  <a:lnTo>
                    <a:pt x="252" y="1128"/>
                  </a:lnTo>
                  <a:lnTo>
                    <a:pt x="252" y="1128"/>
                  </a:lnTo>
                  <a:cubicBezTo>
                    <a:pt x="272" y="1159"/>
                    <a:pt x="242" y="1168"/>
                    <a:pt x="252" y="1189"/>
                  </a:cubicBezTo>
                  <a:cubicBezTo>
                    <a:pt x="252" y="1189"/>
                    <a:pt x="263" y="1189"/>
                    <a:pt x="263" y="1199"/>
                  </a:cubicBezTo>
                  <a:cubicBezTo>
                    <a:pt x="259" y="1196"/>
                    <a:pt x="256" y="1194"/>
                    <a:pt x="253" y="1194"/>
                  </a:cubicBezTo>
                  <a:cubicBezTo>
                    <a:pt x="247" y="1194"/>
                    <a:pt x="242" y="1199"/>
                    <a:pt x="242" y="1199"/>
                  </a:cubicBezTo>
                  <a:cubicBezTo>
                    <a:pt x="242" y="1229"/>
                    <a:pt x="252" y="1229"/>
                    <a:pt x="263" y="1229"/>
                  </a:cubicBezTo>
                  <a:cubicBezTo>
                    <a:pt x="263" y="1239"/>
                    <a:pt x="263" y="1259"/>
                    <a:pt x="252" y="1280"/>
                  </a:cubicBezTo>
                  <a:cubicBezTo>
                    <a:pt x="238" y="1272"/>
                    <a:pt x="223" y="1265"/>
                    <a:pt x="213" y="1265"/>
                  </a:cubicBezTo>
                  <a:cubicBezTo>
                    <a:pt x="209" y="1265"/>
                    <a:pt x="205" y="1266"/>
                    <a:pt x="202" y="1269"/>
                  </a:cubicBezTo>
                  <a:cubicBezTo>
                    <a:pt x="151" y="1168"/>
                    <a:pt x="111" y="1259"/>
                    <a:pt x="81" y="1148"/>
                  </a:cubicBezTo>
                  <a:cubicBezTo>
                    <a:pt x="73" y="1147"/>
                    <a:pt x="65" y="1147"/>
                    <a:pt x="58" y="1147"/>
                  </a:cubicBezTo>
                  <a:cubicBezTo>
                    <a:pt x="8" y="1147"/>
                    <a:pt x="1" y="1176"/>
                    <a:pt x="1" y="1229"/>
                  </a:cubicBezTo>
                  <a:cubicBezTo>
                    <a:pt x="6" y="1223"/>
                    <a:pt x="13" y="1221"/>
                    <a:pt x="20" y="1221"/>
                  </a:cubicBezTo>
                  <a:cubicBezTo>
                    <a:pt x="43" y="1221"/>
                    <a:pt x="74" y="1242"/>
                    <a:pt x="105" y="1242"/>
                  </a:cubicBezTo>
                  <a:cubicBezTo>
                    <a:pt x="117" y="1242"/>
                    <a:pt x="130" y="1238"/>
                    <a:pt x="142" y="1229"/>
                  </a:cubicBezTo>
                  <a:cubicBezTo>
                    <a:pt x="162" y="1289"/>
                    <a:pt x="222" y="1309"/>
                    <a:pt x="242" y="1350"/>
                  </a:cubicBezTo>
                  <a:cubicBezTo>
                    <a:pt x="242" y="1360"/>
                    <a:pt x="242" y="1370"/>
                    <a:pt x="232" y="1380"/>
                  </a:cubicBezTo>
                  <a:lnTo>
                    <a:pt x="91" y="1330"/>
                  </a:lnTo>
                  <a:cubicBezTo>
                    <a:pt x="101" y="1309"/>
                    <a:pt x="101" y="1289"/>
                    <a:pt x="111" y="1269"/>
                  </a:cubicBezTo>
                  <a:cubicBezTo>
                    <a:pt x="104" y="1265"/>
                    <a:pt x="97" y="1264"/>
                    <a:pt x="92" y="1264"/>
                  </a:cubicBezTo>
                  <a:cubicBezTo>
                    <a:pt x="67" y="1264"/>
                    <a:pt x="57" y="1295"/>
                    <a:pt x="41" y="1320"/>
                  </a:cubicBezTo>
                  <a:lnTo>
                    <a:pt x="232" y="1390"/>
                  </a:lnTo>
                  <a:cubicBezTo>
                    <a:pt x="232" y="1421"/>
                    <a:pt x="222" y="1450"/>
                    <a:pt x="222" y="1481"/>
                  </a:cubicBezTo>
                  <a:lnTo>
                    <a:pt x="323" y="1521"/>
                  </a:lnTo>
                  <a:lnTo>
                    <a:pt x="353" y="1541"/>
                  </a:lnTo>
                  <a:lnTo>
                    <a:pt x="343" y="1591"/>
                  </a:lnTo>
                  <a:cubicBezTo>
                    <a:pt x="358" y="1591"/>
                    <a:pt x="368" y="1589"/>
                    <a:pt x="377" y="1589"/>
                  </a:cubicBezTo>
                  <a:cubicBezTo>
                    <a:pt x="388" y="1589"/>
                    <a:pt x="398" y="1591"/>
                    <a:pt x="413" y="1602"/>
                  </a:cubicBezTo>
                  <a:cubicBezTo>
                    <a:pt x="395" y="1633"/>
                    <a:pt x="384" y="1638"/>
                    <a:pt x="371" y="1638"/>
                  </a:cubicBezTo>
                  <a:cubicBezTo>
                    <a:pt x="364" y="1638"/>
                    <a:pt x="356" y="1636"/>
                    <a:pt x="347" y="1636"/>
                  </a:cubicBezTo>
                  <a:cubicBezTo>
                    <a:pt x="335" y="1636"/>
                    <a:pt x="322" y="1639"/>
                    <a:pt x="303" y="1652"/>
                  </a:cubicBezTo>
                  <a:lnTo>
                    <a:pt x="272" y="1743"/>
                  </a:lnTo>
                  <a:lnTo>
                    <a:pt x="252" y="1783"/>
                  </a:lnTo>
                  <a:lnTo>
                    <a:pt x="1520" y="2286"/>
                  </a:lnTo>
                  <a:lnTo>
                    <a:pt x="1551" y="2215"/>
                  </a:lnTo>
                  <a:cubicBezTo>
                    <a:pt x="1561" y="2186"/>
                    <a:pt x="1571" y="2155"/>
                    <a:pt x="1581" y="2135"/>
                  </a:cubicBezTo>
                  <a:cubicBezTo>
                    <a:pt x="1581" y="2085"/>
                    <a:pt x="1511" y="2115"/>
                    <a:pt x="1491" y="2065"/>
                  </a:cubicBezTo>
                  <a:cubicBezTo>
                    <a:pt x="1463" y="2102"/>
                    <a:pt x="1409" y="2139"/>
                    <a:pt x="1447" y="2176"/>
                  </a:cubicBezTo>
                  <a:lnTo>
                    <a:pt x="1447" y="2176"/>
                  </a:lnTo>
                  <a:cubicBezTo>
                    <a:pt x="1438" y="2170"/>
                    <a:pt x="1427" y="2165"/>
                    <a:pt x="1420" y="2165"/>
                  </a:cubicBezTo>
                  <a:lnTo>
                    <a:pt x="1470" y="2215"/>
                  </a:lnTo>
                  <a:lnTo>
                    <a:pt x="1491" y="2206"/>
                  </a:lnTo>
                  <a:cubicBezTo>
                    <a:pt x="1511" y="2226"/>
                    <a:pt x="1511" y="2256"/>
                    <a:pt x="1500" y="2276"/>
                  </a:cubicBezTo>
                  <a:lnTo>
                    <a:pt x="283" y="1793"/>
                  </a:lnTo>
                  <a:cubicBezTo>
                    <a:pt x="292" y="1763"/>
                    <a:pt x="323" y="1732"/>
                    <a:pt x="333" y="1732"/>
                  </a:cubicBezTo>
                  <a:cubicBezTo>
                    <a:pt x="333" y="1783"/>
                    <a:pt x="373" y="1793"/>
                    <a:pt x="363" y="1823"/>
                  </a:cubicBezTo>
                  <a:lnTo>
                    <a:pt x="891" y="2029"/>
                  </a:lnTo>
                  <a:lnTo>
                    <a:pt x="891" y="2029"/>
                  </a:lnTo>
                  <a:lnTo>
                    <a:pt x="403" y="1833"/>
                  </a:lnTo>
                  <a:cubicBezTo>
                    <a:pt x="433" y="1752"/>
                    <a:pt x="474" y="1682"/>
                    <a:pt x="474" y="1591"/>
                  </a:cubicBezTo>
                  <a:lnTo>
                    <a:pt x="585" y="1632"/>
                  </a:lnTo>
                  <a:cubicBezTo>
                    <a:pt x="574" y="1672"/>
                    <a:pt x="574" y="1723"/>
                    <a:pt x="594" y="1763"/>
                  </a:cubicBezTo>
                  <a:cubicBezTo>
                    <a:pt x="594" y="1744"/>
                    <a:pt x="597" y="1738"/>
                    <a:pt x="602" y="1738"/>
                  </a:cubicBezTo>
                  <a:cubicBezTo>
                    <a:pt x="611" y="1738"/>
                    <a:pt x="627" y="1761"/>
                    <a:pt x="643" y="1761"/>
                  </a:cubicBezTo>
                  <a:cubicBezTo>
                    <a:pt x="651" y="1761"/>
                    <a:pt x="658" y="1757"/>
                    <a:pt x="665" y="1743"/>
                  </a:cubicBezTo>
                  <a:lnTo>
                    <a:pt x="665" y="1743"/>
                  </a:lnTo>
                  <a:cubicBezTo>
                    <a:pt x="675" y="1772"/>
                    <a:pt x="665" y="1813"/>
                    <a:pt x="655" y="1853"/>
                  </a:cubicBezTo>
                  <a:cubicBezTo>
                    <a:pt x="655" y="1840"/>
                    <a:pt x="644" y="1837"/>
                    <a:pt x="630" y="1837"/>
                  </a:cubicBezTo>
                  <a:cubicBezTo>
                    <a:pt x="624" y="1837"/>
                    <a:pt x="617" y="1838"/>
                    <a:pt x="611" y="1838"/>
                  </a:cubicBezTo>
                  <a:cubicBezTo>
                    <a:pt x="592" y="1838"/>
                    <a:pt x="579" y="1833"/>
                    <a:pt x="605" y="1793"/>
                  </a:cubicBezTo>
                  <a:cubicBezTo>
                    <a:pt x="600" y="1792"/>
                    <a:pt x="597" y="1792"/>
                    <a:pt x="593" y="1792"/>
                  </a:cubicBezTo>
                  <a:cubicBezTo>
                    <a:pt x="553" y="1792"/>
                    <a:pt x="603" y="1845"/>
                    <a:pt x="585" y="1873"/>
                  </a:cubicBezTo>
                  <a:cubicBezTo>
                    <a:pt x="573" y="1856"/>
                    <a:pt x="562" y="1833"/>
                    <a:pt x="554" y="1815"/>
                  </a:cubicBezTo>
                  <a:lnTo>
                    <a:pt x="554" y="1815"/>
                  </a:lnTo>
                  <a:cubicBezTo>
                    <a:pt x="559" y="1838"/>
                    <a:pt x="549" y="1861"/>
                    <a:pt x="534" y="1884"/>
                  </a:cubicBezTo>
                  <a:lnTo>
                    <a:pt x="1259" y="2165"/>
                  </a:lnTo>
                  <a:cubicBezTo>
                    <a:pt x="1289" y="2135"/>
                    <a:pt x="1330" y="2125"/>
                    <a:pt x="1309" y="2095"/>
                  </a:cubicBezTo>
                  <a:cubicBezTo>
                    <a:pt x="1279" y="2045"/>
                    <a:pt x="1259" y="1984"/>
                    <a:pt x="1239" y="1924"/>
                  </a:cubicBezTo>
                  <a:cubicBezTo>
                    <a:pt x="1249" y="1913"/>
                    <a:pt x="1259" y="1913"/>
                    <a:pt x="1259" y="1913"/>
                  </a:cubicBezTo>
                  <a:lnTo>
                    <a:pt x="1531" y="2014"/>
                  </a:lnTo>
                  <a:cubicBezTo>
                    <a:pt x="1531" y="2014"/>
                    <a:pt x="1541" y="2004"/>
                    <a:pt x="1541" y="1994"/>
                  </a:cubicBezTo>
                  <a:lnTo>
                    <a:pt x="1561" y="2014"/>
                  </a:lnTo>
                  <a:lnTo>
                    <a:pt x="1571" y="2004"/>
                  </a:lnTo>
                  <a:lnTo>
                    <a:pt x="1551" y="1984"/>
                  </a:lnTo>
                  <a:cubicBezTo>
                    <a:pt x="1561" y="1964"/>
                    <a:pt x="1571" y="1934"/>
                    <a:pt x="1581" y="1904"/>
                  </a:cubicBezTo>
                  <a:lnTo>
                    <a:pt x="1601" y="1924"/>
                  </a:lnTo>
                  <a:cubicBezTo>
                    <a:pt x="1611" y="1924"/>
                    <a:pt x="1621" y="1913"/>
                    <a:pt x="1632" y="1904"/>
                  </a:cubicBezTo>
                  <a:cubicBezTo>
                    <a:pt x="1661" y="1924"/>
                    <a:pt x="1692" y="1934"/>
                    <a:pt x="1712" y="1944"/>
                  </a:cubicBezTo>
                  <a:cubicBezTo>
                    <a:pt x="1732" y="1944"/>
                    <a:pt x="1742" y="1934"/>
                    <a:pt x="1742" y="1913"/>
                  </a:cubicBezTo>
                  <a:cubicBezTo>
                    <a:pt x="1752" y="1893"/>
                    <a:pt x="1752" y="1873"/>
                    <a:pt x="1722" y="1853"/>
                  </a:cubicBezTo>
                  <a:cubicBezTo>
                    <a:pt x="1716" y="1855"/>
                    <a:pt x="1711" y="1856"/>
                    <a:pt x="1707" y="1856"/>
                  </a:cubicBezTo>
                  <a:cubicBezTo>
                    <a:pt x="1692" y="1856"/>
                    <a:pt x="1690" y="1841"/>
                    <a:pt x="1681" y="1833"/>
                  </a:cubicBezTo>
                  <a:lnTo>
                    <a:pt x="1681" y="1783"/>
                  </a:lnTo>
                  <a:lnTo>
                    <a:pt x="1742" y="1843"/>
                  </a:lnTo>
                  <a:cubicBezTo>
                    <a:pt x="1752" y="1833"/>
                    <a:pt x="1742" y="1823"/>
                    <a:pt x="1742" y="1823"/>
                  </a:cubicBezTo>
                  <a:lnTo>
                    <a:pt x="1742" y="1823"/>
                  </a:lnTo>
                  <a:cubicBezTo>
                    <a:pt x="1753" y="1828"/>
                    <a:pt x="1761" y="1831"/>
                    <a:pt x="1769" y="1831"/>
                  </a:cubicBezTo>
                  <a:cubicBezTo>
                    <a:pt x="1801" y="1831"/>
                    <a:pt x="1811" y="1793"/>
                    <a:pt x="1849" y="1792"/>
                  </a:cubicBezTo>
                  <a:lnTo>
                    <a:pt x="1849" y="1792"/>
                  </a:lnTo>
                  <a:cubicBezTo>
                    <a:pt x="1844" y="1791"/>
                    <a:pt x="1838" y="1788"/>
                    <a:pt x="1833" y="1783"/>
                  </a:cubicBezTo>
                  <a:lnTo>
                    <a:pt x="1863" y="1763"/>
                  </a:lnTo>
                  <a:lnTo>
                    <a:pt x="1863" y="1763"/>
                  </a:lnTo>
                  <a:cubicBezTo>
                    <a:pt x="1857" y="1766"/>
                    <a:pt x="1852" y="1767"/>
                    <a:pt x="1847" y="1767"/>
                  </a:cubicBezTo>
                  <a:cubicBezTo>
                    <a:pt x="1817" y="1767"/>
                    <a:pt x="1802" y="1720"/>
                    <a:pt x="1802" y="1702"/>
                  </a:cubicBezTo>
                  <a:cubicBezTo>
                    <a:pt x="1802" y="1694"/>
                    <a:pt x="1809" y="1679"/>
                    <a:pt x="1822" y="1679"/>
                  </a:cubicBezTo>
                  <a:cubicBezTo>
                    <a:pt x="1825" y="1679"/>
                    <a:pt x="1829" y="1680"/>
                    <a:pt x="1833" y="1682"/>
                  </a:cubicBezTo>
                  <a:lnTo>
                    <a:pt x="1833" y="1702"/>
                  </a:lnTo>
                  <a:cubicBezTo>
                    <a:pt x="1863" y="1692"/>
                    <a:pt x="1813" y="1632"/>
                    <a:pt x="1863" y="1622"/>
                  </a:cubicBezTo>
                  <a:cubicBezTo>
                    <a:pt x="1873" y="1632"/>
                    <a:pt x="1873" y="1642"/>
                    <a:pt x="1883" y="1642"/>
                  </a:cubicBezTo>
                  <a:cubicBezTo>
                    <a:pt x="1873" y="1622"/>
                    <a:pt x="1863" y="1602"/>
                    <a:pt x="1863" y="1582"/>
                  </a:cubicBezTo>
                  <a:lnTo>
                    <a:pt x="1863" y="1541"/>
                  </a:lnTo>
                  <a:lnTo>
                    <a:pt x="1873" y="1531"/>
                  </a:lnTo>
                  <a:lnTo>
                    <a:pt x="1883" y="1541"/>
                  </a:lnTo>
                  <a:lnTo>
                    <a:pt x="1906" y="1564"/>
                  </a:lnTo>
                  <a:lnTo>
                    <a:pt x="1906" y="1564"/>
                  </a:lnTo>
                  <a:cubicBezTo>
                    <a:pt x="1899" y="1556"/>
                    <a:pt x="1893" y="1549"/>
                    <a:pt x="1893" y="1541"/>
                  </a:cubicBezTo>
                  <a:lnTo>
                    <a:pt x="1922" y="1484"/>
                  </a:lnTo>
                  <a:lnTo>
                    <a:pt x="1922" y="1484"/>
                  </a:lnTo>
                  <a:cubicBezTo>
                    <a:pt x="1912" y="1502"/>
                    <a:pt x="1902" y="1512"/>
                    <a:pt x="1893" y="1531"/>
                  </a:cubicBezTo>
                  <a:cubicBezTo>
                    <a:pt x="1883" y="1481"/>
                    <a:pt x="1923" y="1430"/>
                    <a:pt x="1983" y="1400"/>
                  </a:cubicBezTo>
                  <a:cubicBezTo>
                    <a:pt x="1963" y="1400"/>
                    <a:pt x="1954" y="1400"/>
                    <a:pt x="1943" y="1390"/>
                  </a:cubicBezTo>
                  <a:cubicBezTo>
                    <a:pt x="1943" y="1368"/>
                    <a:pt x="1960" y="1358"/>
                    <a:pt x="1980" y="1358"/>
                  </a:cubicBezTo>
                  <a:cubicBezTo>
                    <a:pt x="1996" y="1358"/>
                    <a:pt x="2014" y="1366"/>
                    <a:pt x="2024" y="1380"/>
                  </a:cubicBezTo>
                  <a:cubicBezTo>
                    <a:pt x="1994" y="1320"/>
                    <a:pt x="2135" y="1280"/>
                    <a:pt x="2084" y="1209"/>
                  </a:cubicBezTo>
                  <a:lnTo>
                    <a:pt x="1974" y="1038"/>
                  </a:lnTo>
                  <a:cubicBezTo>
                    <a:pt x="1983" y="1028"/>
                    <a:pt x="1994" y="1018"/>
                    <a:pt x="1994" y="998"/>
                  </a:cubicBezTo>
                  <a:cubicBezTo>
                    <a:pt x="1994" y="998"/>
                    <a:pt x="1963" y="958"/>
                    <a:pt x="1943" y="917"/>
                  </a:cubicBezTo>
                  <a:cubicBezTo>
                    <a:pt x="1934" y="907"/>
                    <a:pt x="1934" y="897"/>
                    <a:pt x="1923" y="887"/>
                  </a:cubicBezTo>
                  <a:cubicBezTo>
                    <a:pt x="1934" y="887"/>
                    <a:pt x="1923" y="877"/>
                    <a:pt x="1913" y="867"/>
                  </a:cubicBezTo>
                  <a:cubicBezTo>
                    <a:pt x="1903" y="846"/>
                    <a:pt x="1893" y="837"/>
                    <a:pt x="1893" y="826"/>
                  </a:cubicBezTo>
                  <a:cubicBezTo>
                    <a:pt x="1903" y="826"/>
                    <a:pt x="1913" y="817"/>
                    <a:pt x="1913" y="806"/>
                  </a:cubicBezTo>
                  <a:cubicBezTo>
                    <a:pt x="1922" y="815"/>
                    <a:pt x="1931" y="839"/>
                    <a:pt x="1933" y="839"/>
                  </a:cubicBezTo>
                  <a:cubicBezTo>
                    <a:pt x="1933" y="839"/>
                    <a:pt x="1934" y="838"/>
                    <a:pt x="1934" y="837"/>
                  </a:cubicBezTo>
                  <a:cubicBezTo>
                    <a:pt x="1943" y="817"/>
                    <a:pt x="1943" y="796"/>
                    <a:pt x="1954" y="776"/>
                  </a:cubicBezTo>
                  <a:cubicBezTo>
                    <a:pt x="1954" y="786"/>
                    <a:pt x="1963" y="786"/>
                    <a:pt x="1974" y="796"/>
                  </a:cubicBezTo>
                  <a:cubicBezTo>
                    <a:pt x="1994" y="806"/>
                    <a:pt x="1994" y="817"/>
                    <a:pt x="1974" y="826"/>
                  </a:cubicBezTo>
                  <a:lnTo>
                    <a:pt x="1963" y="826"/>
                  </a:lnTo>
                  <a:cubicBezTo>
                    <a:pt x="1983" y="846"/>
                    <a:pt x="2014" y="867"/>
                    <a:pt x="2054" y="867"/>
                  </a:cubicBezTo>
                  <a:cubicBezTo>
                    <a:pt x="2044" y="867"/>
                    <a:pt x="2034" y="877"/>
                    <a:pt x="2034" y="877"/>
                  </a:cubicBezTo>
                  <a:cubicBezTo>
                    <a:pt x="2024" y="887"/>
                    <a:pt x="2014" y="887"/>
                    <a:pt x="2014" y="897"/>
                  </a:cubicBezTo>
                  <a:cubicBezTo>
                    <a:pt x="2024" y="907"/>
                    <a:pt x="2054" y="917"/>
                    <a:pt x="2044" y="937"/>
                  </a:cubicBezTo>
                  <a:cubicBezTo>
                    <a:pt x="2024" y="937"/>
                    <a:pt x="2014" y="927"/>
                    <a:pt x="2004" y="917"/>
                  </a:cubicBezTo>
                  <a:cubicBezTo>
                    <a:pt x="2004" y="897"/>
                    <a:pt x="2024" y="877"/>
                    <a:pt x="1974" y="867"/>
                  </a:cubicBezTo>
                  <a:cubicBezTo>
                    <a:pt x="1963" y="897"/>
                    <a:pt x="1963" y="907"/>
                    <a:pt x="1974" y="917"/>
                  </a:cubicBezTo>
                  <a:cubicBezTo>
                    <a:pt x="1963" y="937"/>
                    <a:pt x="1983" y="958"/>
                    <a:pt x="1994" y="978"/>
                  </a:cubicBezTo>
                  <a:lnTo>
                    <a:pt x="1994" y="998"/>
                  </a:lnTo>
                  <a:cubicBezTo>
                    <a:pt x="1994" y="998"/>
                    <a:pt x="2004" y="1028"/>
                    <a:pt x="2024" y="1048"/>
                  </a:cubicBezTo>
                  <a:cubicBezTo>
                    <a:pt x="2034" y="1068"/>
                    <a:pt x="2044" y="1098"/>
                    <a:pt x="2044" y="1098"/>
                  </a:cubicBezTo>
                  <a:lnTo>
                    <a:pt x="2084" y="1128"/>
                  </a:lnTo>
                  <a:lnTo>
                    <a:pt x="2084" y="1128"/>
                  </a:lnTo>
                  <a:lnTo>
                    <a:pt x="2074" y="1048"/>
                  </a:lnTo>
                  <a:lnTo>
                    <a:pt x="2074" y="1048"/>
                  </a:lnTo>
                  <a:cubicBezTo>
                    <a:pt x="2077" y="1053"/>
                    <a:pt x="2080" y="1055"/>
                    <a:pt x="2083" y="1055"/>
                  </a:cubicBezTo>
                  <a:cubicBezTo>
                    <a:pt x="2088" y="1055"/>
                    <a:pt x="2093" y="1051"/>
                    <a:pt x="2100" y="1051"/>
                  </a:cubicBezTo>
                  <a:cubicBezTo>
                    <a:pt x="2104" y="1051"/>
                    <a:pt x="2109" y="1053"/>
                    <a:pt x="2115" y="1058"/>
                  </a:cubicBezTo>
                  <a:cubicBezTo>
                    <a:pt x="2115" y="1058"/>
                    <a:pt x="2115" y="1028"/>
                    <a:pt x="2104" y="1028"/>
                  </a:cubicBezTo>
                  <a:lnTo>
                    <a:pt x="2095" y="1038"/>
                  </a:lnTo>
                  <a:cubicBezTo>
                    <a:pt x="2064" y="987"/>
                    <a:pt x="2034" y="987"/>
                    <a:pt x="2014" y="947"/>
                  </a:cubicBezTo>
                  <a:cubicBezTo>
                    <a:pt x="2024" y="947"/>
                    <a:pt x="2034" y="958"/>
                    <a:pt x="2044" y="967"/>
                  </a:cubicBezTo>
                  <a:cubicBezTo>
                    <a:pt x="2034" y="958"/>
                    <a:pt x="2044" y="958"/>
                    <a:pt x="2044" y="947"/>
                  </a:cubicBezTo>
                  <a:lnTo>
                    <a:pt x="2044" y="947"/>
                  </a:lnTo>
                  <a:cubicBezTo>
                    <a:pt x="2074" y="958"/>
                    <a:pt x="2034" y="978"/>
                    <a:pt x="2064" y="987"/>
                  </a:cubicBezTo>
                  <a:cubicBezTo>
                    <a:pt x="2074" y="987"/>
                    <a:pt x="2074" y="978"/>
                    <a:pt x="2074" y="967"/>
                  </a:cubicBezTo>
                  <a:cubicBezTo>
                    <a:pt x="2084" y="987"/>
                    <a:pt x="2095" y="1007"/>
                    <a:pt x="2115" y="1018"/>
                  </a:cubicBezTo>
                  <a:cubicBezTo>
                    <a:pt x="2064" y="978"/>
                    <a:pt x="2124" y="998"/>
                    <a:pt x="2144" y="987"/>
                  </a:cubicBezTo>
                  <a:cubicBezTo>
                    <a:pt x="2144" y="997"/>
                    <a:pt x="2160" y="1029"/>
                    <a:pt x="2171" y="1029"/>
                  </a:cubicBezTo>
                  <a:cubicBezTo>
                    <a:pt x="2173" y="1029"/>
                    <a:pt x="2174" y="1029"/>
                    <a:pt x="2175" y="1028"/>
                  </a:cubicBezTo>
                  <a:cubicBezTo>
                    <a:pt x="2166" y="1011"/>
                    <a:pt x="2165" y="960"/>
                    <a:pt x="2142" y="960"/>
                  </a:cubicBezTo>
                  <a:cubicBezTo>
                    <a:pt x="2137" y="960"/>
                    <a:pt x="2131" y="962"/>
                    <a:pt x="2124" y="967"/>
                  </a:cubicBezTo>
                  <a:lnTo>
                    <a:pt x="2124" y="947"/>
                  </a:lnTo>
                  <a:cubicBezTo>
                    <a:pt x="2135" y="947"/>
                    <a:pt x="2144" y="937"/>
                    <a:pt x="2144" y="927"/>
                  </a:cubicBezTo>
                  <a:lnTo>
                    <a:pt x="2144" y="907"/>
                  </a:lnTo>
                  <a:cubicBezTo>
                    <a:pt x="2155" y="927"/>
                    <a:pt x="2175" y="927"/>
                    <a:pt x="2205" y="958"/>
                  </a:cubicBezTo>
                  <a:cubicBezTo>
                    <a:pt x="2185" y="927"/>
                    <a:pt x="2165" y="907"/>
                    <a:pt x="2144" y="887"/>
                  </a:cubicBezTo>
                  <a:lnTo>
                    <a:pt x="2144" y="877"/>
                  </a:lnTo>
                  <a:cubicBezTo>
                    <a:pt x="2195" y="867"/>
                    <a:pt x="2256" y="877"/>
                    <a:pt x="2285" y="857"/>
                  </a:cubicBezTo>
                  <a:cubicBezTo>
                    <a:pt x="2265" y="846"/>
                    <a:pt x="2256" y="837"/>
                    <a:pt x="2235" y="826"/>
                  </a:cubicBezTo>
                  <a:cubicBezTo>
                    <a:pt x="2215" y="857"/>
                    <a:pt x="2185" y="867"/>
                    <a:pt x="2144" y="867"/>
                  </a:cubicBezTo>
                  <a:cubicBezTo>
                    <a:pt x="2155" y="846"/>
                    <a:pt x="2165" y="817"/>
                    <a:pt x="2175" y="796"/>
                  </a:cubicBezTo>
                  <a:lnTo>
                    <a:pt x="2235" y="826"/>
                  </a:lnTo>
                  <a:lnTo>
                    <a:pt x="2245" y="826"/>
                  </a:lnTo>
                  <a:cubicBezTo>
                    <a:pt x="2225" y="817"/>
                    <a:pt x="2195" y="806"/>
                    <a:pt x="2175" y="786"/>
                  </a:cubicBezTo>
                  <a:cubicBezTo>
                    <a:pt x="2185" y="766"/>
                    <a:pt x="2195" y="746"/>
                    <a:pt x="2205" y="716"/>
                  </a:cubicBezTo>
                  <a:cubicBezTo>
                    <a:pt x="2205" y="726"/>
                    <a:pt x="2205" y="736"/>
                    <a:pt x="2225" y="736"/>
                  </a:cubicBezTo>
                  <a:cubicBezTo>
                    <a:pt x="2235" y="726"/>
                    <a:pt x="2235" y="705"/>
                    <a:pt x="2245" y="696"/>
                  </a:cubicBezTo>
                  <a:lnTo>
                    <a:pt x="1963" y="544"/>
                  </a:lnTo>
                  <a:lnTo>
                    <a:pt x="1963" y="555"/>
                  </a:lnTo>
                  <a:lnTo>
                    <a:pt x="1782" y="454"/>
                  </a:lnTo>
                  <a:cubicBezTo>
                    <a:pt x="1782" y="454"/>
                    <a:pt x="1782" y="451"/>
                    <a:pt x="1780" y="448"/>
                  </a:cubicBezTo>
                  <a:lnTo>
                    <a:pt x="1780" y="448"/>
                  </a:lnTo>
                  <a:lnTo>
                    <a:pt x="1963" y="544"/>
                  </a:lnTo>
                  <a:lnTo>
                    <a:pt x="1963" y="535"/>
                  </a:lnTo>
                  <a:lnTo>
                    <a:pt x="1772" y="434"/>
                  </a:lnTo>
                  <a:cubicBezTo>
                    <a:pt x="1762" y="414"/>
                    <a:pt x="1752" y="403"/>
                    <a:pt x="1752" y="403"/>
                  </a:cubicBezTo>
                  <a:cubicBezTo>
                    <a:pt x="1742" y="403"/>
                    <a:pt x="1742" y="414"/>
                    <a:pt x="1742" y="414"/>
                  </a:cubicBezTo>
                  <a:lnTo>
                    <a:pt x="1702" y="394"/>
                  </a:lnTo>
                  <a:cubicBezTo>
                    <a:pt x="1712" y="383"/>
                    <a:pt x="1712" y="363"/>
                    <a:pt x="1712" y="333"/>
                  </a:cubicBezTo>
                  <a:cubicBezTo>
                    <a:pt x="1712" y="333"/>
                    <a:pt x="1702" y="323"/>
                    <a:pt x="1681" y="313"/>
                  </a:cubicBezTo>
                  <a:lnTo>
                    <a:pt x="1652" y="283"/>
                  </a:lnTo>
                  <a:cubicBezTo>
                    <a:pt x="1652" y="263"/>
                    <a:pt x="1641" y="242"/>
                    <a:pt x="1641" y="222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2586122" y="2938441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0" y="0"/>
                  </a:moveTo>
                  <a:cubicBezTo>
                    <a:pt x="0" y="10"/>
                    <a:pt x="10" y="10"/>
                    <a:pt x="21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2612222" y="293742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2637304" y="2936590"/>
              <a:ext cx="1944" cy="926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" y="0"/>
                  </a:moveTo>
                  <a:lnTo>
                    <a:pt x="1" y="10"/>
                  </a:lnTo>
                  <a:lnTo>
                    <a:pt x="21" y="10"/>
                  </a:lnTo>
                  <a:cubicBezTo>
                    <a:pt x="21" y="10"/>
                    <a:pt x="11" y="1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2611204" y="2937423"/>
              <a:ext cx="1944" cy="93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" y="1"/>
                  </a:lnTo>
                  <a:lnTo>
                    <a:pt x="11" y="1"/>
                  </a:lnTo>
                  <a:lnTo>
                    <a:pt x="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2636378" y="2937423"/>
              <a:ext cx="2869" cy="3887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1" y="1"/>
                  </a:moveTo>
                  <a:cubicBezTo>
                    <a:pt x="1" y="1"/>
                    <a:pt x="11" y="21"/>
                    <a:pt x="11" y="41"/>
                  </a:cubicBezTo>
                  <a:lnTo>
                    <a:pt x="31" y="41"/>
                  </a:lnTo>
                  <a:cubicBezTo>
                    <a:pt x="31" y="32"/>
                    <a:pt x="11" y="21"/>
                    <a:pt x="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2634527" y="2933721"/>
              <a:ext cx="6571" cy="3795"/>
            </a:xfrm>
            <a:custGeom>
              <a:avLst/>
              <a:gdLst/>
              <a:ahLst/>
              <a:cxnLst/>
              <a:rect l="l" t="t" r="r" b="b"/>
              <a:pathLst>
                <a:path w="71" h="41" extrusionOk="0">
                  <a:moveTo>
                    <a:pt x="41" y="1"/>
                  </a:moveTo>
                  <a:cubicBezTo>
                    <a:pt x="41" y="11"/>
                    <a:pt x="41" y="11"/>
                    <a:pt x="1" y="11"/>
                  </a:cubicBezTo>
                  <a:cubicBezTo>
                    <a:pt x="1" y="11"/>
                    <a:pt x="21" y="21"/>
                    <a:pt x="31" y="31"/>
                  </a:cubicBezTo>
                  <a:lnTo>
                    <a:pt x="31" y="21"/>
                  </a:lnTo>
                  <a:lnTo>
                    <a:pt x="51" y="41"/>
                  </a:lnTo>
                  <a:cubicBezTo>
                    <a:pt x="71" y="41"/>
                    <a:pt x="71" y="31"/>
                    <a:pt x="71" y="21"/>
                  </a:cubicBezTo>
                  <a:cubicBezTo>
                    <a:pt x="51" y="11"/>
                    <a:pt x="41" y="11"/>
                    <a:pt x="4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2604725" y="2938441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2607039" y="2910397"/>
              <a:ext cx="6016" cy="5738"/>
            </a:xfrm>
            <a:custGeom>
              <a:avLst/>
              <a:gdLst/>
              <a:ahLst/>
              <a:cxnLst/>
              <a:rect l="l" t="t" r="r" b="b"/>
              <a:pathLst>
                <a:path w="65" h="62" extrusionOk="0">
                  <a:moveTo>
                    <a:pt x="31" y="0"/>
                  </a:moveTo>
                  <a:cubicBezTo>
                    <a:pt x="27" y="0"/>
                    <a:pt x="22" y="1"/>
                    <a:pt x="16" y="1"/>
                  </a:cubicBezTo>
                  <a:cubicBezTo>
                    <a:pt x="0" y="33"/>
                    <a:pt x="15" y="40"/>
                    <a:pt x="32" y="51"/>
                  </a:cubicBezTo>
                  <a:lnTo>
                    <a:pt x="32" y="51"/>
                  </a:lnTo>
                  <a:cubicBezTo>
                    <a:pt x="21" y="30"/>
                    <a:pt x="64" y="0"/>
                    <a:pt x="31" y="0"/>
                  </a:cubicBezTo>
                  <a:close/>
                  <a:moveTo>
                    <a:pt x="32" y="51"/>
                  </a:moveTo>
                  <a:cubicBezTo>
                    <a:pt x="34" y="55"/>
                    <a:pt x="38" y="59"/>
                    <a:pt x="46" y="62"/>
                  </a:cubicBezTo>
                  <a:cubicBezTo>
                    <a:pt x="41" y="57"/>
                    <a:pt x="36" y="54"/>
                    <a:pt x="32" y="5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2678304" y="3079120"/>
              <a:ext cx="2962" cy="1944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21" y="0"/>
                  </a:moveTo>
                  <a:lnTo>
                    <a:pt x="1" y="20"/>
                  </a:lnTo>
                  <a:lnTo>
                    <a:pt x="31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2683857" y="3073474"/>
              <a:ext cx="2036" cy="1944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lnTo>
                    <a:pt x="19" y="3"/>
                  </a:lnTo>
                  <a:lnTo>
                    <a:pt x="19" y="3"/>
                  </a:lnTo>
                  <a:cubicBezTo>
                    <a:pt x="20" y="2"/>
                    <a:pt x="20" y="1"/>
                    <a:pt x="21" y="1"/>
                  </a:cubicBez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0" y="11"/>
                    <a:pt x="1" y="12"/>
                    <a:pt x="1" y="21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2681173" y="3075325"/>
              <a:ext cx="8422" cy="4443"/>
            </a:xfrm>
            <a:custGeom>
              <a:avLst/>
              <a:gdLst/>
              <a:ahLst/>
              <a:cxnLst/>
              <a:rect l="l" t="t" r="r" b="b"/>
              <a:pathLst>
                <a:path w="91" h="48" extrusionOk="0">
                  <a:moveTo>
                    <a:pt x="30" y="1"/>
                  </a:moveTo>
                  <a:lnTo>
                    <a:pt x="0" y="31"/>
                  </a:lnTo>
                  <a:cubicBezTo>
                    <a:pt x="25" y="37"/>
                    <a:pt x="49" y="47"/>
                    <a:pt x="67" y="47"/>
                  </a:cubicBezTo>
                  <a:cubicBezTo>
                    <a:pt x="78" y="47"/>
                    <a:pt x="87" y="43"/>
                    <a:pt x="90" y="3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2703293" y="3060239"/>
              <a:ext cx="3054" cy="3147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14" y="1"/>
                  </a:moveTo>
                  <a:cubicBezTo>
                    <a:pt x="0" y="1"/>
                    <a:pt x="23" y="24"/>
                    <a:pt x="23" y="33"/>
                  </a:cubicBezTo>
                  <a:cubicBezTo>
                    <a:pt x="33" y="23"/>
                    <a:pt x="33" y="13"/>
                    <a:pt x="23" y="3"/>
                  </a:cubicBezTo>
                  <a:cubicBezTo>
                    <a:pt x="19" y="1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2731429" y="3000821"/>
              <a:ext cx="2869" cy="1018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30" y="0"/>
                  </a:moveTo>
                  <a:cubicBezTo>
                    <a:pt x="10" y="0"/>
                    <a:pt x="10" y="0"/>
                    <a:pt x="1" y="1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2053207" y="3648039"/>
              <a:ext cx="21472" cy="18048"/>
            </a:xfrm>
            <a:custGeom>
              <a:avLst/>
              <a:gdLst/>
              <a:ahLst/>
              <a:cxnLst/>
              <a:rect l="l" t="t" r="r" b="b"/>
              <a:pathLst>
                <a:path w="232" h="195" extrusionOk="0">
                  <a:moveTo>
                    <a:pt x="10" y="114"/>
                  </a:moveTo>
                  <a:lnTo>
                    <a:pt x="10" y="114"/>
                  </a:lnTo>
                  <a:cubicBezTo>
                    <a:pt x="10" y="115"/>
                    <a:pt x="10" y="116"/>
                    <a:pt x="11" y="117"/>
                  </a:cubicBezTo>
                  <a:lnTo>
                    <a:pt x="11" y="117"/>
                  </a:lnTo>
                  <a:cubicBezTo>
                    <a:pt x="11" y="116"/>
                    <a:pt x="10" y="115"/>
                    <a:pt x="10" y="114"/>
                  </a:cubicBezTo>
                  <a:close/>
                  <a:moveTo>
                    <a:pt x="28" y="0"/>
                  </a:moveTo>
                  <a:cubicBezTo>
                    <a:pt x="24" y="0"/>
                    <a:pt x="18" y="1"/>
                    <a:pt x="10" y="4"/>
                  </a:cubicBezTo>
                  <a:cubicBezTo>
                    <a:pt x="1" y="4"/>
                    <a:pt x="41" y="54"/>
                    <a:pt x="30" y="64"/>
                  </a:cubicBezTo>
                  <a:lnTo>
                    <a:pt x="21" y="64"/>
                  </a:lnTo>
                  <a:cubicBezTo>
                    <a:pt x="41" y="74"/>
                    <a:pt x="41" y="105"/>
                    <a:pt x="41" y="125"/>
                  </a:cubicBezTo>
                  <a:cubicBezTo>
                    <a:pt x="31" y="125"/>
                    <a:pt x="14" y="125"/>
                    <a:pt x="11" y="117"/>
                  </a:cubicBezTo>
                  <a:lnTo>
                    <a:pt x="11" y="117"/>
                  </a:lnTo>
                  <a:cubicBezTo>
                    <a:pt x="19" y="156"/>
                    <a:pt x="37" y="163"/>
                    <a:pt x="58" y="163"/>
                  </a:cubicBezTo>
                  <a:cubicBezTo>
                    <a:pt x="71" y="163"/>
                    <a:pt x="84" y="160"/>
                    <a:pt x="97" y="160"/>
                  </a:cubicBezTo>
                  <a:cubicBezTo>
                    <a:pt x="117" y="160"/>
                    <a:pt x="137" y="166"/>
                    <a:pt x="151" y="195"/>
                  </a:cubicBezTo>
                  <a:lnTo>
                    <a:pt x="151" y="175"/>
                  </a:lnTo>
                  <a:cubicBezTo>
                    <a:pt x="142" y="154"/>
                    <a:pt x="162" y="134"/>
                    <a:pt x="171" y="134"/>
                  </a:cubicBezTo>
                  <a:lnTo>
                    <a:pt x="162" y="165"/>
                  </a:lnTo>
                  <a:lnTo>
                    <a:pt x="202" y="195"/>
                  </a:lnTo>
                  <a:cubicBezTo>
                    <a:pt x="191" y="185"/>
                    <a:pt x="191" y="134"/>
                    <a:pt x="212" y="134"/>
                  </a:cubicBezTo>
                  <a:lnTo>
                    <a:pt x="232" y="165"/>
                  </a:lnTo>
                  <a:lnTo>
                    <a:pt x="212" y="64"/>
                  </a:lnTo>
                  <a:lnTo>
                    <a:pt x="182" y="125"/>
                  </a:lnTo>
                  <a:cubicBezTo>
                    <a:pt x="151" y="102"/>
                    <a:pt x="161" y="90"/>
                    <a:pt x="142" y="90"/>
                  </a:cubicBezTo>
                  <a:cubicBezTo>
                    <a:pt x="135" y="90"/>
                    <a:pt x="126" y="92"/>
                    <a:pt x="111" y="94"/>
                  </a:cubicBezTo>
                  <a:cubicBezTo>
                    <a:pt x="79" y="86"/>
                    <a:pt x="92" y="59"/>
                    <a:pt x="119" y="59"/>
                  </a:cubicBezTo>
                  <a:cubicBezTo>
                    <a:pt x="126" y="59"/>
                    <a:pt x="134" y="60"/>
                    <a:pt x="142" y="64"/>
                  </a:cubicBezTo>
                  <a:lnTo>
                    <a:pt x="111" y="34"/>
                  </a:lnTo>
                  <a:cubicBezTo>
                    <a:pt x="91" y="14"/>
                    <a:pt x="71" y="14"/>
                    <a:pt x="71" y="14"/>
                  </a:cubicBezTo>
                  <a:lnTo>
                    <a:pt x="71" y="14"/>
                  </a:lnTo>
                  <a:cubicBezTo>
                    <a:pt x="71" y="14"/>
                    <a:pt x="81" y="24"/>
                    <a:pt x="81" y="34"/>
                  </a:cubicBezTo>
                  <a:lnTo>
                    <a:pt x="81" y="54"/>
                  </a:lnTo>
                  <a:cubicBezTo>
                    <a:pt x="28" y="54"/>
                    <a:pt x="60" y="0"/>
                    <a:pt x="28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2045803" y="3665994"/>
              <a:ext cx="30727" cy="42111"/>
            </a:xfrm>
            <a:custGeom>
              <a:avLst/>
              <a:gdLst/>
              <a:ahLst/>
              <a:cxnLst/>
              <a:rect l="l" t="t" r="r" b="b"/>
              <a:pathLst>
                <a:path w="332" h="455" extrusionOk="0">
                  <a:moveTo>
                    <a:pt x="231" y="1"/>
                  </a:moveTo>
                  <a:cubicBezTo>
                    <a:pt x="231" y="10"/>
                    <a:pt x="240" y="11"/>
                    <a:pt x="241" y="11"/>
                  </a:cubicBezTo>
                  <a:lnTo>
                    <a:pt x="241" y="11"/>
                  </a:lnTo>
                  <a:cubicBezTo>
                    <a:pt x="237" y="8"/>
                    <a:pt x="233" y="5"/>
                    <a:pt x="231" y="1"/>
                  </a:cubicBezTo>
                  <a:close/>
                  <a:moveTo>
                    <a:pt x="241" y="11"/>
                  </a:moveTo>
                  <a:lnTo>
                    <a:pt x="241" y="11"/>
                  </a:lnTo>
                  <a:cubicBezTo>
                    <a:pt x="241" y="11"/>
                    <a:pt x="241" y="11"/>
                    <a:pt x="241" y="11"/>
                  </a:cubicBezTo>
                  <a:lnTo>
                    <a:pt x="241" y="11"/>
                  </a:lnTo>
                  <a:lnTo>
                    <a:pt x="242" y="11"/>
                  </a:lnTo>
                  <a:cubicBezTo>
                    <a:pt x="242" y="11"/>
                    <a:pt x="242" y="11"/>
                    <a:pt x="241" y="11"/>
                  </a:cubicBezTo>
                  <a:close/>
                  <a:moveTo>
                    <a:pt x="222" y="1"/>
                  </a:moveTo>
                  <a:lnTo>
                    <a:pt x="211" y="21"/>
                  </a:lnTo>
                  <a:cubicBezTo>
                    <a:pt x="222" y="11"/>
                    <a:pt x="222" y="11"/>
                    <a:pt x="222" y="1"/>
                  </a:cubicBezTo>
                  <a:close/>
                  <a:moveTo>
                    <a:pt x="171" y="121"/>
                  </a:moveTo>
                  <a:lnTo>
                    <a:pt x="131" y="212"/>
                  </a:lnTo>
                  <a:cubicBezTo>
                    <a:pt x="141" y="192"/>
                    <a:pt x="161" y="152"/>
                    <a:pt x="171" y="121"/>
                  </a:cubicBezTo>
                  <a:close/>
                  <a:moveTo>
                    <a:pt x="241" y="11"/>
                  </a:moveTo>
                  <a:lnTo>
                    <a:pt x="211" y="21"/>
                  </a:lnTo>
                  <a:lnTo>
                    <a:pt x="161" y="31"/>
                  </a:lnTo>
                  <a:cubicBezTo>
                    <a:pt x="181" y="41"/>
                    <a:pt x="171" y="61"/>
                    <a:pt x="181" y="72"/>
                  </a:cubicBezTo>
                  <a:lnTo>
                    <a:pt x="121" y="51"/>
                  </a:lnTo>
                  <a:cubicBezTo>
                    <a:pt x="90" y="31"/>
                    <a:pt x="70" y="21"/>
                    <a:pt x="70" y="21"/>
                  </a:cubicBezTo>
                  <a:cubicBezTo>
                    <a:pt x="0" y="61"/>
                    <a:pt x="50" y="121"/>
                    <a:pt x="30" y="152"/>
                  </a:cubicBezTo>
                  <a:cubicBezTo>
                    <a:pt x="46" y="141"/>
                    <a:pt x="56" y="138"/>
                    <a:pt x="62" y="138"/>
                  </a:cubicBezTo>
                  <a:cubicBezTo>
                    <a:pt x="70" y="138"/>
                    <a:pt x="73" y="142"/>
                    <a:pt x="77" y="142"/>
                  </a:cubicBezTo>
                  <a:cubicBezTo>
                    <a:pt x="82" y="142"/>
                    <a:pt x="89" y="135"/>
                    <a:pt x="110" y="101"/>
                  </a:cubicBezTo>
                  <a:lnTo>
                    <a:pt x="171" y="121"/>
                  </a:lnTo>
                  <a:lnTo>
                    <a:pt x="191" y="121"/>
                  </a:lnTo>
                  <a:lnTo>
                    <a:pt x="181" y="192"/>
                  </a:lnTo>
                  <a:cubicBezTo>
                    <a:pt x="196" y="192"/>
                    <a:pt x="215" y="218"/>
                    <a:pt x="232" y="218"/>
                  </a:cubicBezTo>
                  <a:cubicBezTo>
                    <a:pt x="239" y="218"/>
                    <a:pt x="246" y="214"/>
                    <a:pt x="251" y="202"/>
                  </a:cubicBezTo>
                  <a:cubicBezTo>
                    <a:pt x="242" y="192"/>
                    <a:pt x="242" y="182"/>
                    <a:pt x="242" y="172"/>
                  </a:cubicBezTo>
                  <a:cubicBezTo>
                    <a:pt x="284" y="172"/>
                    <a:pt x="283" y="239"/>
                    <a:pt x="314" y="239"/>
                  </a:cubicBezTo>
                  <a:cubicBezTo>
                    <a:pt x="319" y="239"/>
                    <a:pt x="325" y="237"/>
                    <a:pt x="332" y="233"/>
                  </a:cubicBezTo>
                  <a:cubicBezTo>
                    <a:pt x="312" y="182"/>
                    <a:pt x="322" y="172"/>
                    <a:pt x="271" y="142"/>
                  </a:cubicBezTo>
                  <a:cubicBezTo>
                    <a:pt x="271" y="92"/>
                    <a:pt x="271" y="51"/>
                    <a:pt x="292" y="31"/>
                  </a:cubicBezTo>
                  <a:cubicBezTo>
                    <a:pt x="284" y="23"/>
                    <a:pt x="258" y="21"/>
                    <a:pt x="241" y="11"/>
                  </a:cubicBezTo>
                  <a:close/>
                  <a:moveTo>
                    <a:pt x="90" y="212"/>
                  </a:moveTo>
                  <a:lnTo>
                    <a:pt x="121" y="242"/>
                  </a:lnTo>
                  <a:lnTo>
                    <a:pt x="121" y="262"/>
                  </a:lnTo>
                  <a:lnTo>
                    <a:pt x="110" y="262"/>
                  </a:lnTo>
                  <a:lnTo>
                    <a:pt x="121" y="242"/>
                  </a:lnTo>
                  <a:lnTo>
                    <a:pt x="121" y="242"/>
                  </a:lnTo>
                  <a:cubicBezTo>
                    <a:pt x="110" y="253"/>
                    <a:pt x="110" y="253"/>
                    <a:pt x="110" y="262"/>
                  </a:cubicBezTo>
                  <a:cubicBezTo>
                    <a:pt x="90" y="262"/>
                    <a:pt x="70" y="242"/>
                    <a:pt x="81" y="222"/>
                  </a:cubicBezTo>
                  <a:lnTo>
                    <a:pt x="81" y="222"/>
                  </a:lnTo>
                  <a:cubicBezTo>
                    <a:pt x="75" y="228"/>
                    <a:pt x="69" y="230"/>
                    <a:pt x="63" y="230"/>
                  </a:cubicBezTo>
                  <a:cubicBezTo>
                    <a:pt x="48" y="230"/>
                    <a:pt x="33" y="214"/>
                    <a:pt x="23" y="214"/>
                  </a:cubicBezTo>
                  <a:cubicBezTo>
                    <a:pt x="17" y="214"/>
                    <a:pt x="13" y="218"/>
                    <a:pt x="10" y="233"/>
                  </a:cubicBezTo>
                  <a:cubicBezTo>
                    <a:pt x="40" y="323"/>
                    <a:pt x="70" y="394"/>
                    <a:pt x="171" y="454"/>
                  </a:cubicBezTo>
                  <a:cubicBezTo>
                    <a:pt x="151" y="394"/>
                    <a:pt x="121" y="333"/>
                    <a:pt x="141" y="283"/>
                  </a:cubicBezTo>
                  <a:lnTo>
                    <a:pt x="141" y="283"/>
                  </a:lnTo>
                  <a:lnTo>
                    <a:pt x="191" y="303"/>
                  </a:lnTo>
                  <a:cubicBezTo>
                    <a:pt x="151" y="353"/>
                    <a:pt x="191" y="383"/>
                    <a:pt x="191" y="444"/>
                  </a:cubicBezTo>
                  <a:lnTo>
                    <a:pt x="211" y="323"/>
                  </a:lnTo>
                  <a:cubicBezTo>
                    <a:pt x="223" y="298"/>
                    <a:pt x="234" y="289"/>
                    <a:pt x="243" y="289"/>
                  </a:cubicBezTo>
                  <a:cubicBezTo>
                    <a:pt x="256" y="289"/>
                    <a:pt x="266" y="309"/>
                    <a:pt x="271" y="333"/>
                  </a:cubicBezTo>
                  <a:cubicBezTo>
                    <a:pt x="271" y="323"/>
                    <a:pt x="271" y="313"/>
                    <a:pt x="282" y="313"/>
                  </a:cubicBezTo>
                  <a:cubicBezTo>
                    <a:pt x="268" y="313"/>
                    <a:pt x="233" y="253"/>
                    <a:pt x="218" y="253"/>
                  </a:cubicBezTo>
                  <a:cubicBezTo>
                    <a:pt x="211" y="253"/>
                    <a:pt x="208" y="263"/>
                    <a:pt x="211" y="293"/>
                  </a:cubicBezTo>
                  <a:cubicBezTo>
                    <a:pt x="207" y="294"/>
                    <a:pt x="204" y="294"/>
                    <a:pt x="200" y="294"/>
                  </a:cubicBezTo>
                  <a:cubicBezTo>
                    <a:pt x="153" y="294"/>
                    <a:pt x="169" y="231"/>
                    <a:pt x="151" y="212"/>
                  </a:cubicBezTo>
                  <a:cubicBezTo>
                    <a:pt x="151" y="217"/>
                    <a:pt x="148" y="220"/>
                    <a:pt x="145" y="220"/>
                  </a:cubicBezTo>
                  <a:cubicBezTo>
                    <a:pt x="141" y="220"/>
                    <a:pt x="136" y="217"/>
                    <a:pt x="131" y="212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2198514" y="3649242"/>
              <a:ext cx="2869" cy="11291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1" y="1"/>
                  </a:moveTo>
                  <a:cubicBezTo>
                    <a:pt x="1" y="31"/>
                    <a:pt x="11" y="71"/>
                    <a:pt x="21" y="121"/>
                  </a:cubicBezTo>
                  <a:lnTo>
                    <a:pt x="31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2224614" y="3752900"/>
              <a:ext cx="1018" cy="74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6" y="1"/>
                  </a:moveTo>
                  <a:cubicBezTo>
                    <a:pt x="3" y="1"/>
                    <a:pt x="1" y="3"/>
                    <a:pt x="1" y="8"/>
                  </a:cubicBezTo>
                  <a:lnTo>
                    <a:pt x="10" y="8"/>
                  </a:ln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2192961" y="3801120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2038307" y="3594081"/>
              <a:ext cx="211575" cy="233232"/>
            </a:xfrm>
            <a:custGeom>
              <a:avLst/>
              <a:gdLst/>
              <a:ahLst/>
              <a:cxnLst/>
              <a:rect l="l" t="t" r="r" b="b"/>
              <a:pathLst>
                <a:path w="2286" h="2520" extrusionOk="0">
                  <a:moveTo>
                    <a:pt x="584" y="285"/>
                  </a:moveTo>
                  <a:lnTo>
                    <a:pt x="514" y="355"/>
                  </a:lnTo>
                  <a:cubicBezTo>
                    <a:pt x="534" y="345"/>
                    <a:pt x="564" y="315"/>
                    <a:pt x="584" y="285"/>
                  </a:cubicBezTo>
                  <a:close/>
                  <a:moveTo>
                    <a:pt x="1269" y="43"/>
                  </a:moveTo>
                  <a:lnTo>
                    <a:pt x="2235" y="506"/>
                  </a:lnTo>
                  <a:cubicBezTo>
                    <a:pt x="2235" y="516"/>
                    <a:pt x="2245" y="526"/>
                    <a:pt x="2245" y="526"/>
                  </a:cubicBezTo>
                  <a:cubicBezTo>
                    <a:pt x="2238" y="534"/>
                    <a:pt x="2232" y="537"/>
                    <a:pt x="2227" y="537"/>
                  </a:cubicBezTo>
                  <a:cubicBezTo>
                    <a:pt x="2218" y="537"/>
                    <a:pt x="2211" y="526"/>
                    <a:pt x="2205" y="506"/>
                  </a:cubicBezTo>
                  <a:lnTo>
                    <a:pt x="1289" y="73"/>
                  </a:lnTo>
                  <a:cubicBezTo>
                    <a:pt x="1258" y="104"/>
                    <a:pt x="1208" y="144"/>
                    <a:pt x="1188" y="174"/>
                  </a:cubicBezTo>
                  <a:cubicBezTo>
                    <a:pt x="1170" y="198"/>
                    <a:pt x="1162" y="212"/>
                    <a:pt x="1173" y="212"/>
                  </a:cubicBezTo>
                  <a:cubicBezTo>
                    <a:pt x="1180" y="212"/>
                    <a:pt x="1194" y="206"/>
                    <a:pt x="1218" y="194"/>
                  </a:cubicBezTo>
                  <a:lnTo>
                    <a:pt x="1218" y="194"/>
                  </a:lnTo>
                  <a:lnTo>
                    <a:pt x="1188" y="224"/>
                  </a:lnTo>
                  <a:lnTo>
                    <a:pt x="1138" y="214"/>
                  </a:lnTo>
                  <a:cubicBezTo>
                    <a:pt x="1178" y="164"/>
                    <a:pt x="1229" y="93"/>
                    <a:pt x="1269" y="43"/>
                  </a:cubicBezTo>
                  <a:close/>
                  <a:moveTo>
                    <a:pt x="1319" y="556"/>
                  </a:moveTo>
                  <a:lnTo>
                    <a:pt x="1319" y="556"/>
                  </a:lnTo>
                  <a:cubicBezTo>
                    <a:pt x="1331" y="560"/>
                    <a:pt x="1343" y="566"/>
                    <a:pt x="1356" y="572"/>
                  </a:cubicBezTo>
                  <a:lnTo>
                    <a:pt x="1356" y="572"/>
                  </a:lnTo>
                  <a:cubicBezTo>
                    <a:pt x="1343" y="567"/>
                    <a:pt x="1329" y="562"/>
                    <a:pt x="1319" y="556"/>
                  </a:cubicBezTo>
                  <a:close/>
                  <a:moveTo>
                    <a:pt x="1409" y="594"/>
                  </a:moveTo>
                  <a:cubicBezTo>
                    <a:pt x="1412" y="595"/>
                    <a:pt x="1416" y="596"/>
                    <a:pt x="1419" y="597"/>
                  </a:cubicBezTo>
                  <a:cubicBezTo>
                    <a:pt x="1416" y="597"/>
                    <a:pt x="1412" y="595"/>
                    <a:pt x="1409" y="594"/>
                  </a:cubicBezTo>
                  <a:close/>
                  <a:moveTo>
                    <a:pt x="1258" y="435"/>
                  </a:moveTo>
                  <a:cubicBezTo>
                    <a:pt x="1275" y="452"/>
                    <a:pt x="1291" y="469"/>
                    <a:pt x="1314" y="469"/>
                  </a:cubicBezTo>
                  <a:cubicBezTo>
                    <a:pt x="1319" y="469"/>
                    <a:pt x="1324" y="468"/>
                    <a:pt x="1329" y="466"/>
                  </a:cubicBezTo>
                  <a:cubicBezTo>
                    <a:pt x="1339" y="496"/>
                    <a:pt x="1339" y="496"/>
                    <a:pt x="1339" y="506"/>
                  </a:cubicBezTo>
                  <a:lnTo>
                    <a:pt x="1349" y="506"/>
                  </a:lnTo>
                  <a:cubicBezTo>
                    <a:pt x="1339" y="506"/>
                    <a:pt x="1339" y="506"/>
                    <a:pt x="1339" y="516"/>
                  </a:cubicBezTo>
                  <a:cubicBezTo>
                    <a:pt x="1329" y="516"/>
                    <a:pt x="1329" y="526"/>
                    <a:pt x="1319" y="526"/>
                  </a:cubicBezTo>
                  <a:cubicBezTo>
                    <a:pt x="1319" y="526"/>
                    <a:pt x="1319" y="536"/>
                    <a:pt x="1309" y="536"/>
                  </a:cubicBezTo>
                  <a:lnTo>
                    <a:pt x="1309" y="506"/>
                  </a:lnTo>
                  <a:lnTo>
                    <a:pt x="1319" y="526"/>
                  </a:lnTo>
                  <a:cubicBezTo>
                    <a:pt x="1319" y="516"/>
                    <a:pt x="1329" y="516"/>
                    <a:pt x="1329" y="506"/>
                  </a:cubicBezTo>
                  <a:lnTo>
                    <a:pt x="1339" y="506"/>
                  </a:lnTo>
                  <a:cubicBezTo>
                    <a:pt x="1319" y="496"/>
                    <a:pt x="1299" y="496"/>
                    <a:pt x="1279" y="496"/>
                  </a:cubicBezTo>
                  <a:cubicBezTo>
                    <a:pt x="1258" y="496"/>
                    <a:pt x="1249" y="486"/>
                    <a:pt x="1229" y="486"/>
                  </a:cubicBezTo>
                  <a:lnTo>
                    <a:pt x="1229" y="516"/>
                  </a:lnTo>
                  <a:cubicBezTo>
                    <a:pt x="1215" y="520"/>
                    <a:pt x="1205" y="522"/>
                    <a:pt x="1198" y="522"/>
                  </a:cubicBezTo>
                  <a:cubicBezTo>
                    <a:pt x="1186" y="522"/>
                    <a:pt x="1188" y="513"/>
                    <a:pt x="1208" y="486"/>
                  </a:cubicBezTo>
                  <a:lnTo>
                    <a:pt x="1178" y="486"/>
                  </a:lnTo>
                  <a:cubicBezTo>
                    <a:pt x="1178" y="486"/>
                    <a:pt x="1168" y="496"/>
                    <a:pt x="1158" y="496"/>
                  </a:cubicBezTo>
                  <a:cubicBezTo>
                    <a:pt x="1168" y="506"/>
                    <a:pt x="1168" y="516"/>
                    <a:pt x="1178" y="526"/>
                  </a:cubicBezTo>
                  <a:lnTo>
                    <a:pt x="1229" y="526"/>
                  </a:lnTo>
                  <a:cubicBezTo>
                    <a:pt x="1238" y="526"/>
                    <a:pt x="1249" y="526"/>
                    <a:pt x="1249" y="536"/>
                  </a:cubicBezTo>
                  <a:lnTo>
                    <a:pt x="1249" y="526"/>
                  </a:lnTo>
                  <a:cubicBezTo>
                    <a:pt x="1269" y="536"/>
                    <a:pt x="1289" y="547"/>
                    <a:pt x="1309" y="547"/>
                  </a:cubicBezTo>
                  <a:lnTo>
                    <a:pt x="1299" y="547"/>
                  </a:lnTo>
                  <a:cubicBezTo>
                    <a:pt x="1289" y="547"/>
                    <a:pt x="1269" y="536"/>
                    <a:pt x="1249" y="536"/>
                  </a:cubicBezTo>
                  <a:cubicBezTo>
                    <a:pt x="1258" y="536"/>
                    <a:pt x="1258" y="547"/>
                    <a:pt x="1258" y="556"/>
                  </a:cubicBezTo>
                  <a:cubicBezTo>
                    <a:pt x="1269" y="567"/>
                    <a:pt x="1269" y="576"/>
                    <a:pt x="1279" y="587"/>
                  </a:cubicBezTo>
                  <a:cubicBezTo>
                    <a:pt x="1269" y="597"/>
                    <a:pt x="1258" y="597"/>
                    <a:pt x="1258" y="607"/>
                  </a:cubicBezTo>
                  <a:lnTo>
                    <a:pt x="1218" y="597"/>
                  </a:lnTo>
                  <a:cubicBezTo>
                    <a:pt x="1218" y="587"/>
                    <a:pt x="1208" y="567"/>
                    <a:pt x="1208" y="556"/>
                  </a:cubicBezTo>
                  <a:lnTo>
                    <a:pt x="1198" y="556"/>
                  </a:lnTo>
                  <a:cubicBezTo>
                    <a:pt x="1188" y="556"/>
                    <a:pt x="1178" y="547"/>
                    <a:pt x="1168" y="547"/>
                  </a:cubicBezTo>
                  <a:cubicBezTo>
                    <a:pt x="1148" y="547"/>
                    <a:pt x="1148" y="567"/>
                    <a:pt x="1148" y="576"/>
                  </a:cubicBezTo>
                  <a:lnTo>
                    <a:pt x="1128" y="567"/>
                  </a:lnTo>
                  <a:lnTo>
                    <a:pt x="1128" y="556"/>
                  </a:lnTo>
                  <a:cubicBezTo>
                    <a:pt x="1138" y="547"/>
                    <a:pt x="1138" y="536"/>
                    <a:pt x="1148" y="526"/>
                  </a:cubicBezTo>
                  <a:cubicBezTo>
                    <a:pt x="1148" y="516"/>
                    <a:pt x="1158" y="506"/>
                    <a:pt x="1158" y="496"/>
                  </a:cubicBezTo>
                  <a:cubicBezTo>
                    <a:pt x="1158" y="496"/>
                    <a:pt x="1148" y="486"/>
                    <a:pt x="1148" y="476"/>
                  </a:cubicBezTo>
                  <a:cubicBezTo>
                    <a:pt x="1158" y="476"/>
                    <a:pt x="1168" y="476"/>
                    <a:pt x="1178" y="486"/>
                  </a:cubicBezTo>
                  <a:cubicBezTo>
                    <a:pt x="1183" y="481"/>
                    <a:pt x="1188" y="478"/>
                    <a:pt x="1193" y="478"/>
                  </a:cubicBezTo>
                  <a:cubicBezTo>
                    <a:pt x="1198" y="478"/>
                    <a:pt x="1203" y="481"/>
                    <a:pt x="1208" y="486"/>
                  </a:cubicBezTo>
                  <a:lnTo>
                    <a:pt x="1229" y="486"/>
                  </a:lnTo>
                  <a:cubicBezTo>
                    <a:pt x="1238" y="466"/>
                    <a:pt x="1238" y="446"/>
                    <a:pt x="1249" y="435"/>
                  </a:cubicBezTo>
                  <a:close/>
                  <a:moveTo>
                    <a:pt x="1460" y="607"/>
                  </a:moveTo>
                  <a:cubicBezTo>
                    <a:pt x="1470" y="617"/>
                    <a:pt x="1490" y="627"/>
                    <a:pt x="1500" y="627"/>
                  </a:cubicBezTo>
                  <a:lnTo>
                    <a:pt x="1500" y="627"/>
                  </a:lnTo>
                  <a:cubicBezTo>
                    <a:pt x="1490" y="627"/>
                    <a:pt x="1470" y="617"/>
                    <a:pt x="1460" y="617"/>
                  </a:cubicBezTo>
                  <a:lnTo>
                    <a:pt x="1460" y="607"/>
                  </a:lnTo>
                  <a:close/>
                  <a:moveTo>
                    <a:pt x="695" y="647"/>
                  </a:moveTo>
                  <a:lnTo>
                    <a:pt x="695" y="657"/>
                  </a:lnTo>
                  <a:lnTo>
                    <a:pt x="675" y="657"/>
                  </a:lnTo>
                  <a:cubicBezTo>
                    <a:pt x="685" y="657"/>
                    <a:pt x="695" y="647"/>
                    <a:pt x="695" y="647"/>
                  </a:cubicBezTo>
                  <a:close/>
                  <a:moveTo>
                    <a:pt x="1772" y="489"/>
                  </a:moveTo>
                  <a:lnTo>
                    <a:pt x="1833" y="516"/>
                  </a:lnTo>
                  <a:cubicBezTo>
                    <a:pt x="1823" y="543"/>
                    <a:pt x="1837" y="576"/>
                    <a:pt x="1854" y="591"/>
                  </a:cubicBezTo>
                  <a:lnTo>
                    <a:pt x="1854" y="591"/>
                  </a:lnTo>
                  <a:lnTo>
                    <a:pt x="1833" y="576"/>
                  </a:lnTo>
                  <a:lnTo>
                    <a:pt x="1833" y="576"/>
                  </a:lnTo>
                  <a:cubicBezTo>
                    <a:pt x="1859" y="623"/>
                    <a:pt x="1825" y="648"/>
                    <a:pt x="1795" y="648"/>
                  </a:cubicBezTo>
                  <a:cubicBezTo>
                    <a:pt x="1779" y="648"/>
                    <a:pt x="1765" y="641"/>
                    <a:pt x="1762" y="627"/>
                  </a:cubicBezTo>
                  <a:lnTo>
                    <a:pt x="1762" y="637"/>
                  </a:lnTo>
                  <a:cubicBezTo>
                    <a:pt x="1762" y="637"/>
                    <a:pt x="1782" y="667"/>
                    <a:pt x="1812" y="697"/>
                  </a:cubicBezTo>
                  <a:lnTo>
                    <a:pt x="1772" y="677"/>
                  </a:lnTo>
                  <a:lnTo>
                    <a:pt x="1822" y="717"/>
                  </a:lnTo>
                  <a:cubicBezTo>
                    <a:pt x="1848" y="752"/>
                    <a:pt x="1867" y="779"/>
                    <a:pt x="1878" y="799"/>
                  </a:cubicBezTo>
                  <a:lnTo>
                    <a:pt x="1878" y="799"/>
                  </a:lnTo>
                  <a:cubicBezTo>
                    <a:pt x="1876" y="798"/>
                    <a:pt x="1875" y="798"/>
                    <a:pt x="1873" y="798"/>
                  </a:cubicBezTo>
                  <a:cubicBezTo>
                    <a:pt x="1873" y="798"/>
                    <a:pt x="1862" y="798"/>
                    <a:pt x="1862" y="788"/>
                  </a:cubicBezTo>
                  <a:lnTo>
                    <a:pt x="1853" y="788"/>
                  </a:lnTo>
                  <a:lnTo>
                    <a:pt x="1853" y="778"/>
                  </a:lnTo>
                  <a:lnTo>
                    <a:pt x="1842" y="778"/>
                  </a:lnTo>
                  <a:lnTo>
                    <a:pt x="1842" y="768"/>
                  </a:lnTo>
                  <a:lnTo>
                    <a:pt x="1833" y="768"/>
                  </a:lnTo>
                  <a:lnTo>
                    <a:pt x="1833" y="758"/>
                  </a:lnTo>
                  <a:lnTo>
                    <a:pt x="1822" y="758"/>
                  </a:lnTo>
                  <a:lnTo>
                    <a:pt x="1822" y="748"/>
                  </a:lnTo>
                  <a:cubicBezTo>
                    <a:pt x="1792" y="737"/>
                    <a:pt x="1752" y="728"/>
                    <a:pt x="1712" y="708"/>
                  </a:cubicBezTo>
                  <a:lnTo>
                    <a:pt x="1712" y="677"/>
                  </a:lnTo>
                  <a:lnTo>
                    <a:pt x="1701" y="677"/>
                  </a:lnTo>
                  <a:lnTo>
                    <a:pt x="1681" y="657"/>
                  </a:lnTo>
                  <a:lnTo>
                    <a:pt x="1692" y="647"/>
                  </a:lnTo>
                  <a:cubicBezTo>
                    <a:pt x="1701" y="647"/>
                    <a:pt x="1701" y="647"/>
                    <a:pt x="1701" y="657"/>
                  </a:cubicBezTo>
                  <a:lnTo>
                    <a:pt x="1701" y="637"/>
                  </a:lnTo>
                  <a:cubicBezTo>
                    <a:pt x="1701" y="617"/>
                    <a:pt x="1712" y="607"/>
                    <a:pt x="1721" y="587"/>
                  </a:cubicBezTo>
                  <a:lnTo>
                    <a:pt x="1732" y="597"/>
                  </a:lnTo>
                  <a:cubicBezTo>
                    <a:pt x="1721" y="587"/>
                    <a:pt x="1721" y="587"/>
                    <a:pt x="1721" y="576"/>
                  </a:cubicBezTo>
                  <a:lnTo>
                    <a:pt x="1721" y="567"/>
                  </a:lnTo>
                  <a:cubicBezTo>
                    <a:pt x="1751" y="557"/>
                    <a:pt x="1771" y="528"/>
                    <a:pt x="1772" y="489"/>
                  </a:cubicBezTo>
                  <a:close/>
                  <a:moveTo>
                    <a:pt x="1299" y="84"/>
                  </a:moveTo>
                  <a:lnTo>
                    <a:pt x="2184" y="506"/>
                  </a:lnTo>
                  <a:lnTo>
                    <a:pt x="2184" y="536"/>
                  </a:lnTo>
                  <a:cubicBezTo>
                    <a:pt x="2184" y="536"/>
                    <a:pt x="2184" y="576"/>
                    <a:pt x="2175" y="607"/>
                  </a:cubicBezTo>
                  <a:cubicBezTo>
                    <a:pt x="2164" y="657"/>
                    <a:pt x="2155" y="677"/>
                    <a:pt x="2155" y="677"/>
                  </a:cubicBezTo>
                  <a:cubicBezTo>
                    <a:pt x="2155" y="677"/>
                    <a:pt x="2175" y="688"/>
                    <a:pt x="2195" y="708"/>
                  </a:cubicBezTo>
                  <a:cubicBezTo>
                    <a:pt x="2215" y="717"/>
                    <a:pt x="2235" y="737"/>
                    <a:pt x="2235" y="737"/>
                  </a:cubicBezTo>
                  <a:cubicBezTo>
                    <a:pt x="2233" y="754"/>
                    <a:pt x="2228" y="760"/>
                    <a:pt x="2222" y="760"/>
                  </a:cubicBezTo>
                  <a:cubicBezTo>
                    <a:pt x="2211" y="760"/>
                    <a:pt x="2197" y="741"/>
                    <a:pt x="2185" y="741"/>
                  </a:cubicBezTo>
                  <a:cubicBezTo>
                    <a:pt x="2175" y="741"/>
                    <a:pt x="2168" y="752"/>
                    <a:pt x="2164" y="788"/>
                  </a:cubicBezTo>
                  <a:cubicBezTo>
                    <a:pt x="2195" y="828"/>
                    <a:pt x="2144" y="878"/>
                    <a:pt x="2164" y="909"/>
                  </a:cubicBezTo>
                  <a:cubicBezTo>
                    <a:pt x="2160" y="905"/>
                    <a:pt x="2154" y="902"/>
                    <a:pt x="2148" y="902"/>
                  </a:cubicBezTo>
                  <a:cubicBezTo>
                    <a:pt x="2140" y="902"/>
                    <a:pt x="2130" y="907"/>
                    <a:pt x="2124" y="919"/>
                  </a:cubicBezTo>
                  <a:lnTo>
                    <a:pt x="2104" y="919"/>
                  </a:lnTo>
                  <a:cubicBezTo>
                    <a:pt x="2104" y="909"/>
                    <a:pt x="2104" y="909"/>
                    <a:pt x="2084" y="909"/>
                  </a:cubicBezTo>
                  <a:cubicBezTo>
                    <a:pt x="2074" y="898"/>
                    <a:pt x="2064" y="898"/>
                    <a:pt x="2044" y="898"/>
                  </a:cubicBezTo>
                  <a:lnTo>
                    <a:pt x="2044" y="889"/>
                  </a:lnTo>
                  <a:lnTo>
                    <a:pt x="2034" y="889"/>
                  </a:lnTo>
                  <a:cubicBezTo>
                    <a:pt x="2023" y="878"/>
                    <a:pt x="2003" y="878"/>
                    <a:pt x="1994" y="869"/>
                  </a:cubicBezTo>
                  <a:lnTo>
                    <a:pt x="1983" y="869"/>
                  </a:lnTo>
                  <a:lnTo>
                    <a:pt x="1973" y="858"/>
                  </a:lnTo>
                  <a:lnTo>
                    <a:pt x="1963" y="858"/>
                  </a:lnTo>
                  <a:cubicBezTo>
                    <a:pt x="1953" y="849"/>
                    <a:pt x="1943" y="849"/>
                    <a:pt x="1933" y="838"/>
                  </a:cubicBezTo>
                  <a:lnTo>
                    <a:pt x="1923" y="838"/>
                  </a:lnTo>
                  <a:lnTo>
                    <a:pt x="1913" y="828"/>
                  </a:lnTo>
                  <a:lnTo>
                    <a:pt x="1903" y="818"/>
                  </a:lnTo>
                  <a:lnTo>
                    <a:pt x="1903" y="818"/>
                  </a:lnTo>
                  <a:cubicBezTo>
                    <a:pt x="1903" y="818"/>
                    <a:pt x="1913" y="818"/>
                    <a:pt x="1913" y="828"/>
                  </a:cubicBezTo>
                  <a:lnTo>
                    <a:pt x="1913" y="818"/>
                  </a:lnTo>
                  <a:lnTo>
                    <a:pt x="1903" y="818"/>
                  </a:lnTo>
                  <a:lnTo>
                    <a:pt x="1893" y="808"/>
                  </a:lnTo>
                  <a:cubicBezTo>
                    <a:pt x="1913" y="758"/>
                    <a:pt x="1842" y="758"/>
                    <a:pt x="1853" y="688"/>
                  </a:cubicBezTo>
                  <a:lnTo>
                    <a:pt x="1853" y="688"/>
                  </a:lnTo>
                  <a:cubicBezTo>
                    <a:pt x="1853" y="717"/>
                    <a:pt x="1873" y="728"/>
                    <a:pt x="1882" y="728"/>
                  </a:cubicBezTo>
                  <a:cubicBezTo>
                    <a:pt x="1882" y="697"/>
                    <a:pt x="1893" y="657"/>
                    <a:pt x="1893" y="627"/>
                  </a:cubicBezTo>
                  <a:cubicBezTo>
                    <a:pt x="1903" y="597"/>
                    <a:pt x="1903" y="547"/>
                    <a:pt x="1903" y="516"/>
                  </a:cubicBezTo>
                  <a:lnTo>
                    <a:pt x="1701" y="415"/>
                  </a:lnTo>
                  <a:cubicBezTo>
                    <a:pt x="1692" y="375"/>
                    <a:pt x="1661" y="335"/>
                    <a:pt x="1651" y="295"/>
                  </a:cubicBezTo>
                  <a:lnTo>
                    <a:pt x="1299" y="245"/>
                  </a:lnTo>
                  <a:cubicBezTo>
                    <a:pt x="1299" y="234"/>
                    <a:pt x="1289" y="224"/>
                    <a:pt x="1289" y="224"/>
                  </a:cubicBezTo>
                  <a:cubicBezTo>
                    <a:pt x="1258" y="204"/>
                    <a:pt x="1218" y="184"/>
                    <a:pt x="1299" y="84"/>
                  </a:cubicBezTo>
                  <a:close/>
                  <a:moveTo>
                    <a:pt x="1953" y="919"/>
                  </a:moveTo>
                  <a:lnTo>
                    <a:pt x="1958" y="925"/>
                  </a:lnTo>
                  <a:lnTo>
                    <a:pt x="1958" y="925"/>
                  </a:lnTo>
                  <a:cubicBezTo>
                    <a:pt x="1957" y="923"/>
                    <a:pt x="1955" y="921"/>
                    <a:pt x="1953" y="919"/>
                  </a:cubicBezTo>
                  <a:close/>
                  <a:moveTo>
                    <a:pt x="2104" y="969"/>
                  </a:moveTo>
                  <a:cubicBezTo>
                    <a:pt x="2114" y="969"/>
                    <a:pt x="2124" y="979"/>
                    <a:pt x="2124" y="979"/>
                  </a:cubicBezTo>
                  <a:cubicBezTo>
                    <a:pt x="2114" y="979"/>
                    <a:pt x="2114" y="979"/>
                    <a:pt x="2104" y="969"/>
                  </a:cubicBezTo>
                  <a:close/>
                  <a:moveTo>
                    <a:pt x="1923" y="858"/>
                  </a:moveTo>
                  <a:cubicBezTo>
                    <a:pt x="1933" y="858"/>
                    <a:pt x="1943" y="858"/>
                    <a:pt x="1963" y="869"/>
                  </a:cubicBezTo>
                  <a:cubicBezTo>
                    <a:pt x="1980" y="877"/>
                    <a:pt x="1990" y="886"/>
                    <a:pt x="1980" y="894"/>
                  </a:cubicBezTo>
                  <a:lnTo>
                    <a:pt x="1980" y="894"/>
                  </a:lnTo>
                  <a:cubicBezTo>
                    <a:pt x="1975" y="893"/>
                    <a:pt x="1969" y="891"/>
                    <a:pt x="1963" y="889"/>
                  </a:cubicBezTo>
                  <a:lnTo>
                    <a:pt x="1963" y="889"/>
                  </a:lnTo>
                  <a:lnTo>
                    <a:pt x="1973" y="898"/>
                  </a:lnTo>
                  <a:cubicBezTo>
                    <a:pt x="1976" y="897"/>
                    <a:pt x="1979" y="896"/>
                    <a:pt x="1980" y="894"/>
                  </a:cubicBezTo>
                  <a:lnTo>
                    <a:pt x="1980" y="894"/>
                  </a:lnTo>
                  <a:cubicBezTo>
                    <a:pt x="2005" y="902"/>
                    <a:pt x="2029" y="909"/>
                    <a:pt x="2054" y="909"/>
                  </a:cubicBezTo>
                  <a:cubicBezTo>
                    <a:pt x="2044" y="919"/>
                    <a:pt x="2044" y="919"/>
                    <a:pt x="2064" y="939"/>
                  </a:cubicBezTo>
                  <a:cubicBezTo>
                    <a:pt x="2064" y="929"/>
                    <a:pt x="2064" y="929"/>
                    <a:pt x="2074" y="919"/>
                  </a:cubicBezTo>
                  <a:lnTo>
                    <a:pt x="2074" y="919"/>
                  </a:lnTo>
                  <a:cubicBezTo>
                    <a:pt x="2054" y="1010"/>
                    <a:pt x="2124" y="989"/>
                    <a:pt x="2144" y="1019"/>
                  </a:cubicBezTo>
                  <a:cubicBezTo>
                    <a:pt x="2144" y="1019"/>
                    <a:pt x="2144" y="1010"/>
                    <a:pt x="2155" y="999"/>
                  </a:cubicBezTo>
                  <a:cubicBezTo>
                    <a:pt x="2164" y="999"/>
                    <a:pt x="2164" y="1019"/>
                    <a:pt x="2164" y="1030"/>
                  </a:cubicBezTo>
                  <a:cubicBezTo>
                    <a:pt x="2155" y="1030"/>
                    <a:pt x="2155" y="1019"/>
                    <a:pt x="2144" y="1019"/>
                  </a:cubicBezTo>
                  <a:cubicBezTo>
                    <a:pt x="2094" y="989"/>
                    <a:pt x="2074" y="999"/>
                    <a:pt x="2034" y="949"/>
                  </a:cubicBezTo>
                  <a:lnTo>
                    <a:pt x="2034" y="949"/>
                  </a:lnTo>
                  <a:cubicBezTo>
                    <a:pt x="1994" y="969"/>
                    <a:pt x="2023" y="989"/>
                    <a:pt x="2054" y="1019"/>
                  </a:cubicBezTo>
                  <a:lnTo>
                    <a:pt x="2054" y="1039"/>
                  </a:lnTo>
                  <a:lnTo>
                    <a:pt x="1994" y="979"/>
                  </a:lnTo>
                  <a:lnTo>
                    <a:pt x="1958" y="925"/>
                  </a:lnTo>
                  <a:lnTo>
                    <a:pt x="1958" y="925"/>
                  </a:lnTo>
                  <a:cubicBezTo>
                    <a:pt x="1963" y="936"/>
                    <a:pt x="1963" y="951"/>
                    <a:pt x="1963" y="959"/>
                  </a:cubicBezTo>
                  <a:lnTo>
                    <a:pt x="1893" y="909"/>
                  </a:lnTo>
                  <a:lnTo>
                    <a:pt x="1893" y="878"/>
                  </a:lnTo>
                  <a:cubicBezTo>
                    <a:pt x="1913" y="878"/>
                    <a:pt x="1913" y="869"/>
                    <a:pt x="1923" y="858"/>
                  </a:cubicBezTo>
                  <a:close/>
                  <a:moveTo>
                    <a:pt x="504" y="1100"/>
                  </a:moveTo>
                  <a:cubicBezTo>
                    <a:pt x="504" y="1107"/>
                    <a:pt x="506" y="1110"/>
                    <a:pt x="510" y="1112"/>
                  </a:cubicBezTo>
                  <a:lnTo>
                    <a:pt x="510" y="1112"/>
                  </a:lnTo>
                  <a:lnTo>
                    <a:pt x="504" y="1100"/>
                  </a:lnTo>
                  <a:close/>
                  <a:moveTo>
                    <a:pt x="510" y="1112"/>
                  </a:moveTo>
                  <a:lnTo>
                    <a:pt x="514" y="1120"/>
                  </a:lnTo>
                  <a:lnTo>
                    <a:pt x="493" y="1160"/>
                  </a:lnTo>
                  <a:lnTo>
                    <a:pt x="514" y="1180"/>
                  </a:lnTo>
                  <a:lnTo>
                    <a:pt x="514" y="1130"/>
                  </a:lnTo>
                  <a:lnTo>
                    <a:pt x="524" y="1151"/>
                  </a:lnTo>
                  <a:lnTo>
                    <a:pt x="534" y="1120"/>
                  </a:lnTo>
                  <a:cubicBezTo>
                    <a:pt x="527" y="1114"/>
                    <a:pt x="516" y="1116"/>
                    <a:pt x="510" y="1112"/>
                  </a:cubicBezTo>
                  <a:close/>
                  <a:moveTo>
                    <a:pt x="795" y="1402"/>
                  </a:moveTo>
                  <a:lnTo>
                    <a:pt x="795" y="1412"/>
                  </a:lnTo>
                  <a:lnTo>
                    <a:pt x="786" y="1402"/>
                  </a:lnTo>
                  <a:close/>
                  <a:moveTo>
                    <a:pt x="312" y="1412"/>
                  </a:moveTo>
                  <a:cubicBezTo>
                    <a:pt x="312" y="1418"/>
                    <a:pt x="318" y="1423"/>
                    <a:pt x="324" y="1424"/>
                  </a:cubicBezTo>
                  <a:lnTo>
                    <a:pt x="324" y="1424"/>
                  </a:lnTo>
                  <a:lnTo>
                    <a:pt x="312" y="1412"/>
                  </a:lnTo>
                  <a:close/>
                  <a:moveTo>
                    <a:pt x="775" y="1341"/>
                  </a:moveTo>
                  <a:cubicBezTo>
                    <a:pt x="786" y="1341"/>
                    <a:pt x="795" y="1352"/>
                    <a:pt x="815" y="1352"/>
                  </a:cubicBezTo>
                  <a:cubicBezTo>
                    <a:pt x="826" y="1382"/>
                    <a:pt x="836" y="1412"/>
                    <a:pt x="846" y="1432"/>
                  </a:cubicBezTo>
                  <a:lnTo>
                    <a:pt x="836" y="1432"/>
                  </a:lnTo>
                  <a:cubicBezTo>
                    <a:pt x="826" y="1422"/>
                    <a:pt x="826" y="1402"/>
                    <a:pt x="815" y="1392"/>
                  </a:cubicBezTo>
                  <a:cubicBezTo>
                    <a:pt x="815" y="1372"/>
                    <a:pt x="795" y="1352"/>
                    <a:pt x="775" y="1341"/>
                  </a:cubicBezTo>
                  <a:close/>
                  <a:moveTo>
                    <a:pt x="1560" y="1453"/>
                  </a:moveTo>
                  <a:cubicBezTo>
                    <a:pt x="1560" y="1453"/>
                    <a:pt x="1560" y="1462"/>
                    <a:pt x="1551" y="1462"/>
                  </a:cubicBezTo>
                  <a:lnTo>
                    <a:pt x="1551" y="1453"/>
                  </a:lnTo>
                  <a:close/>
                  <a:moveTo>
                    <a:pt x="292" y="1493"/>
                  </a:moveTo>
                  <a:cubicBezTo>
                    <a:pt x="292" y="1502"/>
                    <a:pt x="303" y="1502"/>
                    <a:pt x="323" y="1513"/>
                  </a:cubicBezTo>
                  <a:cubicBezTo>
                    <a:pt x="318" y="1517"/>
                    <a:pt x="314" y="1519"/>
                    <a:pt x="310" y="1519"/>
                  </a:cubicBezTo>
                  <a:cubicBezTo>
                    <a:pt x="304" y="1519"/>
                    <a:pt x="298" y="1514"/>
                    <a:pt x="292" y="1502"/>
                  </a:cubicBezTo>
                  <a:lnTo>
                    <a:pt x="292" y="1493"/>
                  </a:lnTo>
                  <a:close/>
                  <a:moveTo>
                    <a:pt x="826" y="1634"/>
                  </a:moveTo>
                  <a:lnTo>
                    <a:pt x="826" y="1664"/>
                  </a:lnTo>
                  <a:cubicBezTo>
                    <a:pt x="821" y="1659"/>
                    <a:pt x="818" y="1659"/>
                    <a:pt x="816" y="1659"/>
                  </a:cubicBezTo>
                  <a:cubicBezTo>
                    <a:pt x="813" y="1659"/>
                    <a:pt x="811" y="1659"/>
                    <a:pt x="806" y="1654"/>
                  </a:cubicBezTo>
                  <a:lnTo>
                    <a:pt x="806" y="1654"/>
                  </a:lnTo>
                  <a:lnTo>
                    <a:pt x="815" y="1664"/>
                  </a:lnTo>
                  <a:cubicBezTo>
                    <a:pt x="806" y="1654"/>
                    <a:pt x="795" y="1654"/>
                    <a:pt x="786" y="1643"/>
                  </a:cubicBezTo>
                  <a:cubicBezTo>
                    <a:pt x="795" y="1643"/>
                    <a:pt x="815" y="1634"/>
                    <a:pt x="826" y="1634"/>
                  </a:cubicBezTo>
                  <a:close/>
                  <a:moveTo>
                    <a:pt x="1822" y="1251"/>
                  </a:moveTo>
                  <a:cubicBezTo>
                    <a:pt x="1862" y="1372"/>
                    <a:pt x="1903" y="1482"/>
                    <a:pt x="1903" y="1614"/>
                  </a:cubicBezTo>
                  <a:cubicBezTo>
                    <a:pt x="1893" y="1614"/>
                    <a:pt x="1862" y="1634"/>
                    <a:pt x="1842" y="1664"/>
                  </a:cubicBezTo>
                  <a:cubicBezTo>
                    <a:pt x="1833" y="1654"/>
                    <a:pt x="1822" y="1643"/>
                    <a:pt x="1812" y="1643"/>
                  </a:cubicBezTo>
                  <a:cubicBezTo>
                    <a:pt x="1812" y="1593"/>
                    <a:pt x="1812" y="1533"/>
                    <a:pt x="1833" y="1502"/>
                  </a:cubicBezTo>
                  <a:lnTo>
                    <a:pt x="1842" y="1502"/>
                  </a:lnTo>
                  <a:cubicBezTo>
                    <a:pt x="1853" y="1473"/>
                    <a:pt x="1812" y="1382"/>
                    <a:pt x="1862" y="1382"/>
                  </a:cubicBezTo>
                  <a:cubicBezTo>
                    <a:pt x="1855" y="1367"/>
                    <a:pt x="1848" y="1328"/>
                    <a:pt x="1834" y="1328"/>
                  </a:cubicBezTo>
                  <a:cubicBezTo>
                    <a:pt x="1828" y="1328"/>
                    <a:pt x="1821" y="1334"/>
                    <a:pt x="1812" y="1352"/>
                  </a:cubicBezTo>
                  <a:cubicBezTo>
                    <a:pt x="1812" y="1352"/>
                    <a:pt x="1812" y="1332"/>
                    <a:pt x="1802" y="1301"/>
                  </a:cubicBezTo>
                  <a:cubicBezTo>
                    <a:pt x="1802" y="1280"/>
                    <a:pt x="1802" y="1258"/>
                    <a:pt x="1798" y="1251"/>
                  </a:cubicBezTo>
                  <a:close/>
                  <a:moveTo>
                    <a:pt x="849" y="1646"/>
                  </a:moveTo>
                  <a:lnTo>
                    <a:pt x="849" y="1646"/>
                  </a:lnTo>
                  <a:cubicBezTo>
                    <a:pt x="856" y="1656"/>
                    <a:pt x="856" y="1665"/>
                    <a:pt x="856" y="1674"/>
                  </a:cubicBezTo>
                  <a:cubicBezTo>
                    <a:pt x="856" y="1667"/>
                    <a:pt x="852" y="1656"/>
                    <a:pt x="849" y="1646"/>
                  </a:cubicBezTo>
                  <a:close/>
                  <a:moveTo>
                    <a:pt x="232" y="1704"/>
                  </a:moveTo>
                  <a:cubicBezTo>
                    <a:pt x="222" y="1714"/>
                    <a:pt x="212" y="1724"/>
                    <a:pt x="202" y="1724"/>
                  </a:cubicBezTo>
                  <a:lnTo>
                    <a:pt x="202" y="1724"/>
                  </a:lnTo>
                  <a:cubicBezTo>
                    <a:pt x="212" y="1714"/>
                    <a:pt x="225" y="1704"/>
                    <a:pt x="232" y="1704"/>
                  </a:cubicBezTo>
                  <a:close/>
                  <a:moveTo>
                    <a:pt x="2034" y="1623"/>
                  </a:moveTo>
                  <a:cubicBezTo>
                    <a:pt x="2044" y="1654"/>
                    <a:pt x="2044" y="1694"/>
                    <a:pt x="2044" y="1734"/>
                  </a:cubicBezTo>
                  <a:cubicBezTo>
                    <a:pt x="2036" y="1734"/>
                    <a:pt x="2029" y="1751"/>
                    <a:pt x="2021" y="1751"/>
                  </a:cubicBezTo>
                  <a:cubicBezTo>
                    <a:pt x="2019" y="1751"/>
                    <a:pt x="2016" y="1749"/>
                    <a:pt x="2014" y="1744"/>
                  </a:cubicBezTo>
                  <a:cubicBezTo>
                    <a:pt x="2003" y="1744"/>
                    <a:pt x="2014" y="1734"/>
                    <a:pt x="2014" y="1724"/>
                  </a:cubicBezTo>
                  <a:cubicBezTo>
                    <a:pt x="2003" y="1724"/>
                    <a:pt x="1994" y="1724"/>
                    <a:pt x="1994" y="1714"/>
                  </a:cubicBezTo>
                  <a:lnTo>
                    <a:pt x="2034" y="1674"/>
                  </a:lnTo>
                  <a:cubicBezTo>
                    <a:pt x="2027" y="1674"/>
                    <a:pt x="2016" y="1683"/>
                    <a:pt x="2006" y="1683"/>
                  </a:cubicBezTo>
                  <a:cubicBezTo>
                    <a:pt x="2001" y="1683"/>
                    <a:pt x="1997" y="1681"/>
                    <a:pt x="1994" y="1674"/>
                  </a:cubicBezTo>
                  <a:cubicBezTo>
                    <a:pt x="2003" y="1664"/>
                    <a:pt x="2003" y="1654"/>
                    <a:pt x="2014" y="1643"/>
                  </a:cubicBezTo>
                  <a:lnTo>
                    <a:pt x="2014" y="1634"/>
                  </a:lnTo>
                  <a:cubicBezTo>
                    <a:pt x="2023" y="1634"/>
                    <a:pt x="2034" y="1623"/>
                    <a:pt x="2034" y="1623"/>
                  </a:cubicBezTo>
                  <a:close/>
                  <a:moveTo>
                    <a:pt x="514" y="1885"/>
                  </a:moveTo>
                  <a:lnTo>
                    <a:pt x="514" y="1986"/>
                  </a:lnTo>
                  <a:cubicBezTo>
                    <a:pt x="504" y="1996"/>
                    <a:pt x="493" y="1996"/>
                    <a:pt x="493" y="2006"/>
                  </a:cubicBezTo>
                  <a:cubicBezTo>
                    <a:pt x="484" y="1976"/>
                    <a:pt x="473" y="1956"/>
                    <a:pt x="464" y="1925"/>
                  </a:cubicBezTo>
                  <a:cubicBezTo>
                    <a:pt x="473" y="1925"/>
                    <a:pt x="473" y="1916"/>
                    <a:pt x="484" y="1905"/>
                  </a:cubicBezTo>
                  <a:cubicBezTo>
                    <a:pt x="493" y="1905"/>
                    <a:pt x="493" y="1885"/>
                    <a:pt x="514" y="1885"/>
                  </a:cubicBezTo>
                  <a:close/>
                  <a:moveTo>
                    <a:pt x="1243" y="2061"/>
                  </a:moveTo>
                  <a:lnTo>
                    <a:pt x="1238" y="2066"/>
                  </a:lnTo>
                  <a:cubicBezTo>
                    <a:pt x="1242" y="2064"/>
                    <a:pt x="1244" y="2063"/>
                    <a:pt x="1243" y="2061"/>
                  </a:cubicBezTo>
                  <a:close/>
                  <a:moveTo>
                    <a:pt x="1258" y="2046"/>
                  </a:moveTo>
                  <a:lnTo>
                    <a:pt x="1258" y="2077"/>
                  </a:lnTo>
                  <a:cubicBezTo>
                    <a:pt x="1249" y="2086"/>
                    <a:pt x="1249" y="2097"/>
                    <a:pt x="1238" y="2097"/>
                  </a:cubicBezTo>
                  <a:lnTo>
                    <a:pt x="1168" y="2106"/>
                  </a:lnTo>
                  <a:cubicBezTo>
                    <a:pt x="1168" y="2086"/>
                    <a:pt x="1158" y="2077"/>
                    <a:pt x="1158" y="2056"/>
                  </a:cubicBezTo>
                  <a:cubicBezTo>
                    <a:pt x="1176" y="2053"/>
                    <a:pt x="1192" y="2052"/>
                    <a:pt x="1205" y="2052"/>
                  </a:cubicBezTo>
                  <a:cubicBezTo>
                    <a:pt x="1228" y="2052"/>
                    <a:pt x="1243" y="2056"/>
                    <a:pt x="1243" y="2061"/>
                  </a:cubicBezTo>
                  <a:lnTo>
                    <a:pt x="1243" y="2061"/>
                  </a:lnTo>
                  <a:lnTo>
                    <a:pt x="1258" y="2046"/>
                  </a:lnTo>
                  <a:close/>
                  <a:moveTo>
                    <a:pt x="383" y="2046"/>
                  </a:moveTo>
                  <a:lnTo>
                    <a:pt x="383" y="2056"/>
                  </a:lnTo>
                  <a:lnTo>
                    <a:pt x="423" y="2077"/>
                  </a:lnTo>
                  <a:cubicBezTo>
                    <a:pt x="403" y="2077"/>
                    <a:pt x="403" y="2097"/>
                    <a:pt x="423" y="2127"/>
                  </a:cubicBezTo>
                  <a:lnTo>
                    <a:pt x="323" y="2077"/>
                  </a:lnTo>
                  <a:cubicBezTo>
                    <a:pt x="323" y="2066"/>
                    <a:pt x="332" y="2066"/>
                    <a:pt x="332" y="2066"/>
                  </a:cubicBezTo>
                  <a:lnTo>
                    <a:pt x="332" y="2077"/>
                  </a:lnTo>
                  <a:cubicBezTo>
                    <a:pt x="332" y="2066"/>
                    <a:pt x="343" y="2066"/>
                    <a:pt x="343" y="2066"/>
                  </a:cubicBezTo>
                  <a:cubicBezTo>
                    <a:pt x="352" y="2056"/>
                    <a:pt x="363" y="2056"/>
                    <a:pt x="383" y="2046"/>
                  </a:cubicBezTo>
                  <a:close/>
                  <a:moveTo>
                    <a:pt x="1088" y="2117"/>
                  </a:moveTo>
                  <a:lnTo>
                    <a:pt x="1077" y="2127"/>
                  </a:lnTo>
                  <a:cubicBezTo>
                    <a:pt x="1077" y="2117"/>
                    <a:pt x="1068" y="2117"/>
                    <a:pt x="1057" y="2117"/>
                  </a:cubicBezTo>
                  <a:lnTo>
                    <a:pt x="1057" y="2117"/>
                  </a:lnTo>
                  <a:cubicBezTo>
                    <a:pt x="1068" y="2117"/>
                    <a:pt x="1068" y="2117"/>
                    <a:pt x="1077" y="2127"/>
                  </a:cubicBezTo>
                  <a:lnTo>
                    <a:pt x="1057" y="2127"/>
                  </a:lnTo>
                  <a:lnTo>
                    <a:pt x="1057" y="2117"/>
                  </a:lnTo>
                  <a:close/>
                  <a:moveTo>
                    <a:pt x="1601" y="2117"/>
                  </a:moveTo>
                  <a:cubicBezTo>
                    <a:pt x="1601" y="2117"/>
                    <a:pt x="1601" y="2127"/>
                    <a:pt x="1591" y="2127"/>
                  </a:cubicBezTo>
                  <a:lnTo>
                    <a:pt x="1591" y="2117"/>
                  </a:lnTo>
                  <a:close/>
                  <a:moveTo>
                    <a:pt x="1742" y="2157"/>
                  </a:moveTo>
                  <a:cubicBezTo>
                    <a:pt x="1742" y="2165"/>
                    <a:pt x="1742" y="2166"/>
                    <a:pt x="1737" y="2167"/>
                  </a:cubicBezTo>
                  <a:lnTo>
                    <a:pt x="1737" y="2167"/>
                  </a:lnTo>
                  <a:cubicBezTo>
                    <a:pt x="1738" y="2164"/>
                    <a:pt x="1740" y="2160"/>
                    <a:pt x="1742" y="2157"/>
                  </a:cubicBezTo>
                  <a:close/>
                  <a:moveTo>
                    <a:pt x="433" y="2086"/>
                  </a:moveTo>
                  <a:lnTo>
                    <a:pt x="504" y="2117"/>
                  </a:lnTo>
                  <a:cubicBezTo>
                    <a:pt x="493" y="2137"/>
                    <a:pt x="493" y="2147"/>
                    <a:pt x="493" y="2167"/>
                  </a:cubicBezTo>
                  <a:cubicBezTo>
                    <a:pt x="473" y="2137"/>
                    <a:pt x="453" y="2106"/>
                    <a:pt x="433" y="2086"/>
                  </a:cubicBezTo>
                  <a:close/>
                  <a:moveTo>
                    <a:pt x="836" y="2077"/>
                  </a:moveTo>
                  <a:cubicBezTo>
                    <a:pt x="856" y="2086"/>
                    <a:pt x="876" y="2086"/>
                    <a:pt x="906" y="2086"/>
                  </a:cubicBezTo>
                  <a:cubicBezTo>
                    <a:pt x="886" y="2106"/>
                    <a:pt x="876" y="2127"/>
                    <a:pt x="876" y="2137"/>
                  </a:cubicBezTo>
                  <a:cubicBezTo>
                    <a:pt x="856" y="2127"/>
                    <a:pt x="826" y="2106"/>
                    <a:pt x="826" y="2077"/>
                  </a:cubicBezTo>
                  <a:lnTo>
                    <a:pt x="815" y="2167"/>
                  </a:lnTo>
                  <a:lnTo>
                    <a:pt x="775" y="2167"/>
                  </a:lnTo>
                  <a:lnTo>
                    <a:pt x="654" y="2106"/>
                  </a:lnTo>
                  <a:lnTo>
                    <a:pt x="826" y="2077"/>
                  </a:lnTo>
                  <a:lnTo>
                    <a:pt x="826" y="2077"/>
                  </a:lnTo>
                  <a:cubicBezTo>
                    <a:pt x="826" y="2077"/>
                    <a:pt x="826" y="2077"/>
                    <a:pt x="826" y="2077"/>
                  </a:cubicBezTo>
                  <a:close/>
                  <a:moveTo>
                    <a:pt x="1138" y="2147"/>
                  </a:moveTo>
                  <a:cubicBezTo>
                    <a:pt x="1138" y="2157"/>
                    <a:pt x="1138" y="2167"/>
                    <a:pt x="1148" y="2177"/>
                  </a:cubicBezTo>
                  <a:cubicBezTo>
                    <a:pt x="1117" y="2167"/>
                    <a:pt x="1097" y="2167"/>
                    <a:pt x="1068" y="2157"/>
                  </a:cubicBezTo>
                  <a:lnTo>
                    <a:pt x="1138" y="2147"/>
                  </a:lnTo>
                  <a:close/>
                  <a:moveTo>
                    <a:pt x="1339" y="2167"/>
                  </a:moveTo>
                  <a:lnTo>
                    <a:pt x="1339" y="2177"/>
                  </a:lnTo>
                  <a:cubicBezTo>
                    <a:pt x="1339" y="2167"/>
                    <a:pt x="1339" y="2167"/>
                    <a:pt x="1329" y="2167"/>
                  </a:cubicBezTo>
                  <a:close/>
                  <a:moveTo>
                    <a:pt x="538" y="2146"/>
                  </a:moveTo>
                  <a:cubicBezTo>
                    <a:pt x="548" y="2146"/>
                    <a:pt x="555" y="2167"/>
                    <a:pt x="562" y="2182"/>
                  </a:cubicBezTo>
                  <a:lnTo>
                    <a:pt x="562" y="2182"/>
                  </a:lnTo>
                  <a:lnTo>
                    <a:pt x="544" y="2177"/>
                  </a:lnTo>
                  <a:lnTo>
                    <a:pt x="524" y="2157"/>
                  </a:lnTo>
                  <a:cubicBezTo>
                    <a:pt x="529" y="2149"/>
                    <a:pt x="534" y="2146"/>
                    <a:pt x="538" y="2146"/>
                  </a:cubicBezTo>
                  <a:close/>
                  <a:moveTo>
                    <a:pt x="534" y="2187"/>
                  </a:moveTo>
                  <a:lnTo>
                    <a:pt x="594" y="2197"/>
                  </a:lnTo>
                  <a:lnTo>
                    <a:pt x="564" y="2197"/>
                  </a:lnTo>
                  <a:lnTo>
                    <a:pt x="534" y="2187"/>
                  </a:lnTo>
                  <a:close/>
                  <a:moveTo>
                    <a:pt x="598" y="2193"/>
                  </a:moveTo>
                  <a:lnTo>
                    <a:pt x="625" y="2197"/>
                  </a:lnTo>
                  <a:lnTo>
                    <a:pt x="614" y="2197"/>
                  </a:lnTo>
                  <a:lnTo>
                    <a:pt x="598" y="2193"/>
                  </a:lnTo>
                  <a:close/>
                  <a:moveTo>
                    <a:pt x="1158" y="2187"/>
                  </a:moveTo>
                  <a:lnTo>
                    <a:pt x="1214" y="2203"/>
                  </a:lnTo>
                  <a:lnTo>
                    <a:pt x="1214" y="2203"/>
                  </a:lnTo>
                  <a:cubicBezTo>
                    <a:pt x="1191" y="2197"/>
                    <a:pt x="1174" y="2196"/>
                    <a:pt x="1158" y="2187"/>
                  </a:cubicBezTo>
                  <a:close/>
                  <a:moveTo>
                    <a:pt x="524" y="2197"/>
                  </a:moveTo>
                  <a:lnTo>
                    <a:pt x="544" y="2207"/>
                  </a:lnTo>
                  <a:lnTo>
                    <a:pt x="534" y="2207"/>
                  </a:lnTo>
                  <a:lnTo>
                    <a:pt x="524" y="2197"/>
                  </a:lnTo>
                  <a:close/>
                  <a:moveTo>
                    <a:pt x="1218" y="2137"/>
                  </a:moveTo>
                  <a:cubicBezTo>
                    <a:pt x="1238" y="2137"/>
                    <a:pt x="1249" y="2147"/>
                    <a:pt x="1258" y="2157"/>
                  </a:cubicBezTo>
                  <a:cubicBezTo>
                    <a:pt x="1258" y="2167"/>
                    <a:pt x="1258" y="2177"/>
                    <a:pt x="1249" y="2187"/>
                  </a:cubicBezTo>
                  <a:cubicBezTo>
                    <a:pt x="1255" y="2190"/>
                    <a:pt x="1262" y="2192"/>
                    <a:pt x="1268" y="2192"/>
                  </a:cubicBezTo>
                  <a:cubicBezTo>
                    <a:pt x="1281" y="2192"/>
                    <a:pt x="1292" y="2187"/>
                    <a:pt x="1299" y="2187"/>
                  </a:cubicBezTo>
                  <a:cubicBezTo>
                    <a:pt x="1299" y="2177"/>
                    <a:pt x="1289" y="2167"/>
                    <a:pt x="1279" y="2167"/>
                  </a:cubicBezTo>
                  <a:lnTo>
                    <a:pt x="1309" y="2167"/>
                  </a:lnTo>
                  <a:cubicBezTo>
                    <a:pt x="1299" y="2167"/>
                    <a:pt x="1289" y="2167"/>
                    <a:pt x="1279" y="2157"/>
                  </a:cubicBezTo>
                  <a:cubicBezTo>
                    <a:pt x="1289" y="2157"/>
                    <a:pt x="1299" y="2167"/>
                    <a:pt x="1309" y="2167"/>
                  </a:cubicBezTo>
                  <a:cubicBezTo>
                    <a:pt x="1309" y="2177"/>
                    <a:pt x="1319" y="2187"/>
                    <a:pt x="1329" y="2187"/>
                  </a:cubicBezTo>
                  <a:cubicBezTo>
                    <a:pt x="1319" y="2197"/>
                    <a:pt x="1309" y="2197"/>
                    <a:pt x="1299" y="2207"/>
                  </a:cubicBezTo>
                  <a:cubicBezTo>
                    <a:pt x="1289" y="2197"/>
                    <a:pt x="1269" y="2197"/>
                    <a:pt x="1249" y="2197"/>
                  </a:cubicBezTo>
                  <a:cubicBezTo>
                    <a:pt x="1249" y="2197"/>
                    <a:pt x="1238" y="2197"/>
                    <a:pt x="1238" y="2207"/>
                  </a:cubicBezTo>
                  <a:cubicBezTo>
                    <a:pt x="1238" y="2207"/>
                    <a:pt x="1238" y="2218"/>
                    <a:pt x="1229" y="2218"/>
                  </a:cubicBezTo>
                  <a:lnTo>
                    <a:pt x="1218" y="2218"/>
                  </a:lnTo>
                  <a:lnTo>
                    <a:pt x="1229" y="2207"/>
                  </a:lnTo>
                  <a:cubicBezTo>
                    <a:pt x="1229" y="2197"/>
                    <a:pt x="1238" y="2197"/>
                    <a:pt x="1238" y="2197"/>
                  </a:cubicBezTo>
                  <a:cubicBezTo>
                    <a:pt x="1229" y="2187"/>
                    <a:pt x="1218" y="2187"/>
                    <a:pt x="1208" y="2187"/>
                  </a:cubicBezTo>
                  <a:lnTo>
                    <a:pt x="1208" y="2197"/>
                  </a:lnTo>
                  <a:lnTo>
                    <a:pt x="1198" y="2187"/>
                  </a:lnTo>
                  <a:cubicBezTo>
                    <a:pt x="1188" y="2187"/>
                    <a:pt x="1168" y="2177"/>
                    <a:pt x="1158" y="2177"/>
                  </a:cubicBezTo>
                  <a:cubicBezTo>
                    <a:pt x="1161" y="2174"/>
                    <a:pt x="1165" y="2173"/>
                    <a:pt x="1168" y="2173"/>
                  </a:cubicBezTo>
                  <a:cubicBezTo>
                    <a:pt x="1176" y="2173"/>
                    <a:pt x="1185" y="2177"/>
                    <a:pt x="1198" y="2177"/>
                  </a:cubicBezTo>
                  <a:lnTo>
                    <a:pt x="1178" y="2147"/>
                  </a:lnTo>
                  <a:lnTo>
                    <a:pt x="1218" y="2147"/>
                  </a:lnTo>
                  <a:cubicBezTo>
                    <a:pt x="1208" y="2147"/>
                    <a:pt x="1198" y="2147"/>
                    <a:pt x="1178" y="2137"/>
                  </a:cubicBezTo>
                  <a:cubicBezTo>
                    <a:pt x="1198" y="2137"/>
                    <a:pt x="1208" y="2147"/>
                    <a:pt x="1218" y="2147"/>
                  </a:cubicBezTo>
                  <a:lnTo>
                    <a:pt x="1218" y="2137"/>
                  </a:lnTo>
                  <a:close/>
                  <a:moveTo>
                    <a:pt x="1359" y="2177"/>
                  </a:moveTo>
                  <a:cubicBezTo>
                    <a:pt x="1370" y="2177"/>
                    <a:pt x="1390" y="2187"/>
                    <a:pt x="1410" y="2187"/>
                  </a:cubicBezTo>
                  <a:cubicBezTo>
                    <a:pt x="1403" y="2201"/>
                    <a:pt x="1391" y="2210"/>
                    <a:pt x="1381" y="2211"/>
                  </a:cubicBezTo>
                  <a:lnTo>
                    <a:pt x="1381" y="2211"/>
                  </a:lnTo>
                  <a:cubicBezTo>
                    <a:pt x="1377" y="2209"/>
                    <a:pt x="1373" y="2207"/>
                    <a:pt x="1370" y="2207"/>
                  </a:cubicBezTo>
                  <a:cubicBezTo>
                    <a:pt x="1372" y="2210"/>
                    <a:pt x="1375" y="2211"/>
                    <a:pt x="1379" y="2211"/>
                  </a:cubicBezTo>
                  <a:cubicBezTo>
                    <a:pt x="1380" y="2211"/>
                    <a:pt x="1380" y="2211"/>
                    <a:pt x="1381" y="2211"/>
                  </a:cubicBezTo>
                  <a:lnTo>
                    <a:pt x="1381" y="2211"/>
                  </a:lnTo>
                  <a:cubicBezTo>
                    <a:pt x="1387" y="2215"/>
                    <a:pt x="1393" y="2221"/>
                    <a:pt x="1399" y="2227"/>
                  </a:cubicBezTo>
                  <a:cubicBezTo>
                    <a:pt x="1379" y="2218"/>
                    <a:pt x="1370" y="2218"/>
                    <a:pt x="1349" y="2218"/>
                  </a:cubicBezTo>
                  <a:cubicBezTo>
                    <a:pt x="1349" y="2197"/>
                    <a:pt x="1359" y="2187"/>
                    <a:pt x="1359" y="2177"/>
                  </a:cubicBezTo>
                  <a:close/>
                  <a:moveTo>
                    <a:pt x="1893" y="2278"/>
                  </a:moveTo>
                  <a:cubicBezTo>
                    <a:pt x="1893" y="2279"/>
                    <a:pt x="1893" y="2280"/>
                    <a:pt x="1893" y="2281"/>
                  </a:cubicBezTo>
                  <a:lnTo>
                    <a:pt x="1893" y="2281"/>
                  </a:lnTo>
                  <a:cubicBezTo>
                    <a:pt x="1893" y="2280"/>
                    <a:pt x="1893" y="2279"/>
                    <a:pt x="1893" y="2278"/>
                  </a:cubicBezTo>
                  <a:close/>
                  <a:moveTo>
                    <a:pt x="836" y="2197"/>
                  </a:moveTo>
                  <a:lnTo>
                    <a:pt x="1198" y="2267"/>
                  </a:lnTo>
                  <a:cubicBezTo>
                    <a:pt x="1198" y="2278"/>
                    <a:pt x="1188" y="2278"/>
                    <a:pt x="1178" y="2278"/>
                  </a:cubicBezTo>
                  <a:lnTo>
                    <a:pt x="1168" y="2288"/>
                  </a:lnTo>
                  <a:lnTo>
                    <a:pt x="916" y="2238"/>
                  </a:lnTo>
                  <a:lnTo>
                    <a:pt x="836" y="2197"/>
                  </a:lnTo>
                  <a:close/>
                  <a:moveTo>
                    <a:pt x="936" y="2247"/>
                  </a:moveTo>
                  <a:lnTo>
                    <a:pt x="1148" y="2288"/>
                  </a:lnTo>
                  <a:lnTo>
                    <a:pt x="1148" y="2298"/>
                  </a:lnTo>
                  <a:lnTo>
                    <a:pt x="936" y="2258"/>
                  </a:lnTo>
                  <a:lnTo>
                    <a:pt x="936" y="2247"/>
                  </a:lnTo>
                  <a:close/>
                  <a:moveTo>
                    <a:pt x="977" y="2267"/>
                  </a:moveTo>
                  <a:lnTo>
                    <a:pt x="1128" y="2298"/>
                  </a:lnTo>
                  <a:cubicBezTo>
                    <a:pt x="1117" y="2308"/>
                    <a:pt x="1097" y="2318"/>
                    <a:pt x="1077" y="2328"/>
                  </a:cubicBezTo>
                  <a:lnTo>
                    <a:pt x="977" y="2267"/>
                  </a:lnTo>
                  <a:close/>
                  <a:moveTo>
                    <a:pt x="1319" y="2288"/>
                  </a:moveTo>
                  <a:lnTo>
                    <a:pt x="1440" y="2318"/>
                  </a:lnTo>
                  <a:cubicBezTo>
                    <a:pt x="1440" y="2328"/>
                    <a:pt x="1430" y="2328"/>
                    <a:pt x="1430" y="2338"/>
                  </a:cubicBezTo>
                  <a:lnTo>
                    <a:pt x="1309" y="2318"/>
                  </a:lnTo>
                  <a:cubicBezTo>
                    <a:pt x="1309" y="2308"/>
                    <a:pt x="1319" y="2298"/>
                    <a:pt x="1319" y="2288"/>
                  </a:cubicBezTo>
                  <a:close/>
                  <a:moveTo>
                    <a:pt x="1851" y="2421"/>
                  </a:moveTo>
                  <a:cubicBezTo>
                    <a:pt x="1850" y="2421"/>
                    <a:pt x="1848" y="2423"/>
                    <a:pt x="1844" y="2427"/>
                  </a:cubicBezTo>
                  <a:lnTo>
                    <a:pt x="1844" y="2427"/>
                  </a:lnTo>
                  <a:lnTo>
                    <a:pt x="1842" y="2427"/>
                  </a:lnTo>
                  <a:lnTo>
                    <a:pt x="1842" y="2427"/>
                  </a:lnTo>
                  <a:cubicBezTo>
                    <a:pt x="1842" y="2427"/>
                    <a:pt x="1842" y="2428"/>
                    <a:pt x="1842" y="2429"/>
                  </a:cubicBezTo>
                  <a:cubicBezTo>
                    <a:pt x="1843" y="2428"/>
                    <a:pt x="1843" y="2427"/>
                    <a:pt x="1844" y="2427"/>
                  </a:cubicBezTo>
                  <a:lnTo>
                    <a:pt x="1844" y="2427"/>
                  </a:lnTo>
                  <a:lnTo>
                    <a:pt x="1853" y="2429"/>
                  </a:lnTo>
                  <a:cubicBezTo>
                    <a:pt x="1853" y="2424"/>
                    <a:pt x="1853" y="2421"/>
                    <a:pt x="1851" y="2421"/>
                  </a:cubicBezTo>
                  <a:close/>
                  <a:moveTo>
                    <a:pt x="1903" y="2086"/>
                  </a:moveTo>
                  <a:cubicBezTo>
                    <a:pt x="1950" y="2086"/>
                    <a:pt x="1927" y="2200"/>
                    <a:pt x="1955" y="2200"/>
                  </a:cubicBezTo>
                  <a:cubicBezTo>
                    <a:pt x="1958" y="2200"/>
                    <a:pt x="1960" y="2199"/>
                    <a:pt x="1963" y="2197"/>
                  </a:cubicBezTo>
                  <a:lnTo>
                    <a:pt x="1963" y="2197"/>
                  </a:lnTo>
                  <a:lnTo>
                    <a:pt x="1903" y="2318"/>
                  </a:lnTo>
                  <a:cubicBezTo>
                    <a:pt x="1903" y="2291"/>
                    <a:pt x="1895" y="2288"/>
                    <a:pt x="1893" y="2281"/>
                  </a:cubicBezTo>
                  <a:lnTo>
                    <a:pt x="1893" y="2281"/>
                  </a:lnTo>
                  <a:cubicBezTo>
                    <a:pt x="1902" y="2359"/>
                    <a:pt x="1862" y="2379"/>
                    <a:pt x="1873" y="2439"/>
                  </a:cubicBezTo>
                  <a:lnTo>
                    <a:pt x="1611" y="2388"/>
                  </a:lnTo>
                  <a:lnTo>
                    <a:pt x="1601" y="2384"/>
                  </a:lnTo>
                  <a:lnTo>
                    <a:pt x="1601" y="2384"/>
                  </a:lnTo>
                  <a:lnTo>
                    <a:pt x="1621" y="2388"/>
                  </a:lnTo>
                  <a:lnTo>
                    <a:pt x="1842" y="2427"/>
                  </a:lnTo>
                  <a:lnTo>
                    <a:pt x="1842" y="2427"/>
                  </a:lnTo>
                  <a:cubicBezTo>
                    <a:pt x="1841" y="2387"/>
                    <a:pt x="1792" y="2338"/>
                    <a:pt x="1762" y="2308"/>
                  </a:cubicBezTo>
                  <a:lnTo>
                    <a:pt x="1762" y="2308"/>
                  </a:lnTo>
                  <a:cubicBezTo>
                    <a:pt x="1732" y="2368"/>
                    <a:pt x="1762" y="2379"/>
                    <a:pt x="1782" y="2408"/>
                  </a:cubicBezTo>
                  <a:lnTo>
                    <a:pt x="1601" y="2368"/>
                  </a:lnTo>
                  <a:lnTo>
                    <a:pt x="1621" y="2348"/>
                  </a:lnTo>
                  <a:lnTo>
                    <a:pt x="1631" y="2348"/>
                  </a:lnTo>
                  <a:lnTo>
                    <a:pt x="1661" y="2318"/>
                  </a:lnTo>
                  <a:lnTo>
                    <a:pt x="1661" y="2318"/>
                  </a:lnTo>
                  <a:cubicBezTo>
                    <a:pt x="1651" y="2328"/>
                    <a:pt x="1641" y="2328"/>
                    <a:pt x="1631" y="2328"/>
                  </a:cubicBezTo>
                  <a:lnTo>
                    <a:pt x="1651" y="2298"/>
                  </a:lnTo>
                  <a:lnTo>
                    <a:pt x="1661" y="2318"/>
                  </a:lnTo>
                  <a:lnTo>
                    <a:pt x="1672" y="2318"/>
                  </a:lnTo>
                  <a:lnTo>
                    <a:pt x="1651" y="2238"/>
                  </a:lnTo>
                  <a:cubicBezTo>
                    <a:pt x="1651" y="2267"/>
                    <a:pt x="1641" y="2308"/>
                    <a:pt x="1621" y="2308"/>
                  </a:cubicBezTo>
                  <a:cubicBezTo>
                    <a:pt x="1621" y="2288"/>
                    <a:pt x="1631" y="2258"/>
                    <a:pt x="1641" y="2227"/>
                  </a:cubicBezTo>
                  <a:cubicBezTo>
                    <a:pt x="1651" y="2238"/>
                    <a:pt x="1661" y="2238"/>
                    <a:pt x="1672" y="2238"/>
                  </a:cubicBezTo>
                  <a:cubicBezTo>
                    <a:pt x="1661" y="2238"/>
                    <a:pt x="1651" y="2227"/>
                    <a:pt x="1641" y="2227"/>
                  </a:cubicBezTo>
                  <a:lnTo>
                    <a:pt x="1651" y="2227"/>
                  </a:lnTo>
                  <a:cubicBezTo>
                    <a:pt x="1651" y="2227"/>
                    <a:pt x="1661" y="2227"/>
                    <a:pt x="1672" y="2238"/>
                  </a:cubicBezTo>
                  <a:cubicBezTo>
                    <a:pt x="1672" y="2234"/>
                    <a:pt x="1672" y="2231"/>
                    <a:pt x="1671" y="2228"/>
                  </a:cubicBezTo>
                  <a:lnTo>
                    <a:pt x="1671" y="2228"/>
                  </a:lnTo>
                  <a:lnTo>
                    <a:pt x="1681" y="2238"/>
                  </a:lnTo>
                  <a:lnTo>
                    <a:pt x="1692" y="2238"/>
                  </a:lnTo>
                  <a:cubicBezTo>
                    <a:pt x="1701" y="2227"/>
                    <a:pt x="1701" y="2218"/>
                    <a:pt x="1701" y="2207"/>
                  </a:cubicBezTo>
                  <a:cubicBezTo>
                    <a:pt x="1701" y="2197"/>
                    <a:pt x="1701" y="2187"/>
                    <a:pt x="1692" y="2177"/>
                  </a:cubicBezTo>
                  <a:cubicBezTo>
                    <a:pt x="1698" y="2170"/>
                    <a:pt x="1706" y="2163"/>
                    <a:pt x="1709" y="2163"/>
                  </a:cubicBezTo>
                  <a:cubicBezTo>
                    <a:pt x="1711" y="2163"/>
                    <a:pt x="1712" y="2164"/>
                    <a:pt x="1712" y="2167"/>
                  </a:cubicBezTo>
                  <a:lnTo>
                    <a:pt x="1701" y="2207"/>
                  </a:lnTo>
                  <a:cubicBezTo>
                    <a:pt x="1717" y="2200"/>
                    <a:pt x="1727" y="2185"/>
                    <a:pt x="1735" y="2170"/>
                  </a:cubicBezTo>
                  <a:lnTo>
                    <a:pt x="1735" y="2170"/>
                  </a:lnTo>
                  <a:cubicBezTo>
                    <a:pt x="1774" y="2210"/>
                    <a:pt x="1812" y="2269"/>
                    <a:pt x="1812" y="2318"/>
                  </a:cubicBezTo>
                  <a:cubicBezTo>
                    <a:pt x="1882" y="2177"/>
                    <a:pt x="1842" y="2207"/>
                    <a:pt x="1903" y="2086"/>
                  </a:cubicBezTo>
                  <a:close/>
                  <a:moveTo>
                    <a:pt x="1228" y="1"/>
                  </a:moveTo>
                  <a:cubicBezTo>
                    <a:pt x="1225" y="1"/>
                    <a:pt x="1222" y="2"/>
                    <a:pt x="1218" y="3"/>
                  </a:cubicBezTo>
                  <a:cubicBezTo>
                    <a:pt x="1128" y="73"/>
                    <a:pt x="1068" y="144"/>
                    <a:pt x="1027" y="204"/>
                  </a:cubicBezTo>
                  <a:lnTo>
                    <a:pt x="916" y="184"/>
                  </a:lnTo>
                  <a:cubicBezTo>
                    <a:pt x="906" y="194"/>
                    <a:pt x="896" y="204"/>
                    <a:pt x="876" y="214"/>
                  </a:cubicBezTo>
                  <a:lnTo>
                    <a:pt x="876" y="204"/>
                  </a:lnTo>
                  <a:cubicBezTo>
                    <a:pt x="828" y="246"/>
                    <a:pt x="845" y="277"/>
                    <a:pt x="874" y="277"/>
                  </a:cubicBezTo>
                  <a:cubicBezTo>
                    <a:pt x="888" y="277"/>
                    <a:pt x="903" y="270"/>
                    <a:pt x="916" y="254"/>
                  </a:cubicBezTo>
                  <a:lnTo>
                    <a:pt x="916" y="254"/>
                  </a:lnTo>
                  <a:cubicBezTo>
                    <a:pt x="916" y="254"/>
                    <a:pt x="916" y="274"/>
                    <a:pt x="906" y="295"/>
                  </a:cubicBezTo>
                  <a:cubicBezTo>
                    <a:pt x="906" y="325"/>
                    <a:pt x="896" y="345"/>
                    <a:pt x="896" y="345"/>
                  </a:cubicBezTo>
                  <a:lnTo>
                    <a:pt x="886" y="335"/>
                  </a:lnTo>
                  <a:cubicBezTo>
                    <a:pt x="876" y="345"/>
                    <a:pt x="876" y="365"/>
                    <a:pt x="876" y="375"/>
                  </a:cubicBezTo>
                  <a:lnTo>
                    <a:pt x="876" y="486"/>
                  </a:lnTo>
                  <a:lnTo>
                    <a:pt x="806" y="466"/>
                  </a:lnTo>
                  <a:cubicBezTo>
                    <a:pt x="806" y="476"/>
                    <a:pt x="795" y="486"/>
                    <a:pt x="786" y="496"/>
                  </a:cubicBezTo>
                  <a:cubicBezTo>
                    <a:pt x="766" y="486"/>
                    <a:pt x="735" y="466"/>
                    <a:pt x="725" y="435"/>
                  </a:cubicBezTo>
                  <a:cubicBezTo>
                    <a:pt x="725" y="466"/>
                    <a:pt x="725" y="506"/>
                    <a:pt x="715" y="547"/>
                  </a:cubicBezTo>
                  <a:lnTo>
                    <a:pt x="705" y="547"/>
                  </a:lnTo>
                  <a:cubicBezTo>
                    <a:pt x="685" y="597"/>
                    <a:pt x="654" y="667"/>
                    <a:pt x="625" y="717"/>
                  </a:cubicBezTo>
                  <a:cubicBezTo>
                    <a:pt x="628" y="721"/>
                    <a:pt x="632" y="722"/>
                    <a:pt x="635" y="722"/>
                  </a:cubicBezTo>
                  <a:cubicBezTo>
                    <a:pt x="647" y="722"/>
                    <a:pt x="658" y="708"/>
                    <a:pt x="666" y="708"/>
                  </a:cubicBezTo>
                  <a:cubicBezTo>
                    <a:pt x="669" y="708"/>
                    <a:pt x="672" y="710"/>
                    <a:pt x="675" y="717"/>
                  </a:cubicBezTo>
                  <a:cubicBezTo>
                    <a:pt x="675" y="758"/>
                    <a:pt x="645" y="808"/>
                    <a:pt x="645" y="838"/>
                  </a:cubicBezTo>
                  <a:lnTo>
                    <a:pt x="695" y="828"/>
                  </a:lnTo>
                  <a:lnTo>
                    <a:pt x="695" y="858"/>
                  </a:lnTo>
                  <a:cubicBezTo>
                    <a:pt x="687" y="858"/>
                    <a:pt x="677" y="857"/>
                    <a:pt x="669" y="857"/>
                  </a:cubicBezTo>
                  <a:cubicBezTo>
                    <a:pt x="656" y="857"/>
                    <a:pt x="645" y="860"/>
                    <a:pt x="645" y="878"/>
                  </a:cubicBezTo>
                  <a:lnTo>
                    <a:pt x="665" y="878"/>
                  </a:lnTo>
                  <a:lnTo>
                    <a:pt x="665" y="878"/>
                  </a:lnTo>
                  <a:lnTo>
                    <a:pt x="665" y="878"/>
                  </a:lnTo>
                  <a:lnTo>
                    <a:pt x="705" y="889"/>
                  </a:lnTo>
                  <a:lnTo>
                    <a:pt x="695" y="898"/>
                  </a:lnTo>
                  <a:lnTo>
                    <a:pt x="705" y="898"/>
                  </a:lnTo>
                  <a:lnTo>
                    <a:pt x="705" y="949"/>
                  </a:lnTo>
                  <a:lnTo>
                    <a:pt x="695" y="949"/>
                  </a:lnTo>
                  <a:lnTo>
                    <a:pt x="695" y="959"/>
                  </a:lnTo>
                  <a:cubicBezTo>
                    <a:pt x="695" y="969"/>
                    <a:pt x="695" y="979"/>
                    <a:pt x="685" y="989"/>
                  </a:cubicBezTo>
                  <a:cubicBezTo>
                    <a:pt x="665" y="949"/>
                    <a:pt x="654" y="919"/>
                    <a:pt x="665" y="878"/>
                  </a:cubicBezTo>
                  <a:lnTo>
                    <a:pt x="665" y="878"/>
                  </a:lnTo>
                  <a:lnTo>
                    <a:pt x="634" y="939"/>
                  </a:lnTo>
                  <a:cubicBezTo>
                    <a:pt x="614" y="889"/>
                    <a:pt x="685" y="768"/>
                    <a:pt x="614" y="758"/>
                  </a:cubicBezTo>
                  <a:cubicBezTo>
                    <a:pt x="594" y="849"/>
                    <a:pt x="574" y="979"/>
                    <a:pt x="584" y="1070"/>
                  </a:cubicBezTo>
                  <a:cubicBezTo>
                    <a:pt x="534" y="1080"/>
                    <a:pt x="544" y="1130"/>
                    <a:pt x="514" y="1180"/>
                  </a:cubicBezTo>
                  <a:cubicBezTo>
                    <a:pt x="514" y="1191"/>
                    <a:pt x="504" y="1200"/>
                    <a:pt x="493" y="1211"/>
                  </a:cubicBezTo>
                  <a:lnTo>
                    <a:pt x="453" y="1211"/>
                  </a:lnTo>
                  <a:lnTo>
                    <a:pt x="443" y="1200"/>
                  </a:lnTo>
                  <a:lnTo>
                    <a:pt x="453" y="1180"/>
                  </a:lnTo>
                  <a:lnTo>
                    <a:pt x="453" y="1180"/>
                  </a:lnTo>
                  <a:cubicBezTo>
                    <a:pt x="443" y="1191"/>
                    <a:pt x="443" y="1200"/>
                    <a:pt x="433" y="1211"/>
                  </a:cubicBezTo>
                  <a:cubicBezTo>
                    <a:pt x="393" y="1171"/>
                    <a:pt x="453" y="1130"/>
                    <a:pt x="403" y="1100"/>
                  </a:cubicBezTo>
                  <a:lnTo>
                    <a:pt x="403" y="1100"/>
                  </a:lnTo>
                  <a:lnTo>
                    <a:pt x="373" y="1151"/>
                  </a:lnTo>
                  <a:cubicBezTo>
                    <a:pt x="373" y="1151"/>
                    <a:pt x="373" y="1140"/>
                    <a:pt x="363" y="1140"/>
                  </a:cubicBezTo>
                  <a:cubicBezTo>
                    <a:pt x="373" y="1160"/>
                    <a:pt x="383" y="1180"/>
                    <a:pt x="393" y="1180"/>
                  </a:cubicBezTo>
                  <a:cubicBezTo>
                    <a:pt x="433" y="1241"/>
                    <a:pt x="363" y="1291"/>
                    <a:pt x="343" y="1312"/>
                  </a:cubicBezTo>
                  <a:cubicBezTo>
                    <a:pt x="337" y="1320"/>
                    <a:pt x="329" y="1323"/>
                    <a:pt x="320" y="1323"/>
                  </a:cubicBezTo>
                  <a:cubicBezTo>
                    <a:pt x="300" y="1323"/>
                    <a:pt x="274" y="1310"/>
                    <a:pt x="254" y="1310"/>
                  </a:cubicBezTo>
                  <a:cubicBezTo>
                    <a:pt x="250" y="1310"/>
                    <a:pt x="246" y="1310"/>
                    <a:pt x="242" y="1312"/>
                  </a:cubicBezTo>
                  <a:cubicBezTo>
                    <a:pt x="262" y="1362"/>
                    <a:pt x="312" y="1352"/>
                    <a:pt x="332" y="1412"/>
                  </a:cubicBezTo>
                  <a:cubicBezTo>
                    <a:pt x="332" y="1421"/>
                    <a:pt x="329" y="1424"/>
                    <a:pt x="325" y="1424"/>
                  </a:cubicBezTo>
                  <a:cubicBezTo>
                    <a:pt x="324" y="1424"/>
                    <a:pt x="324" y="1424"/>
                    <a:pt x="324" y="1424"/>
                  </a:cubicBezTo>
                  <a:lnTo>
                    <a:pt x="324" y="1424"/>
                  </a:lnTo>
                  <a:lnTo>
                    <a:pt x="343" y="1442"/>
                  </a:lnTo>
                  <a:lnTo>
                    <a:pt x="312" y="1442"/>
                  </a:lnTo>
                  <a:cubicBezTo>
                    <a:pt x="292" y="1462"/>
                    <a:pt x="292" y="1482"/>
                    <a:pt x="292" y="1482"/>
                  </a:cubicBezTo>
                  <a:cubicBezTo>
                    <a:pt x="282" y="1482"/>
                    <a:pt x="282" y="1473"/>
                    <a:pt x="282" y="1462"/>
                  </a:cubicBezTo>
                  <a:cubicBezTo>
                    <a:pt x="272" y="1502"/>
                    <a:pt x="262" y="1563"/>
                    <a:pt x="252" y="1623"/>
                  </a:cubicBezTo>
                  <a:lnTo>
                    <a:pt x="252" y="1643"/>
                  </a:lnTo>
                  <a:cubicBezTo>
                    <a:pt x="227" y="1668"/>
                    <a:pt x="210" y="1686"/>
                    <a:pt x="193" y="1686"/>
                  </a:cubicBezTo>
                  <a:cubicBezTo>
                    <a:pt x="189" y="1686"/>
                    <a:pt x="185" y="1686"/>
                    <a:pt x="182" y="1684"/>
                  </a:cubicBezTo>
                  <a:lnTo>
                    <a:pt x="182" y="1684"/>
                  </a:lnTo>
                  <a:cubicBezTo>
                    <a:pt x="171" y="1704"/>
                    <a:pt x="171" y="1704"/>
                    <a:pt x="191" y="1734"/>
                  </a:cubicBezTo>
                  <a:cubicBezTo>
                    <a:pt x="194" y="1731"/>
                    <a:pt x="198" y="1728"/>
                    <a:pt x="202" y="1724"/>
                  </a:cubicBezTo>
                  <a:lnTo>
                    <a:pt x="202" y="1724"/>
                  </a:lnTo>
                  <a:cubicBezTo>
                    <a:pt x="202" y="1744"/>
                    <a:pt x="212" y="1755"/>
                    <a:pt x="212" y="1764"/>
                  </a:cubicBezTo>
                  <a:cubicBezTo>
                    <a:pt x="202" y="1775"/>
                    <a:pt x="191" y="1775"/>
                    <a:pt x="182" y="1795"/>
                  </a:cubicBezTo>
                  <a:cubicBezTo>
                    <a:pt x="173" y="1786"/>
                    <a:pt x="165" y="1759"/>
                    <a:pt x="163" y="1759"/>
                  </a:cubicBezTo>
                  <a:cubicBezTo>
                    <a:pt x="162" y="1759"/>
                    <a:pt x="162" y="1760"/>
                    <a:pt x="162" y="1764"/>
                  </a:cubicBezTo>
                  <a:cubicBezTo>
                    <a:pt x="141" y="1795"/>
                    <a:pt x="111" y="1845"/>
                    <a:pt x="81" y="1885"/>
                  </a:cubicBezTo>
                  <a:cubicBezTo>
                    <a:pt x="61" y="1925"/>
                    <a:pt x="21" y="1976"/>
                    <a:pt x="1" y="2006"/>
                  </a:cubicBezTo>
                  <a:cubicBezTo>
                    <a:pt x="30" y="2006"/>
                    <a:pt x="10" y="1976"/>
                    <a:pt x="61" y="1976"/>
                  </a:cubicBezTo>
                  <a:cubicBezTo>
                    <a:pt x="71" y="1996"/>
                    <a:pt x="50" y="1996"/>
                    <a:pt x="50" y="2016"/>
                  </a:cubicBezTo>
                  <a:cubicBezTo>
                    <a:pt x="54" y="2024"/>
                    <a:pt x="58" y="2028"/>
                    <a:pt x="61" y="2028"/>
                  </a:cubicBezTo>
                  <a:cubicBezTo>
                    <a:pt x="73" y="2028"/>
                    <a:pt x="81" y="1976"/>
                    <a:pt x="121" y="1976"/>
                  </a:cubicBezTo>
                  <a:cubicBezTo>
                    <a:pt x="121" y="1976"/>
                    <a:pt x="111" y="1996"/>
                    <a:pt x="111" y="2026"/>
                  </a:cubicBezTo>
                  <a:lnTo>
                    <a:pt x="91" y="2066"/>
                  </a:lnTo>
                  <a:cubicBezTo>
                    <a:pt x="91" y="2066"/>
                    <a:pt x="130" y="2079"/>
                    <a:pt x="145" y="2079"/>
                  </a:cubicBezTo>
                  <a:cubicBezTo>
                    <a:pt x="148" y="2079"/>
                    <a:pt x="150" y="2079"/>
                    <a:pt x="151" y="2078"/>
                  </a:cubicBezTo>
                  <a:lnTo>
                    <a:pt x="151" y="2078"/>
                  </a:lnTo>
                  <a:cubicBezTo>
                    <a:pt x="148" y="2087"/>
                    <a:pt x="128" y="2140"/>
                    <a:pt x="91" y="2167"/>
                  </a:cubicBezTo>
                  <a:cubicBezTo>
                    <a:pt x="81" y="2187"/>
                    <a:pt x="61" y="2197"/>
                    <a:pt x="50" y="2207"/>
                  </a:cubicBezTo>
                  <a:lnTo>
                    <a:pt x="30" y="2207"/>
                  </a:lnTo>
                  <a:cubicBezTo>
                    <a:pt x="49" y="2221"/>
                    <a:pt x="67" y="2226"/>
                    <a:pt x="84" y="2226"/>
                  </a:cubicBezTo>
                  <a:cubicBezTo>
                    <a:pt x="131" y="2226"/>
                    <a:pt x="170" y="2184"/>
                    <a:pt x="191" y="2147"/>
                  </a:cubicBezTo>
                  <a:cubicBezTo>
                    <a:pt x="202" y="2117"/>
                    <a:pt x="212" y="2097"/>
                    <a:pt x="232" y="2077"/>
                  </a:cubicBezTo>
                  <a:cubicBezTo>
                    <a:pt x="242" y="2086"/>
                    <a:pt x="242" y="2086"/>
                    <a:pt x="252" y="2086"/>
                  </a:cubicBezTo>
                  <a:cubicBezTo>
                    <a:pt x="260" y="2064"/>
                    <a:pt x="267" y="2053"/>
                    <a:pt x="275" y="2053"/>
                  </a:cubicBezTo>
                  <a:cubicBezTo>
                    <a:pt x="277" y="2053"/>
                    <a:pt x="280" y="2054"/>
                    <a:pt x="282" y="2056"/>
                  </a:cubicBezTo>
                  <a:cubicBezTo>
                    <a:pt x="292" y="2077"/>
                    <a:pt x="303" y="2086"/>
                    <a:pt x="312" y="2106"/>
                  </a:cubicBezTo>
                  <a:lnTo>
                    <a:pt x="312" y="2086"/>
                  </a:lnTo>
                  <a:lnTo>
                    <a:pt x="433" y="2147"/>
                  </a:lnTo>
                  <a:cubicBezTo>
                    <a:pt x="443" y="2177"/>
                    <a:pt x="464" y="2207"/>
                    <a:pt x="484" y="2238"/>
                  </a:cubicBezTo>
                  <a:lnTo>
                    <a:pt x="493" y="2247"/>
                  </a:lnTo>
                  <a:lnTo>
                    <a:pt x="584" y="2227"/>
                  </a:lnTo>
                  <a:lnTo>
                    <a:pt x="1148" y="2520"/>
                  </a:lnTo>
                  <a:cubicBezTo>
                    <a:pt x="1163" y="2505"/>
                    <a:pt x="1177" y="2495"/>
                    <a:pt x="1165" y="2495"/>
                  </a:cubicBezTo>
                  <a:cubicBezTo>
                    <a:pt x="1160" y="2495"/>
                    <a:pt x="1151" y="2497"/>
                    <a:pt x="1138" y="2499"/>
                  </a:cubicBezTo>
                  <a:lnTo>
                    <a:pt x="614" y="2227"/>
                  </a:lnTo>
                  <a:lnTo>
                    <a:pt x="685" y="2218"/>
                  </a:lnTo>
                  <a:lnTo>
                    <a:pt x="695" y="2218"/>
                  </a:lnTo>
                  <a:lnTo>
                    <a:pt x="1117" y="2439"/>
                  </a:lnTo>
                  <a:cubicBezTo>
                    <a:pt x="1148" y="2408"/>
                    <a:pt x="1198" y="2388"/>
                    <a:pt x="1258" y="2368"/>
                  </a:cubicBezTo>
                  <a:lnTo>
                    <a:pt x="1258" y="2368"/>
                  </a:lnTo>
                  <a:cubicBezTo>
                    <a:pt x="1268" y="2396"/>
                    <a:pt x="1168" y="2440"/>
                    <a:pt x="1219" y="2440"/>
                  </a:cubicBezTo>
                  <a:cubicBezTo>
                    <a:pt x="1224" y="2440"/>
                    <a:pt x="1231" y="2440"/>
                    <a:pt x="1238" y="2439"/>
                  </a:cubicBezTo>
                  <a:lnTo>
                    <a:pt x="1309" y="2368"/>
                  </a:lnTo>
                  <a:cubicBezTo>
                    <a:pt x="1319" y="2358"/>
                    <a:pt x="1319" y="2358"/>
                    <a:pt x="1289" y="2338"/>
                  </a:cubicBezTo>
                  <a:lnTo>
                    <a:pt x="1299" y="2328"/>
                  </a:lnTo>
                  <a:lnTo>
                    <a:pt x="1410" y="2358"/>
                  </a:lnTo>
                  <a:cubicBezTo>
                    <a:pt x="1410" y="2368"/>
                    <a:pt x="1399" y="2379"/>
                    <a:pt x="1399" y="2388"/>
                  </a:cubicBezTo>
                  <a:cubicBezTo>
                    <a:pt x="1390" y="2399"/>
                    <a:pt x="1379" y="2408"/>
                    <a:pt x="1379" y="2429"/>
                  </a:cubicBezTo>
                  <a:cubicBezTo>
                    <a:pt x="1370" y="2439"/>
                    <a:pt x="1370" y="2459"/>
                    <a:pt x="1339" y="2479"/>
                  </a:cubicBezTo>
                  <a:cubicBezTo>
                    <a:pt x="1345" y="2491"/>
                    <a:pt x="1354" y="2496"/>
                    <a:pt x="1365" y="2496"/>
                  </a:cubicBezTo>
                  <a:cubicBezTo>
                    <a:pt x="1373" y="2496"/>
                    <a:pt x="1381" y="2493"/>
                    <a:pt x="1390" y="2489"/>
                  </a:cubicBezTo>
                  <a:cubicBezTo>
                    <a:pt x="1419" y="2489"/>
                    <a:pt x="1440" y="2469"/>
                    <a:pt x="1470" y="2459"/>
                  </a:cubicBezTo>
                  <a:lnTo>
                    <a:pt x="1560" y="2399"/>
                  </a:lnTo>
                  <a:cubicBezTo>
                    <a:pt x="1571" y="2399"/>
                    <a:pt x="1581" y="2388"/>
                    <a:pt x="1591" y="2388"/>
                  </a:cubicBezTo>
                  <a:lnTo>
                    <a:pt x="1923" y="2449"/>
                  </a:lnTo>
                  <a:cubicBezTo>
                    <a:pt x="1923" y="2429"/>
                    <a:pt x="1933" y="2388"/>
                    <a:pt x="1933" y="2358"/>
                  </a:cubicBezTo>
                  <a:lnTo>
                    <a:pt x="1963" y="2379"/>
                  </a:lnTo>
                  <a:cubicBezTo>
                    <a:pt x="2114" y="2167"/>
                    <a:pt x="1882" y="2147"/>
                    <a:pt x="1923" y="1945"/>
                  </a:cubicBezTo>
                  <a:lnTo>
                    <a:pt x="1923" y="1945"/>
                  </a:lnTo>
                  <a:cubicBezTo>
                    <a:pt x="1926" y="1946"/>
                    <a:pt x="1929" y="1946"/>
                    <a:pt x="1932" y="1946"/>
                  </a:cubicBezTo>
                  <a:cubicBezTo>
                    <a:pt x="1983" y="1946"/>
                    <a:pt x="1946" y="1873"/>
                    <a:pt x="1987" y="1873"/>
                  </a:cubicBezTo>
                  <a:cubicBezTo>
                    <a:pt x="1992" y="1873"/>
                    <a:pt x="1997" y="1873"/>
                    <a:pt x="2003" y="1875"/>
                  </a:cubicBezTo>
                  <a:cubicBezTo>
                    <a:pt x="1991" y="1913"/>
                    <a:pt x="1998" y="1923"/>
                    <a:pt x="2015" y="1923"/>
                  </a:cubicBezTo>
                  <a:cubicBezTo>
                    <a:pt x="2025" y="1923"/>
                    <a:pt x="2039" y="1919"/>
                    <a:pt x="2054" y="1916"/>
                  </a:cubicBezTo>
                  <a:cubicBezTo>
                    <a:pt x="2034" y="1875"/>
                    <a:pt x="1994" y="1845"/>
                    <a:pt x="2023" y="1775"/>
                  </a:cubicBezTo>
                  <a:lnTo>
                    <a:pt x="2023" y="1775"/>
                  </a:lnTo>
                  <a:cubicBezTo>
                    <a:pt x="2036" y="1787"/>
                    <a:pt x="2048" y="1790"/>
                    <a:pt x="2060" y="1790"/>
                  </a:cubicBezTo>
                  <a:cubicBezTo>
                    <a:pt x="2069" y="1790"/>
                    <a:pt x="2077" y="1788"/>
                    <a:pt x="2084" y="1788"/>
                  </a:cubicBezTo>
                  <a:cubicBezTo>
                    <a:pt x="2096" y="1788"/>
                    <a:pt x="2104" y="1794"/>
                    <a:pt x="2104" y="1825"/>
                  </a:cubicBezTo>
                  <a:cubicBezTo>
                    <a:pt x="2135" y="1734"/>
                    <a:pt x="2135" y="1684"/>
                    <a:pt x="2084" y="1623"/>
                  </a:cubicBezTo>
                  <a:lnTo>
                    <a:pt x="2084" y="1623"/>
                  </a:lnTo>
                  <a:lnTo>
                    <a:pt x="2094" y="1634"/>
                  </a:lnTo>
                  <a:cubicBezTo>
                    <a:pt x="2064" y="1563"/>
                    <a:pt x="2225" y="1462"/>
                    <a:pt x="2184" y="1362"/>
                  </a:cubicBezTo>
                  <a:cubicBezTo>
                    <a:pt x="2184" y="1362"/>
                    <a:pt x="2135" y="1241"/>
                    <a:pt x="2074" y="1130"/>
                  </a:cubicBezTo>
                  <a:cubicBezTo>
                    <a:pt x="2064" y="1120"/>
                    <a:pt x="2064" y="1100"/>
                    <a:pt x="2054" y="1090"/>
                  </a:cubicBezTo>
                  <a:cubicBezTo>
                    <a:pt x="2064" y="1070"/>
                    <a:pt x="2064" y="1060"/>
                    <a:pt x="2054" y="1039"/>
                  </a:cubicBezTo>
                  <a:lnTo>
                    <a:pt x="2054" y="1039"/>
                  </a:lnTo>
                  <a:cubicBezTo>
                    <a:pt x="2054" y="1039"/>
                    <a:pt x="2084" y="1050"/>
                    <a:pt x="2104" y="1070"/>
                  </a:cubicBezTo>
                  <a:lnTo>
                    <a:pt x="2144" y="1110"/>
                  </a:lnTo>
                  <a:lnTo>
                    <a:pt x="2184" y="1130"/>
                  </a:lnTo>
                  <a:cubicBezTo>
                    <a:pt x="2184" y="1130"/>
                    <a:pt x="2153" y="1058"/>
                    <a:pt x="2146" y="1050"/>
                  </a:cubicBezTo>
                  <a:lnTo>
                    <a:pt x="2175" y="1050"/>
                  </a:lnTo>
                  <a:lnTo>
                    <a:pt x="2175" y="1039"/>
                  </a:lnTo>
                  <a:lnTo>
                    <a:pt x="2195" y="1039"/>
                  </a:lnTo>
                  <a:cubicBezTo>
                    <a:pt x="2184" y="1039"/>
                    <a:pt x="2184" y="1030"/>
                    <a:pt x="2184" y="1030"/>
                  </a:cubicBezTo>
                  <a:cubicBezTo>
                    <a:pt x="2184" y="1019"/>
                    <a:pt x="2184" y="1010"/>
                    <a:pt x="2175" y="999"/>
                  </a:cubicBezTo>
                  <a:lnTo>
                    <a:pt x="2175" y="999"/>
                  </a:lnTo>
                  <a:cubicBezTo>
                    <a:pt x="2179" y="1004"/>
                    <a:pt x="2185" y="1006"/>
                    <a:pt x="2191" y="1006"/>
                  </a:cubicBezTo>
                  <a:cubicBezTo>
                    <a:pt x="2200" y="1006"/>
                    <a:pt x="2209" y="1001"/>
                    <a:pt x="2215" y="989"/>
                  </a:cubicBezTo>
                  <a:cubicBezTo>
                    <a:pt x="2220" y="994"/>
                    <a:pt x="2225" y="997"/>
                    <a:pt x="2229" y="997"/>
                  </a:cubicBezTo>
                  <a:cubicBezTo>
                    <a:pt x="2233" y="997"/>
                    <a:pt x="2235" y="994"/>
                    <a:pt x="2235" y="989"/>
                  </a:cubicBezTo>
                  <a:cubicBezTo>
                    <a:pt x="2235" y="989"/>
                    <a:pt x="2225" y="989"/>
                    <a:pt x="2225" y="979"/>
                  </a:cubicBezTo>
                  <a:cubicBezTo>
                    <a:pt x="2235" y="959"/>
                    <a:pt x="2255" y="939"/>
                    <a:pt x="2255" y="919"/>
                  </a:cubicBezTo>
                  <a:cubicBezTo>
                    <a:pt x="2235" y="838"/>
                    <a:pt x="2285" y="708"/>
                    <a:pt x="2285" y="506"/>
                  </a:cubicBezTo>
                  <a:lnTo>
                    <a:pt x="1238" y="13"/>
                  </a:lnTo>
                  <a:cubicBezTo>
                    <a:pt x="1229" y="23"/>
                    <a:pt x="1218" y="33"/>
                    <a:pt x="1198" y="43"/>
                  </a:cubicBezTo>
                  <a:cubicBezTo>
                    <a:pt x="1215" y="26"/>
                    <a:pt x="1240" y="1"/>
                    <a:pt x="1228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2223688" y="3674416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20" y="10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2221837" y="3673491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1"/>
                  </a:moveTo>
                  <a:cubicBezTo>
                    <a:pt x="0" y="11"/>
                    <a:pt x="11" y="11"/>
                    <a:pt x="11" y="11"/>
                  </a:cubicBezTo>
                  <a:lnTo>
                    <a:pt x="20" y="11"/>
                  </a:lnTo>
                  <a:cubicBezTo>
                    <a:pt x="11" y="1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2117439" y="374707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2225539" y="3675342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0"/>
                  </a:moveTo>
                  <a:cubicBezTo>
                    <a:pt x="0" y="7"/>
                    <a:pt x="5" y="9"/>
                    <a:pt x="10" y="10"/>
                  </a:cubicBezTo>
                  <a:lnTo>
                    <a:pt x="10" y="10"/>
                  </a:lnTo>
                  <a:lnTo>
                    <a:pt x="0" y="0"/>
                  </a:lnTo>
                  <a:close/>
                  <a:moveTo>
                    <a:pt x="10" y="10"/>
                  </a:moveTo>
                  <a:lnTo>
                    <a:pt x="11" y="11"/>
                  </a:lnTo>
                  <a:lnTo>
                    <a:pt x="21" y="11"/>
                  </a:lnTo>
                  <a:cubicBezTo>
                    <a:pt x="17" y="11"/>
                    <a:pt x="14" y="11"/>
                    <a:pt x="10" y="1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2206936" y="3663402"/>
              <a:ext cx="1018" cy="1851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1"/>
                  </a:moveTo>
                  <a:cubicBezTo>
                    <a:pt x="0" y="9"/>
                    <a:pt x="1" y="9"/>
                    <a:pt x="11" y="19"/>
                  </a:cubicBezTo>
                  <a:lnTo>
                    <a:pt x="11" y="9"/>
                  </a:lnTo>
                  <a:cubicBezTo>
                    <a:pt x="1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2207862" y="366414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2210639" y="3667012"/>
              <a:ext cx="93" cy="92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2179911" y="3652944"/>
              <a:ext cx="4720" cy="1944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51" y="21"/>
                  </a:moveTo>
                  <a:lnTo>
                    <a:pt x="51" y="21"/>
                  </a:lnTo>
                  <a:cubicBezTo>
                    <a:pt x="41" y="21"/>
                    <a:pt x="21" y="11"/>
                    <a:pt x="1" y="1"/>
                  </a:cubicBezTo>
                  <a:cubicBezTo>
                    <a:pt x="21" y="11"/>
                    <a:pt x="41" y="21"/>
                    <a:pt x="51" y="2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2196663" y="3659515"/>
              <a:ext cx="10366" cy="3795"/>
            </a:xfrm>
            <a:custGeom>
              <a:avLst/>
              <a:gdLst/>
              <a:ahLst/>
              <a:cxnLst/>
              <a:rect l="l" t="t" r="r" b="b"/>
              <a:pathLst>
                <a:path w="112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21"/>
                    <a:pt x="71" y="30"/>
                    <a:pt x="111" y="41"/>
                  </a:cubicBezTo>
                  <a:cubicBezTo>
                    <a:pt x="71" y="30"/>
                    <a:pt x="41" y="10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2148258" y="3642763"/>
              <a:ext cx="926" cy="9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2147240" y="3642763"/>
              <a:ext cx="3887" cy="2869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1" y="0"/>
                  </a:moveTo>
                  <a:cubicBezTo>
                    <a:pt x="11" y="10"/>
                    <a:pt x="21" y="21"/>
                    <a:pt x="21" y="30"/>
                  </a:cubicBezTo>
                  <a:cubicBezTo>
                    <a:pt x="31" y="30"/>
                    <a:pt x="31" y="21"/>
                    <a:pt x="41" y="21"/>
                  </a:cubicBezTo>
                  <a:lnTo>
                    <a:pt x="31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2206936" y="3663217"/>
              <a:ext cx="1944" cy="2036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1" y="21"/>
                  </a:moveTo>
                  <a:cubicBezTo>
                    <a:pt x="11" y="11"/>
                    <a:pt x="0" y="11"/>
                    <a:pt x="0" y="1"/>
                  </a:cubicBezTo>
                  <a:cubicBezTo>
                    <a:pt x="0" y="11"/>
                    <a:pt x="11" y="11"/>
                    <a:pt x="11" y="21"/>
                  </a:cubicBezTo>
                  <a:cubicBezTo>
                    <a:pt x="11" y="21"/>
                    <a:pt x="20" y="21"/>
                    <a:pt x="11" y="2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2173340" y="3650167"/>
              <a:ext cx="3795" cy="2036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1" y="1"/>
                  </a:moveTo>
                  <a:lnTo>
                    <a:pt x="1" y="11"/>
                  </a:lnTo>
                  <a:cubicBezTo>
                    <a:pt x="11" y="11"/>
                    <a:pt x="31" y="21"/>
                    <a:pt x="41" y="21"/>
                  </a:cubicBezTo>
                  <a:cubicBezTo>
                    <a:pt x="31" y="11"/>
                    <a:pt x="11" y="1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2147240" y="3642763"/>
              <a:ext cx="4813" cy="93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1" y="0"/>
                  </a:moveTo>
                  <a:lnTo>
                    <a:pt x="52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2147240" y="3642763"/>
              <a:ext cx="4813" cy="93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1" y="0"/>
                  </a:moveTo>
                  <a:lnTo>
                    <a:pt x="52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2207862" y="3665161"/>
              <a:ext cx="1018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2151035" y="3792698"/>
              <a:ext cx="3795" cy="1111"/>
            </a:xfrm>
            <a:custGeom>
              <a:avLst/>
              <a:gdLst/>
              <a:ahLst/>
              <a:cxnLst/>
              <a:rect l="l" t="t" r="r" b="b"/>
              <a:pathLst>
                <a:path w="41" h="12" extrusionOk="0">
                  <a:moveTo>
                    <a:pt x="0" y="1"/>
                  </a:moveTo>
                  <a:cubicBezTo>
                    <a:pt x="11" y="1"/>
                    <a:pt x="20" y="11"/>
                    <a:pt x="31" y="11"/>
                  </a:cubicBezTo>
                  <a:lnTo>
                    <a:pt x="40" y="11"/>
                  </a:lnTo>
                  <a:cubicBezTo>
                    <a:pt x="20" y="1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2149091" y="3795567"/>
              <a:ext cx="1111" cy="926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lnTo>
                    <a:pt x="1" y="10"/>
                  </a:lnTo>
                  <a:lnTo>
                    <a:pt x="1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2207862" y="366516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2150109" y="3794549"/>
              <a:ext cx="1944" cy="1944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10" y="1"/>
                    <a:pt x="10" y="11"/>
                    <a:pt x="0" y="21"/>
                  </a:cubicBezTo>
                  <a:cubicBezTo>
                    <a:pt x="10" y="11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2218043" y="367256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2152886" y="3795567"/>
              <a:ext cx="1018" cy="1944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1" y="0"/>
                  </a:moveTo>
                  <a:cubicBezTo>
                    <a:pt x="0" y="0"/>
                    <a:pt x="0" y="10"/>
                    <a:pt x="0" y="20"/>
                  </a:cubicBezTo>
                  <a:lnTo>
                    <a:pt x="11" y="2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2151035" y="3792698"/>
              <a:ext cx="2869" cy="1944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1" y="21"/>
                    <a:pt x="11" y="21"/>
                  </a:cubicBezTo>
                  <a:cubicBezTo>
                    <a:pt x="11" y="11"/>
                    <a:pt x="20" y="11"/>
                    <a:pt x="31" y="11"/>
                  </a:cubicBezTo>
                  <a:cubicBezTo>
                    <a:pt x="20" y="11"/>
                    <a:pt x="11" y="1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2149091" y="3642763"/>
              <a:ext cx="2962" cy="9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2151960" y="3798343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2209713" y="3665994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2209713" y="3665994"/>
              <a:ext cx="1018" cy="1944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" y="1"/>
                  </a:moveTo>
                  <a:lnTo>
                    <a:pt x="1" y="11"/>
                  </a:lnTo>
                  <a:cubicBezTo>
                    <a:pt x="3" y="11"/>
                    <a:pt x="4" y="11"/>
                    <a:pt x="6" y="11"/>
                  </a:cubicBezTo>
                  <a:lnTo>
                    <a:pt x="6" y="11"/>
                  </a:lnTo>
                  <a:cubicBezTo>
                    <a:pt x="3" y="9"/>
                    <a:pt x="1" y="6"/>
                    <a:pt x="1" y="1"/>
                  </a:cubicBezTo>
                  <a:close/>
                  <a:moveTo>
                    <a:pt x="6" y="11"/>
                  </a:moveTo>
                  <a:cubicBezTo>
                    <a:pt x="8" y="14"/>
                    <a:pt x="10" y="16"/>
                    <a:pt x="10" y="21"/>
                  </a:cubicBezTo>
                  <a:cubicBezTo>
                    <a:pt x="10" y="13"/>
                    <a:pt x="10" y="12"/>
                    <a:pt x="6" y="1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2079307" y="3698202"/>
              <a:ext cx="4720" cy="4905"/>
            </a:xfrm>
            <a:custGeom>
              <a:avLst/>
              <a:gdLst/>
              <a:ahLst/>
              <a:cxnLst/>
              <a:rect l="l" t="t" r="r" b="b"/>
              <a:pathLst>
                <a:path w="51" h="53" extrusionOk="0">
                  <a:moveTo>
                    <a:pt x="13" y="1"/>
                  </a:moveTo>
                  <a:cubicBezTo>
                    <a:pt x="9" y="1"/>
                    <a:pt x="5" y="2"/>
                    <a:pt x="0" y="5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32" y="4"/>
                    <a:pt x="19" y="52"/>
                    <a:pt x="36" y="52"/>
                  </a:cubicBezTo>
                  <a:cubicBezTo>
                    <a:pt x="39" y="52"/>
                    <a:pt x="44" y="50"/>
                    <a:pt x="50" y="46"/>
                  </a:cubicBezTo>
                  <a:cubicBezTo>
                    <a:pt x="34" y="37"/>
                    <a:pt x="31" y="1"/>
                    <a:pt x="13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2111423" y="3628510"/>
              <a:ext cx="4998" cy="6016"/>
            </a:xfrm>
            <a:custGeom>
              <a:avLst/>
              <a:gdLst/>
              <a:ahLst/>
              <a:cxnLst/>
              <a:rect l="l" t="t" r="r" b="b"/>
              <a:pathLst>
                <a:path w="54" h="65" extrusionOk="0">
                  <a:moveTo>
                    <a:pt x="40" y="0"/>
                  </a:moveTo>
                  <a:cubicBezTo>
                    <a:pt x="36" y="0"/>
                    <a:pt x="29" y="4"/>
                    <a:pt x="16" y="14"/>
                  </a:cubicBezTo>
                  <a:cubicBezTo>
                    <a:pt x="0" y="60"/>
                    <a:pt x="15" y="59"/>
                    <a:pt x="31" y="60"/>
                  </a:cubicBezTo>
                  <a:lnTo>
                    <a:pt x="31" y="60"/>
                  </a:lnTo>
                  <a:cubicBezTo>
                    <a:pt x="23" y="46"/>
                    <a:pt x="54" y="0"/>
                    <a:pt x="40" y="0"/>
                  </a:cubicBezTo>
                  <a:close/>
                  <a:moveTo>
                    <a:pt x="31" y="60"/>
                  </a:moveTo>
                  <a:lnTo>
                    <a:pt x="31" y="60"/>
                  </a:lnTo>
                  <a:cubicBezTo>
                    <a:pt x="33" y="63"/>
                    <a:pt x="35" y="64"/>
                    <a:pt x="40" y="64"/>
                  </a:cubicBezTo>
                  <a:cubicBezTo>
                    <a:pt x="41" y="64"/>
                    <a:pt x="43" y="64"/>
                    <a:pt x="46" y="63"/>
                  </a:cubicBezTo>
                  <a:cubicBezTo>
                    <a:pt x="41" y="61"/>
                    <a:pt x="36" y="61"/>
                    <a:pt x="31" y="6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2228686" y="3766506"/>
              <a:ext cx="3517" cy="4905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2" y="1"/>
                  </a:moveTo>
                  <a:cubicBezTo>
                    <a:pt x="0" y="1"/>
                    <a:pt x="1" y="4"/>
                    <a:pt x="7" y="12"/>
                  </a:cubicBezTo>
                  <a:lnTo>
                    <a:pt x="17" y="53"/>
                  </a:lnTo>
                  <a:lnTo>
                    <a:pt x="37" y="12"/>
                  </a:lnTo>
                  <a:lnTo>
                    <a:pt x="37" y="12"/>
                  </a:lnTo>
                  <a:cubicBezTo>
                    <a:pt x="36" y="13"/>
                    <a:pt x="35" y="14"/>
                    <a:pt x="33" y="14"/>
                  </a:cubicBezTo>
                  <a:cubicBezTo>
                    <a:pt x="23" y="14"/>
                    <a:pt x="6" y="1"/>
                    <a:pt x="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2210639" y="3735963"/>
              <a:ext cx="1018" cy="5646"/>
            </a:xfrm>
            <a:custGeom>
              <a:avLst/>
              <a:gdLst/>
              <a:ahLst/>
              <a:cxnLst/>
              <a:rect l="l" t="t" r="r" b="b"/>
              <a:pathLst>
                <a:path w="11" h="61" extrusionOk="0">
                  <a:moveTo>
                    <a:pt x="11" y="0"/>
                  </a:moveTo>
                  <a:lnTo>
                    <a:pt x="0" y="60"/>
                  </a:lnTo>
                  <a:lnTo>
                    <a:pt x="11" y="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2071995" y="3645540"/>
              <a:ext cx="9255" cy="12587"/>
            </a:xfrm>
            <a:custGeom>
              <a:avLst/>
              <a:gdLst/>
              <a:ahLst/>
              <a:cxnLst/>
              <a:rect l="l" t="t" r="r" b="b"/>
              <a:pathLst>
                <a:path w="100" h="1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48"/>
                    <a:pt x="31" y="77"/>
                    <a:pt x="63" y="77"/>
                  </a:cubicBezTo>
                  <a:cubicBezTo>
                    <a:pt x="72" y="77"/>
                    <a:pt x="81" y="75"/>
                    <a:pt x="89" y="71"/>
                  </a:cubicBezTo>
                  <a:lnTo>
                    <a:pt x="89" y="71"/>
                  </a:lnTo>
                  <a:cubicBezTo>
                    <a:pt x="89" y="101"/>
                    <a:pt x="72" y="101"/>
                    <a:pt x="59" y="101"/>
                  </a:cubicBezTo>
                  <a:cubicBezTo>
                    <a:pt x="47" y="101"/>
                    <a:pt x="39" y="101"/>
                    <a:pt x="59" y="132"/>
                  </a:cubicBezTo>
                  <a:cubicBezTo>
                    <a:pt x="63" y="134"/>
                    <a:pt x="66" y="135"/>
                    <a:pt x="69" y="135"/>
                  </a:cubicBezTo>
                  <a:cubicBezTo>
                    <a:pt x="92" y="135"/>
                    <a:pt x="100" y="78"/>
                    <a:pt x="100" y="6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2171489" y="3820371"/>
              <a:ext cx="8515" cy="7867"/>
            </a:xfrm>
            <a:custGeom>
              <a:avLst/>
              <a:gdLst/>
              <a:ahLst/>
              <a:cxnLst/>
              <a:rect l="l" t="t" r="r" b="b"/>
              <a:pathLst>
                <a:path w="92" h="85" extrusionOk="0">
                  <a:moveTo>
                    <a:pt x="81" y="0"/>
                  </a:moveTo>
                  <a:cubicBezTo>
                    <a:pt x="57" y="0"/>
                    <a:pt x="38" y="53"/>
                    <a:pt x="5" y="81"/>
                  </a:cubicBezTo>
                  <a:lnTo>
                    <a:pt x="5" y="81"/>
                  </a:lnTo>
                  <a:cubicBezTo>
                    <a:pt x="52" y="43"/>
                    <a:pt x="72" y="33"/>
                    <a:pt x="92" y="4"/>
                  </a:cubicBezTo>
                  <a:cubicBezTo>
                    <a:pt x="88" y="1"/>
                    <a:pt x="84" y="0"/>
                    <a:pt x="81" y="0"/>
                  </a:cubicBezTo>
                  <a:close/>
                  <a:moveTo>
                    <a:pt x="5" y="81"/>
                  </a:moveTo>
                  <a:cubicBezTo>
                    <a:pt x="4" y="82"/>
                    <a:pt x="2" y="83"/>
                    <a:pt x="1" y="84"/>
                  </a:cubicBezTo>
                  <a:cubicBezTo>
                    <a:pt x="2" y="83"/>
                    <a:pt x="4" y="82"/>
                    <a:pt x="5" y="8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2075605" y="3637025"/>
              <a:ext cx="2777" cy="3980"/>
            </a:xfrm>
            <a:custGeom>
              <a:avLst/>
              <a:gdLst/>
              <a:ahLst/>
              <a:cxnLst/>
              <a:rect l="l" t="t" r="r" b="b"/>
              <a:pathLst>
                <a:path w="30" h="43" extrusionOk="0">
                  <a:moveTo>
                    <a:pt x="24" y="0"/>
                  </a:moveTo>
                  <a:cubicBezTo>
                    <a:pt x="8" y="0"/>
                    <a:pt x="0" y="33"/>
                    <a:pt x="0" y="42"/>
                  </a:cubicBezTo>
                  <a:cubicBezTo>
                    <a:pt x="10" y="32"/>
                    <a:pt x="30" y="22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51"/>
            <p:cNvSpPr/>
            <p:nvPr/>
          </p:nvSpPr>
          <p:spPr>
            <a:xfrm>
              <a:off x="2035437" y="3724764"/>
              <a:ext cx="2962" cy="926"/>
            </a:xfrm>
            <a:custGeom>
              <a:avLst/>
              <a:gdLst/>
              <a:ahLst/>
              <a:cxnLst/>
              <a:rect l="l" t="t" r="r" b="b"/>
              <a:pathLst>
                <a:path w="32" h="10" extrusionOk="0">
                  <a:moveTo>
                    <a:pt x="32" y="0"/>
                  </a:moveTo>
                  <a:lnTo>
                    <a:pt x="1" y="10"/>
                  </a:lnTo>
                  <a:cubicBezTo>
                    <a:pt x="21" y="10"/>
                    <a:pt x="21" y="10"/>
                    <a:pt x="32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2055058" y="3792698"/>
              <a:ext cx="11291" cy="10366"/>
            </a:xfrm>
            <a:custGeom>
              <a:avLst/>
              <a:gdLst/>
              <a:ahLst/>
              <a:cxnLst/>
              <a:rect l="l" t="t" r="r" b="b"/>
              <a:pathLst>
                <a:path w="122" h="112" extrusionOk="0">
                  <a:moveTo>
                    <a:pt x="122" y="1"/>
                  </a:moveTo>
                  <a:cubicBezTo>
                    <a:pt x="111" y="31"/>
                    <a:pt x="41" y="51"/>
                    <a:pt x="41" y="81"/>
                  </a:cubicBezTo>
                  <a:lnTo>
                    <a:pt x="31" y="72"/>
                  </a:lnTo>
                  <a:lnTo>
                    <a:pt x="1" y="112"/>
                  </a:lnTo>
                  <a:cubicBezTo>
                    <a:pt x="41" y="92"/>
                    <a:pt x="122" y="51"/>
                    <a:pt x="12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51"/>
            <p:cNvSpPr/>
            <p:nvPr/>
          </p:nvSpPr>
          <p:spPr>
            <a:xfrm>
              <a:off x="1923727" y="3322255"/>
              <a:ext cx="16845" cy="18788"/>
            </a:xfrm>
            <a:custGeom>
              <a:avLst/>
              <a:gdLst/>
              <a:ahLst/>
              <a:cxnLst/>
              <a:rect l="l" t="t" r="r" b="b"/>
              <a:pathLst>
                <a:path w="182" h="203" extrusionOk="0">
                  <a:moveTo>
                    <a:pt x="71" y="1"/>
                  </a:moveTo>
                  <a:lnTo>
                    <a:pt x="71" y="30"/>
                  </a:lnTo>
                  <a:lnTo>
                    <a:pt x="71" y="61"/>
                  </a:lnTo>
                  <a:lnTo>
                    <a:pt x="51" y="51"/>
                  </a:lnTo>
                  <a:lnTo>
                    <a:pt x="51" y="51"/>
                  </a:lnTo>
                  <a:cubicBezTo>
                    <a:pt x="71" y="71"/>
                    <a:pt x="51" y="91"/>
                    <a:pt x="40" y="101"/>
                  </a:cubicBezTo>
                  <a:cubicBezTo>
                    <a:pt x="31" y="101"/>
                    <a:pt x="20" y="91"/>
                    <a:pt x="20" y="81"/>
                  </a:cubicBezTo>
                  <a:lnTo>
                    <a:pt x="20" y="81"/>
                  </a:lnTo>
                  <a:cubicBezTo>
                    <a:pt x="0" y="151"/>
                    <a:pt x="118" y="132"/>
                    <a:pt x="111" y="200"/>
                  </a:cubicBezTo>
                  <a:lnTo>
                    <a:pt x="111" y="200"/>
                  </a:lnTo>
                  <a:cubicBezTo>
                    <a:pt x="112" y="197"/>
                    <a:pt x="114" y="192"/>
                    <a:pt x="121" y="192"/>
                  </a:cubicBezTo>
                  <a:cubicBezTo>
                    <a:pt x="121" y="177"/>
                    <a:pt x="142" y="168"/>
                    <a:pt x="158" y="168"/>
                  </a:cubicBezTo>
                  <a:cubicBezTo>
                    <a:pt x="164" y="168"/>
                    <a:pt x="169" y="169"/>
                    <a:pt x="172" y="171"/>
                  </a:cubicBezTo>
                  <a:cubicBezTo>
                    <a:pt x="141" y="131"/>
                    <a:pt x="181" y="142"/>
                    <a:pt x="111" y="111"/>
                  </a:cubicBezTo>
                  <a:cubicBezTo>
                    <a:pt x="98" y="98"/>
                    <a:pt x="114" y="86"/>
                    <a:pt x="132" y="86"/>
                  </a:cubicBezTo>
                  <a:cubicBezTo>
                    <a:pt x="142" y="86"/>
                    <a:pt x="154" y="90"/>
                    <a:pt x="161" y="101"/>
                  </a:cubicBezTo>
                  <a:lnTo>
                    <a:pt x="131" y="30"/>
                  </a:lnTo>
                  <a:lnTo>
                    <a:pt x="111" y="71"/>
                  </a:lnTo>
                  <a:cubicBezTo>
                    <a:pt x="60" y="51"/>
                    <a:pt x="131" y="10"/>
                    <a:pt x="71" y="1"/>
                  </a:cubicBezTo>
                  <a:close/>
                  <a:moveTo>
                    <a:pt x="111" y="200"/>
                  </a:moveTo>
                  <a:lnTo>
                    <a:pt x="111" y="200"/>
                  </a:lnTo>
                  <a:cubicBezTo>
                    <a:pt x="111" y="201"/>
                    <a:pt x="111" y="202"/>
                    <a:pt x="111" y="202"/>
                  </a:cubicBezTo>
                  <a:cubicBezTo>
                    <a:pt x="111" y="201"/>
                    <a:pt x="111" y="200"/>
                    <a:pt x="111" y="20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2069959" y="3407033"/>
              <a:ext cx="5738" cy="5646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10" y="0"/>
                  </a:moveTo>
                  <a:cubicBezTo>
                    <a:pt x="10" y="11"/>
                    <a:pt x="10" y="11"/>
                    <a:pt x="1" y="11"/>
                  </a:cubicBezTo>
                  <a:cubicBezTo>
                    <a:pt x="21" y="31"/>
                    <a:pt x="41" y="41"/>
                    <a:pt x="51" y="61"/>
                  </a:cubicBezTo>
                  <a:lnTo>
                    <a:pt x="61" y="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2066257" y="3402405"/>
              <a:ext cx="5646" cy="4720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1" y="1"/>
                  </a:moveTo>
                  <a:lnTo>
                    <a:pt x="50" y="50"/>
                  </a:lnTo>
                  <a:lnTo>
                    <a:pt x="61" y="41"/>
                  </a:lnTo>
                  <a:cubicBezTo>
                    <a:pt x="41" y="30"/>
                    <a:pt x="30" y="21"/>
                    <a:pt x="21" y="10"/>
                  </a:cubicBezTo>
                  <a:cubicBezTo>
                    <a:pt x="10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917156" y="3366032"/>
              <a:ext cx="1018" cy="4813"/>
            </a:xfrm>
            <a:custGeom>
              <a:avLst/>
              <a:gdLst/>
              <a:ahLst/>
              <a:cxnLst/>
              <a:rect l="l" t="t" r="r" b="b"/>
              <a:pathLst>
                <a:path w="11" h="52" extrusionOk="0">
                  <a:moveTo>
                    <a:pt x="11" y="0"/>
                  </a:moveTo>
                  <a:cubicBezTo>
                    <a:pt x="1" y="21"/>
                    <a:pt x="1" y="31"/>
                    <a:pt x="1" y="5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877081" y="3407033"/>
              <a:ext cx="1111" cy="1018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1" y="0"/>
                    <a:pt x="11" y="0"/>
                    <a:pt x="1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1917156" y="3370752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1972132" y="3520687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21" y="0"/>
                  </a:moveTo>
                  <a:cubicBezTo>
                    <a:pt x="11" y="0"/>
                    <a:pt x="0" y="11"/>
                    <a:pt x="0" y="11"/>
                  </a:cubicBezTo>
                  <a:cubicBezTo>
                    <a:pt x="11" y="11"/>
                    <a:pt x="11" y="0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2047654" y="3448033"/>
              <a:ext cx="1944" cy="2869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0" y="0"/>
                  </a:moveTo>
                  <a:cubicBezTo>
                    <a:pt x="10" y="11"/>
                    <a:pt x="0" y="20"/>
                    <a:pt x="0" y="3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1947883" y="3345763"/>
              <a:ext cx="1111" cy="8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3"/>
                    <a:pt x="1" y="8"/>
                  </a:cubicBezTo>
                  <a:lnTo>
                    <a:pt x="11" y="8"/>
                  </a:lnTo>
                  <a:cubicBezTo>
                    <a:pt x="11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1902255" y="3342431"/>
              <a:ext cx="19899" cy="23693"/>
            </a:xfrm>
            <a:custGeom>
              <a:avLst/>
              <a:gdLst/>
              <a:ahLst/>
              <a:cxnLst/>
              <a:rect l="l" t="t" r="r" b="b"/>
              <a:pathLst>
                <a:path w="215" h="256" extrusionOk="0">
                  <a:moveTo>
                    <a:pt x="55" y="0"/>
                  </a:moveTo>
                  <a:cubicBezTo>
                    <a:pt x="51" y="0"/>
                    <a:pt x="47" y="1"/>
                    <a:pt x="41" y="4"/>
                  </a:cubicBezTo>
                  <a:cubicBezTo>
                    <a:pt x="21" y="85"/>
                    <a:pt x="1" y="145"/>
                    <a:pt x="41" y="246"/>
                  </a:cubicBezTo>
                  <a:cubicBezTo>
                    <a:pt x="61" y="195"/>
                    <a:pt x="71" y="145"/>
                    <a:pt x="122" y="125"/>
                  </a:cubicBezTo>
                  <a:lnTo>
                    <a:pt x="151" y="165"/>
                  </a:lnTo>
                  <a:cubicBezTo>
                    <a:pt x="91" y="175"/>
                    <a:pt x="102" y="226"/>
                    <a:pt x="71" y="255"/>
                  </a:cubicBezTo>
                  <a:lnTo>
                    <a:pt x="151" y="185"/>
                  </a:lnTo>
                  <a:cubicBezTo>
                    <a:pt x="163" y="182"/>
                    <a:pt x="172" y="180"/>
                    <a:pt x="179" y="180"/>
                  </a:cubicBezTo>
                  <a:cubicBezTo>
                    <a:pt x="211" y="180"/>
                    <a:pt x="208" y="211"/>
                    <a:pt x="192" y="235"/>
                  </a:cubicBezTo>
                  <a:cubicBezTo>
                    <a:pt x="202" y="235"/>
                    <a:pt x="202" y="226"/>
                    <a:pt x="212" y="226"/>
                  </a:cubicBezTo>
                  <a:cubicBezTo>
                    <a:pt x="205" y="218"/>
                    <a:pt x="214" y="147"/>
                    <a:pt x="198" y="147"/>
                  </a:cubicBezTo>
                  <a:cubicBezTo>
                    <a:pt x="192" y="147"/>
                    <a:pt x="184" y="155"/>
                    <a:pt x="172" y="175"/>
                  </a:cubicBezTo>
                  <a:cubicBezTo>
                    <a:pt x="122" y="135"/>
                    <a:pt x="172" y="105"/>
                    <a:pt x="172" y="85"/>
                  </a:cubicBezTo>
                  <a:cubicBezTo>
                    <a:pt x="151" y="85"/>
                    <a:pt x="142" y="54"/>
                    <a:pt x="122" y="44"/>
                  </a:cubicBezTo>
                  <a:lnTo>
                    <a:pt x="122" y="44"/>
                  </a:lnTo>
                  <a:cubicBezTo>
                    <a:pt x="122" y="65"/>
                    <a:pt x="131" y="85"/>
                    <a:pt x="111" y="94"/>
                  </a:cubicBezTo>
                  <a:cubicBezTo>
                    <a:pt x="91" y="85"/>
                    <a:pt x="91" y="54"/>
                    <a:pt x="102" y="44"/>
                  </a:cubicBezTo>
                  <a:cubicBezTo>
                    <a:pt x="67" y="44"/>
                    <a:pt x="77" y="0"/>
                    <a:pt x="55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2028959" y="3481537"/>
              <a:ext cx="1018" cy="111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1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1846353" y="3306706"/>
              <a:ext cx="249799" cy="228049"/>
            </a:xfrm>
            <a:custGeom>
              <a:avLst/>
              <a:gdLst/>
              <a:ahLst/>
              <a:cxnLst/>
              <a:rect l="l" t="t" r="r" b="b"/>
              <a:pathLst>
                <a:path w="2699" h="2464" extrusionOk="0">
                  <a:moveTo>
                    <a:pt x="1692" y="209"/>
                  </a:moveTo>
                  <a:cubicBezTo>
                    <a:pt x="1692" y="219"/>
                    <a:pt x="1682" y="219"/>
                    <a:pt x="1682" y="219"/>
                  </a:cubicBezTo>
                  <a:lnTo>
                    <a:pt x="1672" y="219"/>
                  </a:lnTo>
                  <a:cubicBezTo>
                    <a:pt x="1682" y="219"/>
                    <a:pt x="1682" y="219"/>
                    <a:pt x="1692" y="209"/>
                  </a:cubicBezTo>
                  <a:close/>
                  <a:moveTo>
                    <a:pt x="1078" y="269"/>
                  </a:moveTo>
                  <a:lnTo>
                    <a:pt x="1118" y="289"/>
                  </a:lnTo>
                  <a:lnTo>
                    <a:pt x="1169" y="330"/>
                  </a:lnTo>
                  <a:cubicBezTo>
                    <a:pt x="1169" y="319"/>
                    <a:pt x="1118" y="299"/>
                    <a:pt x="1148" y="299"/>
                  </a:cubicBezTo>
                  <a:cubicBezTo>
                    <a:pt x="1148" y="299"/>
                    <a:pt x="1138" y="289"/>
                    <a:pt x="1128" y="289"/>
                  </a:cubicBezTo>
                  <a:cubicBezTo>
                    <a:pt x="1108" y="279"/>
                    <a:pt x="1098" y="279"/>
                    <a:pt x="1078" y="269"/>
                  </a:cubicBezTo>
                  <a:close/>
                  <a:moveTo>
                    <a:pt x="917" y="360"/>
                  </a:moveTo>
                  <a:lnTo>
                    <a:pt x="896" y="370"/>
                  </a:lnTo>
                  <a:cubicBezTo>
                    <a:pt x="907" y="370"/>
                    <a:pt x="917" y="370"/>
                    <a:pt x="917" y="360"/>
                  </a:cubicBezTo>
                  <a:close/>
                  <a:moveTo>
                    <a:pt x="1130" y="306"/>
                  </a:moveTo>
                  <a:cubicBezTo>
                    <a:pt x="1126" y="306"/>
                    <a:pt x="1119" y="307"/>
                    <a:pt x="1108" y="310"/>
                  </a:cubicBezTo>
                  <a:cubicBezTo>
                    <a:pt x="1078" y="339"/>
                    <a:pt x="1098" y="350"/>
                    <a:pt x="1108" y="350"/>
                  </a:cubicBezTo>
                  <a:lnTo>
                    <a:pt x="1108" y="370"/>
                  </a:lnTo>
                  <a:lnTo>
                    <a:pt x="1108" y="390"/>
                  </a:lnTo>
                  <a:cubicBezTo>
                    <a:pt x="1118" y="370"/>
                    <a:pt x="1138" y="350"/>
                    <a:pt x="1118" y="330"/>
                  </a:cubicBezTo>
                  <a:cubicBezTo>
                    <a:pt x="1133" y="315"/>
                    <a:pt x="1142" y="306"/>
                    <a:pt x="1130" y="306"/>
                  </a:cubicBezTo>
                  <a:close/>
                  <a:moveTo>
                    <a:pt x="1873" y="128"/>
                  </a:moveTo>
                  <a:lnTo>
                    <a:pt x="2135" y="400"/>
                  </a:lnTo>
                  <a:cubicBezTo>
                    <a:pt x="2135" y="407"/>
                    <a:pt x="2135" y="420"/>
                    <a:pt x="2131" y="434"/>
                  </a:cubicBezTo>
                  <a:lnTo>
                    <a:pt x="2131" y="434"/>
                  </a:lnTo>
                  <a:lnTo>
                    <a:pt x="2145" y="400"/>
                  </a:lnTo>
                  <a:lnTo>
                    <a:pt x="1873" y="128"/>
                  </a:lnTo>
                  <a:close/>
                  <a:moveTo>
                    <a:pt x="2131" y="434"/>
                  </a:moveTo>
                  <a:lnTo>
                    <a:pt x="2124" y="451"/>
                  </a:lnTo>
                  <a:cubicBezTo>
                    <a:pt x="2127" y="445"/>
                    <a:pt x="2129" y="440"/>
                    <a:pt x="2131" y="434"/>
                  </a:cubicBezTo>
                  <a:close/>
                  <a:moveTo>
                    <a:pt x="1672" y="440"/>
                  </a:moveTo>
                  <a:cubicBezTo>
                    <a:pt x="1682" y="451"/>
                    <a:pt x="1692" y="460"/>
                    <a:pt x="1692" y="471"/>
                  </a:cubicBezTo>
                  <a:cubicBezTo>
                    <a:pt x="1688" y="472"/>
                    <a:pt x="1685" y="473"/>
                    <a:pt x="1682" y="473"/>
                  </a:cubicBezTo>
                  <a:cubicBezTo>
                    <a:pt x="1668" y="473"/>
                    <a:pt x="1661" y="458"/>
                    <a:pt x="1661" y="451"/>
                  </a:cubicBezTo>
                  <a:cubicBezTo>
                    <a:pt x="1661" y="451"/>
                    <a:pt x="1672" y="451"/>
                    <a:pt x="1672" y="440"/>
                  </a:cubicBezTo>
                  <a:close/>
                  <a:moveTo>
                    <a:pt x="927" y="460"/>
                  </a:moveTo>
                  <a:cubicBezTo>
                    <a:pt x="927" y="471"/>
                    <a:pt x="917" y="480"/>
                    <a:pt x="917" y="491"/>
                  </a:cubicBezTo>
                  <a:cubicBezTo>
                    <a:pt x="917" y="491"/>
                    <a:pt x="917" y="500"/>
                    <a:pt x="907" y="500"/>
                  </a:cubicBezTo>
                  <a:lnTo>
                    <a:pt x="907" y="491"/>
                  </a:lnTo>
                  <a:cubicBezTo>
                    <a:pt x="917" y="480"/>
                    <a:pt x="917" y="471"/>
                    <a:pt x="927" y="460"/>
                  </a:cubicBezTo>
                  <a:close/>
                  <a:moveTo>
                    <a:pt x="967" y="551"/>
                  </a:moveTo>
                  <a:cubicBezTo>
                    <a:pt x="977" y="551"/>
                    <a:pt x="977" y="561"/>
                    <a:pt x="977" y="561"/>
                  </a:cubicBezTo>
                  <a:cubicBezTo>
                    <a:pt x="977" y="561"/>
                    <a:pt x="967" y="561"/>
                    <a:pt x="967" y="551"/>
                  </a:cubicBezTo>
                  <a:close/>
                  <a:moveTo>
                    <a:pt x="1525" y="537"/>
                  </a:moveTo>
                  <a:cubicBezTo>
                    <a:pt x="1535" y="537"/>
                    <a:pt x="1541" y="546"/>
                    <a:pt x="1541" y="561"/>
                  </a:cubicBezTo>
                  <a:cubicBezTo>
                    <a:pt x="1551" y="561"/>
                    <a:pt x="1551" y="551"/>
                    <a:pt x="1561" y="551"/>
                  </a:cubicBezTo>
                  <a:cubicBezTo>
                    <a:pt x="1561" y="561"/>
                    <a:pt x="1551" y="561"/>
                    <a:pt x="1551" y="571"/>
                  </a:cubicBezTo>
                  <a:lnTo>
                    <a:pt x="1541" y="561"/>
                  </a:lnTo>
                  <a:cubicBezTo>
                    <a:pt x="1531" y="551"/>
                    <a:pt x="1520" y="541"/>
                    <a:pt x="1511" y="541"/>
                  </a:cubicBezTo>
                  <a:cubicBezTo>
                    <a:pt x="1516" y="538"/>
                    <a:pt x="1521" y="537"/>
                    <a:pt x="1525" y="537"/>
                  </a:cubicBezTo>
                  <a:close/>
                  <a:moveTo>
                    <a:pt x="1732" y="531"/>
                  </a:moveTo>
                  <a:cubicBezTo>
                    <a:pt x="1732" y="551"/>
                    <a:pt x="1722" y="561"/>
                    <a:pt x="1722" y="571"/>
                  </a:cubicBezTo>
                  <a:cubicBezTo>
                    <a:pt x="1712" y="551"/>
                    <a:pt x="1702" y="561"/>
                    <a:pt x="1692" y="541"/>
                  </a:cubicBezTo>
                  <a:cubicBezTo>
                    <a:pt x="1712" y="541"/>
                    <a:pt x="1722" y="531"/>
                    <a:pt x="1732" y="531"/>
                  </a:cubicBezTo>
                  <a:close/>
                  <a:moveTo>
                    <a:pt x="1108" y="591"/>
                  </a:moveTo>
                  <a:lnTo>
                    <a:pt x="1108" y="612"/>
                  </a:lnTo>
                  <a:cubicBezTo>
                    <a:pt x="1098" y="612"/>
                    <a:pt x="1098" y="601"/>
                    <a:pt x="1088" y="591"/>
                  </a:cubicBezTo>
                  <a:close/>
                  <a:moveTo>
                    <a:pt x="2084" y="641"/>
                  </a:moveTo>
                  <a:lnTo>
                    <a:pt x="2084" y="652"/>
                  </a:lnTo>
                  <a:cubicBezTo>
                    <a:pt x="2084" y="652"/>
                    <a:pt x="2075" y="652"/>
                    <a:pt x="2075" y="641"/>
                  </a:cubicBezTo>
                  <a:close/>
                  <a:moveTo>
                    <a:pt x="2104" y="641"/>
                  </a:moveTo>
                  <a:lnTo>
                    <a:pt x="2115" y="652"/>
                  </a:lnTo>
                  <a:lnTo>
                    <a:pt x="2115" y="662"/>
                  </a:lnTo>
                  <a:cubicBezTo>
                    <a:pt x="2115" y="662"/>
                    <a:pt x="2104" y="652"/>
                    <a:pt x="2104" y="641"/>
                  </a:cubicBezTo>
                  <a:close/>
                  <a:moveTo>
                    <a:pt x="2135" y="672"/>
                  </a:moveTo>
                  <a:lnTo>
                    <a:pt x="2124" y="682"/>
                  </a:lnTo>
                  <a:cubicBezTo>
                    <a:pt x="2124" y="682"/>
                    <a:pt x="2124" y="692"/>
                    <a:pt x="2115" y="692"/>
                  </a:cubicBezTo>
                  <a:lnTo>
                    <a:pt x="2115" y="682"/>
                  </a:lnTo>
                  <a:lnTo>
                    <a:pt x="2104" y="682"/>
                  </a:lnTo>
                  <a:lnTo>
                    <a:pt x="2115" y="672"/>
                  </a:lnTo>
                  <a:close/>
                  <a:moveTo>
                    <a:pt x="2145" y="702"/>
                  </a:moveTo>
                  <a:lnTo>
                    <a:pt x="2145" y="712"/>
                  </a:lnTo>
                  <a:lnTo>
                    <a:pt x="2155" y="712"/>
                  </a:lnTo>
                  <a:lnTo>
                    <a:pt x="2145" y="702"/>
                  </a:lnTo>
                  <a:close/>
                  <a:moveTo>
                    <a:pt x="2145" y="682"/>
                  </a:moveTo>
                  <a:lnTo>
                    <a:pt x="2165" y="702"/>
                  </a:lnTo>
                  <a:lnTo>
                    <a:pt x="2155" y="712"/>
                  </a:lnTo>
                  <a:cubicBezTo>
                    <a:pt x="2155" y="720"/>
                    <a:pt x="2161" y="727"/>
                    <a:pt x="2168" y="735"/>
                  </a:cubicBezTo>
                  <a:lnTo>
                    <a:pt x="2168" y="735"/>
                  </a:lnTo>
                  <a:lnTo>
                    <a:pt x="2145" y="712"/>
                  </a:lnTo>
                  <a:lnTo>
                    <a:pt x="2135" y="712"/>
                  </a:lnTo>
                  <a:cubicBezTo>
                    <a:pt x="2145" y="712"/>
                    <a:pt x="2145" y="702"/>
                    <a:pt x="2145" y="702"/>
                  </a:cubicBezTo>
                  <a:lnTo>
                    <a:pt x="2145" y="682"/>
                  </a:lnTo>
                  <a:close/>
                  <a:moveTo>
                    <a:pt x="1064" y="709"/>
                  </a:moveTo>
                  <a:cubicBezTo>
                    <a:pt x="1070" y="709"/>
                    <a:pt x="1075" y="713"/>
                    <a:pt x="1078" y="722"/>
                  </a:cubicBezTo>
                  <a:cubicBezTo>
                    <a:pt x="1068" y="732"/>
                    <a:pt x="1048" y="753"/>
                    <a:pt x="1037" y="773"/>
                  </a:cubicBezTo>
                  <a:lnTo>
                    <a:pt x="997" y="773"/>
                  </a:lnTo>
                  <a:lnTo>
                    <a:pt x="997" y="762"/>
                  </a:lnTo>
                  <a:lnTo>
                    <a:pt x="997" y="742"/>
                  </a:lnTo>
                  <a:cubicBezTo>
                    <a:pt x="997" y="732"/>
                    <a:pt x="1008" y="722"/>
                    <a:pt x="1008" y="722"/>
                  </a:cubicBezTo>
                  <a:cubicBezTo>
                    <a:pt x="1017" y="722"/>
                    <a:pt x="1017" y="732"/>
                    <a:pt x="1017" y="742"/>
                  </a:cubicBezTo>
                  <a:cubicBezTo>
                    <a:pt x="1031" y="728"/>
                    <a:pt x="1050" y="709"/>
                    <a:pt x="1064" y="709"/>
                  </a:cubicBezTo>
                  <a:close/>
                  <a:moveTo>
                    <a:pt x="524" y="813"/>
                  </a:moveTo>
                  <a:cubicBezTo>
                    <a:pt x="522" y="813"/>
                    <a:pt x="520" y="814"/>
                    <a:pt x="517" y="816"/>
                  </a:cubicBezTo>
                  <a:lnTo>
                    <a:pt x="517" y="816"/>
                  </a:lnTo>
                  <a:cubicBezTo>
                    <a:pt x="520" y="815"/>
                    <a:pt x="522" y="814"/>
                    <a:pt x="524" y="813"/>
                  </a:cubicBezTo>
                  <a:close/>
                  <a:moveTo>
                    <a:pt x="2104" y="511"/>
                  </a:moveTo>
                  <a:lnTo>
                    <a:pt x="2406" y="823"/>
                  </a:lnTo>
                  <a:lnTo>
                    <a:pt x="2406" y="813"/>
                  </a:lnTo>
                  <a:lnTo>
                    <a:pt x="2104" y="511"/>
                  </a:lnTo>
                  <a:close/>
                  <a:moveTo>
                    <a:pt x="2406" y="843"/>
                  </a:moveTo>
                  <a:lnTo>
                    <a:pt x="2588" y="1024"/>
                  </a:lnTo>
                  <a:lnTo>
                    <a:pt x="2567" y="1024"/>
                  </a:lnTo>
                  <a:lnTo>
                    <a:pt x="2567" y="1014"/>
                  </a:lnTo>
                  <a:lnTo>
                    <a:pt x="2406" y="843"/>
                  </a:lnTo>
                  <a:close/>
                  <a:moveTo>
                    <a:pt x="2437" y="1064"/>
                  </a:moveTo>
                  <a:cubicBezTo>
                    <a:pt x="2437" y="1064"/>
                    <a:pt x="2437" y="1073"/>
                    <a:pt x="2444" y="1074"/>
                  </a:cubicBezTo>
                  <a:lnTo>
                    <a:pt x="2444" y="1074"/>
                  </a:lnTo>
                  <a:cubicBezTo>
                    <a:pt x="2442" y="1071"/>
                    <a:pt x="2439" y="1068"/>
                    <a:pt x="2437" y="1064"/>
                  </a:cubicBezTo>
                  <a:close/>
                  <a:moveTo>
                    <a:pt x="424" y="914"/>
                  </a:moveTo>
                  <a:cubicBezTo>
                    <a:pt x="433" y="923"/>
                    <a:pt x="433" y="934"/>
                    <a:pt x="433" y="943"/>
                  </a:cubicBezTo>
                  <a:lnTo>
                    <a:pt x="393" y="943"/>
                  </a:lnTo>
                  <a:cubicBezTo>
                    <a:pt x="413" y="994"/>
                    <a:pt x="404" y="1084"/>
                    <a:pt x="343" y="1095"/>
                  </a:cubicBezTo>
                  <a:cubicBezTo>
                    <a:pt x="336" y="1095"/>
                    <a:pt x="334" y="1090"/>
                    <a:pt x="333" y="1090"/>
                  </a:cubicBezTo>
                  <a:cubicBezTo>
                    <a:pt x="333" y="1090"/>
                    <a:pt x="333" y="1091"/>
                    <a:pt x="333" y="1095"/>
                  </a:cubicBezTo>
                  <a:lnTo>
                    <a:pt x="333" y="1084"/>
                  </a:lnTo>
                  <a:lnTo>
                    <a:pt x="333" y="1034"/>
                  </a:lnTo>
                  <a:lnTo>
                    <a:pt x="303" y="1095"/>
                  </a:lnTo>
                  <a:cubicBezTo>
                    <a:pt x="313" y="1055"/>
                    <a:pt x="292" y="1044"/>
                    <a:pt x="263" y="1014"/>
                  </a:cubicBezTo>
                  <a:cubicBezTo>
                    <a:pt x="313" y="923"/>
                    <a:pt x="383" y="943"/>
                    <a:pt x="424" y="914"/>
                  </a:cubicBezTo>
                  <a:close/>
                  <a:moveTo>
                    <a:pt x="2427" y="1011"/>
                  </a:moveTo>
                  <a:cubicBezTo>
                    <a:pt x="2435" y="1011"/>
                    <a:pt x="2444" y="1017"/>
                    <a:pt x="2457" y="1034"/>
                  </a:cubicBezTo>
                  <a:cubicBezTo>
                    <a:pt x="2477" y="1034"/>
                    <a:pt x="2467" y="1064"/>
                    <a:pt x="2447" y="1075"/>
                  </a:cubicBezTo>
                  <a:cubicBezTo>
                    <a:pt x="2446" y="1075"/>
                    <a:pt x="2445" y="1075"/>
                    <a:pt x="2444" y="1074"/>
                  </a:cubicBezTo>
                  <a:lnTo>
                    <a:pt x="2444" y="1074"/>
                  </a:lnTo>
                  <a:cubicBezTo>
                    <a:pt x="2458" y="1094"/>
                    <a:pt x="2474" y="1107"/>
                    <a:pt x="2503" y="1107"/>
                  </a:cubicBezTo>
                  <a:cubicBezTo>
                    <a:pt x="2510" y="1107"/>
                    <a:pt x="2518" y="1106"/>
                    <a:pt x="2527" y="1104"/>
                  </a:cubicBezTo>
                  <a:lnTo>
                    <a:pt x="2527" y="1104"/>
                  </a:lnTo>
                  <a:cubicBezTo>
                    <a:pt x="2497" y="1135"/>
                    <a:pt x="2497" y="1135"/>
                    <a:pt x="2497" y="1165"/>
                  </a:cubicBezTo>
                  <a:lnTo>
                    <a:pt x="2517" y="1135"/>
                  </a:lnTo>
                  <a:lnTo>
                    <a:pt x="2517" y="1135"/>
                  </a:lnTo>
                  <a:cubicBezTo>
                    <a:pt x="2517" y="1155"/>
                    <a:pt x="2517" y="1165"/>
                    <a:pt x="2507" y="1185"/>
                  </a:cubicBezTo>
                  <a:lnTo>
                    <a:pt x="2467" y="1145"/>
                  </a:lnTo>
                  <a:cubicBezTo>
                    <a:pt x="2467" y="1155"/>
                    <a:pt x="2457" y="1165"/>
                    <a:pt x="2447" y="1175"/>
                  </a:cubicBezTo>
                  <a:lnTo>
                    <a:pt x="2457" y="1155"/>
                  </a:lnTo>
                  <a:lnTo>
                    <a:pt x="2457" y="1155"/>
                  </a:lnTo>
                  <a:cubicBezTo>
                    <a:pt x="2426" y="1165"/>
                    <a:pt x="2406" y="1175"/>
                    <a:pt x="2386" y="1195"/>
                  </a:cubicBezTo>
                  <a:lnTo>
                    <a:pt x="2386" y="1185"/>
                  </a:lnTo>
                  <a:lnTo>
                    <a:pt x="2386" y="1175"/>
                  </a:lnTo>
                  <a:cubicBezTo>
                    <a:pt x="2386" y="1165"/>
                    <a:pt x="2397" y="1155"/>
                    <a:pt x="2377" y="1155"/>
                  </a:cubicBezTo>
                  <a:lnTo>
                    <a:pt x="2377" y="1145"/>
                  </a:lnTo>
                  <a:cubicBezTo>
                    <a:pt x="2397" y="1135"/>
                    <a:pt x="2406" y="1115"/>
                    <a:pt x="2417" y="1095"/>
                  </a:cubicBezTo>
                  <a:lnTo>
                    <a:pt x="2366" y="1044"/>
                  </a:lnTo>
                  <a:lnTo>
                    <a:pt x="2366" y="1034"/>
                  </a:lnTo>
                  <a:lnTo>
                    <a:pt x="2386" y="1034"/>
                  </a:lnTo>
                  <a:cubicBezTo>
                    <a:pt x="2386" y="1034"/>
                    <a:pt x="2397" y="1034"/>
                    <a:pt x="2397" y="1044"/>
                  </a:cubicBezTo>
                  <a:lnTo>
                    <a:pt x="2406" y="1044"/>
                  </a:lnTo>
                  <a:lnTo>
                    <a:pt x="2397" y="1034"/>
                  </a:lnTo>
                  <a:cubicBezTo>
                    <a:pt x="2408" y="1023"/>
                    <a:pt x="2416" y="1011"/>
                    <a:pt x="2427" y="1011"/>
                  </a:cubicBezTo>
                  <a:close/>
                  <a:moveTo>
                    <a:pt x="796" y="1225"/>
                  </a:moveTo>
                  <a:cubicBezTo>
                    <a:pt x="790" y="1225"/>
                    <a:pt x="788" y="1229"/>
                    <a:pt x="787" y="1234"/>
                  </a:cubicBezTo>
                  <a:lnTo>
                    <a:pt x="787" y="1234"/>
                  </a:lnTo>
                  <a:cubicBezTo>
                    <a:pt x="790" y="1231"/>
                    <a:pt x="793" y="1228"/>
                    <a:pt x="796" y="1225"/>
                  </a:cubicBezTo>
                  <a:close/>
                  <a:moveTo>
                    <a:pt x="806" y="1014"/>
                  </a:moveTo>
                  <a:cubicBezTo>
                    <a:pt x="816" y="1014"/>
                    <a:pt x="816" y="1024"/>
                    <a:pt x="816" y="1024"/>
                  </a:cubicBezTo>
                  <a:lnTo>
                    <a:pt x="816" y="1034"/>
                  </a:lnTo>
                  <a:lnTo>
                    <a:pt x="816" y="1044"/>
                  </a:lnTo>
                  <a:cubicBezTo>
                    <a:pt x="816" y="1034"/>
                    <a:pt x="826" y="1034"/>
                    <a:pt x="826" y="1034"/>
                  </a:cubicBezTo>
                  <a:lnTo>
                    <a:pt x="826" y="1044"/>
                  </a:lnTo>
                  <a:lnTo>
                    <a:pt x="816" y="1044"/>
                  </a:lnTo>
                  <a:cubicBezTo>
                    <a:pt x="816" y="1055"/>
                    <a:pt x="806" y="1064"/>
                    <a:pt x="806" y="1075"/>
                  </a:cubicBezTo>
                  <a:cubicBezTo>
                    <a:pt x="816" y="1064"/>
                    <a:pt x="816" y="1064"/>
                    <a:pt x="816" y="1055"/>
                  </a:cubicBezTo>
                  <a:cubicBezTo>
                    <a:pt x="826" y="1095"/>
                    <a:pt x="826" y="1135"/>
                    <a:pt x="826" y="1175"/>
                  </a:cubicBezTo>
                  <a:cubicBezTo>
                    <a:pt x="816" y="1175"/>
                    <a:pt x="806" y="1165"/>
                    <a:pt x="806" y="1165"/>
                  </a:cubicBezTo>
                  <a:cubicBezTo>
                    <a:pt x="786" y="1175"/>
                    <a:pt x="796" y="1205"/>
                    <a:pt x="796" y="1225"/>
                  </a:cubicBezTo>
                  <a:cubicBezTo>
                    <a:pt x="796" y="1205"/>
                    <a:pt x="816" y="1195"/>
                    <a:pt x="826" y="1185"/>
                  </a:cubicBezTo>
                  <a:cubicBezTo>
                    <a:pt x="836" y="1195"/>
                    <a:pt x="836" y="1205"/>
                    <a:pt x="846" y="1216"/>
                  </a:cubicBezTo>
                  <a:cubicBezTo>
                    <a:pt x="841" y="1212"/>
                    <a:pt x="837" y="1211"/>
                    <a:pt x="833" y="1211"/>
                  </a:cubicBezTo>
                  <a:cubicBezTo>
                    <a:pt x="815" y="1211"/>
                    <a:pt x="811" y="1245"/>
                    <a:pt x="786" y="1245"/>
                  </a:cubicBezTo>
                  <a:cubicBezTo>
                    <a:pt x="786" y="1242"/>
                    <a:pt x="786" y="1238"/>
                    <a:pt x="787" y="1234"/>
                  </a:cubicBezTo>
                  <a:lnTo>
                    <a:pt x="787" y="1234"/>
                  </a:lnTo>
                  <a:cubicBezTo>
                    <a:pt x="779" y="1241"/>
                    <a:pt x="770" y="1245"/>
                    <a:pt x="755" y="1245"/>
                  </a:cubicBezTo>
                  <a:lnTo>
                    <a:pt x="746" y="1195"/>
                  </a:lnTo>
                  <a:lnTo>
                    <a:pt x="746" y="1195"/>
                  </a:lnTo>
                  <a:lnTo>
                    <a:pt x="766" y="1225"/>
                  </a:lnTo>
                  <a:cubicBezTo>
                    <a:pt x="766" y="1225"/>
                    <a:pt x="766" y="1185"/>
                    <a:pt x="776" y="1145"/>
                  </a:cubicBezTo>
                  <a:cubicBezTo>
                    <a:pt x="776" y="1115"/>
                    <a:pt x="786" y="1095"/>
                    <a:pt x="786" y="1084"/>
                  </a:cubicBezTo>
                  <a:cubicBezTo>
                    <a:pt x="796" y="1064"/>
                    <a:pt x="796" y="1044"/>
                    <a:pt x="796" y="1034"/>
                  </a:cubicBezTo>
                  <a:lnTo>
                    <a:pt x="806" y="1024"/>
                  </a:lnTo>
                  <a:lnTo>
                    <a:pt x="806" y="1014"/>
                  </a:lnTo>
                  <a:close/>
                  <a:moveTo>
                    <a:pt x="846" y="1225"/>
                  </a:moveTo>
                  <a:cubicBezTo>
                    <a:pt x="846" y="1225"/>
                    <a:pt x="846" y="1236"/>
                    <a:pt x="836" y="1245"/>
                  </a:cubicBezTo>
                  <a:lnTo>
                    <a:pt x="826" y="1245"/>
                  </a:lnTo>
                  <a:cubicBezTo>
                    <a:pt x="816" y="1236"/>
                    <a:pt x="836" y="1225"/>
                    <a:pt x="846" y="1225"/>
                  </a:cubicBezTo>
                  <a:close/>
                  <a:moveTo>
                    <a:pt x="268" y="1205"/>
                  </a:moveTo>
                  <a:lnTo>
                    <a:pt x="268" y="1205"/>
                  </a:lnTo>
                  <a:cubicBezTo>
                    <a:pt x="279" y="1229"/>
                    <a:pt x="305" y="1252"/>
                    <a:pt x="313" y="1276"/>
                  </a:cubicBezTo>
                  <a:cubicBezTo>
                    <a:pt x="303" y="1266"/>
                    <a:pt x="283" y="1256"/>
                    <a:pt x="272" y="1256"/>
                  </a:cubicBezTo>
                  <a:cubicBezTo>
                    <a:pt x="272" y="1234"/>
                    <a:pt x="271" y="1217"/>
                    <a:pt x="268" y="1205"/>
                  </a:cubicBezTo>
                  <a:close/>
                  <a:moveTo>
                    <a:pt x="2236" y="1417"/>
                  </a:moveTo>
                  <a:lnTo>
                    <a:pt x="2236" y="1427"/>
                  </a:lnTo>
                  <a:lnTo>
                    <a:pt x="2225" y="1427"/>
                  </a:lnTo>
                  <a:cubicBezTo>
                    <a:pt x="2225" y="1427"/>
                    <a:pt x="2236" y="1427"/>
                    <a:pt x="2236" y="1417"/>
                  </a:cubicBezTo>
                  <a:close/>
                  <a:moveTo>
                    <a:pt x="1531" y="1427"/>
                  </a:moveTo>
                  <a:lnTo>
                    <a:pt x="1520" y="1437"/>
                  </a:lnTo>
                  <a:cubicBezTo>
                    <a:pt x="1520" y="1437"/>
                    <a:pt x="1520" y="1427"/>
                    <a:pt x="1531" y="1427"/>
                  </a:cubicBezTo>
                  <a:close/>
                  <a:moveTo>
                    <a:pt x="2103" y="1432"/>
                  </a:moveTo>
                  <a:cubicBezTo>
                    <a:pt x="2103" y="1432"/>
                    <a:pt x="2102" y="1432"/>
                    <a:pt x="2102" y="1432"/>
                  </a:cubicBezTo>
                  <a:cubicBezTo>
                    <a:pt x="2099" y="1432"/>
                    <a:pt x="2099" y="1432"/>
                    <a:pt x="2104" y="1437"/>
                  </a:cubicBezTo>
                  <a:cubicBezTo>
                    <a:pt x="2104" y="1435"/>
                    <a:pt x="2104" y="1434"/>
                    <a:pt x="2103" y="1432"/>
                  </a:cubicBezTo>
                  <a:close/>
                  <a:moveTo>
                    <a:pt x="172" y="1235"/>
                  </a:moveTo>
                  <a:cubicBezTo>
                    <a:pt x="141" y="1235"/>
                    <a:pt x="116" y="1303"/>
                    <a:pt x="91" y="1336"/>
                  </a:cubicBezTo>
                  <a:cubicBezTo>
                    <a:pt x="91" y="1386"/>
                    <a:pt x="81" y="1427"/>
                    <a:pt x="61" y="1467"/>
                  </a:cubicBezTo>
                  <a:lnTo>
                    <a:pt x="74" y="1474"/>
                  </a:lnTo>
                  <a:lnTo>
                    <a:pt x="74" y="1474"/>
                  </a:lnTo>
                  <a:cubicBezTo>
                    <a:pt x="82" y="1465"/>
                    <a:pt x="82" y="1455"/>
                    <a:pt x="91" y="1437"/>
                  </a:cubicBezTo>
                  <a:cubicBezTo>
                    <a:pt x="95" y="1462"/>
                    <a:pt x="100" y="1469"/>
                    <a:pt x="105" y="1469"/>
                  </a:cubicBezTo>
                  <a:cubicBezTo>
                    <a:pt x="114" y="1469"/>
                    <a:pt x="123" y="1453"/>
                    <a:pt x="134" y="1453"/>
                  </a:cubicBezTo>
                  <a:cubicBezTo>
                    <a:pt x="136" y="1453"/>
                    <a:pt x="139" y="1454"/>
                    <a:pt x="142" y="1457"/>
                  </a:cubicBezTo>
                  <a:cubicBezTo>
                    <a:pt x="122" y="1427"/>
                    <a:pt x="152" y="1316"/>
                    <a:pt x="192" y="1245"/>
                  </a:cubicBezTo>
                  <a:cubicBezTo>
                    <a:pt x="185" y="1238"/>
                    <a:pt x="178" y="1235"/>
                    <a:pt x="172" y="1235"/>
                  </a:cubicBezTo>
                  <a:close/>
                  <a:moveTo>
                    <a:pt x="1752" y="1406"/>
                  </a:moveTo>
                  <a:cubicBezTo>
                    <a:pt x="1732" y="1427"/>
                    <a:pt x="1702" y="1447"/>
                    <a:pt x="1682" y="1477"/>
                  </a:cubicBezTo>
                  <a:cubicBezTo>
                    <a:pt x="1676" y="1460"/>
                    <a:pt x="1670" y="1446"/>
                    <a:pt x="1661" y="1446"/>
                  </a:cubicBezTo>
                  <a:cubicBezTo>
                    <a:pt x="1654" y="1446"/>
                    <a:pt x="1645" y="1455"/>
                    <a:pt x="1632" y="1477"/>
                  </a:cubicBezTo>
                  <a:lnTo>
                    <a:pt x="1632" y="1467"/>
                  </a:lnTo>
                  <a:cubicBezTo>
                    <a:pt x="1641" y="1447"/>
                    <a:pt x="1652" y="1437"/>
                    <a:pt x="1672" y="1427"/>
                  </a:cubicBezTo>
                  <a:cubicBezTo>
                    <a:pt x="1672" y="1417"/>
                    <a:pt x="1682" y="1417"/>
                    <a:pt x="1692" y="1417"/>
                  </a:cubicBezTo>
                  <a:cubicBezTo>
                    <a:pt x="1712" y="1406"/>
                    <a:pt x="1732" y="1406"/>
                    <a:pt x="1752" y="1406"/>
                  </a:cubicBezTo>
                  <a:close/>
                  <a:moveTo>
                    <a:pt x="1551" y="1447"/>
                  </a:moveTo>
                  <a:lnTo>
                    <a:pt x="1551" y="1447"/>
                  </a:lnTo>
                  <a:cubicBezTo>
                    <a:pt x="1571" y="1457"/>
                    <a:pt x="1591" y="1457"/>
                    <a:pt x="1561" y="1487"/>
                  </a:cubicBezTo>
                  <a:cubicBezTo>
                    <a:pt x="1561" y="1467"/>
                    <a:pt x="1561" y="1457"/>
                    <a:pt x="1551" y="1447"/>
                  </a:cubicBezTo>
                  <a:close/>
                  <a:moveTo>
                    <a:pt x="74" y="1474"/>
                  </a:moveTo>
                  <a:lnTo>
                    <a:pt x="74" y="1474"/>
                  </a:lnTo>
                  <a:cubicBezTo>
                    <a:pt x="73" y="1475"/>
                    <a:pt x="72" y="1476"/>
                    <a:pt x="71" y="1477"/>
                  </a:cubicBezTo>
                  <a:lnTo>
                    <a:pt x="140" y="1516"/>
                  </a:lnTo>
                  <a:lnTo>
                    <a:pt x="140" y="1516"/>
                  </a:lnTo>
                  <a:lnTo>
                    <a:pt x="74" y="1474"/>
                  </a:lnTo>
                  <a:close/>
                  <a:moveTo>
                    <a:pt x="1621" y="1417"/>
                  </a:moveTo>
                  <a:cubicBezTo>
                    <a:pt x="1621" y="1437"/>
                    <a:pt x="1611" y="1447"/>
                    <a:pt x="1611" y="1467"/>
                  </a:cubicBezTo>
                  <a:cubicBezTo>
                    <a:pt x="1591" y="1477"/>
                    <a:pt x="1581" y="1497"/>
                    <a:pt x="1581" y="1518"/>
                  </a:cubicBezTo>
                  <a:cubicBezTo>
                    <a:pt x="1571" y="1518"/>
                    <a:pt x="1571" y="1507"/>
                    <a:pt x="1571" y="1497"/>
                  </a:cubicBezTo>
                  <a:cubicBezTo>
                    <a:pt x="1601" y="1497"/>
                    <a:pt x="1581" y="1447"/>
                    <a:pt x="1621" y="1417"/>
                  </a:cubicBezTo>
                  <a:close/>
                  <a:moveTo>
                    <a:pt x="1541" y="1487"/>
                  </a:moveTo>
                  <a:lnTo>
                    <a:pt x="1541" y="1507"/>
                  </a:lnTo>
                  <a:lnTo>
                    <a:pt x="1531" y="1507"/>
                  </a:lnTo>
                  <a:cubicBezTo>
                    <a:pt x="1531" y="1518"/>
                    <a:pt x="1520" y="1527"/>
                    <a:pt x="1511" y="1527"/>
                  </a:cubicBezTo>
                  <a:lnTo>
                    <a:pt x="1511" y="1507"/>
                  </a:lnTo>
                  <a:cubicBezTo>
                    <a:pt x="1520" y="1507"/>
                    <a:pt x="1531" y="1497"/>
                    <a:pt x="1541" y="1487"/>
                  </a:cubicBezTo>
                  <a:close/>
                  <a:moveTo>
                    <a:pt x="1541" y="1527"/>
                  </a:moveTo>
                  <a:lnTo>
                    <a:pt x="1551" y="1538"/>
                  </a:lnTo>
                  <a:cubicBezTo>
                    <a:pt x="1551" y="1538"/>
                    <a:pt x="1551" y="1547"/>
                    <a:pt x="1561" y="1547"/>
                  </a:cubicBezTo>
                  <a:lnTo>
                    <a:pt x="1551" y="1558"/>
                  </a:lnTo>
                  <a:lnTo>
                    <a:pt x="1541" y="1558"/>
                  </a:lnTo>
                  <a:cubicBezTo>
                    <a:pt x="1541" y="1547"/>
                    <a:pt x="1551" y="1547"/>
                    <a:pt x="1551" y="1538"/>
                  </a:cubicBezTo>
                  <a:lnTo>
                    <a:pt x="1551" y="1538"/>
                  </a:lnTo>
                  <a:lnTo>
                    <a:pt x="1541" y="1547"/>
                  </a:lnTo>
                  <a:lnTo>
                    <a:pt x="1541" y="1527"/>
                  </a:lnTo>
                  <a:close/>
                  <a:moveTo>
                    <a:pt x="524" y="1538"/>
                  </a:moveTo>
                  <a:cubicBezTo>
                    <a:pt x="544" y="1547"/>
                    <a:pt x="574" y="1558"/>
                    <a:pt x="594" y="1578"/>
                  </a:cubicBezTo>
                  <a:lnTo>
                    <a:pt x="585" y="1578"/>
                  </a:lnTo>
                  <a:lnTo>
                    <a:pt x="585" y="1588"/>
                  </a:lnTo>
                  <a:cubicBezTo>
                    <a:pt x="565" y="1567"/>
                    <a:pt x="544" y="1558"/>
                    <a:pt x="524" y="1547"/>
                  </a:cubicBezTo>
                  <a:lnTo>
                    <a:pt x="524" y="1538"/>
                  </a:lnTo>
                  <a:close/>
                  <a:moveTo>
                    <a:pt x="1289" y="1578"/>
                  </a:moveTo>
                  <a:cubicBezTo>
                    <a:pt x="1299" y="1578"/>
                    <a:pt x="1299" y="1588"/>
                    <a:pt x="1299" y="1588"/>
                  </a:cubicBezTo>
                  <a:cubicBezTo>
                    <a:pt x="1299" y="1598"/>
                    <a:pt x="1289" y="1598"/>
                    <a:pt x="1289" y="1608"/>
                  </a:cubicBezTo>
                  <a:cubicBezTo>
                    <a:pt x="1289" y="1605"/>
                    <a:pt x="1289" y="1603"/>
                    <a:pt x="1289" y="1603"/>
                  </a:cubicBezTo>
                  <a:cubicBezTo>
                    <a:pt x="1288" y="1603"/>
                    <a:pt x="1286" y="1608"/>
                    <a:pt x="1279" y="1608"/>
                  </a:cubicBezTo>
                  <a:cubicBezTo>
                    <a:pt x="1279" y="1598"/>
                    <a:pt x="1269" y="1598"/>
                    <a:pt x="1269" y="1588"/>
                  </a:cubicBezTo>
                  <a:cubicBezTo>
                    <a:pt x="1269" y="1588"/>
                    <a:pt x="1279" y="1588"/>
                    <a:pt x="1279" y="1578"/>
                  </a:cubicBezTo>
                  <a:close/>
                  <a:moveTo>
                    <a:pt x="1209" y="1628"/>
                  </a:moveTo>
                  <a:cubicBezTo>
                    <a:pt x="1219" y="1628"/>
                    <a:pt x="1219" y="1638"/>
                    <a:pt x="1219" y="1638"/>
                  </a:cubicBezTo>
                  <a:cubicBezTo>
                    <a:pt x="1219" y="1638"/>
                    <a:pt x="1219" y="1648"/>
                    <a:pt x="1209" y="1648"/>
                  </a:cubicBezTo>
                  <a:lnTo>
                    <a:pt x="1209" y="1628"/>
                  </a:lnTo>
                  <a:close/>
                  <a:moveTo>
                    <a:pt x="424" y="1608"/>
                  </a:moveTo>
                  <a:lnTo>
                    <a:pt x="625" y="1729"/>
                  </a:lnTo>
                  <a:lnTo>
                    <a:pt x="625" y="1749"/>
                  </a:lnTo>
                  <a:lnTo>
                    <a:pt x="413" y="1628"/>
                  </a:lnTo>
                  <a:cubicBezTo>
                    <a:pt x="413" y="1618"/>
                    <a:pt x="413" y="1618"/>
                    <a:pt x="424" y="1608"/>
                  </a:cubicBezTo>
                  <a:close/>
                  <a:moveTo>
                    <a:pt x="413" y="1638"/>
                  </a:moveTo>
                  <a:lnTo>
                    <a:pt x="625" y="1769"/>
                  </a:lnTo>
                  <a:cubicBezTo>
                    <a:pt x="625" y="1779"/>
                    <a:pt x="625" y="1789"/>
                    <a:pt x="635" y="1799"/>
                  </a:cubicBezTo>
                  <a:lnTo>
                    <a:pt x="413" y="1668"/>
                  </a:lnTo>
                  <a:cubicBezTo>
                    <a:pt x="413" y="1658"/>
                    <a:pt x="413" y="1658"/>
                    <a:pt x="404" y="1648"/>
                  </a:cubicBezTo>
                  <a:lnTo>
                    <a:pt x="413" y="1638"/>
                  </a:lnTo>
                  <a:close/>
                  <a:moveTo>
                    <a:pt x="665" y="1789"/>
                  </a:moveTo>
                  <a:lnTo>
                    <a:pt x="706" y="1809"/>
                  </a:lnTo>
                  <a:cubicBezTo>
                    <a:pt x="706" y="1820"/>
                    <a:pt x="715" y="1829"/>
                    <a:pt x="715" y="1840"/>
                  </a:cubicBezTo>
                  <a:lnTo>
                    <a:pt x="876" y="1940"/>
                  </a:lnTo>
                  <a:lnTo>
                    <a:pt x="655" y="1809"/>
                  </a:lnTo>
                  <a:cubicBezTo>
                    <a:pt x="655" y="1799"/>
                    <a:pt x="655" y="1799"/>
                    <a:pt x="665" y="1789"/>
                  </a:cubicBezTo>
                  <a:close/>
                  <a:moveTo>
                    <a:pt x="1319" y="1981"/>
                  </a:moveTo>
                  <a:lnTo>
                    <a:pt x="1330" y="1990"/>
                  </a:lnTo>
                  <a:cubicBezTo>
                    <a:pt x="1319" y="2001"/>
                    <a:pt x="1310" y="2010"/>
                    <a:pt x="1299" y="2010"/>
                  </a:cubicBezTo>
                  <a:cubicBezTo>
                    <a:pt x="1310" y="2001"/>
                    <a:pt x="1310" y="1990"/>
                    <a:pt x="1319" y="1981"/>
                  </a:cubicBezTo>
                  <a:close/>
                  <a:moveTo>
                    <a:pt x="1269" y="2031"/>
                  </a:moveTo>
                  <a:cubicBezTo>
                    <a:pt x="1269" y="2041"/>
                    <a:pt x="1269" y="2051"/>
                    <a:pt x="1279" y="2051"/>
                  </a:cubicBezTo>
                  <a:lnTo>
                    <a:pt x="1279" y="2051"/>
                  </a:lnTo>
                  <a:cubicBezTo>
                    <a:pt x="1269" y="2051"/>
                    <a:pt x="1269" y="2041"/>
                    <a:pt x="1259" y="2041"/>
                  </a:cubicBezTo>
                  <a:lnTo>
                    <a:pt x="1279" y="2061"/>
                  </a:lnTo>
                  <a:lnTo>
                    <a:pt x="1279" y="2051"/>
                  </a:lnTo>
                  <a:cubicBezTo>
                    <a:pt x="1299" y="2081"/>
                    <a:pt x="1319" y="2101"/>
                    <a:pt x="1339" y="2122"/>
                  </a:cubicBezTo>
                  <a:lnTo>
                    <a:pt x="1330" y="2122"/>
                  </a:lnTo>
                  <a:cubicBezTo>
                    <a:pt x="1319" y="2131"/>
                    <a:pt x="1319" y="2142"/>
                    <a:pt x="1319" y="2151"/>
                  </a:cubicBezTo>
                  <a:lnTo>
                    <a:pt x="1219" y="2051"/>
                  </a:lnTo>
                  <a:lnTo>
                    <a:pt x="1229" y="2051"/>
                  </a:lnTo>
                  <a:cubicBezTo>
                    <a:pt x="1239" y="2051"/>
                    <a:pt x="1249" y="2051"/>
                    <a:pt x="1259" y="2041"/>
                  </a:cubicBezTo>
                  <a:lnTo>
                    <a:pt x="1269" y="2031"/>
                  </a:lnTo>
                  <a:close/>
                  <a:moveTo>
                    <a:pt x="413" y="1679"/>
                  </a:moveTo>
                  <a:lnTo>
                    <a:pt x="635" y="1809"/>
                  </a:lnTo>
                  <a:lnTo>
                    <a:pt x="635" y="1820"/>
                  </a:lnTo>
                  <a:lnTo>
                    <a:pt x="502" y="1747"/>
                  </a:lnTo>
                  <a:lnTo>
                    <a:pt x="635" y="1829"/>
                  </a:lnTo>
                  <a:cubicBezTo>
                    <a:pt x="635" y="1849"/>
                    <a:pt x="645" y="1860"/>
                    <a:pt x="645" y="1860"/>
                  </a:cubicBezTo>
                  <a:lnTo>
                    <a:pt x="615" y="1840"/>
                  </a:lnTo>
                  <a:lnTo>
                    <a:pt x="635" y="1869"/>
                  </a:lnTo>
                  <a:lnTo>
                    <a:pt x="1138" y="2171"/>
                  </a:lnTo>
                  <a:cubicBezTo>
                    <a:pt x="1169" y="2162"/>
                    <a:pt x="1198" y="2142"/>
                    <a:pt x="1218" y="2131"/>
                  </a:cubicBezTo>
                  <a:lnTo>
                    <a:pt x="1218" y="2131"/>
                  </a:lnTo>
                  <a:cubicBezTo>
                    <a:pt x="1198" y="2142"/>
                    <a:pt x="1158" y="2151"/>
                    <a:pt x="1138" y="2151"/>
                  </a:cubicBezTo>
                  <a:lnTo>
                    <a:pt x="655" y="1860"/>
                  </a:lnTo>
                  <a:lnTo>
                    <a:pt x="655" y="1840"/>
                  </a:lnTo>
                  <a:lnTo>
                    <a:pt x="917" y="1990"/>
                  </a:lnTo>
                  <a:cubicBezTo>
                    <a:pt x="927" y="1981"/>
                    <a:pt x="927" y="1981"/>
                    <a:pt x="927" y="1970"/>
                  </a:cubicBezTo>
                  <a:lnTo>
                    <a:pt x="927" y="1970"/>
                  </a:lnTo>
                  <a:cubicBezTo>
                    <a:pt x="927" y="1970"/>
                    <a:pt x="917" y="1981"/>
                    <a:pt x="907" y="1981"/>
                  </a:cubicBezTo>
                  <a:lnTo>
                    <a:pt x="655" y="1829"/>
                  </a:lnTo>
                  <a:lnTo>
                    <a:pt x="655" y="1820"/>
                  </a:lnTo>
                  <a:lnTo>
                    <a:pt x="887" y="1950"/>
                  </a:lnTo>
                  <a:lnTo>
                    <a:pt x="927" y="1970"/>
                  </a:lnTo>
                  <a:lnTo>
                    <a:pt x="1118" y="2081"/>
                  </a:lnTo>
                  <a:cubicBezTo>
                    <a:pt x="1158" y="2071"/>
                    <a:pt x="1189" y="2071"/>
                    <a:pt x="1219" y="2061"/>
                  </a:cubicBezTo>
                  <a:lnTo>
                    <a:pt x="1350" y="2192"/>
                  </a:lnTo>
                  <a:cubicBezTo>
                    <a:pt x="1319" y="2232"/>
                    <a:pt x="1279" y="2283"/>
                    <a:pt x="1229" y="2303"/>
                  </a:cubicBezTo>
                  <a:cubicBezTo>
                    <a:pt x="1330" y="2283"/>
                    <a:pt x="1380" y="2262"/>
                    <a:pt x="1410" y="2252"/>
                  </a:cubicBezTo>
                  <a:lnTo>
                    <a:pt x="1430" y="2262"/>
                  </a:lnTo>
                  <a:lnTo>
                    <a:pt x="1430" y="2252"/>
                  </a:lnTo>
                  <a:cubicBezTo>
                    <a:pt x="1425" y="2247"/>
                    <a:pt x="1423" y="2245"/>
                    <a:pt x="1420" y="2245"/>
                  </a:cubicBezTo>
                  <a:lnTo>
                    <a:pt x="1420" y="2245"/>
                  </a:lnTo>
                  <a:cubicBezTo>
                    <a:pt x="1427" y="2241"/>
                    <a:pt x="1434" y="2239"/>
                    <a:pt x="1440" y="2232"/>
                  </a:cubicBezTo>
                  <a:lnTo>
                    <a:pt x="1450" y="2232"/>
                  </a:lnTo>
                  <a:cubicBezTo>
                    <a:pt x="1491" y="2212"/>
                    <a:pt x="1520" y="2192"/>
                    <a:pt x="1591" y="2162"/>
                  </a:cubicBezTo>
                  <a:lnTo>
                    <a:pt x="1591" y="2162"/>
                  </a:lnTo>
                  <a:cubicBezTo>
                    <a:pt x="1611" y="2182"/>
                    <a:pt x="1591" y="2212"/>
                    <a:pt x="1551" y="2242"/>
                  </a:cubicBezTo>
                  <a:cubicBezTo>
                    <a:pt x="1520" y="2272"/>
                    <a:pt x="1491" y="2303"/>
                    <a:pt x="1520" y="2312"/>
                  </a:cubicBezTo>
                  <a:cubicBezTo>
                    <a:pt x="1520" y="2312"/>
                    <a:pt x="1511" y="2312"/>
                    <a:pt x="1491" y="2323"/>
                  </a:cubicBezTo>
                  <a:cubicBezTo>
                    <a:pt x="1471" y="2323"/>
                    <a:pt x="1450" y="2333"/>
                    <a:pt x="1420" y="2343"/>
                  </a:cubicBezTo>
                  <a:cubicBezTo>
                    <a:pt x="1359" y="2363"/>
                    <a:pt x="1299" y="2373"/>
                    <a:pt x="1299" y="2373"/>
                  </a:cubicBezTo>
                  <a:cubicBezTo>
                    <a:pt x="1339" y="2353"/>
                    <a:pt x="1339" y="2343"/>
                    <a:pt x="1359" y="2323"/>
                  </a:cubicBezTo>
                  <a:lnTo>
                    <a:pt x="1359" y="2323"/>
                  </a:lnTo>
                  <a:cubicBezTo>
                    <a:pt x="1289" y="2373"/>
                    <a:pt x="1239" y="2383"/>
                    <a:pt x="1189" y="2393"/>
                  </a:cubicBezTo>
                  <a:lnTo>
                    <a:pt x="413" y="1930"/>
                  </a:lnTo>
                  <a:cubicBezTo>
                    <a:pt x="393" y="1860"/>
                    <a:pt x="383" y="1799"/>
                    <a:pt x="343" y="1708"/>
                  </a:cubicBezTo>
                  <a:cubicBezTo>
                    <a:pt x="346" y="1692"/>
                    <a:pt x="350" y="1685"/>
                    <a:pt x="353" y="1685"/>
                  </a:cubicBezTo>
                  <a:cubicBezTo>
                    <a:pt x="360" y="1685"/>
                    <a:pt x="367" y="1712"/>
                    <a:pt x="373" y="1739"/>
                  </a:cubicBezTo>
                  <a:cubicBezTo>
                    <a:pt x="380" y="1764"/>
                    <a:pt x="386" y="1785"/>
                    <a:pt x="390" y="1785"/>
                  </a:cubicBezTo>
                  <a:cubicBezTo>
                    <a:pt x="392" y="1785"/>
                    <a:pt x="393" y="1778"/>
                    <a:pt x="393" y="1759"/>
                  </a:cubicBezTo>
                  <a:cubicBezTo>
                    <a:pt x="404" y="1820"/>
                    <a:pt x="453" y="1880"/>
                    <a:pt x="494" y="1910"/>
                  </a:cubicBezTo>
                  <a:lnTo>
                    <a:pt x="1169" y="2312"/>
                  </a:lnTo>
                  <a:cubicBezTo>
                    <a:pt x="1189" y="2292"/>
                    <a:pt x="1198" y="2272"/>
                    <a:pt x="1198" y="2262"/>
                  </a:cubicBezTo>
                  <a:lnTo>
                    <a:pt x="1158" y="2262"/>
                  </a:lnTo>
                  <a:lnTo>
                    <a:pt x="544" y="1900"/>
                  </a:lnTo>
                  <a:cubicBezTo>
                    <a:pt x="524" y="1820"/>
                    <a:pt x="504" y="1809"/>
                    <a:pt x="474" y="1779"/>
                  </a:cubicBezTo>
                  <a:cubicBezTo>
                    <a:pt x="454" y="1769"/>
                    <a:pt x="435" y="1750"/>
                    <a:pt x="425" y="1705"/>
                  </a:cubicBezTo>
                  <a:lnTo>
                    <a:pt x="425" y="1705"/>
                  </a:lnTo>
                  <a:lnTo>
                    <a:pt x="502" y="1747"/>
                  </a:lnTo>
                  <a:lnTo>
                    <a:pt x="424" y="1699"/>
                  </a:lnTo>
                  <a:lnTo>
                    <a:pt x="424" y="1699"/>
                  </a:lnTo>
                  <a:cubicBezTo>
                    <a:pt x="424" y="1701"/>
                    <a:pt x="425" y="1703"/>
                    <a:pt x="425" y="1705"/>
                  </a:cubicBezTo>
                  <a:lnTo>
                    <a:pt x="425" y="1705"/>
                  </a:lnTo>
                  <a:lnTo>
                    <a:pt x="413" y="1699"/>
                  </a:lnTo>
                  <a:lnTo>
                    <a:pt x="413" y="1679"/>
                  </a:lnTo>
                  <a:close/>
                  <a:moveTo>
                    <a:pt x="1477" y="0"/>
                  </a:moveTo>
                  <a:cubicBezTo>
                    <a:pt x="1466" y="0"/>
                    <a:pt x="1454" y="2"/>
                    <a:pt x="1440" y="8"/>
                  </a:cubicBezTo>
                  <a:cubicBezTo>
                    <a:pt x="1440" y="8"/>
                    <a:pt x="1400" y="68"/>
                    <a:pt x="1410" y="68"/>
                  </a:cubicBezTo>
                  <a:cubicBezTo>
                    <a:pt x="1330" y="98"/>
                    <a:pt x="1269" y="189"/>
                    <a:pt x="1219" y="189"/>
                  </a:cubicBezTo>
                  <a:lnTo>
                    <a:pt x="1219" y="178"/>
                  </a:lnTo>
                  <a:cubicBezTo>
                    <a:pt x="1154" y="203"/>
                    <a:pt x="1174" y="247"/>
                    <a:pt x="1211" y="247"/>
                  </a:cubicBezTo>
                  <a:cubicBezTo>
                    <a:pt x="1219" y="247"/>
                    <a:pt x="1229" y="245"/>
                    <a:pt x="1239" y="239"/>
                  </a:cubicBezTo>
                  <a:lnTo>
                    <a:pt x="1239" y="239"/>
                  </a:lnTo>
                  <a:cubicBezTo>
                    <a:pt x="1239" y="239"/>
                    <a:pt x="1229" y="259"/>
                    <a:pt x="1219" y="269"/>
                  </a:cubicBezTo>
                  <a:lnTo>
                    <a:pt x="1198" y="310"/>
                  </a:lnTo>
                  <a:lnTo>
                    <a:pt x="1189" y="299"/>
                  </a:lnTo>
                  <a:lnTo>
                    <a:pt x="1189" y="310"/>
                  </a:lnTo>
                  <a:cubicBezTo>
                    <a:pt x="1178" y="299"/>
                    <a:pt x="1169" y="299"/>
                    <a:pt x="1158" y="299"/>
                  </a:cubicBezTo>
                  <a:lnTo>
                    <a:pt x="1178" y="310"/>
                  </a:lnTo>
                  <a:cubicBezTo>
                    <a:pt x="1164" y="302"/>
                    <a:pt x="1150" y="295"/>
                    <a:pt x="1146" y="295"/>
                  </a:cubicBezTo>
                  <a:cubicBezTo>
                    <a:pt x="1145" y="295"/>
                    <a:pt x="1145" y="296"/>
                    <a:pt x="1148" y="299"/>
                  </a:cubicBezTo>
                  <a:cubicBezTo>
                    <a:pt x="1158" y="310"/>
                    <a:pt x="1169" y="310"/>
                    <a:pt x="1178" y="319"/>
                  </a:cubicBezTo>
                  <a:cubicBezTo>
                    <a:pt x="1148" y="380"/>
                    <a:pt x="1128" y="451"/>
                    <a:pt x="1098" y="531"/>
                  </a:cubicBezTo>
                  <a:lnTo>
                    <a:pt x="1088" y="531"/>
                  </a:lnTo>
                  <a:cubicBezTo>
                    <a:pt x="1108" y="511"/>
                    <a:pt x="1098" y="471"/>
                    <a:pt x="1108" y="451"/>
                  </a:cubicBezTo>
                  <a:lnTo>
                    <a:pt x="1108" y="451"/>
                  </a:lnTo>
                  <a:lnTo>
                    <a:pt x="1088" y="471"/>
                  </a:lnTo>
                  <a:cubicBezTo>
                    <a:pt x="1088" y="451"/>
                    <a:pt x="1088" y="440"/>
                    <a:pt x="1098" y="430"/>
                  </a:cubicBezTo>
                  <a:cubicBezTo>
                    <a:pt x="1098" y="430"/>
                    <a:pt x="1088" y="430"/>
                    <a:pt x="1088" y="420"/>
                  </a:cubicBezTo>
                  <a:cubicBezTo>
                    <a:pt x="1088" y="400"/>
                    <a:pt x="1088" y="380"/>
                    <a:pt x="1108" y="370"/>
                  </a:cubicBezTo>
                  <a:cubicBezTo>
                    <a:pt x="1088" y="370"/>
                    <a:pt x="1088" y="330"/>
                    <a:pt x="1057" y="330"/>
                  </a:cubicBezTo>
                  <a:cubicBezTo>
                    <a:pt x="1057" y="350"/>
                    <a:pt x="1048" y="360"/>
                    <a:pt x="1037" y="370"/>
                  </a:cubicBezTo>
                  <a:cubicBezTo>
                    <a:pt x="1028" y="350"/>
                    <a:pt x="1017" y="330"/>
                    <a:pt x="1017" y="319"/>
                  </a:cubicBezTo>
                  <a:cubicBezTo>
                    <a:pt x="1017" y="330"/>
                    <a:pt x="1008" y="350"/>
                    <a:pt x="997" y="370"/>
                  </a:cubicBezTo>
                  <a:lnTo>
                    <a:pt x="967" y="400"/>
                  </a:lnTo>
                  <a:cubicBezTo>
                    <a:pt x="957" y="390"/>
                    <a:pt x="947" y="380"/>
                    <a:pt x="947" y="370"/>
                  </a:cubicBezTo>
                  <a:lnTo>
                    <a:pt x="947" y="380"/>
                  </a:lnTo>
                  <a:lnTo>
                    <a:pt x="896" y="370"/>
                  </a:lnTo>
                  <a:lnTo>
                    <a:pt x="867" y="360"/>
                  </a:lnTo>
                  <a:lnTo>
                    <a:pt x="867" y="360"/>
                  </a:lnTo>
                  <a:cubicBezTo>
                    <a:pt x="876" y="370"/>
                    <a:pt x="867" y="380"/>
                    <a:pt x="867" y="390"/>
                  </a:cubicBezTo>
                  <a:lnTo>
                    <a:pt x="796" y="299"/>
                  </a:lnTo>
                  <a:cubicBezTo>
                    <a:pt x="790" y="298"/>
                    <a:pt x="784" y="298"/>
                    <a:pt x="780" y="298"/>
                  </a:cubicBezTo>
                  <a:cubicBezTo>
                    <a:pt x="718" y="298"/>
                    <a:pt x="732" y="351"/>
                    <a:pt x="695" y="360"/>
                  </a:cubicBezTo>
                  <a:cubicBezTo>
                    <a:pt x="751" y="367"/>
                    <a:pt x="739" y="379"/>
                    <a:pt x="753" y="379"/>
                  </a:cubicBezTo>
                  <a:cubicBezTo>
                    <a:pt x="759" y="379"/>
                    <a:pt x="771" y="376"/>
                    <a:pt x="796" y="370"/>
                  </a:cubicBezTo>
                  <a:cubicBezTo>
                    <a:pt x="796" y="370"/>
                    <a:pt x="806" y="390"/>
                    <a:pt x="826" y="400"/>
                  </a:cubicBezTo>
                  <a:cubicBezTo>
                    <a:pt x="836" y="420"/>
                    <a:pt x="846" y="430"/>
                    <a:pt x="846" y="430"/>
                  </a:cubicBezTo>
                  <a:lnTo>
                    <a:pt x="806" y="471"/>
                  </a:lnTo>
                  <a:cubicBezTo>
                    <a:pt x="824" y="489"/>
                    <a:pt x="826" y="522"/>
                    <a:pt x="847" y="522"/>
                  </a:cubicBezTo>
                  <a:cubicBezTo>
                    <a:pt x="850" y="522"/>
                    <a:pt x="853" y="522"/>
                    <a:pt x="856" y="521"/>
                  </a:cubicBezTo>
                  <a:cubicBezTo>
                    <a:pt x="856" y="511"/>
                    <a:pt x="856" y="500"/>
                    <a:pt x="867" y="491"/>
                  </a:cubicBezTo>
                  <a:cubicBezTo>
                    <a:pt x="887" y="511"/>
                    <a:pt x="876" y="531"/>
                    <a:pt x="876" y="551"/>
                  </a:cubicBezTo>
                  <a:cubicBezTo>
                    <a:pt x="867" y="571"/>
                    <a:pt x="867" y="581"/>
                    <a:pt x="867" y="591"/>
                  </a:cubicBezTo>
                  <a:lnTo>
                    <a:pt x="856" y="612"/>
                  </a:lnTo>
                  <a:cubicBezTo>
                    <a:pt x="856" y="632"/>
                    <a:pt x="867" y="652"/>
                    <a:pt x="887" y="672"/>
                  </a:cubicBezTo>
                  <a:cubicBezTo>
                    <a:pt x="876" y="682"/>
                    <a:pt x="867" y="682"/>
                    <a:pt x="856" y="692"/>
                  </a:cubicBezTo>
                  <a:lnTo>
                    <a:pt x="856" y="702"/>
                  </a:lnTo>
                  <a:cubicBezTo>
                    <a:pt x="846" y="712"/>
                    <a:pt x="826" y="732"/>
                    <a:pt x="816" y="753"/>
                  </a:cubicBezTo>
                  <a:cubicBezTo>
                    <a:pt x="816" y="732"/>
                    <a:pt x="806" y="722"/>
                    <a:pt x="816" y="702"/>
                  </a:cubicBezTo>
                  <a:cubicBezTo>
                    <a:pt x="826" y="692"/>
                    <a:pt x="836" y="692"/>
                    <a:pt x="846" y="672"/>
                  </a:cubicBezTo>
                  <a:lnTo>
                    <a:pt x="856" y="672"/>
                  </a:lnTo>
                  <a:lnTo>
                    <a:pt x="846" y="662"/>
                  </a:lnTo>
                  <a:cubicBezTo>
                    <a:pt x="846" y="662"/>
                    <a:pt x="846" y="652"/>
                    <a:pt x="836" y="641"/>
                  </a:cubicBezTo>
                  <a:lnTo>
                    <a:pt x="826" y="652"/>
                  </a:lnTo>
                  <a:lnTo>
                    <a:pt x="816" y="641"/>
                  </a:lnTo>
                  <a:cubicBezTo>
                    <a:pt x="826" y="632"/>
                    <a:pt x="846" y="621"/>
                    <a:pt x="856" y="612"/>
                  </a:cubicBezTo>
                  <a:lnTo>
                    <a:pt x="836" y="591"/>
                  </a:lnTo>
                  <a:cubicBezTo>
                    <a:pt x="826" y="601"/>
                    <a:pt x="816" y="632"/>
                    <a:pt x="806" y="652"/>
                  </a:cubicBezTo>
                  <a:lnTo>
                    <a:pt x="786" y="662"/>
                  </a:lnTo>
                  <a:lnTo>
                    <a:pt x="786" y="652"/>
                  </a:lnTo>
                  <a:cubicBezTo>
                    <a:pt x="786" y="662"/>
                    <a:pt x="776" y="682"/>
                    <a:pt x="786" y="692"/>
                  </a:cubicBezTo>
                  <a:lnTo>
                    <a:pt x="766" y="692"/>
                  </a:lnTo>
                  <a:cubicBezTo>
                    <a:pt x="766" y="702"/>
                    <a:pt x="776" y="712"/>
                    <a:pt x="776" y="722"/>
                  </a:cubicBezTo>
                  <a:cubicBezTo>
                    <a:pt x="755" y="742"/>
                    <a:pt x="735" y="753"/>
                    <a:pt x="715" y="753"/>
                  </a:cubicBezTo>
                  <a:cubicBezTo>
                    <a:pt x="706" y="742"/>
                    <a:pt x="706" y="722"/>
                    <a:pt x="706" y="712"/>
                  </a:cubicBezTo>
                  <a:cubicBezTo>
                    <a:pt x="695" y="722"/>
                    <a:pt x="685" y="742"/>
                    <a:pt x="685" y="753"/>
                  </a:cubicBezTo>
                  <a:cubicBezTo>
                    <a:pt x="675" y="753"/>
                    <a:pt x="665" y="742"/>
                    <a:pt x="665" y="742"/>
                  </a:cubicBezTo>
                  <a:cubicBezTo>
                    <a:pt x="660" y="745"/>
                    <a:pt x="655" y="746"/>
                    <a:pt x="650" y="746"/>
                  </a:cubicBezTo>
                  <a:cubicBezTo>
                    <a:pt x="622" y="746"/>
                    <a:pt x="610" y="699"/>
                    <a:pt x="585" y="682"/>
                  </a:cubicBezTo>
                  <a:lnTo>
                    <a:pt x="585" y="682"/>
                  </a:lnTo>
                  <a:cubicBezTo>
                    <a:pt x="565" y="732"/>
                    <a:pt x="615" y="762"/>
                    <a:pt x="594" y="813"/>
                  </a:cubicBezTo>
                  <a:cubicBezTo>
                    <a:pt x="574" y="813"/>
                    <a:pt x="574" y="802"/>
                    <a:pt x="574" y="793"/>
                  </a:cubicBezTo>
                  <a:lnTo>
                    <a:pt x="574" y="843"/>
                  </a:lnTo>
                  <a:cubicBezTo>
                    <a:pt x="574" y="842"/>
                    <a:pt x="573" y="842"/>
                    <a:pt x="571" y="842"/>
                  </a:cubicBezTo>
                  <a:cubicBezTo>
                    <a:pt x="561" y="842"/>
                    <a:pt x="535" y="867"/>
                    <a:pt x="518" y="867"/>
                  </a:cubicBezTo>
                  <a:cubicBezTo>
                    <a:pt x="512" y="867"/>
                    <a:pt x="507" y="863"/>
                    <a:pt x="504" y="853"/>
                  </a:cubicBezTo>
                  <a:lnTo>
                    <a:pt x="504" y="843"/>
                  </a:lnTo>
                  <a:lnTo>
                    <a:pt x="504" y="833"/>
                  </a:lnTo>
                  <a:cubicBezTo>
                    <a:pt x="504" y="833"/>
                    <a:pt x="510" y="821"/>
                    <a:pt x="517" y="816"/>
                  </a:cubicBezTo>
                  <a:lnTo>
                    <a:pt x="517" y="816"/>
                  </a:lnTo>
                  <a:cubicBezTo>
                    <a:pt x="448" y="844"/>
                    <a:pt x="359" y="919"/>
                    <a:pt x="311" y="919"/>
                  </a:cubicBezTo>
                  <a:cubicBezTo>
                    <a:pt x="304" y="919"/>
                    <a:pt x="298" y="917"/>
                    <a:pt x="292" y="914"/>
                  </a:cubicBezTo>
                  <a:cubicBezTo>
                    <a:pt x="252" y="943"/>
                    <a:pt x="283" y="943"/>
                    <a:pt x="232" y="1004"/>
                  </a:cubicBezTo>
                  <a:cubicBezTo>
                    <a:pt x="243" y="1055"/>
                    <a:pt x="292" y="1044"/>
                    <a:pt x="292" y="1104"/>
                  </a:cubicBezTo>
                  <a:cubicBezTo>
                    <a:pt x="283" y="1104"/>
                    <a:pt x="283" y="1095"/>
                    <a:pt x="272" y="1084"/>
                  </a:cubicBezTo>
                  <a:lnTo>
                    <a:pt x="272" y="1084"/>
                  </a:lnTo>
                  <a:cubicBezTo>
                    <a:pt x="283" y="1125"/>
                    <a:pt x="222" y="1125"/>
                    <a:pt x="252" y="1165"/>
                  </a:cubicBezTo>
                  <a:cubicBezTo>
                    <a:pt x="243" y="1145"/>
                    <a:pt x="263" y="1135"/>
                    <a:pt x="283" y="1125"/>
                  </a:cubicBezTo>
                  <a:lnTo>
                    <a:pt x="283" y="1125"/>
                  </a:lnTo>
                  <a:cubicBezTo>
                    <a:pt x="272" y="1155"/>
                    <a:pt x="303" y="1185"/>
                    <a:pt x="283" y="1195"/>
                  </a:cubicBezTo>
                  <a:cubicBezTo>
                    <a:pt x="272" y="1195"/>
                    <a:pt x="263" y="1185"/>
                    <a:pt x="263" y="1185"/>
                  </a:cubicBezTo>
                  <a:lnTo>
                    <a:pt x="263" y="1185"/>
                  </a:lnTo>
                  <a:cubicBezTo>
                    <a:pt x="263" y="1187"/>
                    <a:pt x="263" y="1189"/>
                    <a:pt x="263" y="1191"/>
                  </a:cubicBezTo>
                  <a:lnTo>
                    <a:pt x="263" y="1191"/>
                  </a:lnTo>
                  <a:cubicBezTo>
                    <a:pt x="243" y="1143"/>
                    <a:pt x="196" y="1191"/>
                    <a:pt x="212" y="1064"/>
                  </a:cubicBezTo>
                  <a:cubicBezTo>
                    <a:pt x="200" y="1058"/>
                    <a:pt x="189" y="1056"/>
                    <a:pt x="180" y="1056"/>
                  </a:cubicBezTo>
                  <a:cubicBezTo>
                    <a:pt x="140" y="1056"/>
                    <a:pt x="116" y="1102"/>
                    <a:pt x="91" y="1175"/>
                  </a:cubicBezTo>
                  <a:cubicBezTo>
                    <a:pt x="99" y="1169"/>
                    <a:pt x="107" y="1166"/>
                    <a:pt x="114" y="1166"/>
                  </a:cubicBezTo>
                  <a:cubicBezTo>
                    <a:pt x="142" y="1166"/>
                    <a:pt x="163" y="1209"/>
                    <a:pt x="202" y="1209"/>
                  </a:cubicBezTo>
                  <a:cubicBezTo>
                    <a:pt x="214" y="1209"/>
                    <a:pt x="227" y="1205"/>
                    <a:pt x="243" y="1195"/>
                  </a:cubicBezTo>
                  <a:lnTo>
                    <a:pt x="243" y="1195"/>
                  </a:lnTo>
                  <a:cubicBezTo>
                    <a:pt x="222" y="1256"/>
                    <a:pt x="252" y="1306"/>
                    <a:pt x="272" y="1336"/>
                  </a:cubicBezTo>
                  <a:cubicBezTo>
                    <a:pt x="292" y="1377"/>
                    <a:pt x="292" y="1406"/>
                    <a:pt x="252" y="1467"/>
                  </a:cubicBezTo>
                  <a:lnTo>
                    <a:pt x="243" y="1467"/>
                  </a:lnTo>
                  <a:lnTo>
                    <a:pt x="263" y="1518"/>
                  </a:lnTo>
                  <a:lnTo>
                    <a:pt x="313" y="1538"/>
                  </a:lnTo>
                  <a:lnTo>
                    <a:pt x="313" y="1567"/>
                  </a:lnTo>
                  <a:lnTo>
                    <a:pt x="202" y="1497"/>
                  </a:lnTo>
                  <a:cubicBezTo>
                    <a:pt x="202" y="1477"/>
                    <a:pt x="202" y="1457"/>
                    <a:pt x="192" y="1437"/>
                  </a:cubicBezTo>
                  <a:cubicBezTo>
                    <a:pt x="172" y="1457"/>
                    <a:pt x="162" y="1477"/>
                    <a:pt x="152" y="1487"/>
                  </a:cubicBezTo>
                  <a:lnTo>
                    <a:pt x="303" y="1578"/>
                  </a:lnTo>
                  <a:lnTo>
                    <a:pt x="303" y="1608"/>
                  </a:lnTo>
                  <a:lnTo>
                    <a:pt x="140" y="1516"/>
                  </a:lnTo>
                  <a:lnTo>
                    <a:pt x="140" y="1516"/>
                  </a:lnTo>
                  <a:lnTo>
                    <a:pt x="303" y="1618"/>
                  </a:lnTo>
                  <a:lnTo>
                    <a:pt x="303" y="1628"/>
                  </a:lnTo>
                  <a:lnTo>
                    <a:pt x="21" y="1457"/>
                  </a:lnTo>
                  <a:lnTo>
                    <a:pt x="21" y="1417"/>
                  </a:lnTo>
                  <a:cubicBezTo>
                    <a:pt x="1" y="1417"/>
                    <a:pt x="1" y="1437"/>
                    <a:pt x="1" y="1457"/>
                  </a:cubicBezTo>
                  <a:lnTo>
                    <a:pt x="303" y="1638"/>
                  </a:lnTo>
                  <a:cubicBezTo>
                    <a:pt x="303" y="1729"/>
                    <a:pt x="323" y="1840"/>
                    <a:pt x="363" y="1950"/>
                  </a:cubicBezTo>
                  <a:lnTo>
                    <a:pt x="1198" y="2444"/>
                  </a:lnTo>
                  <a:cubicBezTo>
                    <a:pt x="1209" y="2444"/>
                    <a:pt x="1229" y="2433"/>
                    <a:pt x="1249" y="2433"/>
                  </a:cubicBezTo>
                  <a:lnTo>
                    <a:pt x="1239" y="2464"/>
                  </a:lnTo>
                  <a:cubicBezTo>
                    <a:pt x="1370" y="2453"/>
                    <a:pt x="1450" y="2424"/>
                    <a:pt x="1500" y="2393"/>
                  </a:cubicBezTo>
                  <a:cubicBezTo>
                    <a:pt x="1551" y="2353"/>
                    <a:pt x="1571" y="2312"/>
                    <a:pt x="1591" y="2283"/>
                  </a:cubicBezTo>
                  <a:cubicBezTo>
                    <a:pt x="1621" y="2202"/>
                    <a:pt x="1641" y="2122"/>
                    <a:pt x="1742" y="2041"/>
                  </a:cubicBezTo>
                  <a:cubicBezTo>
                    <a:pt x="1751" y="2052"/>
                    <a:pt x="1760" y="2056"/>
                    <a:pt x="1768" y="2056"/>
                  </a:cubicBezTo>
                  <a:cubicBezTo>
                    <a:pt x="1796" y="2056"/>
                    <a:pt x="1818" y="2005"/>
                    <a:pt x="1841" y="2005"/>
                  </a:cubicBezTo>
                  <a:cubicBezTo>
                    <a:pt x="1848" y="2005"/>
                    <a:pt x="1855" y="2010"/>
                    <a:pt x="1863" y="2021"/>
                  </a:cubicBezTo>
                  <a:cubicBezTo>
                    <a:pt x="1802" y="2071"/>
                    <a:pt x="1833" y="2081"/>
                    <a:pt x="1873" y="2091"/>
                  </a:cubicBezTo>
                  <a:cubicBezTo>
                    <a:pt x="1883" y="2041"/>
                    <a:pt x="1873" y="1990"/>
                    <a:pt x="1943" y="1950"/>
                  </a:cubicBezTo>
                  <a:cubicBezTo>
                    <a:pt x="1954" y="2001"/>
                    <a:pt x="2024" y="1970"/>
                    <a:pt x="1974" y="2041"/>
                  </a:cubicBezTo>
                  <a:cubicBezTo>
                    <a:pt x="2064" y="1970"/>
                    <a:pt x="2104" y="1930"/>
                    <a:pt x="2084" y="1849"/>
                  </a:cubicBezTo>
                  <a:cubicBezTo>
                    <a:pt x="2108" y="1787"/>
                    <a:pt x="2128" y="1774"/>
                    <a:pt x="2148" y="1774"/>
                  </a:cubicBezTo>
                  <a:cubicBezTo>
                    <a:pt x="2162" y="1774"/>
                    <a:pt x="2175" y="1780"/>
                    <a:pt x="2189" y="1780"/>
                  </a:cubicBezTo>
                  <a:cubicBezTo>
                    <a:pt x="2209" y="1780"/>
                    <a:pt x="2230" y="1769"/>
                    <a:pt x="2256" y="1719"/>
                  </a:cubicBezTo>
                  <a:lnTo>
                    <a:pt x="2265" y="1759"/>
                  </a:lnTo>
                  <a:lnTo>
                    <a:pt x="2316" y="1679"/>
                  </a:lnTo>
                  <a:lnTo>
                    <a:pt x="2265" y="1679"/>
                  </a:lnTo>
                  <a:lnTo>
                    <a:pt x="2296" y="1567"/>
                  </a:lnTo>
                  <a:cubicBezTo>
                    <a:pt x="2300" y="1535"/>
                    <a:pt x="2293" y="1527"/>
                    <a:pt x="2281" y="1527"/>
                  </a:cubicBezTo>
                  <a:cubicBezTo>
                    <a:pt x="2270" y="1527"/>
                    <a:pt x="2254" y="1535"/>
                    <a:pt x="2241" y="1535"/>
                  </a:cubicBezTo>
                  <a:cubicBezTo>
                    <a:pt x="2235" y="1535"/>
                    <a:pt x="2229" y="1533"/>
                    <a:pt x="2225" y="1527"/>
                  </a:cubicBezTo>
                  <a:lnTo>
                    <a:pt x="2225" y="1527"/>
                  </a:lnTo>
                  <a:lnTo>
                    <a:pt x="2256" y="1578"/>
                  </a:lnTo>
                  <a:cubicBezTo>
                    <a:pt x="2228" y="1605"/>
                    <a:pt x="2218" y="1671"/>
                    <a:pt x="2194" y="1671"/>
                  </a:cubicBezTo>
                  <a:cubicBezTo>
                    <a:pt x="2191" y="1671"/>
                    <a:pt x="2188" y="1670"/>
                    <a:pt x="2185" y="1668"/>
                  </a:cubicBezTo>
                  <a:cubicBezTo>
                    <a:pt x="2225" y="1608"/>
                    <a:pt x="2175" y="1598"/>
                    <a:pt x="2175" y="1558"/>
                  </a:cubicBezTo>
                  <a:lnTo>
                    <a:pt x="2155" y="1628"/>
                  </a:lnTo>
                  <a:lnTo>
                    <a:pt x="2104" y="1618"/>
                  </a:lnTo>
                  <a:cubicBezTo>
                    <a:pt x="2064" y="1668"/>
                    <a:pt x="2024" y="1699"/>
                    <a:pt x="2024" y="1759"/>
                  </a:cubicBezTo>
                  <a:cubicBezTo>
                    <a:pt x="2064" y="1759"/>
                    <a:pt x="2034" y="1699"/>
                    <a:pt x="2064" y="1699"/>
                  </a:cubicBezTo>
                  <a:cubicBezTo>
                    <a:pt x="2095" y="1769"/>
                    <a:pt x="2044" y="1840"/>
                    <a:pt x="1994" y="1920"/>
                  </a:cubicBezTo>
                  <a:cubicBezTo>
                    <a:pt x="1989" y="1920"/>
                    <a:pt x="1979" y="1923"/>
                    <a:pt x="1970" y="1923"/>
                  </a:cubicBezTo>
                  <a:cubicBezTo>
                    <a:pt x="1961" y="1923"/>
                    <a:pt x="1954" y="1920"/>
                    <a:pt x="1954" y="1910"/>
                  </a:cubicBezTo>
                  <a:lnTo>
                    <a:pt x="1974" y="1890"/>
                  </a:lnTo>
                  <a:cubicBezTo>
                    <a:pt x="1953" y="1883"/>
                    <a:pt x="1956" y="1858"/>
                    <a:pt x="1938" y="1858"/>
                  </a:cubicBezTo>
                  <a:cubicBezTo>
                    <a:pt x="1929" y="1858"/>
                    <a:pt x="1916" y="1864"/>
                    <a:pt x="1893" y="1880"/>
                  </a:cubicBezTo>
                  <a:cubicBezTo>
                    <a:pt x="1893" y="1860"/>
                    <a:pt x="1883" y="1829"/>
                    <a:pt x="1883" y="1809"/>
                  </a:cubicBezTo>
                  <a:cubicBezTo>
                    <a:pt x="1934" y="1779"/>
                    <a:pt x="2004" y="1769"/>
                    <a:pt x="2004" y="1699"/>
                  </a:cubicBezTo>
                  <a:lnTo>
                    <a:pt x="2004" y="1547"/>
                  </a:lnTo>
                  <a:cubicBezTo>
                    <a:pt x="2011" y="1533"/>
                    <a:pt x="2018" y="1519"/>
                    <a:pt x="2029" y="1519"/>
                  </a:cubicBezTo>
                  <a:cubicBezTo>
                    <a:pt x="2033" y="1519"/>
                    <a:pt x="2038" y="1521"/>
                    <a:pt x="2044" y="1527"/>
                  </a:cubicBezTo>
                  <a:cubicBezTo>
                    <a:pt x="2052" y="1504"/>
                    <a:pt x="2066" y="1464"/>
                    <a:pt x="2045" y="1464"/>
                  </a:cubicBezTo>
                  <a:cubicBezTo>
                    <a:pt x="2038" y="1464"/>
                    <a:pt x="2028" y="1468"/>
                    <a:pt x="2014" y="1477"/>
                  </a:cubicBezTo>
                  <a:lnTo>
                    <a:pt x="2034" y="1427"/>
                  </a:lnTo>
                  <a:cubicBezTo>
                    <a:pt x="2054" y="1417"/>
                    <a:pt x="2064" y="1397"/>
                    <a:pt x="2075" y="1386"/>
                  </a:cubicBezTo>
                  <a:cubicBezTo>
                    <a:pt x="2083" y="1403"/>
                    <a:pt x="2099" y="1421"/>
                    <a:pt x="2103" y="1432"/>
                  </a:cubicBezTo>
                  <a:lnTo>
                    <a:pt x="2103" y="1432"/>
                  </a:lnTo>
                  <a:cubicBezTo>
                    <a:pt x="2106" y="1432"/>
                    <a:pt x="2110" y="1431"/>
                    <a:pt x="2115" y="1427"/>
                  </a:cubicBezTo>
                  <a:lnTo>
                    <a:pt x="2115" y="1427"/>
                  </a:lnTo>
                  <a:cubicBezTo>
                    <a:pt x="2135" y="1447"/>
                    <a:pt x="2095" y="1457"/>
                    <a:pt x="2115" y="1477"/>
                  </a:cubicBezTo>
                  <a:cubicBezTo>
                    <a:pt x="2124" y="1467"/>
                    <a:pt x="2135" y="1457"/>
                    <a:pt x="2135" y="1437"/>
                  </a:cubicBezTo>
                  <a:cubicBezTo>
                    <a:pt x="2135" y="1456"/>
                    <a:pt x="2143" y="1463"/>
                    <a:pt x="2157" y="1463"/>
                  </a:cubicBezTo>
                  <a:cubicBezTo>
                    <a:pt x="2165" y="1463"/>
                    <a:pt x="2174" y="1461"/>
                    <a:pt x="2185" y="1457"/>
                  </a:cubicBezTo>
                  <a:lnTo>
                    <a:pt x="2185" y="1497"/>
                  </a:lnTo>
                  <a:lnTo>
                    <a:pt x="2205" y="1457"/>
                  </a:lnTo>
                  <a:cubicBezTo>
                    <a:pt x="2205" y="1447"/>
                    <a:pt x="2215" y="1447"/>
                    <a:pt x="2215" y="1447"/>
                  </a:cubicBezTo>
                  <a:cubicBezTo>
                    <a:pt x="2225" y="1460"/>
                    <a:pt x="2237" y="1466"/>
                    <a:pt x="2248" y="1466"/>
                  </a:cubicBezTo>
                  <a:cubicBezTo>
                    <a:pt x="2271" y="1466"/>
                    <a:pt x="2296" y="1444"/>
                    <a:pt x="2316" y="1417"/>
                  </a:cubicBezTo>
                  <a:lnTo>
                    <a:pt x="2286" y="1386"/>
                  </a:lnTo>
                  <a:cubicBezTo>
                    <a:pt x="2346" y="1357"/>
                    <a:pt x="2397" y="1366"/>
                    <a:pt x="2417" y="1296"/>
                  </a:cubicBezTo>
                  <a:lnTo>
                    <a:pt x="2406" y="1286"/>
                  </a:lnTo>
                  <a:lnTo>
                    <a:pt x="2417" y="1286"/>
                  </a:lnTo>
                  <a:lnTo>
                    <a:pt x="2417" y="1296"/>
                  </a:lnTo>
                  <a:lnTo>
                    <a:pt x="2447" y="1417"/>
                  </a:lnTo>
                  <a:lnTo>
                    <a:pt x="2467" y="1457"/>
                  </a:lnTo>
                  <a:lnTo>
                    <a:pt x="2487" y="1357"/>
                  </a:lnTo>
                  <a:cubicBezTo>
                    <a:pt x="2489" y="1361"/>
                    <a:pt x="2492" y="1362"/>
                    <a:pt x="2495" y="1362"/>
                  </a:cubicBezTo>
                  <a:cubicBezTo>
                    <a:pt x="2502" y="1362"/>
                    <a:pt x="2510" y="1355"/>
                    <a:pt x="2516" y="1355"/>
                  </a:cubicBezTo>
                  <a:cubicBezTo>
                    <a:pt x="2521" y="1355"/>
                    <a:pt x="2524" y="1357"/>
                    <a:pt x="2527" y="1366"/>
                  </a:cubicBezTo>
                  <a:cubicBezTo>
                    <a:pt x="2527" y="1357"/>
                    <a:pt x="2538" y="1326"/>
                    <a:pt x="2527" y="1326"/>
                  </a:cubicBezTo>
                  <a:lnTo>
                    <a:pt x="2517" y="1346"/>
                  </a:lnTo>
                  <a:cubicBezTo>
                    <a:pt x="2497" y="1296"/>
                    <a:pt x="2477" y="1276"/>
                    <a:pt x="2467" y="1245"/>
                  </a:cubicBezTo>
                  <a:cubicBezTo>
                    <a:pt x="2477" y="1236"/>
                    <a:pt x="2497" y="1225"/>
                    <a:pt x="2507" y="1225"/>
                  </a:cubicBezTo>
                  <a:cubicBezTo>
                    <a:pt x="2517" y="1256"/>
                    <a:pt x="2527" y="1296"/>
                    <a:pt x="2547" y="1316"/>
                  </a:cubicBezTo>
                  <a:cubicBezTo>
                    <a:pt x="2507" y="1266"/>
                    <a:pt x="2567" y="1276"/>
                    <a:pt x="2598" y="1256"/>
                  </a:cubicBezTo>
                  <a:lnTo>
                    <a:pt x="2598" y="1256"/>
                  </a:lnTo>
                  <a:cubicBezTo>
                    <a:pt x="2598" y="1273"/>
                    <a:pt x="2590" y="1320"/>
                    <a:pt x="2608" y="1320"/>
                  </a:cubicBezTo>
                  <a:cubicBezTo>
                    <a:pt x="2610" y="1320"/>
                    <a:pt x="2614" y="1319"/>
                    <a:pt x="2618" y="1316"/>
                  </a:cubicBezTo>
                  <a:cubicBezTo>
                    <a:pt x="2609" y="1291"/>
                    <a:pt x="2629" y="1226"/>
                    <a:pt x="2602" y="1226"/>
                  </a:cubicBezTo>
                  <a:cubicBezTo>
                    <a:pt x="2596" y="1226"/>
                    <a:pt x="2589" y="1229"/>
                    <a:pt x="2578" y="1236"/>
                  </a:cubicBezTo>
                  <a:cubicBezTo>
                    <a:pt x="2578" y="1205"/>
                    <a:pt x="2578" y="1155"/>
                    <a:pt x="2608" y="1145"/>
                  </a:cubicBezTo>
                  <a:cubicBezTo>
                    <a:pt x="2608" y="1185"/>
                    <a:pt x="2638" y="1185"/>
                    <a:pt x="2668" y="1216"/>
                  </a:cubicBezTo>
                  <a:cubicBezTo>
                    <a:pt x="2658" y="1165"/>
                    <a:pt x="2628" y="1145"/>
                    <a:pt x="2608" y="1125"/>
                  </a:cubicBezTo>
                  <a:cubicBezTo>
                    <a:pt x="2638" y="1115"/>
                    <a:pt x="2668" y="1115"/>
                    <a:pt x="2699" y="1104"/>
                  </a:cubicBezTo>
                  <a:lnTo>
                    <a:pt x="2406" y="823"/>
                  </a:lnTo>
                  <a:lnTo>
                    <a:pt x="2406" y="823"/>
                  </a:lnTo>
                  <a:lnTo>
                    <a:pt x="2688" y="1104"/>
                  </a:lnTo>
                  <a:cubicBezTo>
                    <a:pt x="2668" y="1115"/>
                    <a:pt x="2648" y="1115"/>
                    <a:pt x="2618" y="1115"/>
                  </a:cubicBezTo>
                  <a:cubicBezTo>
                    <a:pt x="2618" y="1095"/>
                    <a:pt x="2628" y="1075"/>
                    <a:pt x="2628" y="1055"/>
                  </a:cubicBezTo>
                  <a:lnTo>
                    <a:pt x="2406" y="833"/>
                  </a:lnTo>
                  <a:lnTo>
                    <a:pt x="2406" y="823"/>
                  </a:lnTo>
                  <a:lnTo>
                    <a:pt x="2397" y="823"/>
                  </a:lnTo>
                  <a:lnTo>
                    <a:pt x="2185" y="612"/>
                  </a:lnTo>
                  <a:lnTo>
                    <a:pt x="2397" y="833"/>
                  </a:lnTo>
                  <a:lnTo>
                    <a:pt x="2175" y="621"/>
                  </a:lnTo>
                  <a:lnTo>
                    <a:pt x="2185" y="612"/>
                  </a:lnTo>
                  <a:lnTo>
                    <a:pt x="2185" y="601"/>
                  </a:lnTo>
                  <a:lnTo>
                    <a:pt x="2175" y="601"/>
                  </a:lnTo>
                  <a:lnTo>
                    <a:pt x="2165" y="612"/>
                  </a:lnTo>
                  <a:lnTo>
                    <a:pt x="2095" y="531"/>
                  </a:lnTo>
                  <a:lnTo>
                    <a:pt x="2095" y="521"/>
                  </a:lnTo>
                  <a:lnTo>
                    <a:pt x="2175" y="601"/>
                  </a:lnTo>
                  <a:lnTo>
                    <a:pt x="2095" y="511"/>
                  </a:lnTo>
                  <a:lnTo>
                    <a:pt x="2104" y="511"/>
                  </a:lnTo>
                  <a:cubicBezTo>
                    <a:pt x="2104" y="460"/>
                    <a:pt x="2084" y="420"/>
                    <a:pt x="2084" y="380"/>
                  </a:cubicBezTo>
                  <a:lnTo>
                    <a:pt x="1883" y="178"/>
                  </a:lnTo>
                  <a:cubicBezTo>
                    <a:pt x="1873" y="198"/>
                    <a:pt x="1853" y="198"/>
                    <a:pt x="1822" y="209"/>
                  </a:cubicBezTo>
                  <a:cubicBezTo>
                    <a:pt x="1833" y="178"/>
                    <a:pt x="1853" y="149"/>
                    <a:pt x="1873" y="128"/>
                  </a:cubicBezTo>
                  <a:lnTo>
                    <a:pt x="1873" y="128"/>
                  </a:lnTo>
                  <a:lnTo>
                    <a:pt x="1873" y="128"/>
                  </a:lnTo>
                  <a:lnTo>
                    <a:pt x="1863" y="118"/>
                  </a:lnTo>
                  <a:lnTo>
                    <a:pt x="1822" y="138"/>
                  </a:lnTo>
                  <a:cubicBezTo>
                    <a:pt x="1833" y="128"/>
                    <a:pt x="1843" y="108"/>
                    <a:pt x="1863" y="98"/>
                  </a:cubicBezTo>
                  <a:lnTo>
                    <a:pt x="2165" y="410"/>
                  </a:lnTo>
                  <a:cubicBezTo>
                    <a:pt x="2165" y="471"/>
                    <a:pt x="2135" y="561"/>
                    <a:pt x="2195" y="561"/>
                  </a:cubicBezTo>
                  <a:cubicBezTo>
                    <a:pt x="2205" y="581"/>
                    <a:pt x="2215" y="612"/>
                    <a:pt x="2215" y="612"/>
                  </a:cubicBezTo>
                  <a:lnTo>
                    <a:pt x="2215" y="581"/>
                  </a:lnTo>
                  <a:cubicBezTo>
                    <a:pt x="2215" y="581"/>
                    <a:pt x="2205" y="561"/>
                    <a:pt x="2195" y="551"/>
                  </a:cubicBezTo>
                  <a:cubicBezTo>
                    <a:pt x="2195" y="511"/>
                    <a:pt x="2205" y="471"/>
                    <a:pt x="2205" y="420"/>
                  </a:cubicBezTo>
                  <a:lnTo>
                    <a:pt x="1843" y="58"/>
                  </a:lnTo>
                  <a:cubicBezTo>
                    <a:pt x="1813" y="88"/>
                    <a:pt x="1773" y="118"/>
                    <a:pt x="1742" y="149"/>
                  </a:cubicBezTo>
                  <a:lnTo>
                    <a:pt x="1712" y="118"/>
                  </a:lnTo>
                  <a:lnTo>
                    <a:pt x="1692" y="98"/>
                  </a:lnTo>
                  <a:lnTo>
                    <a:pt x="1652" y="68"/>
                  </a:lnTo>
                  <a:cubicBezTo>
                    <a:pt x="1641" y="78"/>
                    <a:pt x="1621" y="88"/>
                    <a:pt x="1591" y="88"/>
                  </a:cubicBezTo>
                  <a:cubicBezTo>
                    <a:pt x="1558" y="55"/>
                    <a:pt x="1531" y="0"/>
                    <a:pt x="1477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2042009" y="3368901"/>
              <a:ext cx="93" cy="1944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lnTo>
                    <a:pt x="1" y="2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2044785" y="3372603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2042009" y="3368901"/>
              <a:ext cx="1018" cy="926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0"/>
                  </a:move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1966579" y="3287733"/>
              <a:ext cx="35448" cy="22490"/>
            </a:xfrm>
            <a:custGeom>
              <a:avLst/>
              <a:gdLst/>
              <a:ahLst/>
              <a:cxnLst/>
              <a:rect l="l" t="t" r="r" b="b"/>
              <a:pathLst>
                <a:path w="383" h="243" extrusionOk="0">
                  <a:moveTo>
                    <a:pt x="383" y="1"/>
                  </a:moveTo>
                  <a:cubicBezTo>
                    <a:pt x="382" y="1"/>
                    <a:pt x="272" y="52"/>
                    <a:pt x="172" y="112"/>
                  </a:cubicBezTo>
                  <a:cubicBezTo>
                    <a:pt x="81" y="172"/>
                    <a:pt x="0" y="242"/>
                    <a:pt x="0" y="242"/>
                  </a:cubicBezTo>
                  <a:cubicBezTo>
                    <a:pt x="91" y="172"/>
                    <a:pt x="181" y="102"/>
                    <a:pt x="383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1894851" y="3378156"/>
              <a:ext cx="2869" cy="4720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0" y="1"/>
                  </a:moveTo>
                  <a:lnTo>
                    <a:pt x="0" y="21"/>
                  </a:lnTo>
                  <a:lnTo>
                    <a:pt x="10" y="5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2021555" y="3495605"/>
              <a:ext cx="3795" cy="5646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17" y="0"/>
                  </a:moveTo>
                  <a:cubicBezTo>
                    <a:pt x="15" y="0"/>
                    <a:pt x="12" y="3"/>
                    <a:pt x="10" y="10"/>
                  </a:cubicBezTo>
                  <a:lnTo>
                    <a:pt x="0" y="60"/>
                  </a:lnTo>
                  <a:lnTo>
                    <a:pt x="0" y="60"/>
                  </a:lnTo>
                  <a:lnTo>
                    <a:pt x="41" y="30"/>
                  </a:lnTo>
                  <a:cubicBezTo>
                    <a:pt x="33" y="30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2031735" y="3472189"/>
              <a:ext cx="4813" cy="4813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41" y="1"/>
                  </a:moveTo>
                  <a:lnTo>
                    <a:pt x="1" y="52"/>
                  </a:lnTo>
                  <a:lnTo>
                    <a:pt x="1" y="52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2059686" y="3454604"/>
              <a:ext cx="2962" cy="4720"/>
            </a:xfrm>
            <a:custGeom>
              <a:avLst/>
              <a:gdLst/>
              <a:ahLst/>
              <a:cxnLst/>
              <a:rect l="l" t="t" r="r" b="b"/>
              <a:pathLst>
                <a:path w="32" h="51" extrusionOk="0">
                  <a:moveTo>
                    <a:pt x="11" y="0"/>
                  </a:moveTo>
                  <a:lnTo>
                    <a:pt x="1" y="50"/>
                  </a:lnTo>
                  <a:lnTo>
                    <a:pt x="11" y="5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2006654" y="3291527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2006654" y="3285882"/>
              <a:ext cx="69877" cy="79317"/>
            </a:xfrm>
            <a:custGeom>
              <a:avLst/>
              <a:gdLst/>
              <a:ahLst/>
              <a:cxnLst/>
              <a:rect l="l" t="t" r="r" b="b"/>
              <a:pathLst>
                <a:path w="755" h="857" extrusionOk="0">
                  <a:moveTo>
                    <a:pt x="30" y="1"/>
                  </a:moveTo>
                  <a:lnTo>
                    <a:pt x="0" y="11"/>
                  </a:lnTo>
                  <a:lnTo>
                    <a:pt x="0" y="61"/>
                  </a:lnTo>
                  <a:cubicBezTo>
                    <a:pt x="10" y="51"/>
                    <a:pt x="20" y="41"/>
                    <a:pt x="41" y="31"/>
                  </a:cubicBezTo>
                  <a:lnTo>
                    <a:pt x="725" y="725"/>
                  </a:lnTo>
                  <a:cubicBezTo>
                    <a:pt x="725" y="746"/>
                    <a:pt x="725" y="766"/>
                    <a:pt x="715" y="776"/>
                  </a:cubicBezTo>
                  <a:lnTo>
                    <a:pt x="685" y="746"/>
                  </a:lnTo>
                  <a:lnTo>
                    <a:pt x="685" y="746"/>
                  </a:lnTo>
                  <a:cubicBezTo>
                    <a:pt x="685" y="746"/>
                    <a:pt x="694" y="766"/>
                    <a:pt x="705" y="796"/>
                  </a:cubicBezTo>
                  <a:lnTo>
                    <a:pt x="725" y="857"/>
                  </a:lnTo>
                  <a:lnTo>
                    <a:pt x="755" y="73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2063388" y="3362237"/>
              <a:ext cx="10088" cy="14161"/>
            </a:xfrm>
            <a:custGeom>
              <a:avLst/>
              <a:gdLst/>
              <a:ahLst/>
              <a:cxnLst/>
              <a:rect l="l" t="t" r="r" b="b"/>
              <a:pathLst>
                <a:path w="109" h="153" extrusionOk="0">
                  <a:moveTo>
                    <a:pt x="45" y="0"/>
                  </a:moveTo>
                  <a:cubicBezTo>
                    <a:pt x="10" y="0"/>
                    <a:pt x="1" y="73"/>
                    <a:pt x="1" y="92"/>
                  </a:cubicBezTo>
                  <a:lnTo>
                    <a:pt x="102" y="153"/>
                  </a:lnTo>
                  <a:cubicBezTo>
                    <a:pt x="109" y="95"/>
                    <a:pt x="86" y="69"/>
                    <a:pt x="57" y="69"/>
                  </a:cubicBezTo>
                  <a:cubicBezTo>
                    <a:pt x="45" y="69"/>
                    <a:pt x="33" y="73"/>
                    <a:pt x="21" y="82"/>
                  </a:cubicBezTo>
                  <a:cubicBezTo>
                    <a:pt x="21" y="1"/>
                    <a:pt x="92" y="72"/>
                    <a:pt x="52" y="1"/>
                  </a:cubicBezTo>
                  <a:cubicBezTo>
                    <a:pt x="49" y="1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2195738" y="2976572"/>
              <a:ext cx="17770" cy="18788"/>
            </a:xfrm>
            <a:custGeom>
              <a:avLst/>
              <a:gdLst/>
              <a:ahLst/>
              <a:cxnLst/>
              <a:rect l="l" t="t" r="r" b="b"/>
              <a:pathLst>
                <a:path w="192" h="203" extrusionOk="0">
                  <a:moveTo>
                    <a:pt x="101" y="1"/>
                  </a:moveTo>
                  <a:lnTo>
                    <a:pt x="81" y="61"/>
                  </a:lnTo>
                  <a:lnTo>
                    <a:pt x="71" y="52"/>
                  </a:lnTo>
                  <a:lnTo>
                    <a:pt x="71" y="52"/>
                  </a:lnTo>
                  <a:cubicBezTo>
                    <a:pt x="81" y="72"/>
                    <a:pt x="71" y="92"/>
                    <a:pt x="61" y="101"/>
                  </a:cubicBezTo>
                  <a:cubicBezTo>
                    <a:pt x="51" y="92"/>
                    <a:pt x="31" y="92"/>
                    <a:pt x="31" y="81"/>
                  </a:cubicBezTo>
                  <a:lnTo>
                    <a:pt x="31" y="81"/>
                  </a:lnTo>
                  <a:cubicBezTo>
                    <a:pt x="0" y="152"/>
                    <a:pt x="121" y="132"/>
                    <a:pt x="121" y="202"/>
                  </a:cubicBezTo>
                  <a:cubicBezTo>
                    <a:pt x="121" y="202"/>
                    <a:pt x="121" y="192"/>
                    <a:pt x="132" y="192"/>
                  </a:cubicBezTo>
                  <a:cubicBezTo>
                    <a:pt x="132" y="178"/>
                    <a:pt x="147" y="168"/>
                    <a:pt x="160" y="168"/>
                  </a:cubicBezTo>
                  <a:cubicBezTo>
                    <a:pt x="165" y="168"/>
                    <a:pt x="169" y="169"/>
                    <a:pt x="172" y="172"/>
                  </a:cubicBezTo>
                  <a:cubicBezTo>
                    <a:pt x="152" y="132"/>
                    <a:pt x="192" y="142"/>
                    <a:pt x="132" y="122"/>
                  </a:cubicBezTo>
                  <a:cubicBezTo>
                    <a:pt x="114" y="104"/>
                    <a:pt x="123" y="93"/>
                    <a:pt x="139" y="93"/>
                  </a:cubicBezTo>
                  <a:cubicBezTo>
                    <a:pt x="150" y="93"/>
                    <a:pt x="163" y="99"/>
                    <a:pt x="172" y="112"/>
                  </a:cubicBezTo>
                  <a:cubicBezTo>
                    <a:pt x="172" y="112"/>
                    <a:pt x="172" y="92"/>
                    <a:pt x="161" y="81"/>
                  </a:cubicBezTo>
                  <a:cubicBezTo>
                    <a:pt x="152" y="61"/>
                    <a:pt x="152" y="41"/>
                    <a:pt x="152" y="41"/>
                  </a:cubicBezTo>
                  <a:lnTo>
                    <a:pt x="132" y="72"/>
                  </a:lnTo>
                  <a:cubicBezTo>
                    <a:pt x="71" y="52"/>
                    <a:pt x="161" y="21"/>
                    <a:pt x="10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2172507" y="3054871"/>
              <a:ext cx="93" cy="101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2219061" y="3022293"/>
              <a:ext cx="1018" cy="2869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10" y="21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2206011" y="3026921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2178986" y="2998229"/>
              <a:ext cx="20547" cy="20454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0" y="0"/>
                  </a:moveTo>
                  <a:cubicBezTo>
                    <a:pt x="15" y="0"/>
                    <a:pt x="8" y="2"/>
                    <a:pt x="0" y="8"/>
                  </a:cubicBezTo>
                  <a:cubicBezTo>
                    <a:pt x="0" y="79"/>
                    <a:pt x="0" y="140"/>
                    <a:pt x="61" y="220"/>
                  </a:cubicBezTo>
                  <a:cubicBezTo>
                    <a:pt x="61" y="169"/>
                    <a:pt x="71" y="119"/>
                    <a:pt x="101" y="99"/>
                  </a:cubicBezTo>
                  <a:lnTo>
                    <a:pt x="141" y="129"/>
                  </a:lnTo>
                  <a:cubicBezTo>
                    <a:pt x="91" y="149"/>
                    <a:pt x="111" y="190"/>
                    <a:pt x="91" y="220"/>
                  </a:cubicBezTo>
                  <a:lnTo>
                    <a:pt x="152" y="149"/>
                  </a:lnTo>
                  <a:cubicBezTo>
                    <a:pt x="163" y="145"/>
                    <a:pt x="171" y="143"/>
                    <a:pt x="178" y="143"/>
                  </a:cubicBezTo>
                  <a:cubicBezTo>
                    <a:pt x="201" y="143"/>
                    <a:pt x="201" y="166"/>
                    <a:pt x="201" y="190"/>
                  </a:cubicBezTo>
                  <a:cubicBezTo>
                    <a:pt x="201" y="190"/>
                    <a:pt x="212" y="180"/>
                    <a:pt x="222" y="180"/>
                  </a:cubicBezTo>
                  <a:cubicBezTo>
                    <a:pt x="207" y="172"/>
                    <a:pt x="203" y="115"/>
                    <a:pt x="185" y="115"/>
                  </a:cubicBezTo>
                  <a:cubicBezTo>
                    <a:pt x="179" y="115"/>
                    <a:pt x="172" y="121"/>
                    <a:pt x="161" y="140"/>
                  </a:cubicBezTo>
                  <a:cubicBezTo>
                    <a:pt x="101" y="109"/>
                    <a:pt x="152" y="79"/>
                    <a:pt x="141" y="59"/>
                  </a:cubicBezTo>
                  <a:lnTo>
                    <a:pt x="141" y="59"/>
                  </a:lnTo>
                  <a:cubicBezTo>
                    <a:pt x="140" y="60"/>
                    <a:pt x="138" y="61"/>
                    <a:pt x="137" y="61"/>
                  </a:cubicBezTo>
                  <a:cubicBezTo>
                    <a:pt x="126" y="61"/>
                    <a:pt x="108" y="38"/>
                    <a:pt x="91" y="28"/>
                  </a:cubicBezTo>
                  <a:lnTo>
                    <a:pt x="91" y="28"/>
                  </a:lnTo>
                  <a:cubicBezTo>
                    <a:pt x="91" y="49"/>
                    <a:pt x="101" y="59"/>
                    <a:pt x="91" y="79"/>
                  </a:cubicBezTo>
                  <a:cubicBezTo>
                    <a:pt x="71" y="69"/>
                    <a:pt x="61" y="39"/>
                    <a:pt x="71" y="28"/>
                  </a:cubicBezTo>
                  <a:lnTo>
                    <a:pt x="71" y="28"/>
                  </a:lnTo>
                  <a:cubicBezTo>
                    <a:pt x="68" y="29"/>
                    <a:pt x="66" y="30"/>
                    <a:pt x="64" y="30"/>
                  </a:cubicBezTo>
                  <a:cubicBezTo>
                    <a:pt x="45" y="30"/>
                    <a:pt x="39" y="0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2221837" y="2998970"/>
              <a:ext cx="1018" cy="9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2259043" y="2959820"/>
              <a:ext cx="1111" cy="1111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1"/>
                  </a:lnTo>
                  <a:lnTo>
                    <a:pt x="1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2257192" y="2962689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2252565" y="2949640"/>
              <a:ext cx="6571" cy="13142"/>
            </a:xfrm>
            <a:custGeom>
              <a:avLst/>
              <a:gdLst/>
              <a:ahLst/>
              <a:cxnLst/>
              <a:rect l="l" t="t" r="r" b="b"/>
              <a:pathLst>
                <a:path w="71" h="142" extrusionOk="0">
                  <a:moveTo>
                    <a:pt x="31" y="0"/>
                  </a:moveTo>
                  <a:cubicBezTo>
                    <a:pt x="1" y="41"/>
                    <a:pt x="1" y="81"/>
                    <a:pt x="10" y="121"/>
                  </a:cubicBezTo>
                  <a:cubicBezTo>
                    <a:pt x="31" y="131"/>
                    <a:pt x="41" y="131"/>
                    <a:pt x="51" y="141"/>
                  </a:cubicBezTo>
                  <a:lnTo>
                    <a:pt x="51" y="121"/>
                  </a:lnTo>
                  <a:cubicBezTo>
                    <a:pt x="56" y="126"/>
                    <a:pt x="61" y="128"/>
                    <a:pt x="65" y="128"/>
                  </a:cubicBezTo>
                  <a:cubicBezTo>
                    <a:pt x="68" y="128"/>
                    <a:pt x="71" y="126"/>
                    <a:pt x="71" y="121"/>
                  </a:cubicBezTo>
                  <a:cubicBezTo>
                    <a:pt x="61" y="121"/>
                    <a:pt x="61" y="121"/>
                    <a:pt x="51" y="111"/>
                  </a:cubicBezTo>
                  <a:cubicBezTo>
                    <a:pt x="51" y="101"/>
                    <a:pt x="51" y="90"/>
                    <a:pt x="21" y="81"/>
                  </a:cubicBezTo>
                  <a:lnTo>
                    <a:pt x="7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2259043" y="296083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2299211" y="2980367"/>
              <a:ext cx="6571" cy="2869"/>
            </a:xfrm>
            <a:custGeom>
              <a:avLst/>
              <a:gdLst/>
              <a:ahLst/>
              <a:cxnLst/>
              <a:rect l="l" t="t" r="r" b="b"/>
              <a:pathLst>
                <a:path w="71" h="31" extrusionOk="0">
                  <a:moveTo>
                    <a:pt x="0" y="0"/>
                  </a:moveTo>
                  <a:cubicBezTo>
                    <a:pt x="30" y="11"/>
                    <a:pt x="50" y="20"/>
                    <a:pt x="70" y="31"/>
                  </a:cubicBezTo>
                  <a:lnTo>
                    <a:pt x="70" y="20"/>
                  </a:lnTo>
                  <a:cubicBezTo>
                    <a:pt x="50" y="11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2259043" y="296083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2152886" y="2952416"/>
              <a:ext cx="213426" cy="216203"/>
            </a:xfrm>
            <a:custGeom>
              <a:avLst/>
              <a:gdLst/>
              <a:ahLst/>
              <a:cxnLst/>
              <a:rect l="l" t="t" r="r" b="b"/>
              <a:pathLst>
                <a:path w="2306" h="2336" extrusionOk="0">
                  <a:moveTo>
                    <a:pt x="846" y="20"/>
                  </a:moveTo>
                  <a:cubicBezTo>
                    <a:pt x="850" y="20"/>
                    <a:pt x="853" y="21"/>
                    <a:pt x="856" y="21"/>
                  </a:cubicBezTo>
                  <a:lnTo>
                    <a:pt x="856" y="21"/>
                  </a:lnTo>
                  <a:lnTo>
                    <a:pt x="856" y="20"/>
                  </a:lnTo>
                  <a:close/>
                  <a:moveTo>
                    <a:pt x="1369" y="172"/>
                  </a:moveTo>
                  <a:cubicBezTo>
                    <a:pt x="1389" y="181"/>
                    <a:pt x="1400" y="181"/>
                    <a:pt x="1410" y="192"/>
                  </a:cubicBezTo>
                  <a:lnTo>
                    <a:pt x="1400" y="192"/>
                  </a:lnTo>
                  <a:cubicBezTo>
                    <a:pt x="1400" y="192"/>
                    <a:pt x="1389" y="192"/>
                    <a:pt x="1380" y="181"/>
                  </a:cubicBezTo>
                  <a:lnTo>
                    <a:pt x="1369" y="172"/>
                  </a:lnTo>
                  <a:close/>
                  <a:moveTo>
                    <a:pt x="873" y="191"/>
                  </a:moveTo>
                  <a:cubicBezTo>
                    <a:pt x="874" y="194"/>
                    <a:pt x="875" y="198"/>
                    <a:pt x="876" y="201"/>
                  </a:cubicBezTo>
                  <a:cubicBezTo>
                    <a:pt x="876" y="198"/>
                    <a:pt x="875" y="195"/>
                    <a:pt x="873" y="191"/>
                  </a:cubicBezTo>
                  <a:close/>
                  <a:moveTo>
                    <a:pt x="1165" y="159"/>
                  </a:moveTo>
                  <a:cubicBezTo>
                    <a:pt x="1175" y="159"/>
                    <a:pt x="1192" y="173"/>
                    <a:pt x="1208" y="181"/>
                  </a:cubicBezTo>
                  <a:cubicBezTo>
                    <a:pt x="1208" y="192"/>
                    <a:pt x="1199" y="192"/>
                    <a:pt x="1199" y="201"/>
                  </a:cubicBezTo>
                  <a:cubicBezTo>
                    <a:pt x="1178" y="192"/>
                    <a:pt x="1158" y="172"/>
                    <a:pt x="1158" y="161"/>
                  </a:cubicBezTo>
                  <a:cubicBezTo>
                    <a:pt x="1160" y="159"/>
                    <a:pt x="1162" y="159"/>
                    <a:pt x="1165" y="159"/>
                  </a:cubicBezTo>
                  <a:close/>
                  <a:moveTo>
                    <a:pt x="1430" y="192"/>
                  </a:moveTo>
                  <a:cubicBezTo>
                    <a:pt x="1430" y="201"/>
                    <a:pt x="1430" y="201"/>
                    <a:pt x="1440" y="201"/>
                  </a:cubicBezTo>
                  <a:lnTo>
                    <a:pt x="1440" y="212"/>
                  </a:lnTo>
                  <a:cubicBezTo>
                    <a:pt x="1430" y="212"/>
                    <a:pt x="1430" y="201"/>
                    <a:pt x="1420" y="201"/>
                  </a:cubicBezTo>
                  <a:lnTo>
                    <a:pt x="1430" y="192"/>
                  </a:lnTo>
                  <a:close/>
                  <a:moveTo>
                    <a:pt x="1380" y="212"/>
                  </a:moveTo>
                  <a:cubicBezTo>
                    <a:pt x="1389" y="212"/>
                    <a:pt x="1400" y="212"/>
                    <a:pt x="1410" y="222"/>
                  </a:cubicBezTo>
                  <a:lnTo>
                    <a:pt x="1389" y="222"/>
                  </a:lnTo>
                  <a:cubicBezTo>
                    <a:pt x="1389" y="222"/>
                    <a:pt x="1389" y="212"/>
                    <a:pt x="1380" y="212"/>
                  </a:cubicBezTo>
                  <a:close/>
                  <a:moveTo>
                    <a:pt x="1347" y="23"/>
                  </a:moveTo>
                  <a:lnTo>
                    <a:pt x="1843" y="232"/>
                  </a:lnTo>
                  <a:cubicBezTo>
                    <a:pt x="1849" y="239"/>
                    <a:pt x="1861" y="250"/>
                    <a:pt x="1878" y="250"/>
                  </a:cubicBezTo>
                  <a:cubicBezTo>
                    <a:pt x="1885" y="250"/>
                    <a:pt x="1894" y="248"/>
                    <a:pt x="1903" y="242"/>
                  </a:cubicBezTo>
                  <a:lnTo>
                    <a:pt x="1893" y="242"/>
                  </a:lnTo>
                  <a:lnTo>
                    <a:pt x="1347" y="23"/>
                  </a:lnTo>
                  <a:close/>
                  <a:moveTo>
                    <a:pt x="1104" y="255"/>
                  </a:moveTo>
                  <a:cubicBezTo>
                    <a:pt x="1104" y="257"/>
                    <a:pt x="1105" y="260"/>
                    <a:pt x="1108" y="262"/>
                  </a:cubicBezTo>
                  <a:lnTo>
                    <a:pt x="1104" y="255"/>
                  </a:lnTo>
                  <a:close/>
                  <a:moveTo>
                    <a:pt x="1501" y="232"/>
                  </a:moveTo>
                  <a:cubicBezTo>
                    <a:pt x="1530" y="242"/>
                    <a:pt x="1550" y="252"/>
                    <a:pt x="1550" y="252"/>
                  </a:cubicBezTo>
                  <a:lnTo>
                    <a:pt x="1571" y="252"/>
                  </a:lnTo>
                  <a:cubicBezTo>
                    <a:pt x="1571" y="252"/>
                    <a:pt x="1581" y="262"/>
                    <a:pt x="1591" y="262"/>
                  </a:cubicBezTo>
                  <a:lnTo>
                    <a:pt x="1591" y="272"/>
                  </a:lnTo>
                  <a:cubicBezTo>
                    <a:pt x="1581" y="262"/>
                    <a:pt x="1571" y="262"/>
                    <a:pt x="1550" y="252"/>
                  </a:cubicBezTo>
                  <a:cubicBezTo>
                    <a:pt x="1530" y="252"/>
                    <a:pt x="1510" y="242"/>
                    <a:pt x="1501" y="232"/>
                  </a:cubicBezTo>
                  <a:close/>
                  <a:moveTo>
                    <a:pt x="1632" y="220"/>
                  </a:moveTo>
                  <a:cubicBezTo>
                    <a:pt x="1651" y="220"/>
                    <a:pt x="1652" y="246"/>
                    <a:pt x="1662" y="272"/>
                  </a:cubicBezTo>
                  <a:cubicBezTo>
                    <a:pt x="1651" y="272"/>
                    <a:pt x="1641" y="262"/>
                    <a:pt x="1621" y="262"/>
                  </a:cubicBezTo>
                  <a:lnTo>
                    <a:pt x="1621" y="222"/>
                  </a:lnTo>
                  <a:cubicBezTo>
                    <a:pt x="1625" y="220"/>
                    <a:pt x="1629" y="220"/>
                    <a:pt x="1632" y="220"/>
                  </a:cubicBezTo>
                  <a:close/>
                  <a:moveTo>
                    <a:pt x="1621" y="272"/>
                  </a:moveTo>
                  <a:cubicBezTo>
                    <a:pt x="1641" y="282"/>
                    <a:pt x="1651" y="292"/>
                    <a:pt x="1671" y="292"/>
                  </a:cubicBezTo>
                  <a:cubicBezTo>
                    <a:pt x="1671" y="295"/>
                    <a:pt x="1671" y="296"/>
                    <a:pt x="1671" y="298"/>
                  </a:cubicBezTo>
                  <a:lnTo>
                    <a:pt x="1671" y="298"/>
                  </a:lnTo>
                  <a:cubicBezTo>
                    <a:pt x="1655" y="292"/>
                    <a:pt x="1638" y="291"/>
                    <a:pt x="1621" y="282"/>
                  </a:cubicBezTo>
                  <a:lnTo>
                    <a:pt x="1621" y="272"/>
                  </a:lnTo>
                  <a:close/>
                  <a:moveTo>
                    <a:pt x="1818" y="358"/>
                  </a:moveTo>
                  <a:cubicBezTo>
                    <a:pt x="1818" y="358"/>
                    <a:pt x="1819" y="358"/>
                    <a:pt x="1819" y="358"/>
                  </a:cubicBezTo>
                  <a:cubicBezTo>
                    <a:pt x="1822" y="358"/>
                    <a:pt x="1827" y="358"/>
                    <a:pt x="1832" y="362"/>
                  </a:cubicBezTo>
                  <a:lnTo>
                    <a:pt x="1852" y="362"/>
                  </a:lnTo>
                  <a:cubicBezTo>
                    <a:pt x="1852" y="373"/>
                    <a:pt x="1852" y="373"/>
                    <a:pt x="1843" y="373"/>
                  </a:cubicBezTo>
                  <a:cubicBezTo>
                    <a:pt x="1834" y="365"/>
                    <a:pt x="1827" y="363"/>
                    <a:pt x="1818" y="358"/>
                  </a:cubicBezTo>
                  <a:close/>
                  <a:moveTo>
                    <a:pt x="1996" y="399"/>
                  </a:moveTo>
                  <a:lnTo>
                    <a:pt x="1996" y="399"/>
                  </a:lnTo>
                  <a:cubicBezTo>
                    <a:pt x="1998" y="400"/>
                    <a:pt x="2001" y="402"/>
                    <a:pt x="2004" y="403"/>
                  </a:cubicBezTo>
                  <a:lnTo>
                    <a:pt x="1996" y="399"/>
                  </a:lnTo>
                  <a:close/>
                  <a:moveTo>
                    <a:pt x="1470" y="242"/>
                  </a:moveTo>
                  <a:lnTo>
                    <a:pt x="1682" y="333"/>
                  </a:lnTo>
                  <a:lnTo>
                    <a:pt x="1682" y="342"/>
                  </a:lnTo>
                  <a:cubicBezTo>
                    <a:pt x="1671" y="342"/>
                    <a:pt x="1662" y="333"/>
                    <a:pt x="1651" y="333"/>
                  </a:cubicBezTo>
                  <a:cubicBezTo>
                    <a:pt x="1651" y="342"/>
                    <a:pt x="1651" y="342"/>
                    <a:pt x="1641" y="353"/>
                  </a:cubicBezTo>
                  <a:cubicBezTo>
                    <a:pt x="1641" y="353"/>
                    <a:pt x="1641" y="362"/>
                    <a:pt x="1631" y="373"/>
                  </a:cubicBezTo>
                  <a:lnTo>
                    <a:pt x="1621" y="362"/>
                  </a:lnTo>
                  <a:cubicBezTo>
                    <a:pt x="1631" y="353"/>
                    <a:pt x="1631" y="342"/>
                    <a:pt x="1631" y="322"/>
                  </a:cubicBezTo>
                  <a:cubicBezTo>
                    <a:pt x="1621" y="322"/>
                    <a:pt x="1601" y="342"/>
                    <a:pt x="1601" y="353"/>
                  </a:cubicBezTo>
                  <a:cubicBezTo>
                    <a:pt x="1591" y="362"/>
                    <a:pt x="1591" y="373"/>
                    <a:pt x="1591" y="373"/>
                  </a:cubicBezTo>
                  <a:cubicBezTo>
                    <a:pt x="1581" y="383"/>
                    <a:pt x="1581" y="393"/>
                    <a:pt x="1581" y="393"/>
                  </a:cubicBezTo>
                  <a:cubicBezTo>
                    <a:pt x="1570" y="393"/>
                    <a:pt x="1541" y="380"/>
                    <a:pt x="1527" y="380"/>
                  </a:cubicBezTo>
                  <a:cubicBezTo>
                    <a:pt x="1516" y="380"/>
                    <a:pt x="1513" y="387"/>
                    <a:pt x="1530" y="413"/>
                  </a:cubicBezTo>
                  <a:cubicBezTo>
                    <a:pt x="1521" y="413"/>
                    <a:pt x="1510" y="413"/>
                    <a:pt x="1501" y="403"/>
                  </a:cubicBezTo>
                  <a:lnTo>
                    <a:pt x="1490" y="393"/>
                  </a:lnTo>
                  <a:cubicBezTo>
                    <a:pt x="1490" y="373"/>
                    <a:pt x="1501" y="353"/>
                    <a:pt x="1521" y="342"/>
                  </a:cubicBezTo>
                  <a:lnTo>
                    <a:pt x="1530" y="362"/>
                  </a:lnTo>
                  <a:lnTo>
                    <a:pt x="1530" y="342"/>
                  </a:lnTo>
                  <a:lnTo>
                    <a:pt x="1541" y="333"/>
                  </a:lnTo>
                  <a:cubicBezTo>
                    <a:pt x="1541" y="353"/>
                    <a:pt x="1571" y="353"/>
                    <a:pt x="1591" y="362"/>
                  </a:cubicBezTo>
                  <a:cubicBezTo>
                    <a:pt x="1583" y="332"/>
                    <a:pt x="1564" y="319"/>
                    <a:pt x="1541" y="319"/>
                  </a:cubicBezTo>
                  <a:cubicBezTo>
                    <a:pt x="1535" y="319"/>
                    <a:pt x="1528" y="320"/>
                    <a:pt x="1521" y="322"/>
                  </a:cubicBezTo>
                  <a:cubicBezTo>
                    <a:pt x="1510" y="322"/>
                    <a:pt x="1501" y="333"/>
                    <a:pt x="1501" y="333"/>
                  </a:cubicBezTo>
                  <a:lnTo>
                    <a:pt x="1490" y="302"/>
                  </a:lnTo>
                  <a:cubicBezTo>
                    <a:pt x="1505" y="297"/>
                    <a:pt x="1520" y="295"/>
                    <a:pt x="1536" y="295"/>
                  </a:cubicBezTo>
                  <a:cubicBezTo>
                    <a:pt x="1551" y="295"/>
                    <a:pt x="1566" y="297"/>
                    <a:pt x="1581" y="302"/>
                  </a:cubicBezTo>
                  <a:cubicBezTo>
                    <a:pt x="1550" y="282"/>
                    <a:pt x="1510" y="272"/>
                    <a:pt x="1470" y="252"/>
                  </a:cubicBezTo>
                  <a:lnTo>
                    <a:pt x="1470" y="242"/>
                  </a:lnTo>
                  <a:close/>
                  <a:moveTo>
                    <a:pt x="2054" y="474"/>
                  </a:moveTo>
                  <a:cubicBezTo>
                    <a:pt x="2064" y="483"/>
                    <a:pt x="2064" y="483"/>
                    <a:pt x="2074" y="483"/>
                  </a:cubicBezTo>
                  <a:lnTo>
                    <a:pt x="2054" y="483"/>
                  </a:lnTo>
                  <a:cubicBezTo>
                    <a:pt x="2074" y="483"/>
                    <a:pt x="2084" y="503"/>
                    <a:pt x="2104" y="514"/>
                  </a:cubicBezTo>
                  <a:cubicBezTo>
                    <a:pt x="2084" y="514"/>
                    <a:pt x="2064" y="503"/>
                    <a:pt x="2044" y="494"/>
                  </a:cubicBezTo>
                  <a:cubicBezTo>
                    <a:pt x="2044" y="494"/>
                    <a:pt x="2044" y="483"/>
                    <a:pt x="2054" y="483"/>
                  </a:cubicBezTo>
                  <a:lnTo>
                    <a:pt x="2054" y="474"/>
                  </a:lnTo>
                  <a:close/>
                  <a:moveTo>
                    <a:pt x="1544" y="432"/>
                  </a:moveTo>
                  <a:cubicBezTo>
                    <a:pt x="1557" y="432"/>
                    <a:pt x="1569" y="435"/>
                    <a:pt x="1581" y="443"/>
                  </a:cubicBezTo>
                  <a:lnTo>
                    <a:pt x="1581" y="453"/>
                  </a:lnTo>
                  <a:lnTo>
                    <a:pt x="1550" y="443"/>
                  </a:lnTo>
                  <a:lnTo>
                    <a:pt x="1550" y="443"/>
                  </a:lnTo>
                  <a:cubicBezTo>
                    <a:pt x="1561" y="474"/>
                    <a:pt x="1541" y="514"/>
                    <a:pt x="1521" y="554"/>
                  </a:cubicBezTo>
                  <a:cubicBezTo>
                    <a:pt x="1510" y="554"/>
                    <a:pt x="1501" y="544"/>
                    <a:pt x="1470" y="534"/>
                  </a:cubicBezTo>
                  <a:cubicBezTo>
                    <a:pt x="1470" y="503"/>
                    <a:pt x="1490" y="474"/>
                    <a:pt x="1490" y="453"/>
                  </a:cubicBezTo>
                  <a:cubicBezTo>
                    <a:pt x="1503" y="441"/>
                    <a:pt x="1523" y="432"/>
                    <a:pt x="1544" y="432"/>
                  </a:cubicBezTo>
                  <a:close/>
                  <a:moveTo>
                    <a:pt x="1591" y="514"/>
                  </a:moveTo>
                  <a:cubicBezTo>
                    <a:pt x="1591" y="534"/>
                    <a:pt x="1591" y="554"/>
                    <a:pt x="1581" y="584"/>
                  </a:cubicBezTo>
                  <a:lnTo>
                    <a:pt x="1571" y="594"/>
                  </a:lnTo>
                  <a:cubicBezTo>
                    <a:pt x="1561" y="594"/>
                    <a:pt x="1561" y="584"/>
                    <a:pt x="1561" y="574"/>
                  </a:cubicBezTo>
                  <a:lnTo>
                    <a:pt x="1561" y="554"/>
                  </a:lnTo>
                  <a:cubicBezTo>
                    <a:pt x="1561" y="554"/>
                    <a:pt x="1571" y="554"/>
                    <a:pt x="1581" y="564"/>
                  </a:cubicBezTo>
                  <a:cubicBezTo>
                    <a:pt x="1591" y="544"/>
                    <a:pt x="1591" y="523"/>
                    <a:pt x="1561" y="523"/>
                  </a:cubicBezTo>
                  <a:cubicBezTo>
                    <a:pt x="1561" y="514"/>
                    <a:pt x="1581" y="514"/>
                    <a:pt x="1591" y="514"/>
                  </a:cubicBezTo>
                  <a:close/>
                  <a:moveTo>
                    <a:pt x="1501" y="604"/>
                  </a:moveTo>
                  <a:lnTo>
                    <a:pt x="1501" y="604"/>
                  </a:lnTo>
                  <a:cubicBezTo>
                    <a:pt x="1504" y="612"/>
                    <a:pt x="1507" y="619"/>
                    <a:pt x="1509" y="624"/>
                  </a:cubicBezTo>
                  <a:lnTo>
                    <a:pt x="1509" y="624"/>
                  </a:lnTo>
                  <a:cubicBezTo>
                    <a:pt x="1508" y="616"/>
                    <a:pt x="1505" y="609"/>
                    <a:pt x="1501" y="604"/>
                  </a:cubicBezTo>
                  <a:close/>
                  <a:moveTo>
                    <a:pt x="1521" y="564"/>
                  </a:moveTo>
                  <a:cubicBezTo>
                    <a:pt x="1530" y="564"/>
                    <a:pt x="1530" y="574"/>
                    <a:pt x="1530" y="584"/>
                  </a:cubicBezTo>
                  <a:lnTo>
                    <a:pt x="1521" y="584"/>
                  </a:lnTo>
                  <a:lnTo>
                    <a:pt x="1521" y="635"/>
                  </a:lnTo>
                  <a:cubicBezTo>
                    <a:pt x="1514" y="635"/>
                    <a:pt x="1512" y="631"/>
                    <a:pt x="1509" y="624"/>
                  </a:cubicBezTo>
                  <a:lnTo>
                    <a:pt x="1509" y="624"/>
                  </a:lnTo>
                  <a:cubicBezTo>
                    <a:pt x="1510" y="631"/>
                    <a:pt x="1510" y="639"/>
                    <a:pt x="1510" y="644"/>
                  </a:cubicBezTo>
                  <a:cubicBezTo>
                    <a:pt x="1500" y="639"/>
                    <a:pt x="1493" y="634"/>
                    <a:pt x="1488" y="634"/>
                  </a:cubicBezTo>
                  <a:cubicBezTo>
                    <a:pt x="1483" y="634"/>
                    <a:pt x="1480" y="639"/>
                    <a:pt x="1480" y="655"/>
                  </a:cubicBezTo>
                  <a:lnTo>
                    <a:pt x="1460" y="614"/>
                  </a:lnTo>
                  <a:lnTo>
                    <a:pt x="1440" y="614"/>
                  </a:lnTo>
                  <a:lnTo>
                    <a:pt x="1450" y="584"/>
                  </a:lnTo>
                  <a:cubicBezTo>
                    <a:pt x="1470" y="584"/>
                    <a:pt x="1470" y="564"/>
                    <a:pt x="1521" y="564"/>
                  </a:cubicBezTo>
                  <a:close/>
                  <a:moveTo>
                    <a:pt x="1550" y="584"/>
                  </a:moveTo>
                  <a:cubicBezTo>
                    <a:pt x="1571" y="614"/>
                    <a:pt x="1601" y="635"/>
                    <a:pt x="1561" y="655"/>
                  </a:cubicBezTo>
                  <a:cubicBezTo>
                    <a:pt x="1561" y="624"/>
                    <a:pt x="1561" y="604"/>
                    <a:pt x="1541" y="594"/>
                  </a:cubicBezTo>
                  <a:cubicBezTo>
                    <a:pt x="1550" y="594"/>
                    <a:pt x="1550" y="584"/>
                    <a:pt x="1550" y="584"/>
                  </a:cubicBezTo>
                  <a:close/>
                  <a:moveTo>
                    <a:pt x="1248" y="624"/>
                  </a:moveTo>
                  <a:lnTo>
                    <a:pt x="1259" y="635"/>
                  </a:lnTo>
                  <a:lnTo>
                    <a:pt x="1259" y="644"/>
                  </a:lnTo>
                  <a:lnTo>
                    <a:pt x="1248" y="635"/>
                  </a:lnTo>
                  <a:cubicBezTo>
                    <a:pt x="1248" y="644"/>
                    <a:pt x="1239" y="655"/>
                    <a:pt x="1239" y="664"/>
                  </a:cubicBezTo>
                  <a:lnTo>
                    <a:pt x="1219" y="664"/>
                  </a:lnTo>
                  <a:cubicBezTo>
                    <a:pt x="1239" y="655"/>
                    <a:pt x="1219" y="624"/>
                    <a:pt x="1239" y="624"/>
                  </a:cubicBezTo>
                  <a:close/>
                  <a:moveTo>
                    <a:pt x="1430" y="664"/>
                  </a:moveTo>
                  <a:cubicBezTo>
                    <a:pt x="1450" y="685"/>
                    <a:pt x="1480" y="685"/>
                    <a:pt x="1460" y="715"/>
                  </a:cubicBezTo>
                  <a:cubicBezTo>
                    <a:pt x="1440" y="705"/>
                    <a:pt x="1440" y="705"/>
                    <a:pt x="1430" y="705"/>
                  </a:cubicBezTo>
                  <a:lnTo>
                    <a:pt x="1430" y="664"/>
                  </a:lnTo>
                  <a:close/>
                  <a:moveTo>
                    <a:pt x="756" y="705"/>
                  </a:moveTo>
                  <a:lnTo>
                    <a:pt x="756" y="715"/>
                  </a:lnTo>
                  <a:lnTo>
                    <a:pt x="785" y="745"/>
                  </a:lnTo>
                  <a:lnTo>
                    <a:pt x="785" y="745"/>
                  </a:lnTo>
                  <a:lnTo>
                    <a:pt x="756" y="705"/>
                  </a:lnTo>
                  <a:close/>
                  <a:moveTo>
                    <a:pt x="682" y="784"/>
                  </a:moveTo>
                  <a:lnTo>
                    <a:pt x="685" y="785"/>
                  </a:lnTo>
                  <a:cubicBezTo>
                    <a:pt x="684" y="785"/>
                    <a:pt x="683" y="784"/>
                    <a:pt x="682" y="784"/>
                  </a:cubicBezTo>
                  <a:close/>
                  <a:moveTo>
                    <a:pt x="846" y="776"/>
                  </a:moveTo>
                  <a:lnTo>
                    <a:pt x="856" y="785"/>
                  </a:lnTo>
                  <a:cubicBezTo>
                    <a:pt x="846" y="785"/>
                    <a:pt x="846" y="785"/>
                    <a:pt x="846" y="776"/>
                  </a:cubicBezTo>
                  <a:close/>
                  <a:moveTo>
                    <a:pt x="1158" y="816"/>
                  </a:moveTo>
                  <a:lnTo>
                    <a:pt x="1158" y="825"/>
                  </a:lnTo>
                  <a:lnTo>
                    <a:pt x="1148" y="825"/>
                  </a:lnTo>
                  <a:cubicBezTo>
                    <a:pt x="1148" y="825"/>
                    <a:pt x="1148" y="816"/>
                    <a:pt x="1158" y="816"/>
                  </a:cubicBezTo>
                  <a:close/>
                  <a:moveTo>
                    <a:pt x="876" y="816"/>
                  </a:moveTo>
                  <a:cubicBezTo>
                    <a:pt x="866" y="825"/>
                    <a:pt x="866" y="825"/>
                    <a:pt x="866" y="836"/>
                  </a:cubicBezTo>
                  <a:lnTo>
                    <a:pt x="856" y="836"/>
                  </a:lnTo>
                  <a:cubicBezTo>
                    <a:pt x="866" y="825"/>
                    <a:pt x="866" y="825"/>
                    <a:pt x="866" y="816"/>
                  </a:cubicBezTo>
                  <a:close/>
                  <a:moveTo>
                    <a:pt x="333" y="846"/>
                  </a:moveTo>
                  <a:cubicBezTo>
                    <a:pt x="333" y="848"/>
                    <a:pt x="334" y="851"/>
                    <a:pt x="335" y="853"/>
                  </a:cubicBezTo>
                  <a:lnTo>
                    <a:pt x="335" y="853"/>
                  </a:lnTo>
                  <a:lnTo>
                    <a:pt x="333" y="846"/>
                  </a:lnTo>
                  <a:close/>
                  <a:moveTo>
                    <a:pt x="1228" y="705"/>
                  </a:moveTo>
                  <a:cubicBezTo>
                    <a:pt x="1228" y="715"/>
                    <a:pt x="1228" y="735"/>
                    <a:pt x="1248" y="745"/>
                  </a:cubicBezTo>
                  <a:cubicBezTo>
                    <a:pt x="1259" y="735"/>
                    <a:pt x="1289" y="715"/>
                    <a:pt x="1319" y="715"/>
                  </a:cubicBezTo>
                  <a:cubicBezTo>
                    <a:pt x="1339" y="755"/>
                    <a:pt x="1369" y="796"/>
                    <a:pt x="1389" y="825"/>
                  </a:cubicBezTo>
                  <a:lnTo>
                    <a:pt x="1380" y="836"/>
                  </a:lnTo>
                  <a:lnTo>
                    <a:pt x="1389" y="836"/>
                  </a:lnTo>
                  <a:cubicBezTo>
                    <a:pt x="1389" y="846"/>
                    <a:pt x="1389" y="856"/>
                    <a:pt x="1380" y="866"/>
                  </a:cubicBezTo>
                  <a:cubicBezTo>
                    <a:pt x="1369" y="876"/>
                    <a:pt x="1360" y="876"/>
                    <a:pt x="1360" y="876"/>
                  </a:cubicBezTo>
                  <a:cubicBezTo>
                    <a:pt x="1381" y="810"/>
                    <a:pt x="1361" y="787"/>
                    <a:pt x="1317" y="787"/>
                  </a:cubicBezTo>
                  <a:cubicBezTo>
                    <a:pt x="1301" y="787"/>
                    <a:pt x="1281" y="790"/>
                    <a:pt x="1259" y="796"/>
                  </a:cubicBezTo>
                  <a:lnTo>
                    <a:pt x="1259" y="785"/>
                  </a:lnTo>
                  <a:cubicBezTo>
                    <a:pt x="1239" y="776"/>
                    <a:pt x="1219" y="755"/>
                    <a:pt x="1199" y="745"/>
                  </a:cubicBezTo>
                  <a:cubicBezTo>
                    <a:pt x="1208" y="735"/>
                    <a:pt x="1219" y="715"/>
                    <a:pt x="1228" y="705"/>
                  </a:cubicBezTo>
                  <a:close/>
                  <a:moveTo>
                    <a:pt x="635" y="836"/>
                  </a:moveTo>
                  <a:lnTo>
                    <a:pt x="654" y="856"/>
                  </a:lnTo>
                  <a:lnTo>
                    <a:pt x="654" y="856"/>
                  </a:lnTo>
                  <a:cubicBezTo>
                    <a:pt x="647" y="864"/>
                    <a:pt x="641" y="874"/>
                    <a:pt x="635" y="886"/>
                  </a:cubicBezTo>
                  <a:lnTo>
                    <a:pt x="685" y="906"/>
                  </a:lnTo>
                  <a:cubicBezTo>
                    <a:pt x="665" y="926"/>
                    <a:pt x="644" y="926"/>
                    <a:pt x="635" y="937"/>
                  </a:cubicBezTo>
                  <a:cubicBezTo>
                    <a:pt x="624" y="896"/>
                    <a:pt x="584" y="856"/>
                    <a:pt x="635" y="836"/>
                  </a:cubicBezTo>
                  <a:close/>
                  <a:moveTo>
                    <a:pt x="1319" y="966"/>
                  </a:moveTo>
                  <a:cubicBezTo>
                    <a:pt x="1329" y="977"/>
                    <a:pt x="1329" y="987"/>
                    <a:pt x="1339" y="997"/>
                  </a:cubicBezTo>
                  <a:lnTo>
                    <a:pt x="1329" y="987"/>
                  </a:lnTo>
                  <a:lnTo>
                    <a:pt x="1319" y="1017"/>
                  </a:lnTo>
                  <a:cubicBezTo>
                    <a:pt x="1319" y="1027"/>
                    <a:pt x="1309" y="1027"/>
                    <a:pt x="1309" y="1027"/>
                  </a:cubicBezTo>
                  <a:lnTo>
                    <a:pt x="1289" y="1007"/>
                  </a:lnTo>
                  <a:cubicBezTo>
                    <a:pt x="1299" y="997"/>
                    <a:pt x="1299" y="987"/>
                    <a:pt x="1309" y="977"/>
                  </a:cubicBezTo>
                  <a:lnTo>
                    <a:pt x="1319" y="966"/>
                  </a:lnTo>
                  <a:close/>
                  <a:moveTo>
                    <a:pt x="615" y="1017"/>
                  </a:moveTo>
                  <a:cubicBezTo>
                    <a:pt x="615" y="1027"/>
                    <a:pt x="624" y="1037"/>
                    <a:pt x="635" y="1047"/>
                  </a:cubicBezTo>
                  <a:cubicBezTo>
                    <a:pt x="635" y="1057"/>
                    <a:pt x="635" y="1067"/>
                    <a:pt x="624" y="1078"/>
                  </a:cubicBezTo>
                  <a:cubicBezTo>
                    <a:pt x="624" y="1067"/>
                    <a:pt x="615" y="1047"/>
                    <a:pt x="604" y="1037"/>
                  </a:cubicBezTo>
                  <a:cubicBezTo>
                    <a:pt x="604" y="1027"/>
                    <a:pt x="604" y="1027"/>
                    <a:pt x="615" y="1017"/>
                  </a:cubicBezTo>
                  <a:close/>
                  <a:moveTo>
                    <a:pt x="2074" y="1077"/>
                  </a:moveTo>
                  <a:lnTo>
                    <a:pt x="2074" y="1077"/>
                  </a:lnTo>
                  <a:cubicBezTo>
                    <a:pt x="2074" y="1077"/>
                    <a:pt x="2074" y="1077"/>
                    <a:pt x="2074" y="1078"/>
                  </a:cubicBezTo>
                  <a:lnTo>
                    <a:pt x="2079" y="1082"/>
                  </a:lnTo>
                  <a:lnTo>
                    <a:pt x="2079" y="1082"/>
                  </a:lnTo>
                  <a:cubicBezTo>
                    <a:pt x="2077" y="1080"/>
                    <a:pt x="2076" y="1079"/>
                    <a:pt x="2074" y="1077"/>
                  </a:cubicBezTo>
                  <a:close/>
                  <a:moveTo>
                    <a:pt x="2079" y="1082"/>
                  </a:moveTo>
                  <a:cubicBezTo>
                    <a:pt x="2086" y="1092"/>
                    <a:pt x="2090" y="1111"/>
                    <a:pt x="2098" y="1111"/>
                  </a:cubicBezTo>
                  <a:cubicBezTo>
                    <a:pt x="2100" y="1111"/>
                    <a:pt x="2102" y="1110"/>
                    <a:pt x="2104" y="1107"/>
                  </a:cubicBezTo>
                  <a:lnTo>
                    <a:pt x="2079" y="1082"/>
                  </a:lnTo>
                  <a:close/>
                  <a:moveTo>
                    <a:pt x="624" y="1098"/>
                  </a:moveTo>
                  <a:cubicBezTo>
                    <a:pt x="615" y="1107"/>
                    <a:pt x="615" y="1118"/>
                    <a:pt x="615" y="1118"/>
                  </a:cubicBezTo>
                  <a:cubicBezTo>
                    <a:pt x="604" y="1118"/>
                    <a:pt x="604" y="1118"/>
                    <a:pt x="604" y="1107"/>
                  </a:cubicBezTo>
                  <a:cubicBezTo>
                    <a:pt x="615" y="1107"/>
                    <a:pt x="615" y="1107"/>
                    <a:pt x="624" y="1098"/>
                  </a:cubicBezTo>
                  <a:close/>
                  <a:moveTo>
                    <a:pt x="675" y="1148"/>
                  </a:moveTo>
                  <a:lnTo>
                    <a:pt x="685" y="1158"/>
                  </a:lnTo>
                  <a:cubicBezTo>
                    <a:pt x="685" y="1158"/>
                    <a:pt x="685" y="1168"/>
                    <a:pt x="675" y="1168"/>
                  </a:cubicBezTo>
                  <a:cubicBezTo>
                    <a:pt x="685" y="1168"/>
                    <a:pt x="695" y="1178"/>
                    <a:pt x="695" y="1188"/>
                  </a:cubicBezTo>
                  <a:cubicBezTo>
                    <a:pt x="675" y="1178"/>
                    <a:pt x="665" y="1178"/>
                    <a:pt x="675" y="1148"/>
                  </a:cubicBezTo>
                  <a:close/>
                  <a:moveTo>
                    <a:pt x="443" y="1259"/>
                  </a:moveTo>
                  <a:cubicBezTo>
                    <a:pt x="454" y="1268"/>
                    <a:pt x="463" y="1279"/>
                    <a:pt x="483" y="1289"/>
                  </a:cubicBezTo>
                  <a:lnTo>
                    <a:pt x="483" y="1319"/>
                  </a:lnTo>
                  <a:lnTo>
                    <a:pt x="454" y="1289"/>
                  </a:lnTo>
                  <a:cubicBezTo>
                    <a:pt x="443" y="1279"/>
                    <a:pt x="443" y="1279"/>
                    <a:pt x="443" y="1268"/>
                  </a:cubicBezTo>
                  <a:lnTo>
                    <a:pt x="443" y="1259"/>
                  </a:lnTo>
                  <a:close/>
                  <a:moveTo>
                    <a:pt x="534" y="1319"/>
                  </a:moveTo>
                  <a:cubicBezTo>
                    <a:pt x="544" y="1319"/>
                    <a:pt x="554" y="1319"/>
                    <a:pt x="554" y="1329"/>
                  </a:cubicBezTo>
                  <a:cubicBezTo>
                    <a:pt x="554" y="1339"/>
                    <a:pt x="534" y="1349"/>
                    <a:pt x="524" y="1349"/>
                  </a:cubicBezTo>
                  <a:cubicBezTo>
                    <a:pt x="534" y="1349"/>
                    <a:pt x="544" y="1359"/>
                    <a:pt x="544" y="1369"/>
                  </a:cubicBezTo>
                  <a:cubicBezTo>
                    <a:pt x="544" y="1369"/>
                    <a:pt x="534" y="1359"/>
                    <a:pt x="514" y="1349"/>
                  </a:cubicBezTo>
                  <a:cubicBezTo>
                    <a:pt x="514" y="1339"/>
                    <a:pt x="524" y="1319"/>
                    <a:pt x="534" y="1319"/>
                  </a:cubicBezTo>
                  <a:close/>
                  <a:moveTo>
                    <a:pt x="595" y="1450"/>
                  </a:moveTo>
                  <a:cubicBezTo>
                    <a:pt x="604" y="1460"/>
                    <a:pt x="604" y="1470"/>
                    <a:pt x="595" y="1480"/>
                  </a:cubicBezTo>
                  <a:cubicBezTo>
                    <a:pt x="595" y="1470"/>
                    <a:pt x="595" y="1460"/>
                    <a:pt x="584" y="1450"/>
                  </a:cubicBezTo>
                  <a:close/>
                  <a:moveTo>
                    <a:pt x="544" y="1470"/>
                  </a:moveTo>
                  <a:cubicBezTo>
                    <a:pt x="544" y="1480"/>
                    <a:pt x="544" y="1490"/>
                    <a:pt x="554" y="1500"/>
                  </a:cubicBezTo>
                  <a:cubicBezTo>
                    <a:pt x="549" y="1480"/>
                    <a:pt x="554" y="1475"/>
                    <a:pt x="562" y="1475"/>
                  </a:cubicBezTo>
                  <a:cubicBezTo>
                    <a:pt x="569" y="1475"/>
                    <a:pt x="579" y="1480"/>
                    <a:pt x="584" y="1480"/>
                  </a:cubicBezTo>
                  <a:cubicBezTo>
                    <a:pt x="574" y="1490"/>
                    <a:pt x="564" y="1490"/>
                    <a:pt x="554" y="1500"/>
                  </a:cubicBezTo>
                  <a:cubicBezTo>
                    <a:pt x="554" y="1500"/>
                    <a:pt x="544" y="1500"/>
                    <a:pt x="534" y="1510"/>
                  </a:cubicBezTo>
                  <a:cubicBezTo>
                    <a:pt x="534" y="1490"/>
                    <a:pt x="534" y="1480"/>
                    <a:pt x="544" y="1470"/>
                  </a:cubicBezTo>
                  <a:close/>
                  <a:moveTo>
                    <a:pt x="1219" y="1541"/>
                  </a:moveTo>
                  <a:cubicBezTo>
                    <a:pt x="1219" y="1550"/>
                    <a:pt x="1208" y="1561"/>
                    <a:pt x="1208" y="1561"/>
                  </a:cubicBezTo>
                  <a:lnTo>
                    <a:pt x="1199" y="1561"/>
                  </a:lnTo>
                  <a:cubicBezTo>
                    <a:pt x="1199" y="1550"/>
                    <a:pt x="1208" y="1550"/>
                    <a:pt x="1208" y="1541"/>
                  </a:cubicBezTo>
                  <a:close/>
                  <a:moveTo>
                    <a:pt x="1269" y="1510"/>
                  </a:moveTo>
                  <a:lnTo>
                    <a:pt x="1279" y="1570"/>
                  </a:lnTo>
                  <a:cubicBezTo>
                    <a:pt x="1269" y="1561"/>
                    <a:pt x="1259" y="1550"/>
                    <a:pt x="1248" y="1550"/>
                  </a:cubicBezTo>
                  <a:lnTo>
                    <a:pt x="1248" y="1541"/>
                  </a:lnTo>
                  <a:lnTo>
                    <a:pt x="1269" y="1510"/>
                  </a:lnTo>
                  <a:close/>
                  <a:moveTo>
                    <a:pt x="635" y="1470"/>
                  </a:moveTo>
                  <a:lnTo>
                    <a:pt x="635" y="1480"/>
                  </a:lnTo>
                  <a:lnTo>
                    <a:pt x="644" y="1490"/>
                  </a:lnTo>
                  <a:cubicBezTo>
                    <a:pt x="644" y="1500"/>
                    <a:pt x="655" y="1510"/>
                    <a:pt x="665" y="1520"/>
                  </a:cubicBezTo>
                  <a:cubicBezTo>
                    <a:pt x="665" y="1541"/>
                    <a:pt x="665" y="1581"/>
                    <a:pt x="675" y="1601"/>
                  </a:cubicBezTo>
                  <a:cubicBezTo>
                    <a:pt x="671" y="1614"/>
                    <a:pt x="664" y="1617"/>
                    <a:pt x="657" y="1617"/>
                  </a:cubicBezTo>
                  <a:cubicBezTo>
                    <a:pt x="647" y="1617"/>
                    <a:pt x="636" y="1611"/>
                    <a:pt x="624" y="1611"/>
                  </a:cubicBezTo>
                  <a:lnTo>
                    <a:pt x="655" y="1611"/>
                  </a:lnTo>
                  <a:cubicBezTo>
                    <a:pt x="644" y="1601"/>
                    <a:pt x="624" y="1590"/>
                    <a:pt x="615" y="1581"/>
                  </a:cubicBezTo>
                  <a:cubicBezTo>
                    <a:pt x="624" y="1581"/>
                    <a:pt x="624" y="1570"/>
                    <a:pt x="624" y="1570"/>
                  </a:cubicBezTo>
                  <a:cubicBezTo>
                    <a:pt x="564" y="1541"/>
                    <a:pt x="604" y="1510"/>
                    <a:pt x="635" y="1470"/>
                  </a:cubicBezTo>
                  <a:close/>
                  <a:moveTo>
                    <a:pt x="615" y="1581"/>
                  </a:moveTo>
                  <a:lnTo>
                    <a:pt x="615" y="1581"/>
                  </a:lnTo>
                  <a:cubicBezTo>
                    <a:pt x="604" y="1590"/>
                    <a:pt x="604" y="1611"/>
                    <a:pt x="604" y="1621"/>
                  </a:cubicBezTo>
                  <a:cubicBezTo>
                    <a:pt x="604" y="1611"/>
                    <a:pt x="615" y="1611"/>
                    <a:pt x="624" y="1611"/>
                  </a:cubicBezTo>
                  <a:cubicBezTo>
                    <a:pt x="615" y="1641"/>
                    <a:pt x="615" y="1671"/>
                    <a:pt x="615" y="1691"/>
                  </a:cubicBezTo>
                  <a:cubicBezTo>
                    <a:pt x="604" y="1702"/>
                    <a:pt x="595" y="1702"/>
                    <a:pt x="584" y="1711"/>
                  </a:cubicBezTo>
                  <a:lnTo>
                    <a:pt x="584" y="1671"/>
                  </a:lnTo>
                  <a:cubicBezTo>
                    <a:pt x="584" y="1651"/>
                    <a:pt x="595" y="1631"/>
                    <a:pt x="604" y="1621"/>
                  </a:cubicBezTo>
                  <a:lnTo>
                    <a:pt x="604" y="1621"/>
                  </a:lnTo>
                  <a:cubicBezTo>
                    <a:pt x="599" y="1626"/>
                    <a:pt x="594" y="1628"/>
                    <a:pt x="589" y="1628"/>
                  </a:cubicBezTo>
                  <a:cubicBezTo>
                    <a:pt x="584" y="1628"/>
                    <a:pt x="579" y="1626"/>
                    <a:pt x="574" y="1621"/>
                  </a:cubicBezTo>
                  <a:lnTo>
                    <a:pt x="574" y="1601"/>
                  </a:lnTo>
                  <a:cubicBezTo>
                    <a:pt x="584" y="1601"/>
                    <a:pt x="595" y="1590"/>
                    <a:pt x="615" y="1581"/>
                  </a:cubicBezTo>
                  <a:close/>
                  <a:moveTo>
                    <a:pt x="1696" y="1792"/>
                  </a:moveTo>
                  <a:cubicBezTo>
                    <a:pt x="1694" y="1792"/>
                    <a:pt x="1693" y="1792"/>
                    <a:pt x="1691" y="1792"/>
                  </a:cubicBezTo>
                  <a:cubicBezTo>
                    <a:pt x="1695" y="1792"/>
                    <a:pt x="1696" y="1792"/>
                    <a:pt x="1696" y="1792"/>
                  </a:cubicBezTo>
                  <a:close/>
                  <a:moveTo>
                    <a:pt x="1702" y="1953"/>
                  </a:moveTo>
                  <a:cubicBezTo>
                    <a:pt x="1654" y="2000"/>
                    <a:pt x="1713" y="2056"/>
                    <a:pt x="1663" y="2113"/>
                  </a:cubicBezTo>
                  <a:lnTo>
                    <a:pt x="1663" y="2113"/>
                  </a:lnTo>
                  <a:cubicBezTo>
                    <a:pt x="1712" y="2072"/>
                    <a:pt x="1722" y="2003"/>
                    <a:pt x="1702" y="1953"/>
                  </a:cubicBezTo>
                  <a:close/>
                  <a:moveTo>
                    <a:pt x="1663" y="2113"/>
                  </a:moveTo>
                  <a:cubicBezTo>
                    <a:pt x="1663" y="2113"/>
                    <a:pt x="1662" y="2113"/>
                    <a:pt x="1662" y="2114"/>
                  </a:cubicBezTo>
                  <a:lnTo>
                    <a:pt x="1662" y="2114"/>
                  </a:lnTo>
                  <a:lnTo>
                    <a:pt x="1662" y="2114"/>
                  </a:lnTo>
                  <a:cubicBezTo>
                    <a:pt x="1663" y="2113"/>
                    <a:pt x="1663" y="2113"/>
                    <a:pt x="1663" y="2113"/>
                  </a:cubicBezTo>
                  <a:close/>
                  <a:moveTo>
                    <a:pt x="1289" y="0"/>
                  </a:moveTo>
                  <a:lnTo>
                    <a:pt x="1309" y="40"/>
                  </a:lnTo>
                  <a:cubicBezTo>
                    <a:pt x="1306" y="46"/>
                    <a:pt x="1301" y="49"/>
                    <a:pt x="1296" y="49"/>
                  </a:cubicBezTo>
                  <a:cubicBezTo>
                    <a:pt x="1284" y="49"/>
                    <a:pt x="1269" y="34"/>
                    <a:pt x="1269" y="20"/>
                  </a:cubicBezTo>
                  <a:lnTo>
                    <a:pt x="1269" y="20"/>
                  </a:lnTo>
                  <a:cubicBezTo>
                    <a:pt x="1269" y="60"/>
                    <a:pt x="1259" y="40"/>
                    <a:pt x="1279" y="71"/>
                  </a:cubicBezTo>
                  <a:cubicBezTo>
                    <a:pt x="1269" y="101"/>
                    <a:pt x="1259" y="111"/>
                    <a:pt x="1248" y="111"/>
                  </a:cubicBezTo>
                  <a:cubicBezTo>
                    <a:pt x="1239" y="111"/>
                    <a:pt x="1228" y="101"/>
                    <a:pt x="1228" y="101"/>
                  </a:cubicBezTo>
                  <a:lnTo>
                    <a:pt x="1219" y="101"/>
                  </a:lnTo>
                  <a:cubicBezTo>
                    <a:pt x="1205" y="94"/>
                    <a:pt x="1195" y="82"/>
                    <a:pt x="1181" y="82"/>
                  </a:cubicBezTo>
                  <a:cubicBezTo>
                    <a:pt x="1175" y="82"/>
                    <a:pt x="1168" y="85"/>
                    <a:pt x="1158" y="91"/>
                  </a:cubicBezTo>
                  <a:cubicBezTo>
                    <a:pt x="1168" y="91"/>
                    <a:pt x="1188" y="101"/>
                    <a:pt x="1199" y="111"/>
                  </a:cubicBezTo>
                  <a:lnTo>
                    <a:pt x="1188" y="111"/>
                  </a:lnTo>
                  <a:cubicBezTo>
                    <a:pt x="1178" y="111"/>
                    <a:pt x="1168" y="101"/>
                    <a:pt x="1148" y="91"/>
                  </a:cubicBezTo>
                  <a:cubicBezTo>
                    <a:pt x="1148" y="101"/>
                    <a:pt x="1138" y="101"/>
                    <a:pt x="1138" y="111"/>
                  </a:cubicBezTo>
                  <a:cubicBezTo>
                    <a:pt x="1148" y="111"/>
                    <a:pt x="1158" y="121"/>
                    <a:pt x="1178" y="121"/>
                  </a:cubicBezTo>
                  <a:cubicBezTo>
                    <a:pt x="1168" y="121"/>
                    <a:pt x="1168" y="131"/>
                    <a:pt x="1168" y="131"/>
                  </a:cubicBezTo>
                  <a:cubicBezTo>
                    <a:pt x="1158" y="121"/>
                    <a:pt x="1148" y="121"/>
                    <a:pt x="1128" y="111"/>
                  </a:cubicBezTo>
                  <a:cubicBezTo>
                    <a:pt x="1118" y="111"/>
                    <a:pt x="1108" y="101"/>
                    <a:pt x="1098" y="101"/>
                  </a:cubicBezTo>
                  <a:cubicBezTo>
                    <a:pt x="1108" y="121"/>
                    <a:pt x="1118" y="151"/>
                    <a:pt x="1138" y="172"/>
                  </a:cubicBezTo>
                  <a:lnTo>
                    <a:pt x="1118" y="212"/>
                  </a:lnTo>
                  <a:cubicBezTo>
                    <a:pt x="1108" y="201"/>
                    <a:pt x="1098" y="201"/>
                    <a:pt x="1108" y="181"/>
                  </a:cubicBezTo>
                  <a:lnTo>
                    <a:pt x="1108" y="181"/>
                  </a:lnTo>
                  <a:cubicBezTo>
                    <a:pt x="1093" y="197"/>
                    <a:pt x="1072" y="202"/>
                    <a:pt x="1055" y="202"/>
                  </a:cubicBezTo>
                  <a:cubicBezTo>
                    <a:pt x="1037" y="202"/>
                    <a:pt x="1022" y="197"/>
                    <a:pt x="1017" y="192"/>
                  </a:cubicBezTo>
                  <a:lnTo>
                    <a:pt x="1017" y="192"/>
                  </a:lnTo>
                  <a:cubicBezTo>
                    <a:pt x="1027" y="222"/>
                    <a:pt x="1087" y="201"/>
                    <a:pt x="1118" y="222"/>
                  </a:cubicBezTo>
                  <a:lnTo>
                    <a:pt x="1108" y="232"/>
                  </a:lnTo>
                  <a:lnTo>
                    <a:pt x="1087" y="222"/>
                  </a:lnTo>
                  <a:lnTo>
                    <a:pt x="1104" y="255"/>
                  </a:lnTo>
                  <a:lnTo>
                    <a:pt x="1104" y="255"/>
                  </a:lnTo>
                  <a:cubicBezTo>
                    <a:pt x="1102" y="244"/>
                    <a:pt x="1112" y="232"/>
                    <a:pt x="1128" y="232"/>
                  </a:cubicBezTo>
                  <a:cubicBezTo>
                    <a:pt x="1128" y="242"/>
                    <a:pt x="1138" y="242"/>
                    <a:pt x="1138" y="252"/>
                  </a:cubicBezTo>
                  <a:lnTo>
                    <a:pt x="1158" y="232"/>
                  </a:lnTo>
                  <a:cubicBezTo>
                    <a:pt x="1158" y="242"/>
                    <a:pt x="1168" y="242"/>
                    <a:pt x="1168" y="242"/>
                  </a:cubicBezTo>
                  <a:cubicBezTo>
                    <a:pt x="1178" y="252"/>
                    <a:pt x="1178" y="262"/>
                    <a:pt x="1168" y="272"/>
                  </a:cubicBezTo>
                  <a:cubicBezTo>
                    <a:pt x="1128" y="282"/>
                    <a:pt x="1087" y="313"/>
                    <a:pt x="1037" y="313"/>
                  </a:cubicBezTo>
                  <a:cubicBezTo>
                    <a:pt x="1037" y="302"/>
                    <a:pt x="1027" y="302"/>
                    <a:pt x="1027" y="302"/>
                  </a:cubicBezTo>
                  <a:cubicBezTo>
                    <a:pt x="987" y="262"/>
                    <a:pt x="957" y="212"/>
                    <a:pt x="946" y="192"/>
                  </a:cubicBezTo>
                  <a:cubicBezTo>
                    <a:pt x="886" y="252"/>
                    <a:pt x="926" y="242"/>
                    <a:pt x="876" y="313"/>
                  </a:cubicBezTo>
                  <a:cubicBezTo>
                    <a:pt x="826" y="292"/>
                    <a:pt x="856" y="222"/>
                    <a:pt x="816" y="222"/>
                  </a:cubicBezTo>
                  <a:lnTo>
                    <a:pt x="866" y="172"/>
                  </a:lnTo>
                  <a:cubicBezTo>
                    <a:pt x="866" y="178"/>
                    <a:pt x="870" y="185"/>
                    <a:pt x="873" y="191"/>
                  </a:cubicBezTo>
                  <a:lnTo>
                    <a:pt x="873" y="191"/>
                  </a:lnTo>
                  <a:cubicBezTo>
                    <a:pt x="862" y="141"/>
                    <a:pt x="904" y="139"/>
                    <a:pt x="866" y="101"/>
                  </a:cubicBezTo>
                  <a:cubicBezTo>
                    <a:pt x="869" y="100"/>
                    <a:pt x="871" y="99"/>
                    <a:pt x="873" y="99"/>
                  </a:cubicBezTo>
                  <a:cubicBezTo>
                    <a:pt x="892" y="99"/>
                    <a:pt x="896" y="126"/>
                    <a:pt x="902" y="126"/>
                  </a:cubicBezTo>
                  <a:cubicBezTo>
                    <a:pt x="903" y="126"/>
                    <a:pt x="905" y="124"/>
                    <a:pt x="906" y="121"/>
                  </a:cubicBezTo>
                  <a:cubicBezTo>
                    <a:pt x="906" y="141"/>
                    <a:pt x="957" y="181"/>
                    <a:pt x="997" y="201"/>
                  </a:cubicBezTo>
                  <a:cubicBezTo>
                    <a:pt x="1037" y="172"/>
                    <a:pt x="946" y="151"/>
                    <a:pt x="937" y="111"/>
                  </a:cubicBezTo>
                  <a:lnTo>
                    <a:pt x="987" y="101"/>
                  </a:lnTo>
                  <a:cubicBezTo>
                    <a:pt x="987" y="93"/>
                    <a:pt x="983" y="91"/>
                    <a:pt x="977" y="91"/>
                  </a:cubicBezTo>
                  <a:cubicBezTo>
                    <a:pt x="971" y="91"/>
                    <a:pt x="962" y="94"/>
                    <a:pt x="956" y="94"/>
                  </a:cubicBezTo>
                  <a:cubicBezTo>
                    <a:pt x="952" y="94"/>
                    <a:pt x="949" y="93"/>
                    <a:pt x="946" y="91"/>
                  </a:cubicBezTo>
                  <a:cubicBezTo>
                    <a:pt x="937" y="71"/>
                    <a:pt x="967" y="81"/>
                    <a:pt x="977" y="71"/>
                  </a:cubicBezTo>
                  <a:cubicBezTo>
                    <a:pt x="967" y="71"/>
                    <a:pt x="946" y="71"/>
                    <a:pt x="926" y="60"/>
                  </a:cubicBezTo>
                  <a:cubicBezTo>
                    <a:pt x="957" y="60"/>
                    <a:pt x="957" y="51"/>
                    <a:pt x="987" y="51"/>
                  </a:cubicBezTo>
                  <a:lnTo>
                    <a:pt x="977" y="51"/>
                  </a:lnTo>
                  <a:cubicBezTo>
                    <a:pt x="957" y="40"/>
                    <a:pt x="926" y="40"/>
                    <a:pt x="897" y="31"/>
                  </a:cubicBezTo>
                  <a:cubicBezTo>
                    <a:pt x="880" y="31"/>
                    <a:pt x="870" y="24"/>
                    <a:pt x="856" y="21"/>
                  </a:cubicBezTo>
                  <a:lnTo>
                    <a:pt x="856" y="21"/>
                  </a:lnTo>
                  <a:lnTo>
                    <a:pt x="856" y="31"/>
                  </a:lnTo>
                  <a:cubicBezTo>
                    <a:pt x="856" y="40"/>
                    <a:pt x="846" y="51"/>
                    <a:pt x="846" y="60"/>
                  </a:cubicBezTo>
                  <a:cubicBezTo>
                    <a:pt x="836" y="81"/>
                    <a:pt x="826" y="101"/>
                    <a:pt x="836" y="141"/>
                  </a:cubicBezTo>
                  <a:lnTo>
                    <a:pt x="806" y="121"/>
                  </a:lnTo>
                  <a:lnTo>
                    <a:pt x="806" y="121"/>
                  </a:lnTo>
                  <a:cubicBezTo>
                    <a:pt x="675" y="201"/>
                    <a:pt x="897" y="272"/>
                    <a:pt x="856" y="383"/>
                  </a:cubicBezTo>
                  <a:cubicBezTo>
                    <a:pt x="848" y="380"/>
                    <a:pt x="842" y="379"/>
                    <a:pt x="837" y="379"/>
                  </a:cubicBezTo>
                  <a:cubicBezTo>
                    <a:pt x="803" y="379"/>
                    <a:pt x="820" y="420"/>
                    <a:pt x="797" y="420"/>
                  </a:cubicBezTo>
                  <a:cubicBezTo>
                    <a:pt x="792" y="420"/>
                    <a:pt x="785" y="418"/>
                    <a:pt x="776" y="413"/>
                  </a:cubicBezTo>
                  <a:cubicBezTo>
                    <a:pt x="796" y="383"/>
                    <a:pt x="765" y="373"/>
                    <a:pt x="735" y="373"/>
                  </a:cubicBezTo>
                  <a:cubicBezTo>
                    <a:pt x="745" y="403"/>
                    <a:pt x="785" y="433"/>
                    <a:pt x="745" y="463"/>
                  </a:cubicBezTo>
                  <a:cubicBezTo>
                    <a:pt x="715" y="433"/>
                    <a:pt x="675" y="453"/>
                    <a:pt x="675" y="413"/>
                  </a:cubicBezTo>
                  <a:lnTo>
                    <a:pt x="675" y="413"/>
                  </a:lnTo>
                  <a:cubicBezTo>
                    <a:pt x="644" y="463"/>
                    <a:pt x="635" y="494"/>
                    <a:pt x="685" y="544"/>
                  </a:cubicBezTo>
                  <a:cubicBezTo>
                    <a:pt x="689" y="597"/>
                    <a:pt x="673" y="603"/>
                    <a:pt x="651" y="603"/>
                  </a:cubicBezTo>
                  <a:cubicBezTo>
                    <a:pt x="644" y="603"/>
                    <a:pt x="637" y="602"/>
                    <a:pt x="630" y="602"/>
                  </a:cubicBezTo>
                  <a:cubicBezTo>
                    <a:pt x="609" y="602"/>
                    <a:pt x="588" y="608"/>
                    <a:pt x="584" y="655"/>
                  </a:cubicBezTo>
                  <a:lnTo>
                    <a:pt x="574" y="635"/>
                  </a:lnTo>
                  <a:cubicBezTo>
                    <a:pt x="574" y="604"/>
                    <a:pt x="584" y="594"/>
                    <a:pt x="554" y="564"/>
                  </a:cubicBezTo>
                  <a:cubicBezTo>
                    <a:pt x="574" y="534"/>
                    <a:pt x="595" y="514"/>
                    <a:pt x="624" y="503"/>
                  </a:cubicBezTo>
                  <a:cubicBezTo>
                    <a:pt x="615" y="494"/>
                    <a:pt x="584" y="483"/>
                    <a:pt x="584" y="463"/>
                  </a:cubicBezTo>
                  <a:lnTo>
                    <a:pt x="584" y="474"/>
                  </a:lnTo>
                  <a:lnTo>
                    <a:pt x="504" y="443"/>
                  </a:lnTo>
                  <a:lnTo>
                    <a:pt x="504" y="443"/>
                  </a:lnTo>
                  <a:cubicBezTo>
                    <a:pt x="514" y="463"/>
                    <a:pt x="504" y="474"/>
                    <a:pt x="504" y="483"/>
                  </a:cubicBezTo>
                  <a:cubicBezTo>
                    <a:pt x="504" y="483"/>
                    <a:pt x="483" y="463"/>
                    <a:pt x="463" y="433"/>
                  </a:cubicBezTo>
                  <a:cubicBezTo>
                    <a:pt x="454" y="413"/>
                    <a:pt x="434" y="393"/>
                    <a:pt x="434" y="393"/>
                  </a:cubicBezTo>
                  <a:cubicBezTo>
                    <a:pt x="428" y="392"/>
                    <a:pt x="423" y="392"/>
                    <a:pt x="418" y="392"/>
                  </a:cubicBezTo>
                  <a:cubicBezTo>
                    <a:pt x="355" y="392"/>
                    <a:pt x="370" y="454"/>
                    <a:pt x="333" y="463"/>
                  </a:cubicBezTo>
                  <a:cubicBezTo>
                    <a:pt x="387" y="463"/>
                    <a:pt x="382" y="477"/>
                    <a:pt x="394" y="477"/>
                  </a:cubicBezTo>
                  <a:cubicBezTo>
                    <a:pt x="400" y="477"/>
                    <a:pt x="410" y="473"/>
                    <a:pt x="434" y="463"/>
                  </a:cubicBezTo>
                  <a:lnTo>
                    <a:pt x="494" y="514"/>
                  </a:lnTo>
                  <a:lnTo>
                    <a:pt x="454" y="554"/>
                  </a:lnTo>
                  <a:cubicBezTo>
                    <a:pt x="480" y="563"/>
                    <a:pt x="483" y="596"/>
                    <a:pt x="505" y="596"/>
                  </a:cubicBezTo>
                  <a:cubicBezTo>
                    <a:pt x="508" y="596"/>
                    <a:pt x="511" y="595"/>
                    <a:pt x="514" y="594"/>
                  </a:cubicBezTo>
                  <a:lnTo>
                    <a:pt x="514" y="574"/>
                  </a:lnTo>
                  <a:cubicBezTo>
                    <a:pt x="564" y="594"/>
                    <a:pt x="524" y="635"/>
                    <a:pt x="564" y="644"/>
                  </a:cubicBezTo>
                  <a:lnTo>
                    <a:pt x="554" y="685"/>
                  </a:lnTo>
                  <a:lnTo>
                    <a:pt x="595" y="685"/>
                  </a:lnTo>
                  <a:lnTo>
                    <a:pt x="604" y="776"/>
                  </a:lnTo>
                  <a:cubicBezTo>
                    <a:pt x="610" y="791"/>
                    <a:pt x="618" y="796"/>
                    <a:pt x="626" y="796"/>
                  </a:cubicBezTo>
                  <a:cubicBezTo>
                    <a:pt x="639" y="796"/>
                    <a:pt x="655" y="781"/>
                    <a:pt x="671" y="781"/>
                  </a:cubicBezTo>
                  <a:cubicBezTo>
                    <a:pt x="675" y="781"/>
                    <a:pt x="678" y="782"/>
                    <a:pt x="682" y="784"/>
                  </a:cubicBezTo>
                  <a:lnTo>
                    <a:pt x="682" y="784"/>
                  </a:lnTo>
                  <a:lnTo>
                    <a:pt x="635" y="755"/>
                  </a:lnTo>
                  <a:cubicBezTo>
                    <a:pt x="665" y="725"/>
                    <a:pt x="635" y="675"/>
                    <a:pt x="675" y="675"/>
                  </a:cubicBezTo>
                  <a:cubicBezTo>
                    <a:pt x="665" y="725"/>
                    <a:pt x="705" y="735"/>
                    <a:pt x="715" y="755"/>
                  </a:cubicBezTo>
                  <a:lnTo>
                    <a:pt x="715" y="705"/>
                  </a:lnTo>
                  <a:lnTo>
                    <a:pt x="756" y="705"/>
                  </a:lnTo>
                  <a:cubicBezTo>
                    <a:pt x="776" y="664"/>
                    <a:pt x="796" y="635"/>
                    <a:pt x="765" y="594"/>
                  </a:cubicBezTo>
                  <a:lnTo>
                    <a:pt x="765" y="594"/>
                  </a:lnTo>
                  <a:cubicBezTo>
                    <a:pt x="745" y="604"/>
                    <a:pt x="796" y="635"/>
                    <a:pt x="756" y="644"/>
                  </a:cubicBezTo>
                  <a:cubicBezTo>
                    <a:pt x="705" y="594"/>
                    <a:pt x="725" y="544"/>
                    <a:pt x="725" y="483"/>
                  </a:cubicBezTo>
                  <a:lnTo>
                    <a:pt x="725" y="483"/>
                  </a:lnTo>
                  <a:cubicBezTo>
                    <a:pt x="727" y="486"/>
                    <a:pt x="730" y="486"/>
                    <a:pt x="732" y="486"/>
                  </a:cubicBezTo>
                  <a:cubicBezTo>
                    <a:pt x="738" y="486"/>
                    <a:pt x="743" y="481"/>
                    <a:pt x="749" y="481"/>
                  </a:cubicBezTo>
                  <a:cubicBezTo>
                    <a:pt x="751" y="481"/>
                    <a:pt x="753" y="481"/>
                    <a:pt x="756" y="483"/>
                  </a:cubicBezTo>
                  <a:cubicBezTo>
                    <a:pt x="765" y="494"/>
                    <a:pt x="756" y="503"/>
                    <a:pt x="756" y="503"/>
                  </a:cubicBezTo>
                  <a:cubicBezTo>
                    <a:pt x="774" y="510"/>
                    <a:pt x="781" y="524"/>
                    <a:pt x="793" y="524"/>
                  </a:cubicBezTo>
                  <a:cubicBezTo>
                    <a:pt x="801" y="524"/>
                    <a:pt x="810" y="519"/>
                    <a:pt x="826" y="503"/>
                  </a:cubicBezTo>
                  <a:cubicBezTo>
                    <a:pt x="826" y="514"/>
                    <a:pt x="836" y="514"/>
                    <a:pt x="836" y="514"/>
                  </a:cubicBezTo>
                  <a:cubicBezTo>
                    <a:pt x="806" y="554"/>
                    <a:pt x="906" y="604"/>
                    <a:pt x="926" y="644"/>
                  </a:cubicBezTo>
                  <a:lnTo>
                    <a:pt x="926" y="655"/>
                  </a:lnTo>
                  <a:cubicBezTo>
                    <a:pt x="921" y="645"/>
                    <a:pt x="915" y="641"/>
                    <a:pt x="908" y="641"/>
                  </a:cubicBezTo>
                  <a:cubicBezTo>
                    <a:pt x="886" y="641"/>
                    <a:pt x="856" y="675"/>
                    <a:pt x="826" y="675"/>
                  </a:cubicBezTo>
                  <a:cubicBezTo>
                    <a:pt x="836" y="705"/>
                    <a:pt x="856" y="735"/>
                    <a:pt x="866" y="765"/>
                  </a:cubicBezTo>
                  <a:cubicBezTo>
                    <a:pt x="866" y="776"/>
                    <a:pt x="856" y="776"/>
                    <a:pt x="846" y="776"/>
                  </a:cubicBezTo>
                  <a:cubicBezTo>
                    <a:pt x="836" y="796"/>
                    <a:pt x="826" y="805"/>
                    <a:pt x="816" y="816"/>
                  </a:cubicBezTo>
                  <a:cubicBezTo>
                    <a:pt x="793" y="810"/>
                    <a:pt x="770" y="804"/>
                    <a:pt x="751" y="804"/>
                  </a:cubicBezTo>
                  <a:cubicBezTo>
                    <a:pt x="736" y="804"/>
                    <a:pt x="724" y="807"/>
                    <a:pt x="715" y="816"/>
                  </a:cubicBezTo>
                  <a:lnTo>
                    <a:pt x="735" y="836"/>
                  </a:lnTo>
                  <a:lnTo>
                    <a:pt x="735" y="886"/>
                  </a:lnTo>
                  <a:lnTo>
                    <a:pt x="725" y="886"/>
                  </a:lnTo>
                  <a:cubicBezTo>
                    <a:pt x="725" y="876"/>
                    <a:pt x="725" y="876"/>
                    <a:pt x="715" y="866"/>
                  </a:cubicBezTo>
                  <a:cubicBezTo>
                    <a:pt x="725" y="866"/>
                    <a:pt x="715" y="856"/>
                    <a:pt x="735" y="856"/>
                  </a:cubicBezTo>
                  <a:cubicBezTo>
                    <a:pt x="718" y="843"/>
                    <a:pt x="704" y="837"/>
                    <a:pt x="691" y="837"/>
                  </a:cubicBezTo>
                  <a:cubicBezTo>
                    <a:pt x="677" y="837"/>
                    <a:pt x="665" y="844"/>
                    <a:pt x="655" y="855"/>
                  </a:cubicBezTo>
                  <a:lnTo>
                    <a:pt x="655" y="855"/>
                  </a:lnTo>
                  <a:cubicBezTo>
                    <a:pt x="654" y="844"/>
                    <a:pt x="643" y="815"/>
                    <a:pt x="604" y="805"/>
                  </a:cubicBezTo>
                  <a:lnTo>
                    <a:pt x="604" y="805"/>
                  </a:lnTo>
                  <a:cubicBezTo>
                    <a:pt x="604" y="846"/>
                    <a:pt x="615" y="856"/>
                    <a:pt x="595" y="886"/>
                  </a:cubicBezTo>
                  <a:cubicBezTo>
                    <a:pt x="574" y="866"/>
                    <a:pt x="564" y="825"/>
                    <a:pt x="574" y="805"/>
                  </a:cubicBezTo>
                  <a:lnTo>
                    <a:pt x="524" y="785"/>
                  </a:lnTo>
                  <a:cubicBezTo>
                    <a:pt x="483" y="745"/>
                    <a:pt x="574" y="745"/>
                    <a:pt x="534" y="695"/>
                  </a:cubicBezTo>
                  <a:lnTo>
                    <a:pt x="534" y="695"/>
                  </a:lnTo>
                  <a:lnTo>
                    <a:pt x="484" y="715"/>
                  </a:lnTo>
                  <a:lnTo>
                    <a:pt x="484" y="715"/>
                  </a:lnTo>
                  <a:cubicBezTo>
                    <a:pt x="483" y="712"/>
                    <a:pt x="483" y="708"/>
                    <a:pt x="483" y="705"/>
                  </a:cubicBezTo>
                  <a:lnTo>
                    <a:pt x="483" y="715"/>
                  </a:lnTo>
                  <a:lnTo>
                    <a:pt x="484" y="715"/>
                  </a:lnTo>
                  <a:lnTo>
                    <a:pt x="484" y="715"/>
                  </a:lnTo>
                  <a:cubicBezTo>
                    <a:pt x="484" y="729"/>
                    <a:pt x="485" y="737"/>
                    <a:pt x="494" y="745"/>
                  </a:cubicBezTo>
                  <a:cubicBezTo>
                    <a:pt x="501" y="788"/>
                    <a:pt x="462" y="800"/>
                    <a:pt x="428" y="800"/>
                  </a:cubicBezTo>
                  <a:cubicBezTo>
                    <a:pt x="414" y="800"/>
                    <a:pt x="402" y="798"/>
                    <a:pt x="393" y="796"/>
                  </a:cubicBezTo>
                  <a:cubicBezTo>
                    <a:pt x="390" y="799"/>
                    <a:pt x="386" y="800"/>
                    <a:pt x="382" y="800"/>
                  </a:cubicBezTo>
                  <a:cubicBezTo>
                    <a:pt x="360" y="800"/>
                    <a:pt x="328" y="763"/>
                    <a:pt x="302" y="755"/>
                  </a:cubicBezTo>
                  <a:lnTo>
                    <a:pt x="302" y="755"/>
                  </a:lnTo>
                  <a:cubicBezTo>
                    <a:pt x="302" y="796"/>
                    <a:pt x="353" y="816"/>
                    <a:pt x="353" y="856"/>
                  </a:cubicBezTo>
                  <a:cubicBezTo>
                    <a:pt x="350" y="859"/>
                    <a:pt x="347" y="860"/>
                    <a:pt x="344" y="860"/>
                  </a:cubicBezTo>
                  <a:cubicBezTo>
                    <a:pt x="340" y="860"/>
                    <a:pt x="337" y="857"/>
                    <a:pt x="335" y="853"/>
                  </a:cubicBezTo>
                  <a:lnTo>
                    <a:pt x="335" y="853"/>
                  </a:lnTo>
                  <a:lnTo>
                    <a:pt x="343" y="886"/>
                  </a:lnTo>
                  <a:cubicBezTo>
                    <a:pt x="336" y="886"/>
                    <a:pt x="314" y="916"/>
                    <a:pt x="294" y="916"/>
                  </a:cubicBezTo>
                  <a:cubicBezTo>
                    <a:pt x="286" y="916"/>
                    <a:pt x="278" y="911"/>
                    <a:pt x="272" y="896"/>
                  </a:cubicBezTo>
                  <a:cubicBezTo>
                    <a:pt x="282" y="886"/>
                    <a:pt x="282" y="876"/>
                    <a:pt x="282" y="866"/>
                  </a:cubicBezTo>
                  <a:lnTo>
                    <a:pt x="282" y="866"/>
                  </a:lnTo>
                  <a:cubicBezTo>
                    <a:pt x="237" y="912"/>
                    <a:pt x="175" y="989"/>
                    <a:pt x="127" y="989"/>
                  </a:cubicBezTo>
                  <a:cubicBezTo>
                    <a:pt x="121" y="989"/>
                    <a:pt x="116" y="988"/>
                    <a:pt x="111" y="987"/>
                  </a:cubicBezTo>
                  <a:cubicBezTo>
                    <a:pt x="81" y="1017"/>
                    <a:pt x="111" y="1017"/>
                    <a:pt x="81" y="1067"/>
                  </a:cubicBezTo>
                  <a:cubicBezTo>
                    <a:pt x="121" y="1107"/>
                    <a:pt x="161" y="1087"/>
                    <a:pt x="181" y="1148"/>
                  </a:cubicBezTo>
                  <a:lnTo>
                    <a:pt x="212" y="1107"/>
                  </a:lnTo>
                  <a:cubicBezTo>
                    <a:pt x="202" y="1098"/>
                    <a:pt x="192" y="1087"/>
                    <a:pt x="192" y="1078"/>
                  </a:cubicBezTo>
                  <a:lnTo>
                    <a:pt x="181" y="1127"/>
                  </a:lnTo>
                  <a:cubicBezTo>
                    <a:pt x="172" y="1087"/>
                    <a:pt x="152" y="1087"/>
                    <a:pt x="111" y="1067"/>
                  </a:cubicBezTo>
                  <a:cubicBezTo>
                    <a:pt x="132" y="997"/>
                    <a:pt x="202" y="997"/>
                    <a:pt x="232" y="966"/>
                  </a:cubicBezTo>
                  <a:cubicBezTo>
                    <a:pt x="262" y="997"/>
                    <a:pt x="242" y="1027"/>
                    <a:pt x="293" y="1027"/>
                  </a:cubicBezTo>
                  <a:cubicBezTo>
                    <a:pt x="242" y="1047"/>
                    <a:pt x="322" y="1078"/>
                    <a:pt x="272" y="1107"/>
                  </a:cubicBezTo>
                  <a:lnTo>
                    <a:pt x="262" y="1098"/>
                  </a:lnTo>
                  <a:lnTo>
                    <a:pt x="262" y="1098"/>
                  </a:lnTo>
                  <a:cubicBezTo>
                    <a:pt x="293" y="1138"/>
                    <a:pt x="242" y="1138"/>
                    <a:pt x="272" y="1168"/>
                  </a:cubicBezTo>
                  <a:lnTo>
                    <a:pt x="252" y="1168"/>
                  </a:lnTo>
                  <a:cubicBezTo>
                    <a:pt x="256" y="1194"/>
                    <a:pt x="261" y="1199"/>
                    <a:pt x="267" y="1199"/>
                  </a:cubicBezTo>
                  <a:cubicBezTo>
                    <a:pt x="272" y="1199"/>
                    <a:pt x="277" y="1197"/>
                    <a:pt x="283" y="1197"/>
                  </a:cubicBezTo>
                  <a:cubicBezTo>
                    <a:pt x="292" y="1197"/>
                    <a:pt x="301" y="1202"/>
                    <a:pt x="313" y="1228"/>
                  </a:cubicBezTo>
                  <a:cubicBezTo>
                    <a:pt x="309" y="1246"/>
                    <a:pt x="297" y="1251"/>
                    <a:pt x="283" y="1251"/>
                  </a:cubicBezTo>
                  <a:cubicBezTo>
                    <a:pt x="264" y="1251"/>
                    <a:pt x="241" y="1243"/>
                    <a:pt x="222" y="1243"/>
                  </a:cubicBezTo>
                  <a:cubicBezTo>
                    <a:pt x="214" y="1243"/>
                    <a:pt x="207" y="1245"/>
                    <a:pt x="202" y="1248"/>
                  </a:cubicBezTo>
                  <a:cubicBezTo>
                    <a:pt x="161" y="1138"/>
                    <a:pt x="121" y="1239"/>
                    <a:pt x="91" y="1118"/>
                  </a:cubicBezTo>
                  <a:cubicBezTo>
                    <a:pt x="79" y="1114"/>
                    <a:pt x="68" y="1113"/>
                    <a:pt x="59" y="1113"/>
                  </a:cubicBezTo>
                  <a:cubicBezTo>
                    <a:pt x="17" y="1113"/>
                    <a:pt x="9" y="1150"/>
                    <a:pt x="0" y="1208"/>
                  </a:cubicBezTo>
                  <a:cubicBezTo>
                    <a:pt x="9" y="1199"/>
                    <a:pt x="18" y="1196"/>
                    <a:pt x="28" y="1196"/>
                  </a:cubicBezTo>
                  <a:cubicBezTo>
                    <a:pt x="56" y="1196"/>
                    <a:pt x="88" y="1220"/>
                    <a:pt x="118" y="1220"/>
                  </a:cubicBezTo>
                  <a:cubicBezTo>
                    <a:pt x="130" y="1220"/>
                    <a:pt x="141" y="1216"/>
                    <a:pt x="152" y="1208"/>
                  </a:cubicBezTo>
                  <a:cubicBezTo>
                    <a:pt x="172" y="1299"/>
                    <a:pt x="302" y="1299"/>
                    <a:pt x="232" y="1389"/>
                  </a:cubicBezTo>
                  <a:lnTo>
                    <a:pt x="222" y="1389"/>
                  </a:lnTo>
                  <a:lnTo>
                    <a:pt x="272" y="1429"/>
                  </a:lnTo>
                  <a:cubicBezTo>
                    <a:pt x="272" y="1429"/>
                    <a:pt x="262" y="1440"/>
                    <a:pt x="252" y="1460"/>
                  </a:cubicBezTo>
                  <a:cubicBezTo>
                    <a:pt x="252" y="1470"/>
                    <a:pt x="242" y="1480"/>
                    <a:pt x="242" y="1480"/>
                  </a:cubicBezTo>
                  <a:cubicBezTo>
                    <a:pt x="172" y="1450"/>
                    <a:pt x="212" y="1409"/>
                    <a:pt x="172" y="1380"/>
                  </a:cubicBezTo>
                  <a:lnTo>
                    <a:pt x="172" y="1380"/>
                  </a:lnTo>
                  <a:cubicBezTo>
                    <a:pt x="91" y="1440"/>
                    <a:pt x="232" y="1470"/>
                    <a:pt x="232" y="1550"/>
                  </a:cubicBezTo>
                  <a:cubicBezTo>
                    <a:pt x="217" y="1564"/>
                    <a:pt x="206" y="1569"/>
                    <a:pt x="197" y="1569"/>
                  </a:cubicBezTo>
                  <a:cubicBezTo>
                    <a:pt x="159" y="1569"/>
                    <a:pt x="168" y="1470"/>
                    <a:pt x="111" y="1470"/>
                  </a:cubicBezTo>
                  <a:cubicBezTo>
                    <a:pt x="132" y="1480"/>
                    <a:pt x="101" y="1530"/>
                    <a:pt x="81" y="1530"/>
                  </a:cubicBezTo>
                  <a:cubicBezTo>
                    <a:pt x="101" y="1450"/>
                    <a:pt x="31" y="1480"/>
                    <a:pt x="81" y="1389"/>
                  </a:cubicBezTo>
                  <a:lnTo>
                    <a:pt x="81" y="1389"/>
                  </a:lnTo>
                  <a:cubicBezTo>
                    <a:pt x="87" y="1401"/>
                    <a:pt x="91" y="1405"/>
                    <a:pt x="95" y="1405"/>
                  </a:cubicBezTo>
                  <a:cubicBezTo>
                    <a:pt x="102" y="1405"/>
                    <a:pt x="108" y="1388"/>
                    <a:pt x="124" y="1388"/>
                  </a:cubicBezTo>
                  <a:cubicBezTo>
                    <a:pt x="126" y="1388"/>
                    <a:pt x="129" y="1388"/>
                    <a:pt x="132" y="1389"/>
                  </a:cubicBezTo>
                  <a:cubicBezTo>
                    <a:pt x="101" y="1380"/>
                    <a:pt x="101" y="1299"/>
                    <a:pt x="121" y="1248"/>
                  </a:cubicBezTo>
                  <a:cubicBezTo>
                    <a:pt x="114" y="1245"/>
                    <a:pt x="108" y="1244"/>
                    <a:pt x="103" y="1244"/>
                  </a:cubicBezTo>
                  <a:cubicBezTo>
                    <a:pt x="71" y="1244"/>
                    <a:pt x="68" y="1293"/>
                    <a:pt x="51" y="1319"/>
                  </a:cubicBezTo>
                  <a:cubicBezTo>
                    <a:pt x="91" y="1389"/>
                    <a:pt x="0" y="1470"/>
                    <a:pt x="61" y="1520"/>
                  </a:cubicBezTo>
                  <a:cubicBezTo>
                    <a:pt x="64" y="1550"/>
                    <a:pt x="59" y="1559"/>
                    <a:pt x="50" y="1559"/>
                  </a:cubicBezTo>
                  <a:cubicBezTo>
                    <a:pt x="35" y="1559"/>
                    <a:pt x="11" y="1530"/>
                    <a:pt x="11" y="1530"/>
                  </a:cubicBezTo>
                  <a:lnTo>
                    <a:pt x="11" y="1530"/>
                  </a:lnTo>
                  <a:cubicBezTo>
                    <a:pt x="1" y="1571"/>
                    <a:pt x="11" y="1578"/>
                    <a:pt x="25" y="1578"/>
                  </a:cubicBezTo>
                  <a:cubicBezTo>
                    <a:pt x="33" y="1578"/>
                    <a:pt x="42" y="1576"/>
                    <a:pt x="50" y="1576"/>
                  </a:cubicBezTo>
                  <a:cubicBezTo>
                    <a:pt x="55" y="1576"/>
                    <a:pt x="59" y="1577"/>
                    <a:pt x="61" y="1581"/>
                  </a:cubicBezTo>
                  <a:cubicBezTo>
                    <a:pt x="111" y="1681"/>
                    <a:pt x="20" y="1711"/>
                    <a:pt x="31" y="1782"/>
                  </a:cubicBezTo>
                  <a:cubicBezTo>
                    <a:pt x="31" y="1792"/>
                    <a:pt x="31" y="1792"/>
                    <a:pt x="41" y="1792"/>
                  </a:cubicBezTo>
                  <a:lnTo>
                    <a:pt x="363" y="1983"/>
                  </a:lnTo>
                  <a:cubicBezTo>
                    <a:pt x="383" y="2033"/>
                    <a:pt x="403" y="2074"/>
                    <a:pt x="423" y="2104"/>
                  </a:cubicBezTo>
                  <a:cubicBezTo>
                    <a:pt x="463" y="2145"/>
                    <a:pt x="494" y="2165"/>
                    <a:pt x="534" y="2194"/>
                  </a:cubicBezTo>
                  <a:lnTo>
                    <a:pt x="1611" y="2335"/>
                  </a:lnTo>
                  <a:cubicBezTo>
                    <a:pt x="1611" y="2285"/>
                    <a:pt x="1611" y="2245"/>
                    <a:pt x="1671" y="2205"/>
                  </a:cubicBezTo>
                  <a:lnTo>
                    <a:pt x="1671" y="2205"/>
                  </a:lnTo>
                  <a:cubicBezTo>
                    <a:pt x="1611" y="2235"/>
                    <a:pt x="1611" y="2245"/>
                    <a:pt x="1571" y="2275"/>
                  </a:cubicBezTo>
                  <a:cubicBezTo>
                    <a:pt x="1591" y="2215"/>
                    <a:pt x="1561" y="2245"/>
                    <a:pt x="1530" y="2205"/>
                  </a:cubicBezTo>
                  <a:lnTo>
                    <a:pt x="1530" y="2205"/>
                  </a:lnTo>
                  <a:cubicBezTo>
                    <a:pt x="1535" y="2207"/>
                    <a:pt x="1540" y="2208"/>
                    <a:pt x="1545" y="2208"/>
                  </a:cubicBezTo>
                  <a:cubicBezTo>
                    <a:pt x="1574" y="2208"/>
                    <a:pt x="1601" y="2176"/>
                    <a:pt x="1614" y="2176"/>
                  </a:cubicBezTo>
                  <a:cubicBezTo>
                    <a:pt x="1621" y="2176"/>
                    <a:pt x="1624" y="2186"/>
                    <a:pt x="1621" y="2215"/>
                  </a:cubicBezTo>
                  <a:cubicBezTo>
                    <a:pt x="1651" y="2185"/>
                    <a:pt x="1711" y="2134"/>
                    <a:pt x="1702" y="2104"/>
                  </a:cubicBezTo>
                  <a:lnTo>
                    <a:pt x="1702" y="2104"/>
                  </a:lnTo>
                  <a:lnTo>
                    <a:pt x="1662" y="2114"/>
                  </a:lnTo>
                  <a:lnTo>
                    <a:pt x="1662" y="2114"/>
                  </a:lnTo>
                  <a:cubicBezTo>
                    <a:pt x="1659" y="2117"/>
                    <a:pt x="1655" y="2121"/>
                    <a:pt x="1651" y="2124"/>
                  </a:cubicBezTo>
                  <a:cubicBezTo>
                    <a:pt x="1634" y="2129"/>
                    <a:pt x="1622" y="2131"/>
                    <a:pt x="1613" y="2131"/>
                  </a:cubicBezTo>
                  <a:cubicBezTo>
                    <a:pt x="1564" y="2131"/>
                    <a:pt x="1617" y="2072"/>
                    <a:pt x="1541" y="2064"/>
                  </a:cubicBezTo>
                  <a:cubicBezTo>
                    <a:pt x="1541" y="2064"/>
                    <a:pt x="1541" y="2084"/>
                    <a:pt x="1530" y="2104"/>
                  </a:cubicBezTo>
                  <a:cubicBezTo>
                    <a:pt x="1530" y="2124"/>
                    <a:pt x="1521" y="2145"/>
                    <a:pt x="1521" y="2145"/>
                  </a:cubicBezTo>
                  <a:lnTo>
                    <a:pt x="1550" y="2134"/>
                  </a:lnTo>
                  <a:lnTo>
                    <a:pt x="1550" y="2134"/>
                  </a:lnTo>
                  <a:cubicBezTo>
                    <a:pt x="1571" y="2174"/>
                    <a:pt x="1530" y="2185"/>
                    <a:pt x="1510" y="2215"/>
                  </a:cubicBezTo>
                  <a:lnTo>
                    <a:pt x="846" y="2124"/>
                  </a:lnTo>
                  <a:cubicBezTo>
                    <a:pt x="866" y="2114"/>
                    <a:pt x="886" y="2104"/>
                    <a:pt x="906" y="2084"/>
                  </a:cubicBezTo>
                  <a:cubicBezTo>
                    <a:pt x="937" y="2074"/>
                    <a:pt x="957" y="2064"/>
                    <a:pt x="977" y="2044"/>
                  </a:cubicBezTo>
                  <a:lnTo>
                    <a:pt x="1420" y="2104"/>
                  </a:lnTo>
                  <a:cubicBezTo>
                    <a:pt x="1426" y="2106"/>
                    <a:pt x="1433" y="2107"/>
                    <a:pt x="1440" y="2107"/>
                  </a:cubicBezTo>
                  <a:cubicBezTo>
                    <a:pt x="1454" y="2107"/>
                    <a:pt x="1467" y="2105"/>
                    <a:pt x="1476" y="2105"/>
                  </a:cubicBezTo>
                  <a:cubicBezTo>
                    <a:pt x="1485" y="2105"/>
                    <a:pt x="1490" y="2107"/>
                    <a:pt x="1490" y="2114"/>
                  </a:cubicBezTo>
                  <a:cubicBezTo>
                    <a:pt x="1530" y="2094"/>
                    <a:pt x="1521" y="2033"/>
                    <a:pt x="1521" y="1993"/>
                  </a:cubicBezTo>
                  <a:lnTo>
                    <a:pt x="1521" y="1993"/>
                  </a:lnTo>
                  <a:cubicBezTo>
                    <a:pt x="1526" y="1996"/>
                    <a:pt x="1531" y="1997"/>
                    <a:pt x="1536" y="1997"/>
                  </a:cubicBezTo>
                  <a:cubicBezTo>
                    <a:pt x="1558" y="1997"/>
                    <a:pt x="1576" y="1975"/>
                    <a:pt x="1588" y="1975"/>
                  </a:cubicBezTo>
                  <a:cubicBezTo>
                    <a:pt x="1594" y="1975"/>
                    <a:pt x="1598" y="1979"/>
                    <a:pt x="1601" y="1993"/>
                  </a:cubicBezTo>
                  <a:lnTo>
                    <a:pt x="1591" y="1913"/>
                  </a:lnTo>
                  <a:cubicBezTo>
                    <a:pt x="1618" y="1904"/>
                    <a:pt x="1636" y="1849"/>
                    <a:pt x="1668" y="1849"/>
                  </a:cubicBezTo>
                  <a:cubicBezTo>
                    <a:pt x="1672" y="1849"/>
                    <a:pt x="1677" y="1850"/>
                    <a:pt x="1682" y="1852"/>
                  </a:cubicBezTo>
                  <a:cubicBezTo>
                    <a:pt x="1702" y="1822"/>
                    <a:pt x="1641" y="1802"/>
                    <a:pt x="1691" y="1782"/>
                  </a:cubicBezTo>
                  <a:lnTo>
                    <a:pt x="1691" y="1782"/>
                  </a:lnTo>
                  <a:cubicBezTo>
                    <a:pt x="1691" y="1789"/>
                    <a:pt x="1696" y="1791"/>
                    <a:pt x="1696" y="1792"/>
                  </a:cubicBezTo>
                  <a:lnTo>
                    <a:pt x="1696" y="1792"/>
                  </a:lnTo>
                  <a:cubicBezTo>
                    <a:pt x="1725" y="1788"/>
                    <a:pt x="1751" y="1750"/>
                    <a:pt x="1742" y="1711"/>
                  </a:cubicBezTo>
                  <a:lnTo>
                    <a:pt x="1742" y="1711"/>
                  </a:lnTo>
                  <a:cubicBezTo>
                    <a:pt x="1711" y="1731"/>
                    <a:pt x="1732" y="1711"/>
                    <a:pt x="1702" y="1742"/>
                  </a:cubicBezTo>
                  <a:cubicBezTo>
                    <a:pt x="1682" y="1722"/>
                    <a:pt x="1682" y="1661"/>
                    <a:pt x="1732" y="1651"/>
                  </a:cubicBezTo>
                  <a:cubicBezTo>
                    <a:pt x="1735" y="1681"/>
                    <a:pt x="1746" y="1688"/>
                    <a:pt x="1759" y="1688"/>
                  </a:cubicBezTo>
                  <a:cubicBezTo>
                    <a:pt x="1773" y="1688"/>
                    <a:pt x="1790" y="1679"/>
                    <a:pt x="1804" y="1679"/>
                  </a:cubicBezTo>
                  <a:cubicBezTo>
                    <a:pt x="1811" y="1679"/>
                    <a:pt x="1818" y="1682"/>
                    <a:pt x="1823" y="1691"/>
                  </a:cubicBezTo>
                  <a:cubicBezTo>
                    <a:pt x="1883" y="1611"/>
                    <a:pt x="1832" y="1520"/>
                    <a:pt x="1823" y="1420"/>
                  </a:cubicBezTo>
                  <a:cubicBezTo>
                    <a:pt x="1863" y="1339"/>
                    <a:pt x="1933" y="1259"/>
                    <a:pt x="1913" y="1178"/>
                  </a:cubicBezTo>
                  <a:lnTo>
                    <a:pt x="1903" y="1178"/>
                  </a:lnTo>
                  <a:lnTo>
                    <a:pt x="1893" y="1127"/>
                  </a:lnTo>
                  <a:cubicBezTo>
                    <a:pt x="1895" y="1124"/>
                    <a:pt x="1898" y="1123"/>
                    <a:pt x="1902" y="1123"/>
                  </a:cubicBezTo>
                  <a:cubicBezTo>
                    <a:pt x="1913" y="1123"/>
                    <a:pt x="1930" y="1134"/>
                    <a:pt x="1942" y="1134"/>
                  </a:cubicBezTo>
                  <a:cubicBezTo>
                    <a:pt x="1948" y="1134"/>
                    <a:pt x="1953" y="1130"/>
                    <a:pt x="1953" y="1118"/>
                  </a:cubicBezTo>
                  <a:lnTo>
                    <a:pt x="1953" y="1118"/>
                  </a:lnTo>
                  <a:cubicBezTo>
                    <a:pt x="2004" y="1158"/>
                    <a:pt x="1933" y="1178"/>
                    <a:pt x="1953" y="1228"/>
                  </a:cubicBezTo>
                  <a:cubicBezTo>
                    <a:pt x="1963" y="1225"/>
                    <a:pt x="1970" y="1223"/>
                    <a:pt x="1977" y="1223"/>
                  </a:cubicBezTo>
                  <a:cubicBezTo>
                    <a:pt x="2021" y="1223"/>
                    <a:pt x="1994" y="1300"/>
                    <a:pt x="2037" y="1300"/>
                  </a:cubicBezTo>
                  <a:cubicBezTo>
                    <a:pt x="2039" y="1300"/>
                    <a:pt x="2042" y="1299"/>
                    <a:pt x="2044" y="1299"/>
                  </a:cubicBezTo>
                  <a:cubicBezTo>
                    <a:pt x="1943" y="1218"/>
                    <a:pt x="2084" y="1168"/>
                    <a:pt x="2054" y="1087"/>
                  </a:cubicBezTo>
                  <a:cubicBezTo>
                    <a:pt x="2060" y="1079"/>
                    <a:pt x="2065" y="1076"/>
                    <a:pt x="2069" y="1076"/>
                  </a:cubicBezTo>
                  <a:cubicBezTo>
                    <a:pt x="2071" y="1076"/>
                    <a:pt x="2073" y="1076"/>
                    <a:pt x="2074" y="1077"/>
                  </a:cubicBezTo>
                  <a:lnTo>
                    <a:pt x="2074" y="1077"/>
                  </a:lnTo>
                  <a:cubicBezTo>
                    <a:pt x="2084" y="1072"/>
                    <a:pt x="2092" y="1070"/>
                    <a:pt x="2100" y="1070"/>
                  </a:cubicBezTo>
                  <a:cubicBezTo>
                    <a:pt x="2109" y="1070"/>
                    <a:pt x="2119" y="1072"/>
                    <a:pt x="2134" y="1078"/>
                  </a:cubicBezTo>
                  <a:cubicBezTo>
                    <a:pt x="2175" y="1037"/>
                    <a:pt x="2175" y="966"/>
                    <a:pt x="2154" y="906"/>
                  </a:cubicBezTo>
                  <a:lnTo>
                    <a:pt x="2154" y="906"/>
                  </a:lnTo>
                  <a:cubicBezTo>
                    <a:pt x="2154" y="921"/>
                    <a:pt x="2151" y="926"/>
                    <a:pt x="2146" y="926"/>
                  </a:cubicBezTo>
                  <a:cubicBezTo>
                    <a:pt x="2136" y="926"/>
                    <a:pt x="2116" y="902"/>
                    <a:pt x="2101" y="902"/>
                  </a:cubicBezTo>
                  <a:cubicBezTo>
                    <a:pt x="2094" y="902"/>
                    <a:pt x="2089" y="906"/>
                    <a:pt x="2084" y="916"/>
                  </a:cubicBezTo>
                  <a:cubicBezTo>
                    <a:pt x="2074" y="896"/>
                    <a:pt x="2074" y="856"/>
                    <a:pt x="2094" y="825"/>
                  </a:cubicBezTo>
                  <a:cubicBezTo>
                    <a:pt x="2094" y="842"/>
                    <a:pt x="2109" y="843"/>
                    <a:pt x="2124" y="843"/>
                  </a:cubicBezTo>
                  <a:cubicBezTo>
                    <a:pt x="2127" y="843"/>
                    <a:pt x="2129" y="843"/>
                    <a:pt x="2132" y="843"/>
                  </a:cubicBezTo>
                  <a:cubicBezTo>
                    <a:pt x="2149" y="843"/>
                    <a:pt x="2160" y="845"/>
                    <a:pt x="2134" y="876"/>
                  </a:cubicBezTo>
                  <a:cubicBezTo>
                    <a:pt x="2140" y="877"/>
                    <a:pt x="2144" y="877"/>
                    <a:pt x="2148" y="877"/>
                  </a:cubicBezTo>
                  <a:cubicBezTo>
                    <a:pt x="2187" y="877"/>
                    <a:pt x="2146" y="834"/>
                    <a:pt x="2165" y="816"/>
                  </a:cubicBezTo>
                  <a:lnTo>
                    <a:pt x="2165" y="816"/>
                  </a:lnTo>
                  <a:cubicBezTo>
                    <a:pt x="2175" y="836"/>
                    <a:pt x="2195" y="886"/>
                    <a:pt x="2205" y="886"/>
                  </a:cubicBezTo>
                  <a:cubicBezTo>
                    <a:pt x="2145" y="805"/>
                    <a:pt x="2306" y="755"/>
                    <a:pt x="2266" y="715"/>
                  </a:cubicBezTo>
                  <a:cubicBezTo>
                    <a:pt x="2225" y="664"/>
                    <a:pt x="2215" y="604"/>
                    <a:pt x="2185" y="544"/>
                  </a:cubicBezTo>
                  <a:cubicBezTo>
                    <a:pt x="2205" y="534"/>
                    <a:pt x="2215" y="523"/>
                    <a:pt x="2225" y="514"/>
                  </a:cubicBezTo>
                  <a:cubicBezTo>
                    <a:pt x="2175" y="494"/>
                    <a:pt x="2114" y="463"/>
                    <a:pt x="2064" y="443"/>
                  </a:cubicBezTo>
                  <a:lnTo>
                    <a:pt x="1964" y="393"/>
                  </a:lnTo>
                  <a:lnTo>
                    <a:pt x="1964" y="383"/>
                  </a:lnTo>
                  <a:lnTo>
                    <a:pt x="1996" y="399"/>
                  </a:lnTo>
                  <a:lnTo>
                    <a:pt x="1996" y="399"/>
                  </a:lnTo>
                  <a:cubicBezTo>
                    <a:pt x="1953" y="373"/>
                    <a:pt x="1953" y="290"/>
                    <a:pt x="1943" y="252"/>
                  </a:cubicBezTo>
                  <a:cubicBezTo>
                    <a:pt x="1943" y="322"/>
                    <a:pt x="1923" y="342"/>
                    <a:pt x="1903" y="373"/>
                  </a:cubicBezTo>
                  <a:lnTo>
                    <a:pt x="1863" y="353"/>
                  </a:lnTo>
                  <a:cubicBezTo>
                    <a:pt x="1832" y="333"/>
                    <a:pt x="1802" y="322"/>
                    <a:pt x="1762" y="313"/>
                  </a:cubicBezTo>
                  <a:cubicBezTo>
                    <a:pt x="1772" y="292"/>
                    <a:pt x="1792" y="292"/>
                    <a:pt x="1802" y="292"/>
                  </a:cubicBezTo>
                  <a:cubicBezTo>
                    <a:pt x="1782" y="272"/>
                    <a:pt x="1742" y="252"/>
                    <a:pt x="1722" y="222"/>
                  </a:cubicBezTo>
                  <a:lnTo>
                    <a:pt x="1752" y="212"/>
                  </a:lnTo>
                  <a:lnTo>
                    <a:pt x="1762" y="212"/>
                  </a:lnTo>
                  <a:lnTo>
                    <a:pt x="1410" y="71"/>
                  </a:lnTo>
                  <a:lnTo>
                    <a:pt x="1410" y="71"/>
                  </a:lnTo>
                  <a:cubicBezTo>
                    <a:pt x="1369" y="111"/>
                    <a:pt x="1410" y="141"/>
                    <a:pt x="1430" y="181"/>
                  </a:cubicBezTo>
                  <a:cubicBezTo>
                    <a:pt x="1410" y="172"/>
                    <a:pt x="1389" y="172"/>
                    <a:pt x="1369" y="161"/>
                  </a:cubicBezTo>
                  <a:lnTo>
                    <a:pt x="1369" y="81"/>
                  </a:lnTo>
                  <a:cubicBezTo>
                    <a:pt x="1319" y="81"/>
                    <a:pt x="1339" y="51"/>
                    <a:pt x="1339" y="20"/>
                  </a:cubicBezTo>
                  <a:lnTo>
                    <a:pt x="1339" y="20"/>
                  </a:lnTo>
                  <a:lnTo>
                    <a:pt x="1347" y="23"/>
                  </a:lnTo>
                  <a:lnTo>
                    <a:pt x="1347" y="23"/>
                  </a:lnTo>
                  <a:lnTo>
                    <a:pt x="1339" y="20"/>
                  </a:lnTo>
                  <a:lnTo>
                    <a:pt x="1339" y="20"/>
                  </a:lnTo>
                  <a:cubicBezTo>
                    <a:pt x="1339" y="20"/>
                    <a:pt x="1339" y="20"/>
                    <a:pt x="1339" y="20"/>
                  </a:cubicBezTo>
                  <a:lnTo>
                    <a:pt x="1339" y="20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2150109" y="3080046"/>
              <a:ext cx="3795" cy="4720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0" y="1"/>
                  </a:moveTo>
                  <a:cubicBezTo>
                    <a:pt x="0" y="10"/>
                    <a:pt x="30" y="30"/>
                    <a:pt x="30" y="50"/>
                  </a:cubicBezTo>
                  <a:cubicBezTo>
                    <a:pt x="41" y="41"/>
                    <a:pt x="41" y="21"/>
                    <a:pt x="3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2244142" y="2957044"/>
              <a:ext cx="10366" cy="4720"/>
            </a:xfrm>
            <a:custGeom>
              <a:avLst/>
              <a:gdLst/>
              <a:ahLst/>
              <a:cxnLst/>
              <a:rect l="l" t="t" r="r" b="b"/>
              <a:pathLst>
                <a:path w="112" h="51" extrusionOk="0">
                  <a:moveTo>
                    <a:pt x="1" y="1"/>
                  </a:moveTo>
                  <a:cubicBezTo>
                    <a:pt x="11" y="10"/>
                    <a:pt x="21" y="10"/>
                    <a:pt x="41" y="21"/>
                  </a:cubicBezTo>
                  <a:cubicBezTo>
                    <a:pt x="31" y="16"/>
                    <a:pt x="21" y="13"/>
                    <a:pt x="15" y="13"/>
                  </a:cubicBezTo>
                  <a:cubicBezTo>
                    <a:pt x="8" y="13"/>
                    <a:pt x="6" y="16"/>
                    <a:pt x="11" y="21"/>
                  </a:cubicBezTo>
                  <a:cubicBezTo>
                    <a:pt x="11" y="21"/>
                    <a:pt x="41" y="21"/>
                    <a:pt x="61" y="31"/>
                  </a:cubicBezTo>
                  <a:cubicBezTo>
                    <a:pt x="72" y="31"/>
                    <a:pt x="92" y="41"/>
                    <a:pt x="112" y="51"/>
                  </a:cubicBezTo>
                  <a:cubicBezTo>
                    <a:pt x="112" y="41"/>
                    <a:pt x="101" y="41"/>
                    <a:pt x="101" y="41"/>
                  </a:cubicBezTo>
                  <a:cubicBezTo>
                    <a:pt x="72" y="31"/>
                    <a:pt x="41" y="10"/>
                    <a:pt x="1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2260061" y="2944919"/>
              <a:ext cx="82094" cy="36466"/>
            </a:xfrm>
            <a:custGeom>
              <a:avLst/>
              <a:gdLst/>
              <a:ahLst/>
              <a:cxnLst/>
              <a:rect l="l" t="t" r="r" b="b"/>
              <a:pathLst>
                <a:path w="887" h="394" extrusionOk="0">
                  <a:moveTo>
                    <a:pt x="38" y="132"/>
                  </a:moveTo>
                  <a:cubicBezTo>
                    <a:pt x="38" y="138"/>
                    <a:pt x="39" y="145"/>
                    <a:pt x="41" y="152"/>
                  </a:cubicBezTo>
                  <a:cubicBezTo>
                    <a:pt x="41" y="152"/>
                    <a:pt x="41" y="143"/>
                    <a:pt x="38" y="132"/>
                  </a:cubicBezTo>
                  <a:close/>
                  <a:moveTo>
                    <a:pt x="10" y="1"/>
                  </a:moveTo>
                  <a:cubicBezTo>
                    <a:pt x="0" y="21"/>
                    <a:pt x="0" y="51"/>
                    <a:pt x="10" y="71"/>
                  </a:cubicBezTo>
                  <a:lnTo>
                    <a:pt x="20" y="61"/>
                  </a:lnTo>
                  <a:cubicBezTo>
                    <a:pt x="20" y="61"/>
                    <a:pt x="30" y="81"/>
                    <a:pt x="30" y="112"/>
                  </a:cubicBezTo>
                  <a:cubicBezTo>
                    <a:pt x="34" y="119"/>
                    <a:pt x="36" y="126"/>
                    <a:pt x="38" y="132"/>
                  </a:cubicBezTo>
                  <a:lnTo>
                    <a:pt x="38" y="132"/>
                  </a:lnTo>
                  <a:cubicBezTo>
                    <a:pt x="36" y="98"/>
                    <a:pt x="50" y="65"/>
                    <a:pt x="50" y="31"/>
                  </a:cubicBezTo>
                  <a:lnTo>
                    <a:pt x="835" y="343"/>
                  </a:lnTo>
                  <a:cubicBezTo>
                    <a:pt x="835" y="373"/>
                    <a:pt x="846" y="394"/>
                    <a:pt x="876" y="394"/>
                  </a:cubicBezTo>
                  <a:cubicBezTo>
                    <a:pt x="876" y="383"/>
                    <a:pt x="886" y="363"/>
                    <a:pt x="886" y="353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2217210" y="2985920"/>
              <a:ext cx="3054" cy="3517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10" y="0"/>
                  </a:moveTo>
                  <a:lnTo>
                    <a:pt x="0" y="21"/>
                  </a:lnTo>
                  <a:cubicBezTo>
                    <a:pt x="7" y="21"/>
                    <a:pt x="27" y="38"/>
                    <a:pt x="31" y="38"/>
                  </a:cubicBezTo>
                  <a:cubicBezTo>
                    <a:pt x="33" y="38"/>
                    <a:pt x="33" y="36"/>
                    <a:pt x="30" y="3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2220912" y="3002672"/>
              <a:ext cx="1018" cy="379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0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10" y="3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2204160" y="3017573"/>
              <a:ext cx="2869" cy="7589"/>
            </a:xfrm>
            <a:custGeom>
              <a:avLst/>
              <a:gdLst/>
              <a:ahLst/>
              <a:cxnLst/>
              <a:rect l="l" t="t" r="r" b="b"/>
              <a:pathLst>
                <a:path w="31" h="82" extrusionOk="0">
                  <a:moveTo>
                    <a:pt x="0" y="1"/>
                  </a:moveTo>
                  <a:lnTo>
                    <a:pt x="10" y="31"/>
                  </a:lnTo>
                  <a:lnTo>
                    <a:pt x="0" y="31"/>
                  </a:lnTo>
                  <a:cubicBezTo>
                    <a:pt x="10" y="31"/>
                    <a:pt x="10" y="41"/>
                    <a:pt x="10" y="41"/>
                  </a:cubicBezTo>
                  <a:cubicBezTo>
                    <a:pt x="20" y="61"/>
                    <a:pt x="0" y="81"/>
                    <a:pt x="30" y="81"/>
                  </a:cubicBezTo>
                  <a:cubicBezTo>
                    <a:pt x="30" y="72"/>
                    <a:pt x="30" y="51"/>
                    <a:pt x="20" y="41"/>
                  </a:cubicBezTo>
                  <a:lnTo>
                    <a:pt x="30" y="4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2316796" y="3057648"/>
              <a:ext cx="58863" cy="92367"/>
            </a:xfrm>
            <a:custGeom>
              <a:avLst/>
              <a:gdLst/>
              <a:ahLst/>
              <a:cxnLst/>
              <a:rect l="l" t="t" r="r" b="b"/>
              <a:pathLst>
                <a:path w="636" h="998" extrusionOk="0">
                  <a:moveTo>
                    <a:pt x="374" y="152"/>
                  </a:moveTo>
                  <a:lnTo>
                    <a:pt x="374" y="162"/>
                  </a:lnTo>
                  <a:cubicBezTo>
                    <a:pt x="374" y="162"/>
                    <a:pt x="374" y="161"/>
                    <a:pt x="374" y="161"/>
                  </a:cubicBezTo>
                  <a:lnTo>
                    <a:pt x="374" y="161"/>
                  </a:lnTo>
                  <a:cubicBezTo>
                    <a:pt x="374" y="158"/>
                    <a:pt x="374" y="155"/>
                    <a:pt x="374" y="152"/>
                  </a:cubicBezTo>
                  <a:close/>
                  <a:moveTo>
                    <a:pt x="101" y="704"/>
                  </a:moveTo>
                  <a:cubicBezTo>
                    <a:pt x="98" y="704"/>
                    <a:pt x="95" y="704"/>
                    <a:pt x="92" y="706"/>
                  </a:cubicBezTo>
                  <a:lnTo>
                    <a:pt x="112" y="746"/>
                  </a:lnTo>
                  <a:cubicBezTo>
                    <a:pt x="112" y="737"/>
                    <a:pt x="120" y="704"/>
                    <a:pt x="101" y="704"/>
                  </a:cubicBezTo>
                  <a:close/>
                  <a:moveTo>
                    <a:pt x="434" y="1"/>
                  </a:moveTo>
                  <a:cubicBezTo>
                    <a:pt x="363" y="51"/>
                    <a:pt x="495" y="122"/>
                    <a:pt x="444" y="172"/>
                  </a:cubicBezTo>
                  <a:cubicBezTo>
                    <a:pt x="425" y="159"/>
                    <a:pt x="410" y="142"/>
                    <a:pt x="396" y="142"/>
                  </a:cubicBezTo>
                  <a:cubicBezTo>
                    <a:pt x="389" y="142"/>
                    <a:pt x="381" y="147"/>
                    <a:pt x="374" y="161"/>
                  </a:cubicBezTo>
                  <a:lnTo>
                    <a:pt x="374" y="161"/>
                  </a:lnTo>
                  <a:cubicBezTo>
                    <a:pt x="375" y="227"/>
                    <a:pt x="285" y="166"/>
                    <a:pt x="343" y="252"/>
                  </a:cubicBezTo>
                  <a:lnTo>
                    <a:pt x="303" y="222"/>
                  </a:lnTo>
                  <a:lnTo>
                    <a:pt x="303" y="222"/>
                  </a:lnTo>
                  <a:cubicBezTo>
                    <a:pt x="323" y="272"/>
                    <a:pt x="293" y="333"/>
                    <a:pt x="273" y="363"/>
                  </a:cubicBezTo>
                  <a:cubicBezTo>
                    <a:pt x="263" y="484"/>
                    <a:pt x="253" y="413"/>
                    <a:pt x="202" y="534"/>
                  </a:cubicBezTo>
                  <a:lnTo>
                    <a:pt x="182" y="453"/>
                  </a:lnTo>
                  <a:lnTo>
                    <a:pt x="182" y="453"/>
                  </a:lnTo>
                  <a:cubicBezTo>
                    <a:pt x="142" y="474"/>
                    <a:pt x="193" y="514"/>
                    <a:pt x="172" y="544"/>
                  </a:cubicBezTo>
                  <a:cubicBezTo>
                    <a:pt x="162" y="534"/>
                    <a:pt x="132" y="514"/>
                    <a:pt x="132" y="494"/>
                  </a:cubicBezTo>
                  <a:lnTo>
                    <a:pt x="132" y="574"/>
                  </a:lnTo>
                  <a:cubicBezTo>
                    <a:pt x="132" y="625"/>
                    <a:pt x="122" y="665"/>
                    <a:pt x="122" y="665"/>
                  </a:cubicBezTo>
                  <a:cubicBezTo>
                    <a:pt x="126" y="688"/>
                    <a:pt x="135" y="694"/>
                    <a:pt x="145" y="694"/>
                  </a:cubicBezTo>
                  <a:cubicBezTo>
                    <a:pt x="157" y="694"/>
                    <a:pt x="171" y="685"/>
                    <a:pt x="182" y="685"/>
                  </a:cubicBezTo>
                  <a:cubicBezTo>
                    <a:pt x="199" y="718"/>
                    <a:pt x="161" y="751"/>
                    <a:pt x="131" y="751"/>
                  </a:cubicBezTo>
                  <a:cubicBezTo>
                    <a:pt x="124" y="751"/>
                    <a:pt x="117" y="750"/>
                    <a:pt x="112" y="746"/>
                  </a:cubicBezTo>
                  <a:lnTo>
                    <a:pt x="112" y="746"/>
                  </a:lnTo>
                  <a:cubicBezTo>
                    <a:pt x="112" y="776"/>
                    <a:pt x="122" y="796"/>
                    <a:pt x="122" y="796"/>
                  </a:cubicBezTo>
                  <a:cubicBezTo>
                    <a:pt x="116" y="797"/>
                    <a:pt x="111" y="798"/>
                    <a:pt x="106" y="798"/>
                  </a:cubicBezTo>
                  <a:cubicBezTo>
                    <a:pt x="45" y="798"/>
                    <a:pt x="72" y="683"/>
                    <a:pt x="72" y="645"/>
                  </a:cubicBezTo>
                  <a:lnTo>
                    <a:pt x="72" y="645"/>
                  </a:lnTo>
                  <a:cubicBezTo>
                    <a:pt x="21" y="695"/>
                    <a:pt x="52" y="735"/>
                    <a:pt x="1" y="796"/>
                  </a:cubicBezTo>
                  <a:cubicBezTo>
                    <a:pt x="11" y="791"/>
                    <a:pt x="21" y="788"/>
                    <a:pt x="31" y="788"/>
                  </a:cubicBezTo>
                  <a:cubicBezTo>
                    <a:pt x="41" y="788"/>
                    <a:pt x="51" y="791"/>
                    <a:pt x="61" y="796"/>
                  </a:cubicBezTo>
                  <a:cubicBezTo>
                    <a:pt x="112" y="826"/>
                    <a:pt x="41" y="867"/>
                    <a:pt x="11" y="907"/>
                  </a:cubicBezTo>
                  <a:cubicBezTo>
                    <a:pt x="17" y="905"/>
                    <a:pt x="21" y="905"/>
                    <a:pt x="26" y="905"/>
                  </a:cubicBezTo>
                  <a:cubicBezTo>
                    <a:pt x="52" y="905"/>
                    <a:pt x="52" y="932"/>
                    <a:pt x="52" y="967"/>
                  </a:cubicBezTo>
                  <a:lnTo>
                    <a:pt x="52" y="977"/>
                  </a:lnTo>
                  <a:lnTo>
                    <a:pt x="52" y="987"/>
                  </a:lnTo>
                  <a:lnTo>
                    <a:pt x="61" y="987"/>
                  </a:lnTo>
                  <a:cubicBezTo>
                    <a:pt x="61" y="987"/>
                    <a:pt x="72" y="997"/>
                    <a:pt x="81" y="997"/>
                  </a:cubicBezTo>
                  <a:cubicBezTo>
                    <a:pt x="102" y="947"/>
                    <a:pt x="162" y="957"/>
                    <a:pt x="182" y="937"/>
                  </a:cubicBezTo>
                  <a:cubicBezTo>
                    <a:pt x="92" y="896"/>
                    <a:pt x="233" y="836"/>
                    <a:pt x="233" y="796"/>
                  </a:cubicBezTo>
                  <a:lnTo>
                    <a:pt x="242" y="755"/>
                  </a:lnTo>
                  <a:lnTo>
                    <a:pt x="253" y="735"/>
                  </a:lnTo>
                  <a:cubicBezTo>
                    <a:pt x="263" y="746"/>
                    <a:pt x="273" y="755"/>
                    <a:pt x="273" y="786"/>
                  </a:cubicBezTo>
                  <a:cubicBezTo>
                    <a:pt x="273" y="755"/>
                    <a:pt x="313" y="706"/>
                    <a:pt x="283" y="695"/>
                  </a:cubicBezTo>
                  <a:lnTo>
                    <a:pt x="323" y="635"/>
                  </a:lnTo>
                  <a:cubicBezTo>
                    <a:pt x="343" y="594"/>
                    <a:pt x="363" y="565"/>
                    <a:pt x="363" y="565"/>
                  </a:cubicBezTo>
                  <a:lnTo>
                    <a:pt x="383" y="565"/>
                  </a:lnTo>
                  <a:cubicBezTo>
                    <a:pt x="383" y="554"/>
                    <a:pt x="383" y="554"/>
                    <a:pt x="374" y="554"/>
                  </a:cubicBezTo>
                  <a:cubicBezTo>
                    <a:pt x="374" y="554"/>
                    <a:pt x="454" y="413"/>
                    <a:pt x="524" y="283"/>
                  </a:cubicBezTo>
                  <a:cubicBezTo>
                    <a:pt x="585" y="152"/>
                    <a:pt x="635" y="31"/>
                    <a:pt x="635" y="31"/>
                  </a:cubicBezTo>
                  <a:lnTo>
                    <a:pt x="635" y="31"/>
                  </a:lnTo>
                  <a:cubicBezTo>
                    <a:pt x="625" y="51"/>
                    <a:pt x="595" y="61"/>
                    <a:pt x="575" y="81"/>
                  </a:cubicBezTo>
                  <a:cubicBezTo>
                    <a:pt x="565" y="67"/>
                    <a:pt x="559" y="62"/>
                    <a:pt x="553" y="62"/>
                  </a:cubicBezTo>
                  <a:cubicBezTo>
                    <a:pt x="539" y="62"/>
                    <a:pt x="534" y="97"/>
                    <a:pt x="512" y="97"/>
                  </a:cubicBezTo>
                  <a:cubicBezTo>
                    <a:pt x="507" y="97"/>
                    <a:pt x="501" y="95"/>
                    <a:pt x="495" y="91"/>
                  </a:cubicBezTo>
                  <a:cubicBezTo>
                    <a:pt x="484" y="61"/>
                    <a:pt x="495" y="41"/>
                    <a:pt x="515" y="31"/>
                  </a:cubicBezTo>
                  <a:cubicBezTo>
                    <a:pt x="495" y="11"/>
                    <a:pt x="464" y="21"/>
                    <a:pt x="434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2375566" y="3057648"/>
              <a:ext cx="1944" cy="2869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1" y="1"/>
                  </a:moveTo>
                  <a:lnTo>
                    <a:pt x="0" y="31"/>
                  </a:lnTo>
                  <a:cubicBezTo>
                    <a:pt x="10" y="21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2309392" y="3148997"/>
              <a:ext cx="8515" cy="11291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51" y="0"/>
                  </a:moveTo>
                  <a:lnTo>
                    <a:pt x="0" y="61"/>
                  </a:lnTo>
                  <a:cubicBezTo>
                    <a:pt x="41" y="61"/>
                    <a:pt x="11" y="101"/>
                    <a:pt x="20" y="121"/>
                  </a:cubicBezTo>
                  <a:cubicBezTo>
                    <a:pt x="20" y="121"/>
                    <a:pt x="41" y="101"/>
                    <a:pt x="51" y="81"/>
                  </a:cubicBezTo>
                  <a:cubicBezTo>
                    <a:pt x="71" y="61"/>
                    <a:pt x="91" y="50"/>
                    <a:pt x="91" y="50"/>
                  </a:cubicBezTo>
                  <a:cubicBezTo>
                    <a:pt x="81" y="30"/>
                    <a:pt x="71" y="10"/>
                    <a:pt x="5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2317814" y="3148997"/>
              <a:ext cx="4720" cy="5090"/>
            </a:xfrm>
            <a:custGeom>
              <a:avLst/>
              <a:gdLst/>
              <a:ahLst/>
              <a:cxnLst/>
              <a:rect l="l" t="t" r="r" b="b"/>
              <a:pathLst>
                <a:path w="51" h="55" extrusionOk="0">
                  <a:moveTo>
                    <a:pt x="41" y="0"/>
                  </a:moveTo>
                  <a:lnTo>
                    <a:pt x="0" y="50"/>
                  </a:lnTo>
                  <a:cubicBezTo>
                    <a:pt x="7" y="50"/>
                    <a:pt x="18" y="55"/>
                    <a:pt x="31" y="55"/>
                  </a:cubicBezTo>
                  <a:cubicBezTo>
                    <a:pt x="37" y="55"/>
                    <a:pt x="44" y="54"/>
                    <a:pt x="50" y="50"/>
                  </a:cubicBez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2361591" y="3012945"/>
              <a:ext cx="27118" cy="48590"/>
            </a:xfrm>
            <a:custGeom>
              <a:avLst/>
              <a:gdLst/>
              <a:ahLst/>
              <a:cxnLst/>
              <a:rect l="l" t="t" r="r" b="b"/>
              <a:pathLst>
                <a:path w="293" h="525" extrusionOk="0">
                  <a:moveTo>
                    <a:pt x="212" y="303"/>
                  </a:moveTo>
                  <a:lnTo>
                    <a:pt x="212" y="312"/>
                  </a:lnTo>
                  <a:cubicBezTo>
                    <a:pt x="222" y="312"/>
                    <a:pt x="212" y="303"/>
                    <a:pt x="212" y="303"/>
                  </a:cubicBezTo>
                  <a:close/>
                  <a:moveTo>
                    <a:pt x="192" y="1"/>
                  </a:moveTo>
                  <a:cubicBezTo>
                    <a:pt x="174" y="44"/>
                    <a:pt x="119" y="94"/>
                    <a:pt x="143" y="127"/>
                  </a:cubicBezTo>
                  <a:lnTo>
                    <a:pt x="143" y="127"/>
                  </a:lnTo>
                  <a:cubicBezTo>
                    <a:pt x="143" y="127"/>
                    <a:pt x="142" y="127"/>
                    <a:pt x="142" y="127"/>
                  </a:cubicBezTo>
                  <a:cubicBezTo>
                    <a:pt x="138" y="127"/>
                    <a:pt x="134" y="128"/>
                    <a:pt x="131" y="131"/>
                  </a:cubicBezTo>
                  <a:lnTo>
                    <a:pt x="172" y="182"/>
                  </a:lnTo>
                  <a:lnTo>
                    <a:pt x="201" y="162"/>
                  </a:lnTo>
                  <a:lnTo>
                    <a:pt x="201" y="162"/>
                  </a:lnTo>
                  <a:cubicBezTo>
                    <a:pt x="242" y="212"/>
                    <a:pt x="192" y="303"/>
                    <a:pt x="141" y="312"/>
                  </a:cubicBezTo>
                  <a:cubicBezTo>
                    <a:pt x="151" y="242"/>
                    <a:pt x="71" y="242"/>
                    <a:pt x="141" y="182"/>
                  </a:cubicBezTo>
                  <a:cubicBezTo>
                    <a:pt x="121" y="182"/>
                    <a:pt x="91" y="182"/>
                    <a:pt x="91" y="162"/>
                  </a:cubicBezTo>
                  <a:cubicBezTo>
                    <a:pt x="71" y="262"/>
                    <a:pt x="0" y="323"/>
                    <a:pt x="20" y="453"/>
                  </a:cubicBezTo>
                  <a:cubicBezTo>
                    <a:pt x="35" y="442"/>
                    <a:pt x="45" y="437"/>
                    <a:pt x="52" y="437"/>
                  </a:cubicBezTo>
                  <a:cubicBezTo>
                    <a:pt x="83" y="437"/>
                    <a:pt x="54" y="524"/>
                    <a:pt x="111" y="524"/>
                  </a:cubicBezTo>
                  <a:lnTo>
                    <a:pt x="111" y="473"/>
                  </a:lnTo>
                  <a:lnTo>
                    <a:pt x="131" y="484"/>
                  </a:lnTo>
                  <a:lnTo>
                    <a:pt x="141" y="433"/>
                  </a:lnTo>
                  <a:cubicBezTo>
                    <a:pt x="111" y="424"/>
                    <a:pt x="101" y="433"/>
                    <a:pt x="71" y="413"/>
                  </a:cubicBezTo>
                  <a:cubicBezTo>
                    <a:pt x="86" y="391"/>
                    <a:pt x="96" y="385"/>
                    <a:pt x="107" y="385"/>
                  </a:cubicBezTo>
                  <a:cubicBezTo>
                    <a:pt x="119" y="385"/>
                    <a:pt x="130" y="392"/>
                    <a:pt x="147" y="392"/>
                  </a:cubicBezTo>
                  <a:cubicBezTo>
                    <a:pt x="157" y="392"/>
                    <a:pt x="168" y="390"/>
                    <a:pt x="181" y="383"/>
                  </a:cubicBezTo>
                  <a:lnTo>
                    <a:pt x="212" y="303"/>
                  </a:lnTo>
                  <a:lnTo>
                    <a:pt x="292" y="61"/>
                  </a:lnTo>
                  <a:cubicBezTo>
                    <a:pt x="282" y="1"/>
                    <a:pt x="222" y="51"/>
                    <a:pt x="19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1804427" y="3829996"/>
              <a:ext cx="1111" cy="2869"/>
            </a:xfrm>
            <a:custGeom>
              <a:avLst/>
              <a:gdLst/>
              <a:ahLst/>
              <a:cxnLst/>
              <a:rect l="l" t="t" r="r" b="b"/>
              <a:pathLst>
                <a:path w="12" h="31" extrusionOk="0">
                  <a:moveTo>
                    <a:pt x="1" y="0"/>
                  </a:moveTo>
                  <a:lnTo>
                    <a:pt x="1" y="20"/>
                  </a:lnTo>
                  <a:cubicBezTo>
                    <a:pt x="1" y="20"/>
                    <a:pt x="1" y="31"/>
                    <a:pt x="11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1783973" y="3863500"/>
              <a:ext cx="12217" cy="28043"/>
            </a:xfrm>
            <a:custGeom>
              <a:avLst/>
              <a:gdLst/>
              <a:ahLst/>
              <a:cxnLst/>
              <a:rect l="l" t="t" r="r" b="b"/>
              <a:pathLst>
                <a:path w="132" h="303" extrusionOk="0">
                  <a:moveTo>
                    <a:pt x="81" y="1"/>
                  </a:moveTo>
                  <a:cubicBezTo>
                    <a:pt x="11" y="11"/>
                    <a:pt x="20" y="51"/>
                    <a:pt x="20" y="92"/>
                  </a:cubicBezTo>
                  <a:cubicBezTo>
                    <a:pt x="20" y="101"/>
                    <a:pt x="11" y="112"/>
                    <a:pt x="11" y="122"/>
                  </a:cubicBezTo>
                  <a:lnTo>
                    <a:pt x="11" y="182"/>
                  </a:lnTo>
                  <a:cubicBezTo>
                    <a:pt x="0" y="222"/>
                    <a:pt x="0" y="253"/>
                    <a:pt x="0" y="253"/>
                  </a:cubicBezTo>
                  <a:lnTo>
                    <a:pt x="11" y="303"/>
                  </a:lnTo>
                  <a:cubicBezTo>
                    <a:pt x="11" y="303"/>
                    <a:pt x="31" y="273"/>
                    <a:pt x="40" y="242"/>
                  </a:cubicBezTo>
                  <a:cubicBezTo>
                    <a:pt x="51" y="213"/>
                    <a:pt x="71" y="192"/>
                    <a:pt x="71" y="192"/>
                  </a:cubicBezTo>
                  <a:cubicBezTo>
                    <a:pt x="71" y="197"/>
                    <a:pt x="72" y="198"/>
                    <a:pt x="75" y="198"/>
                  </a:cubicBezTo>
                  <a:cubicBezTo>
                    <a:pt x="79" y="198"/>
                    <a:pt x="87" y="194"/>
                    <a:pt x="94" y="194"/>
                  </a:cubicBezTo>
                  <a:cubicBezTo>
                    <a:pt x="101" y="194"/>
                    <a:pt x="107" y="198"/>
                    <a:pt x="111" y="213"/>
                  </a:cubicBezTo>
                  <a:cubicBezTo>
                    <a:pt x="111" y="202"/>
                    <a:pt x="131" y="162"/>
                    <a:pt x="121" y="162"/>
                  </a:cubicBezTo>
                  <a:lnTo>
                    <a:pt x="121" y="162"/>
                  </a:lnTo>
                  <a:lnTo>
                    <a:pt x="101" y="182"/>
                  </a:lnTo>
                  <a:cubicBezTo>
                    <a:pt x="91" y="92"/>
                    <a:pt x="51" y="101"/>
                    <a:pt x="8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1719650" y="3710697"/>
              <a:ext cx="1018" cy="1944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" y="1"/>
                  </a:moveTo>
                  <a:cubicBezTo>
                    <a:pt x="1" y="6"/>
                    <a:pt x="4" y="9"/>
                    <a:pt x="6" y="12"/>
                  </a:cubicBezTo>
                  <a:lnTo>
                    <a:pt x="6" y="12"/>
                  </a:lnTo>
                  <a:lnTo>
                    <a:pt x="1" y="1"/>
                  </a:lnTo>
                  <a:close/>
                  <a:moveTo>
                    <a:pt x="6" y="12"/>
                  </a:moveTo>
                  <a:lnTo>
                    <a:pt x="11" y="21"/>
                  </a:lnTo>
                  <a:cubicBezTo>
                    <a:pt x="11" y="16"/>
                    <a:pt x="8" y="14"/>
                    <a:pt x="6" y="12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1720575" y="3712640"/>
              <a:ext cx="1111" cy="1018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" y="10"/>
                  </a:lnTo>
                  <a:lnTo>
                    <a:pt x="1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1714097" y="3766598"/>
              <a:ext cx="1018" cy="833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" y="1"/>
                  </a:moveTo>
                  <a:cubicBezTo>
                    <a:pt x="5" y="6"/>
                    <a:pt x="8" y="9"/>
                    <a:pt x="9" y="9"/>
                  </a:cubicBezTo>
                  <a:cubicBezTo>
                    <a:pt x="10" y="9"/>
                    <a:pt x="10" y="6"/>
                    <a:pt x="1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1650791" y="3828145"/>
              <a:ext cx="2777" cy="2869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30" y="31"/>
                  </a:moveTo>
                  <a:lnTo>
                    <a:pt x="3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1726128" y="3700516"/>
              <a:ext cx="6664" cy="2869"/>
            </a:xfrm>
            <a:custGeom>
              <a:avLst/>
              <a:gdLst/>
              <a:ahLst/>
              <a:cxnLst/>
              <a:rect l="l" t="t" r="r" b="b"/>
              <a:pathLst>
                <a:path w="72" h="31" extrusionOk="0">
                  <a:moveTo>
                    <a:pt x="1" y="1"/>
                  </a:moveTo>
                  <a:cubicBezTo>
                    <a:pt x="1" y="1"/>
                    <a:pt x="1" y="10"/>
                    <a:pt x="11" y="10"/>
                  </a:cubicBezTo>
                  <a:cubicBezTo>
                    <a:pt x="21" y="21"/>
                    <a:pt x="41" y="21"/>
                    <a:pt x="52" y="30"/>
                  </a:cubicBezTo>
                  <a:lnTo>
                    <a:pt x="72" y="30"/>
                  </a:lnTo>
                  <a:cubicBezTo>
                    <a:pt x="52" y="21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1738345" y="3703292"/>
              <a:ext cx="3795" cy="1944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0" y="0"/>
                  </a:moveTo>
                  <a:lnTo>
                    <a:pt x="0" y="11"/>
                  </a:lnTo>
                  <a:cubicBezTo>
                    <a:pt x="9" y="11"/>
                    <a:pt x="17" y="18"/>
                    <a:pt x="33" y="20"/>
                  </a:cubicBezTo>
                  <a:lnTo>
                    <a:pt x="33" y="20"/>
                  </a:lnTo>
                  <a:cubicBezTo>
                    <a:pt x="30" y="19"/>
                    <a:pt x="30" y="17"/>
                    <a:pt x="30" y="11"/>
                  </a:cubicBezTo>
                  <a:cubicBezTo>
                    <a:pt x="20" y="11"/>
                    <a:pt x="10" y="11"/>
                    <a:pt x="0" y="0"/>
                  </a:cubicBezTo>
                  <a:close/>
                  <a:moveTo>
                    <a:pt x="33" y="20"/>
                  </a:moveTo>
                  <a:cubicBezTo>
                    <a:pt x="34" y="20"/>
                    <a:pt x="37" y="20"/>
                    <a:pt x="41" y="20"/>
                  </a:cubicBezTo>
                  <a:cubicBezTo>
                    <a:pt x="38" y="20"/>
                    <a:pt x="35" y="20"/>
                    <a:pt x="33" y="2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1646071" y="3824351"/>
              <a:ext cx="1018" cy="2036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1"/>
                  </a:moveTo>
                  <a:cubicBezTo>
                    <a:pt x="0" y="11"/>
                    <a:pt x="11" y="11"/>
                    <a:pt x="11" y="21"/>
                  </a:cubicBezTo>
                  <a:lnTo>
                    <a:pt x="11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1625524" y="3679044"/>
              <a:ext cx="270346" cy="238600"/>
            </a:xfrm>
            <a:custGeom>
              <a:avLst/>
              <a:gdLst/>
              <a:ahLst/>
              <a:cxnLst/>
              <a:rect l="l" t="t" r="r" b="b"/>
              <a:pathLst>
                <a:path w="2921" h="2578" extrusionOk="0">
                  <a:moveTo>
                    <a:pt x="1421" y="142"/>
                  </a:moveTo>
                  <a:lnTo>
                    <a:pt x="1611" y="222"/>
                  </a:lnTo>
                  <a:cubicBezTo>
                    <a:pt x="1611" y="233"/>
                    <a:pt x="1602" y="233"/>
                    <a:pt x="1602" y="233"/>
                  </a:cubicBezTo>
                  <a:lnTo>
                    <a:pt x="1450" y="162"/>
                  </a:lnTo>
                  <a:lnTo>
                    <a:pt x="1450" y="162"/>
                  </a:lnTo>
                  <a:cubicBezTo>
                    <a:pt x="1461" y="182"/>
                    <a:pt x="1461" y="192"/>
                    <a:pt x="1461" y="202"/>
                  </a:cubicBezTo>
                  <a:cubicBezTo>
                    <a:pt x="1455" y="214"/>
                    <a:pt x="1445" y="219"/>
                    <a:pt x="1434" y="219"/>
                  </a:cubicBezTo>
                  <a:cubicBezTo>
                    <a:pt x="1427" y="219"/>
                    <a:pt x="1418" y="216"/>
                    <a:pt x="1410" y="212"/>
                  </a:cubicBezTo>
                  <a:cubicBezTo>
                    <a:pt x="1461" y="182"/>
                    <a:pt x="1421" y="162"/>
                    <a:pt x="1421" y="142"/>
                  </a:cubicBezTo>
                  <a:close/>
                  <a:moveTo>
                    <a:pt x="2065" y="242"/>
                  </a:moveTo>
                  <a:lnTo>
                    <a:pt x="2054" y="253"/>
                  </a:lnTo>
                  <a:cubicBezTo>
                    <a:pt x="2065" y="253"/>
                    <a:pt x="2065" y="242"/>
                    <a:pt x="2065" y="242"/>
                  </a:cubicBezTo>
                  <a:close/>
                  <a:moveTo>
                    <a:pt x="1591" y="262"/>
                  </a:moveTo>
                  <a:lnTo>
                    <a:pt x="1602" y="273"/>
                  </a:lnTo>
                  <a:cubicBezTo>
                    <a:pt x="1591" y="282"/>
                    <a:pt x="1582" y="282"/>
                    <a:pt x="1571" y="282"/>
                  </a:cubicBezTo>
                  <a:cubicBezTo>
                    <a:pt x="1582" y="282"/>
                    <a:pt x="1582" y="273"/>
                    <a:pt x="1591" y="262"/>
                  </a:cubicBezTo>
                  <a:close/>
                  <a:moveTo>
                    <a:pt x="1873" y="222"/>
                  </a:moveTo>
                  <a:lnTo>
                    <a:pt x="1873" y="222"/>
                  </a:lnTo>
                  <a:cubicBezTo>
                    <a:pt x="1884" y="253"/>
                    <a:pt x="1873" y="282"/>
                    <a:pt x="1863" y="303"/>
                  </a:cubicBezTo>
                  <a:cubicBezTo>
                    <a:pt x="1853" y="293"/>
                    <a:pt x="1843" y="282"/>
                    <a:pt x="1833" y="282"/>
                  </a:cubicBezTo>
                  <a:cubicBezTo>
                    <a:pt x="1833" y="293"/>
                    <a:pt x="1823" y="293"/>
                    <a:pt x="1823" y="303"/>
                  </a:cubicBezTo>
                  <a:lnTo>
                    <a:pt x="1823" y="313"/>
                  </a:lnTo>
                  <a:lnTo>
                    <a:pt x="1813" y="303"/>
                  </a:lnTo>
                  <a:lnTo>
                    <a:pt x="1823" y="303"/>
                  </a:lnTo>
                  <a:cubicBezTo>
                    <a:pt x="1813" y="293"/>
                    <a:pt x="1803" y="293"/>
                    <a:pt x="1793" y="282"/>
                  </a:cubicBezTo>
                  <a:cubicBezTo>
                    <a:pt x="1823" y="262"/>
                    <a:pt x="1853" y="242"/>
                    <a:pt x="1873" y="222"/>
                  </a:cubicBezTo>
                  <a:close/>
                  <a:moveTo>
                    <a:pt x="1813" y="313"/>
                  </a:moveTo>
                  <a:lnTo>
                    <a:pt x="1853" y="333"/>
                  </a:lnTo>
                  <a:lnTo>
                    <a:pt x="1843" y="343"/>
                  </a:lnTo>
                  <a:lnTo>
                    <a:pt x="1803" y="323"/>
                  </a:lnTo>
                  <a:cubicBezTo>
                    <a:pt x="1813" y="323"/>
                    <a:pt x="1813" y="323"/>
                    <a:pt x="1813" y="313"/>
                  </a:cubicBezTo>
                  <a:close/>
                  <a:moveTo>
                    <a:pt x="1863" y="343"/>
                  </a:moveTo>
                  <a:lnTo>
                    <a:pt x="1873" y="353"/>
                  </a:lnTo>
                  <a:lnTo>
                    <a:pt x="1853" y="343"/>
                  </a:lnTo>
                  <a:close/>
                  <a:moveTo>
                    <a:pt x="1981" y="396"/>
                  </a:moveTo>
                  <a:lnTo>
                    <a:pt x="2004" y="403"/>
                  </a:lnTo>
                  <a:lnTo>
                    <a:pt x="2004" y="414"/>
                  </a:lnTo>
                  <a:lnTo>
                    <a:pt x="1984" y="403"/>
                  </a:lnTo>
                  <a:cubicBezTo>
                    <a:pt x="1984" y="403"/>
                    <a:pt x="1984" y="399"/>
                    <a:pt x="1981" y="396"/>
                  </a:cubicBezTo>
                  <a:close/>
                  <a:moveTo>
                    <a:pt x="1803" y="363"/>
                  </a:moveTo>
                  <a:lnTo>
                    <a:pt x="1823" y="373"/>
                  </a:lnTo>
                  <a:lnTo>
                    <a:pt x="1904" y="403"/>
                  </a:lnTo>
                  <a:lnTo>
                    <a:pt x="1904" y="414"/>
                  </a:lnTo>
                  <a:cubicBezTo>
                    <a:pt x="1899" y="398"/>
                    <a:pt x="1883" y="398"/>
                    <a:pt x="1867" y="398"/>
                  </a:cubicBezTo>
                  <a:cubicBezTo>
                    <a:pt x="1851" y="398"/>
                    <a:pt x="1833" y="398"/>
                    <a:pt x="1823" y="383"/>
                  </a:cubicBezTo>
                  <a:cubicBezTo>
                    <a:pt x="1813" y="394"/>
                    <a:pt x="1793" y="414"/>
                    <a:pt x="1793" y="434"/>
                  </a:cubicBezTo>
                  <a:cubicBezTo>
                    <a:pt x="1783" y="434"/>
                    <a:pt x="1772" y="434"/>
                    <a:pt x="1772" y="423"/>
                  </a:cubicBezTo>
                  <a:cubicBezTo>
                    <a:pt x="1783" y="403"/>
                    <a:pt x="1793" y="394"/>
                    <a:pt x="1793" y="373"/>
                  </a:cubicBezTo>
                  <a:lnTo>
                    <a:pt x="1803" y="383"/>
                  </a:lnTo>
                  <a:lnTo>
                    <a:pt x="1803" y="363"/>
                  </a:lnTo>
                  <a:close/>
                  <a:moveTo>
                    <a:pt x="1772" y="444"/>
                  </a:moveTo>
                  <a:cubicBezTo>
                    <a:pt x="1772" y="454"/>
                    <a:pt x="1772" y="464"/>
                    <a:pt x="1783" y="464"/>
                  </a:cubicBezTo>
                  <a:lnTo>
                    <a:pt x="1783" y="484"/>
                  </a:lnTo>
                  <a:cubicBezTo>
                    <a:pt x="1772" y="484"/>
                    <a:pt x="1763" y="474"/>
                    <a:pt x="1752" y="474"/>
                  </a:cubicBezTo>
                  <a:cubicBezTo>
                    <a:pt x="1752" y="464"/>
                    <a:pt x="1763" y="454"/>
                    <a:pt x="1763" y="454"/>
                  </a:cubicBezTo>
                  <a:cubicBezTo>
                    <a:pt x="1763" y="454"/>
                    <a:pt x="1763" y="444"/>
                    <a:pt x="1772" y="444"/>
                  </a:cubicBezTo>
                  <a:close/>
                  <a:moveTo>
                    <a:pt x="2045" y="423"/>
                  </a:moveTo>
                  <a:lnTo>
                    <a:pt x="2145" y="464"/>
                  </a:lnTo>
                  <a:cubicBezTo>
                    <a:pt x="2135" y="474"/>
                    <a:pt x="2125" y="484"/>
                    <a:pt x="2115" y="484"/>
                  </a:cubicBezTo>
                  <a:cubicBezTo>
                    <a:pt x="2105" y="474"/>
                    <a:pt x="2105" y="464"/>
                    <a:pt x="2105" y="454"/>
                  </a:cubicBezTo>
                  <a:lnTo>
                    <a:pt x="2065" y="444"/>
                  </a:lnTo>
                  <a:lnTo>
                    <a:pt x="2045" y="423"/>
                  </a:lnTo>
                  <a:close/>
                  <a:moveTo>
                    <a:pt x="2402" y="484"/>
                  </a:moveTo>
                  <a:lnTo>
                    <a:pt x="2402" y="484"/>
                  </a:lnTo>
                  <a:lnTo>
                    <a:pt x="2402" y="484"/>
                  </a:lnTo>
                  <a:close/>
                  <a:moveTo>
                    <a:pt x="1732" y="494"/>
                  </a:moveTo>
                  <a:lnTo>
                    <a:pt x="1743" y="504"/>
                  </a:lnTo>
                  <a:lnTo>
                    <a:pt x="1745" y="507"/>
                  </a:lnTo>
                  <a:lnTo>
                    <a:pt x="1745" y="507"/>
                  </a:lnTo>
                  <a:cubicBezTo>
                    <a:pt x="1740" y="505"/>
                    <a:pt x="1736" y="504"/>
                    <a:pt x="1732" y="504"/>
                  </a:cubicBezTo>
                  <a:cubicBezTo>
                    <a:pt x="1732" y="504"/>
                    <a:pt x="1723" y="504"/>
                    <a:pt x="1723" y="494"/>
                  </a:cubicBezTo>
                  <a:lnTo>
                    <a:pt x="1723" y="494"/>
                  </a:lnTo>
                  <a:cubicBezTo>
                    <a:pt x="1723" y="494"/>
                    <a:pt x="1732" y="494"/>
                    <a:pt x="1732" y="504"/>
                  </a:cubicBezTo>
                  <a:lnTo>
                    <a:pt x="1732" y="494"/>
                  </a:lnTo>
                  <a:close/>
                  <a:moveTo>
                    <a:pt x="1752" y="504"/>
                  </a:moveTo>
                  <a:cubicBezTo>
                    <a:pt x="1763" y="504"/>
                    <a:pt x="1772" y="514"/>
                    <a:pt x="1783" y="514"/>
                  </a:cubicBezTo>
                  <a:lnTo>
                    <a:pt x="1772" y="514"/>
                  </a:lnTo>
                  <a:cubicBezTo>
                    <a:pt x="1768" y="514"/>
                    <a:pt x="1760" y="512"/>
                    <a:pt x="1752" y="509"/>
                  </a:cubicBezTo>
                  <a:lnTo>
                    <a:pt x="1752" y="509"/>
                  </a:lnTo>
                  <a:lnTo>
                    <a:pt x="1752" y="504"/>
                  </a:lnTo>
                  <a:close/>
                  <a:moveTo>
                    <a:pt x="1853" y="514"/>
                  </a:moveTo>
                  <a:cubicBezTo>
                    <a:pt x="1863" y="514"/>
                    <a:pt x="1873" y="514"/>
                    <a:pt x="1873" y="524"/>
                  </a:cubicBezTo>
                  <a:cubicBezTo>
                    <a:pt x="1863" y="524"/>
                    <a:pt x="1853" y="514"/>
                    <a:pt x="1853" y="514"/>
                  </a:cubicBezTo>
                  <a:close/>
                  <a:moveTo>
                    <a:pt x="1189" y="454"/>
                  </a:moveTo>
                  <a:cubicBezTo>
                    <a:pt x="1189" y="474"/>
                    <a:pt x="1199" y="504"/>
                    <a:pt x="1199" y="535"/>
                  </a:cubicBezTo>
                  <a:cubicBezTo>
                    <a:pt x="1179" y="504"/>
                    <a:pt x="1179" y="474"/>
                    <a:pt x="1189" y="454"/>
                  </a:cubicBezTo>
                  <a:close/>
                  <a:moveTo>
                    <a:pt x="1732" y="524"/>
                  </a:moveTo>
                  <a:cubicBezTo>
                    <a:pt x="1743" y="524"/>
                    <a:pt x="1752" y="535"/>
                    <a:pt x="1763" y="535"/>
                  </a:cubicBezTo>
                  <a:cubicBezTo>
                    <a:pt x="1763" y="535"/>
                    <a:pt x="1752" y="535"/>
                    <a:pt x="1752" y="544"/>
                  </a:cubicBezTo>
                  <a:lnTo>
                    <a:pt x="1732" y="524"/>
                  </a:lnTo>
                  <a:close/>
                  <a:moveTo>
                    <a:pt x="1833" y="535"/>
                  </a:moveTo>
                  <a:cubicBezTo>
                    <a:pt x="1843" y="544"/>
                    <a:pt x="1853" y="544"/>
                    <a:pt x="1853" y="544"/>
                  </a:cubicBezTo>
                  <a:lnTo>
                    <a:pt x="1853" y="554"/>
                  </a:lnTo>
                  <a:lnTo>
                    <a:pt x="1853" y="554"/>
                  </a:lnTo>
                  <a:cubicBezTo>
                    <a:pt x="1846" y="553"/>
                    <a:pt x="1840" y="551"/>
                    <a:pt x="1833" y="544"/>
                  </a:cubicBezTo>
                  <a:lnTo>
                    <a:pt x="1833" y="535"/>
                  </a:lnTo>
                  <a:close/>
                  <a:moveTo>
                    <a:pt x="1974" y="454"/>
                  </a:moveTo>
                  <a:cubicBezTo>
                    <a:pt x="1984" y="464"/>
                    <a:pt x="1984" y="474"/>
                    <a:pt x="2004" y="484"/>
                  </a:cubicBezTo>
                  <a:cubicBezTo>
                    <a:pt x="1984" y="514"/>
                    <a:pt x="1974" y="535"/>
                    <a:pt x="1954" y="564"/>
                  </a:cubicBezTo>
                  <a:cubicBezTo>
                    <a:pt x="1944" y="555"/>
                    <a:pt x="1934" y="555"/>
                    <a:pt x="1924" y="555"/>
                  </a:cubicBezTo>
                  <a:cubicBezTo>
                    <a:pt x="1934" y="535"/>
                    <a:pt x="1954" y="514"/>
                    <a:pt x="1964" y="504"/>
                  </a:cubicBezTo>
                  <a:lnTo>
                    <a:pt x="1944" y="484"/>
                  </a:lnTo>
                  <a:lnTo>
                    <a:pt x="1974" y="454"/>
                  </a:lnTo>
                  <a:close/>
                  <a:moveTo>
                    <a:pt x="1078" y="544"/>
                  </a:moveTo>
                  <a:lnTo>
                    <a:pt x="1078" y="575"/>
                  </a:lnTo>
                  <a:cubicBezTo>
                    <a:pt x="1073" y="570"/>
                    <a:pt x="1068" y="567"/>
                    <a:pt x="1063" y="567"/>
                  </a:cubicBezTo>
                  <a:cubicBezTo>
                    <a:pt x="1058" y="567"/>
                    <a:pt x="1053" y="570"/>
                    <a:pt x="1048" y="575"/>
                  </a:cubicBezTo>
                  <a:cubicBezTo>
                    <a:pt x="1058" y="555"/>
                    <a:pt x="1068" y="544"/>
                    <a:pt x="1078" y="544"/>
                  </a:cubicBezTo>
                  <a:close/>
                  <a:moveTo>
                    <a:pt x="1924" y="575"/>
                  </a:moveTo>
                  <a:lnTo>
                    <a:pt x="1934" y="584"/>
                  </a:lnTo>
                  <a:lnTo>
                    <a:pt x="1934" y="595"/>
                  </a:lnTo>
                  <a:lnTo>
                    <a:pt x="1924" y="584"/>
                  </a:lnTo>
                  <a:lnTo>
                    <a:pt x="1924" y="575"/>
                  </a:lnTo>
                  <a:close/>
                  <a:moveTo>
                    <a:pt x="1078" y="514"/>
                  </a:moveTo>
                  <a:cubicBezTo>
                    <a:pt x="1108" y="514"/>
                    <a:pt x="1159" y="524"/>
                    <a:pt x="1199" y="544"/>
                  </a:cubicBezTo>
                  <a:cubicBezTo>
                    <a:pt x="1199" y="564"/>
                    <a:pt x="1189" y="584"/>
                    <a:pt x="1169" y="605"/>
                  </a:cubicBezTo>
                  <a:cubicBezTo>
                    <a:pt x="1159" y="605"/>
                    <a:pt x="1139" y="595"/>
                    <a:pt x="1119" y="584"/>
                  </a:cubicBezTo>
                  <a:cubicBezTo>
                    <a:pt x="1098" y="575"/>
                    <a:pt x="1098" y="564"/>
                    <a:pt x="1078" y="514"/>
                  </a:cubicBezTo>
                  <a:close/>
                  <a:moveTo>
                    <a:pt x="1893" y="595"/>
                  </a:moveTo>
                  <a:cubicBezTo>
                    <a:pt x="1904" y="605"/>
                    <a:pt x="1913" y="605"/>
                    <a:pt x="1924" y="605"/>
                  </a:cubicBezTo>
                  <a:cubicBezTo>
                    <a:pt x="1924" y="615"/>
                    <a:pt x="1913" y="615"/>
                    <a:pt x="1913" y="615"/>
                  </a:cubicBezTo>
                  <a:cubicBezTo>
                    <a:pt x="1904" y="615"/>
                    <a:pt x="1893" y="605"/>
                    <a:pt x="1884" y="605"/>
                  </a:cubicBezTo>
                  <a:lnTo>
                    <a:pt x="1893" y="595"/>
                  </a:lnTo>
                  <a:close/>
                  <a:moveTo>
                    <a:pt x="967" y="645"/>
                  </a:moveTo>
                  <a:lnTo>
                    <a:pt x="958" y="665"/>
                  </a:lnTo>
                  <a:lnTo>
                    <a:pt x="947" y="655"/>
                  </a:lnTo>
                  <a:cubicBezTo>
                    <a:pt x="958" y="655"/>
                    <a:pt x="958" y="655"/>
                    <a:pt x="967" y="645"/>
                  </a:cubicBezTo>
                  <a:close/>
                  <a:moveTo>
                    <a:pt x="1732" y="524"/>
                  </a:moveTo>
                  <a:lnTo>
                    <a:pt x="1732" y="575"/>
                  </a:lnTo>
                  <a:lnTo>
                    <a:pt x="1732" y="584"/>
                  </a:lnTo>
                  <a:cubicBezTo>
                    <a:pt x="1723" y="584"/>
                    <a:pt x="1723" y="595"/>
                    <a:pt x="1712" y="595"/>
                  </a:cubicBezTo>
                  <a:cubicBezTo>
                    <a:pt x="1723" y="595"/>
                    <a:pt x="1723" y="605"/>
                    <a:pt x="1732" y="615"/>
                  </a:cubicBezTo>
                  <a:lnTo>
                    <a:pt x="1723" y="625"/>
                  </a:lnTo>
                  <a:lnTo>
                    <a:pt x="1732" y="625"/>
                  </a:lnTo>
                  <a:cubicBezTo>
                    <a:pt x="1732" y="645"/>
                    <a:pt x="1732" y="655"/>
                    <a:pt x="1723" y="665"/>
                  </a:cubicBezTo>
                  <a:lnTo>
                    <a:pt x="1672" y="665"/>
                  </a:lnTo>
                  <a:cubicBezTo>
                    <a:pt x="1672" y="635"/>
                    <a:pt x="1672" y="595"/>
                    <a:pt x="1662" y="564"/>
                  </a:cubicBezTo>
                  <a:cubicBezTo>
                    <a:pt x="1672" y="564"/>
                    <a:pt x="1672" y="564"/>
                    <a:pt x="1672" y="555"/>
                  </a:cubicBezTo>
                  <a:lnTo>
                    <a:pt x="1672" y="575"/>
                  </a:lnTo>
                  <a:cubicBezTo>
                    <a:pt x="1672" y="524"/>
                    <a:pt x="1712" y="535"/>
                    <a:pt x="1723" y="524"/>
                  </a:cubicBezTo>
                  <a:close/>
                  <a:moveTo>
                    <a:pt x="1028" y="595"/>
                  </a:moveTo>
                  <a:lnTo>
                    <a:pt x="1038" y="625"/>
                  </a:lnTo>
                  <a:cubicBezTo>
                    <a:pt x="1038" y="625"/>
                    <a:pt x="1028" y="635"/>
                    <a:pt x="1038" y="645"/>
                  </a:cubicBezTo>
                  <a:cubicBezTo>
                    <a:pt x="1028" y="655"/>
                    <a:pt x="1028" y="655"/>
                    <a:pt x="1028" y="665"/>
                  </a:cubicBezTo>
                  <a:lnTo>
                    <a:pt x="998" y="696"/>
                  </a:lnTo>
                  <a:cubicBezTo>
                    <a:pt x="967" y="675"/>
                    <a:pt x="987" y="665"/>
                    <a:pt x="998" y="645"/>
                  </a:cubicBezTo>
                  <a:cubicBezTo>
                    <a:pt x="1007" y="635"/>
                    <a:pt x="1018" y="615"/>
                    <a:pt x="998" y="605"/>
                  </a:cubicBezTo>
                  <a:cubicBezTo>
                    <a:pt x="1007" y="605"/>
                    <a:pt x="1018" y="605"/>
                    <a:pt x="1028" y="595"/>
                  </a:cubicBezTo>
                  <a:close/>
                  <a:moveTo>
                    <a:pt x="947" y="665"/>
                  </a:moveTo>
                  <a:cubicBezTo>
                    <a:pt x="947" y="685"/>
                    <a:pt x="937" y="696"/>
                    <a:pt x="917" y="705"/>
                  </a:cubicBezTo>
                  <a:lnTo>
                    <a:pt x="907" y="716"/>
                  </a:lnTo>
                  <a:cubicBezTo>
                    <a:pt x="897" y="705"/>
                    <a:pt x="897" y="705"/>
                    <a:pt x="897" y="696"/>
                  </a:cubicBezTo>
                  <a:lnTo>
                    <a:pt x="887" y="705"/>
                  </a:lnTo>
                  <a:lnTo>
                    <a:pt x="877" y="705"/>
                  </a:lnTo>
                  <a:cubicBezTo>
                    <a:pt x="877" y="705"/>
                    <a:pt x="887" y="696"/>
                    <a:pt x="897" y="696"/>
                  </a:cubicBezTo>
                  <a:cubicBezTo>
                    <a:pt x="917" y="685"/>
                    <a:pt x="927" y="675"/>
                    <a:pt x="947" y="665"/>
                  </a:cubicBezTo>
                  <a:close/>
                  <a:moveTo>
                    <a:pt x="998" y="725"/>
                  </a:moveTo>
                  <a:cubicBezTo>
                    <a:pt x="987" y="736"/>
                    <a:pt x="987" y="746"/>
                    <a:pt x="978" y="746"/>
                  </a:cubicBezTo>
                  <a:cubicBezTo>
                    <a:pt x="967" y="725"/>
                    <a:pt x="978" y="725"/>
                    <a:pt x="987" y="725"/>
                  </a:cubicBezTo>
                  <a:close/>
                  <a:moveTo>
                    <a:pt x="887" y="736"/>
                  </a:moveTo>
                  <a:cubicBezTo>
                    <a:pt x="887" y="746"/>
                    <a:pt x="897" y="756"/>
                    <a:pt x="897" y="756"/>
                  </a:cubicBezTo>
                  <a:cubicBezTo>
                    <a:pt x="887" y="756"/>
                    <a:pt x="877" y="766"/>
                    <a:pt x="867" y="766"/>
                  </a:cubicBezTo>
                  <a:cubicBezTo>
                    <a:pt x="867" y="746"/>
                    <a:pt x="877" y="746"/>
                    <a:pt x="887" y="736"/>
                  </a:cubicBezTo>
                  <a:close/>
                  <a:moveTo>
                    <a:pt x="2362" y="524"/>
                  </a:moveTo>
                  <a:lnTo>
                    <a:pt x="2628" y="777"/>
                  </a:lnTo>
                  <a:lnTo>
                    <a:pt x="2628" y="777"/>
                  </a:lnTo>
                  <a:cubicBezTo>
                    <a:pt x="2628" y="777"/>
                    <a:pt x="2628" y="776"/>
                    <a:pt x="2629" y="776"/>
                  </a:cubicBezTo>
                  <a:lnTo>
                    <a:pt x="2362" y="524"/>
                  </a:lnTo>
                  <a:close/>
                  <a:moveTo>
                    <a:pt x="907" y="766"/>
                  </a:moveTo>
                  <a:cubicBezTo>
                    <a:pt x="927" y="786"/>
                    <a:pt x="958" y="806"/>
                    <a:pt x="937" y="846"/>
                  </a:cubicBezTo>
                  <a:lnTo>
                    <a:pt x="927" y="846"/>
                  </a:lnTo>
                  <a:lnTo>
                    <a:pt x="927" y="857"/>
                  </a:lnTo>
                  <a:lnTo>
                    <a:pt x="867" y="816"/>
                  </a:lnTo>
                  <a:cubicBezTo>
                    <a:pt x="867" y="837"/>
                    <a:pt x="867" y="837"/>
                    <a:pt x="857" y="846"/>
                  </a:cubicBezTo>
                  <a:cubicBezTo>
                    <a:pt x="846" y="837"/>
                    <a:pt x="837" y="816"/>
                    <a:pt x="846" y="796"/>
                  </a:cubicBezTo>
                  <a:lnTo>
                    <a:pt x="907" y="776"/>
                  </a:lnTo>
                  <a:lnTo>
                    <a:pt x="907" y="766"/>
                  </a:lnTo>
                  <a:close/>
                  <a:moveTo>
                    <a:pt x="726" y="886"/>
                  </a:moveTo>
                  <a:cubicBezTo>
                    <a:pt x="726" y="907"/>
                    <a:pt x="736" y="917"/>
                    <a:pt x="736" y="927"/>
                  </a:cubicBezTo>
                  <a:cubicBezTo>
                    <a:pt x="726" y="927"/>
                    <a:pt x="726" y="917"/>
                    <a:pt x="716" y="907"/>
                  </a:cubicBezTo>
                  <a:lnTo>
                    <a:pt x="726" y="886"/>
                  </a:lnTo>
                  <a:close/>
                  <a:moveTo>
                    <a:pt x="696" y="927"/>
                  </a:moveTo>
                  <a:lnTo>
                    <a:pt x="696" y="937"/>
                  </a:lnTo>
                  <a:lnTo>
                    <a:pt x="685" y="937"/>
                  </a:lnTo>
                  <a:lnTo>
                    <a:pt x="696" y="927"/>
                  </a:lnTo>
                  <a:close/>
                  <a:moveTo>
                    <a:pt x="2628" y="777"/>
                  </a:moveTo>
                  <a:cubicBezTo>
                    <a:pt x="2588" y="847"/>
                    <a:pt x="2488" y="897"/>
                    <a:pt x="2568" y="947"/>
                  </a:cubicBezTo>
                  <a:cubicBezTo>
                    <a:pt x="2578" y="927"/>
                    <a:pt x="2608" y="897"/>
                    <a:pt x="2608" y="846"/>
                  </a:cubicBezTo>
                  <a:lnTo>
                    <a:pt x="2678" y="897"/>
                  </a:lnTo>
                  <a:cubicBezTo>
                    <a:pt x="2709" y="857"/>
                    <a:pt x="2638" y="857"/>
                    <a:pt x="2658" y="796"/>
                  </a:cubicBezTo>
                  <a:lnTo>
                    <a:pt x="2658" y="796"/>
                  </a:lnTo>
                  <a:lnTo>
                    <a:pt x="2649" y="806"/>
                  </a:lnTo>
                  <a:lnTo>
                    <a:pt x="2649" y="796"/>
                  </a:lnTo>
                  <a:lnTo>
                    <a:pt x="2628" y="777"/>
                  </a:lnTo>
                  <a:close/>
                  <a:moveTo>
                    <a:pt x="2402" y="484"/>
                  </a:moveTo>
                  <a:lnTo>
                    <a:pt x="2899" y="948"/>
                  </a:lnTo>
                  <a:lnTo>
                    <a:pt x="2899" y="948"/>
                  </a:lnTo>
                  <a:cubicBezTo>
                    <a:pt x="2900" y="947"/>
                    <a:pt x="2900" y="947"/>
                    <a:pt x="2900" y="947"/>
                  </a:cubicBezTo>
                  <a:lnTo>
                    <a:pt x="2402" y="484"/>
                  </a:lnTo>
                  <a:close/>
                  <a:moveTo>
                    <a:pt x="988" y="820"/>
                  </a:moveTo>
                  <a:cubicBezTo>
                    <a:pt x="996" y="820"/>
                    <a:pt x="1004" y="822"/>
                    <a:pt x="1007" y="826"/>
                  </a:cubicBezTo>
                  <a:lnTo>
                    <a:pt x="1007" y="846"/>
                  </a:lnTo>
                  <a:lnTo>
                    <a:pt x="987" y="837"/>
                  </a:lnTo>
                  <a:lnTo>
                    <a:pt x="987" y="947"/>
                  </a:lnTo>
                  <a:lnTo>
                    <a:pt x="967" y="977"/>
                  </a:lnTo>
                  <a:lnTo>
                    <a:pt x="958" y="957"/>
                  </a:lnTo>
                  <a:lnTo>
                    <a:pt x="958" y="947"/>
                  </a:lnTo>
                  <a:cubicBezTo>
                    <a:pt x="947" y="947"/>
                    <a:pt x="927" y="937"/>
                    <a:pt x="917" y="927"/>
                  </a:cubicBezTo>
                  <a:cubicBezTo>
                    <a:pt x="937" y="917"/>
                    <a:pt x="947" y="907"/>
                    <a:pt x="967" y="907"/>
                  </a:cubicBezTo>
                  <a:cubicBezTo>
                    <a:pt x="967" y="897"/>
                    <a:pt x="958" y="897"/>
                    <a:pt x="958" y="886"/>
                  </a:cubicBezTo>
                  <a:cubicBezTo>
                    <a:pt x="958" y="886"/>
                    <a:pt x="947" y="877"/>
                    <a:pt x="947" y="866"/>
                  </a:cubicBezTo>
                  <a:cubicBezTo>
                    <a:pt x="947" y="857"/>
                    <a:pt x="958" y="846"/>
                    <a:pt x="947" y="846"/>
                  </a:cubicBezTo>
                  <a:cubicBezTo>
                    <a:pt x="947" y="846"/>
                    <a:pt x="947" y="837"/>
                    <a:pt x="958" y="837"/>
                  </a:cubicBezTo>
                  <a:cubicBezTo>
                    <a:pt x="963" y="825"/>
                    <a:pt x="976" y="820"/>
                    <a:pt x="988" y="820"/>
                  </a:cubicBezTo>
                  <a:close/>
                  <a:moveTo>
                    <a:pt x="837" y="967"/>
                  </a:moveTo>
                  <a:cubicBezTo>
                    <a:pt x="826" y="967"/>
                    <a:pt x="826" y="977"/>
                    <a:pt x="826" y="987"/>
                  </a:cubicBezTo>
                  <a:lnTo>
                    <a:pt x="826" y="977"/>
                  </a:lnTo>
                  <a:cubicBezTo>
                    <a:pt x="826" y="977"/>
                    <a:pt x="826" y="967"/>
                    <a:pt x="837" y="967"/>
                  </a:cubicBezTo>
                  <a:close/>
                  <a:moveTo>
                    <a:pt x="2568" y="998"/>
                  </a:moveTo>
                  <a:cubicBezTo>
                    <a:pt x="2566" y="1001"/>
                    <a:pt x="2566" y="1005"/>
                    <a:pt x="2566" y="1009"/>
                  </a:cubicBezTo>
                  <a:lnTo>
                    <a:pt x="2566" y="1009"/>
                  </a:lnTo>
                  <a:cubicBezTo>
                    <a:pt x="2567" y="1004"/>
                    <a:pt x="2568" y="1000"/>
                    <a:pt x="2568" y="998"/>
                  </a:cubicBezTo>
                  <a:close/>
                  <a:moveTo>
                    <a:pt x="786" y="826"/>
                  </a:moveTo>
                  <a:lnTo>
                    <a:pt x="826" y="897"/>
                  </a:lnTo>
                  <a:lnTo>
                    <a:pt x="776" y="937"/>
                  </a:lnTo>
                  <a:lnTo>
                    <a:pt x="786" y="947"/>
                  </a:lnTo>
                  <a:cubicBezTo>
                    <a:pt x="756" y="977"/>
                    <a:pt x="756" y="998"/>
                    <a:pt x="746" y="1018"/>
                  </a:cubicBezTo>
                  <a:lnTo>
                    <a:pt x="736" y="1018"/>
                  </a:lnTo>
                  <a:cubicBezTo>
                    <a:pt x="685" y="987"/>
                    <a:pt x="746" y="957"/>
                    <a:pt x="746" y="927"/>
                  </a:cubicBezTo>
                  <a:lnTo>
                    <a:pt x="736" y="927"/>
                  </a:lnTo>
                  <a:cubicBezTo>
                    <a:pt x="736" y="877"/>
                    <a:pt x="766" y="857"/>
                    <a:pt x="776" y="826"/>
                  </a:cubicBezTo>
                  <a:close/>
                  <a:moveTo>
                    <a:pt x="685" y="967"/>
                  </a:moveTo>
                  <a:lnTo>
                    <a:pt x="726" y="1018"/>
                  </a:lnTo>
                  <a:cubicBezTo>
                    <a:pt x="696" y="1018"/>
                    <a:pt x="676" y="1027"/>
                    <a:pt x="665" y="1047"/>
                  </a:cubicBezTo>
                  <a:cubicBezTo>
                    <a:pt x="665" y="1018"/>
                    <a:pt x="676" y="998"/>
                    <a:pt x="665" y="987"/>
                  </a:cubicBezTo>
                  <a:lnTo>
                    <a:pt x="685" y="967"/>
                  </a:lnTo>
                  <a:close/>
                  <a:moveTo>
                    <a:pt x="987" y="977"/>
                  </a:moveTo>
                  <a:lnTo>
                    <a:pt x="987" y="1038"/>
                  </a:lnTo>
                  <a:cubicBezTo>
                    <a:pt x="978" y="1047"/>
                    <a:pt x="967" y="1058"/>
                    <a:pt x="958" y="1078"/>
                  </a:cubicBezTo>
                  <a:cubicBezTo>
                    <a:pt x="917" y="1058"/>
                    <a:pt x="846" y="1088"/>
                    <a:pt x="887" y="1018"/>
                  </a:cubicBezTo>
                  <a:lnTo>
                    <a:pt x="887" y="1018"/>
                  </a:lnTo>
                  <a:cubicBezTo>
                    <a:pt x="887" y="1043"/>
                    <a:pt x="902" y="1044"/>
                    <a:pt x="922" y="1044"/>
                  </a:cubicBezTo>
                  <a:cubicBezTo>
                    <a:pt x="924" y="1044"/>
                    <a:pt x="927" y="1044"/>
                    <a:pt x="930" y="1044"/>
                  </a:cubicBezTo>
                  <a:cubicBezTo>
                    <a:pt x="939" y="1044"/>
                    <a:pt x="949" y="1045"/>
                    <a:pt x="958" y="1047"/>
                  </a:cubicBezTo>
                  <a:cubicBezTo>
                    <a:pt x="967" y="1027"/>
                    <a:pt x="967" y="1018"/>
                    <a:pt x="967" y="998"/>
                  </a:cubicBezTo>
                  <a:cubicBezTo>
                    <a:pt x="967" y="987"/>
                    <a:pt x="978" y="977"/>
                    <a:pt x="987" y="977"/>
                  </a:cubicBezTo>
                  <a:close/>
                  <a:moveTo>
                    <a:pt x="736" y="1038"/>
                  </a:moveTo>
                  <a:cubicBezTo>
                    <a:pt x="726" y="1047"/>
                    <a:pt x="716" y="1068"/>
                    <a:pt x="696" y="1088"/>
                  </a:cubicBezTo>
                  <a:cubicBezTo>
                    <a:pt x="685" y="1088"/>
                    <a:pt x="676" y="1078"/>
                    <a:pt x="676" y="1068"/>
                  </a:cubicBezTo>
                  <a:lnTo>
                    <a:pt x="716" y="1038"/>
                  </a:lnTo>
                  <a:close/>
                  <a:moveTo>
                    <a:pt x="1360" y="998"/>
                  </a:moveTo>
                  <a:cubicBezTo>
                    <a:pt x="1400" y="1018"/>
                    <a:pt x="1430" y="1027"/>
                    <a:pt x="1430" y="1038"/>
                  </a:cubicBezTo>
                  <a:cubicBezTo>
                    <a:pt x="1430" y="1047"/>
                    <a:pt x="1421" y="1047"/>
                    <a:pt x="1410" y="1058"/>
                  </a:cubicBezTo>
                  <a:lnTo>
                    <a:pt x="1400" y="1027"/>
                  </a:lnTo>
                  <a:lnTo>
                    <a:pt x="1400" y="1027"/>
                  </a:lnTo>
                  <a:cubicBezTo>
                    <a:pt x="1410" y="1068"/>
                    <a:pt x="1380" y="1098"/>
                    <a:pt x="1340" y="1128"/>
                  </a:cubicBezTo>
                  <a:lnTo>
                    <a:pt x="1350" y="1058"/>
                  </a:lnTo>
                  <a:lnTo>
                    <a:pt x="1350" y="1058"/>
                  </a:lnTo>
                  <a:lnTo>
                    <a:pt x="1340" y="1068"/>
                  </a:lnTo>
                  <a:cubicBezTo>
                    <a:pt x="1350" y="1038"/>
                    <a:pt x="1350" y="1018"/>
                    <a:pt x="1360" y="998"/>
                  </a:cubicBezTo>
                  <a:close/>
                  <a:moveTo>
                    <a:pt x="947" y="1108"/>
                  </a:moveTo>
                  <a:lnTo>
                    <a:pt x="967" y="1138"/>
                  </a:lnTo>
                  <a:cubicBezTo>
                    <a:pt x="958" y="1128"/>
                    <a:pt x="937" y="1118"/>
                    <a:pt x="927" y="1118"/>
                  </a:cubicBezTo>
                  <a:cubicBezTo>
                    <a:pt x="937" y="1118"/>
                    <a:pt x="947" y="1108"/>
                    <a:pt x="947" y="1108"/>
                  </a:cubicBezTo>
                  <a:close/>
                  <a:moveTo>
                    <a:pt x="2578" y="1179"/>
                  </a:moveTo>
                  <a:cubicBezTo>
                    <a:pt x="2588" y="1179"/>
                    <a:pt x="2588" y="1188"/>
                    <a:pt x="2598" y="1188"/>
                  </a:cubicBezTo>
                  <a:cubicBezTo>
                    <a:pt x="2588" y="1209"/>
                    <a:pt x="2578" y="1209"/>
                    <a:pt x="2558" y="1209"/>
                  </a:cubicBezTo>
                  <a:cubicBezTo>
                    <a:pt x="2568" y="1199"/>
                    <a:pt x="2568" y="1188"/>
                    <a:pt x="2578" y="1179"/>
                  </a:cubicBezTo>
                  <a:close/>
                  <a:moveTo>
                    <a:pt x="2830" y="1218"/>
                  </a:moveTo>
                  <a:cubicBezTo>
                    <a:pt x="2826" y="1218"/>
                    <a:pt x="2823" y="1218"/>
                    <a:pt x="2820" y="1219"/>
                  </a:cubicBezTo>
                  <a:lnTo>
                    <a:pt x="2839" y="1219"/>
                  </a:lnTo>
                  <a:cubicBezTo>
                    <a:pt x="2836" y="1218"/>
                    <a:pt x="2833" y="1218"/>
                    <a:pt x="2830" y="1218"/>
                  </a:cubicBezTo>
                  <a:close/>
                  <a:moveTo>
                    <a:pt x="1954" y="92"/>
                  </a:moveTo>
                  <a:cubicBezTo>
                    <a:pt x="1954" y="101"/>
                    <a:pt x="1954" y="112"/>
                    <a:pt x="1964" y="121"/>
                  </a:cubicBezTo>
                  <a:cubicBezTo>
                    <a:pt x="1964" y="121"/>
                    <a:pt x="1964" y="112"/>
                    <a:pt x="1974" y="112"/>
                  </a:cubicBezTo>
                  <a:lnTo>
                    <a:pt x="2799" y="886"/>
                  </a:lnTo>
                  <a:cubicBezTo>
                    <a:pt x="2790" y="927"/>
                    <a:pt x="2799" y="927"/>
                    <a:pt x="2819" y="967"/>
                  </a:cubicBezTo>
                  <a:cubicBezTo>
                    <a:pt x="2769" y="1018"/>
                    <a:pt x="2779" y="1128"/>
                    <a:pt x="2709" y="1138"/>
                  </a:cubicBezTo>
                  <a:cubicBezTo>
                    <a:pt x="2678" y="1108"/>
                    <a:pt x="2649" y="1078"/>
                    <a:pt x="2618" y="1058"/>
                  </a:cubicBezTo>
                  <a:lnTo>
                    <a:pt x="2618" y="1047"/>
                  </a:lnTo>
                  <a:cubicBezTo>
                    <a:pt x="2608" y="1038"/>
                    <a:pt x="2598" y="1038"/>
                    <a:pt x="2598" y="1027"/>
                  </a:cubicBezTo>
                  <a:cubicBezTo>
                    <a:pt x="2598" y="1038"/>
                    <a:pt x="2598" y="1047"/>
                    <a:pt x="2588" y="1047"/>
                  </a:cubicBezTo>
                  <a:cubicBezTo>
                    <a:pt x="2588" y="1047"/>
                    <a:pt x="2567" y="1027"/>
                    <a:pt x="2566" y="1009"/>
                  </a:cubicBezTo>
                  <a:lnTo>
                    <a:pt x="2566" y="1009"/>
                  </a:lnTo>
                  <a:cubicBezTo>
                    <a:pt x="2563" y="1020"/>
                    <a:pt x="2558" y="1036"/>
                    <a:pt x="2558" y="1058"/>
                  </a:cubicBezTo>
                  <a:cubicBezTo>
                    <a:pt x="2558" y="1047"/>
                    <a:pt x="2548" y="1038"/>
                    <a:pt x="2548" y="1027"/>
                  </a:cubicBezTo>
                  <a:cubicBezTo>
                    <a:pt x="2538" y="1058"/>
                    <a:pt x="2517" y="1078"/>
                    <a:pt x="2497" y="1108"/>
                  </a:cubicBezTo>
                  <a:lnTo>
                    <a:pt x="2497" y="1098"/>
                  </a:lnTo>
                  <a:cubicBezTo>
                    <a:pt x="2477" y="1108"/>
                    <a:pt x="2477" y="1128"/>
                    <a:pt x="2467" y="1138"/>
                  </a:cubicBezTo>
                  <a:cubicBezTo>
                    <a:pt x="2447" y="1179"/>
                    <a:pt x="2427" y="1209"/>
                    <a:pt x="2437" y="1249"/>
                  </a:cubicBezTo>
                  <a:cubicBezTo>
                    <a:pt x="2437" y="1269"/>
                    <a:pt x="2457" y="1289"/>
                    <a:pt x="2467" y="1300"/>
                  </a:cubicBezTo>
                  <a:cubicBezTo>
                    <a:pt x="2467" y="1309"/>
                    <a:pt x="2467" y="1309"/>
                    <a:pt x="2457" y="1320"/>
                  </a:cubicBezTo>
                  <a:cubicBezTo>
                    <a:pt x="2497" y="1320"/>
                    <a:pt x="2497" y="1340"/>
                    <a:pt x="2508" y="1370"/>
                  </a:cubicBezTo>
                  <a:lnTo>
                    <a:pt x="2508" y="1380"/>
                  </a:lnTo>
                  <a:lnTo>
                    <a:pt x="2508" y="1390"/>
                  </a:lnTo>
                  <a:lnTo>
                    <a:pt x="2517" y="1390"/>
                  </a:lnTo>
                  <a:cubicBezTo>
                    <a:pt x="2517" y="1390"/>
                    <a:pt x="2528" y="1400"/>
                    <a:pt x="2538" y="1400"/>
                  </a:cubicBezTo>
                  <a:cubicBezTo>
                    <a:pt x="2538" y="1380"/>
                    <a:pt x="2558" y="1380"/>
                    <a:pt x="2568" y="1380"/>
                  </a:cubicBezTo>
                  <a:cubicBezTo>
                    <a:pt x="2588" y="1390"/>
                    <a:pt x="2598" y="1400"/>
                    <a:pt x="2618" y="1410"/>
                  </a:cubicBezTo>
                  <a:cubicBezTo>
                    <a:pt x="2619" y="1411"/>
                    <a:pt x="2621" y="1411"/>
                    <a:pt x="2622" y="1411"/>
                  </a:cubicBezTo>
                  <a:cubicBezTo>
                    <a:pt x="2646" y="1411"/>
                    <a:pt x="2706" y="1337"/>
                    <a:pt x="2658" y="1300"/>
                  </a:cubicBezTo>
                  <a:lnTo>
                    <a:pt x="2658" y="1300"/>
                  </a:lnTo>
                  <a:cubicBezTo>
                    <a:pt x="2653" y="1302"/>
                    <a:pt x="2648" y="1303"/>
                    <a:pt x="2644" y="1303"/>
                  </a:cubicBezTo>
                  <a:cubicBezTo>
                    <a:pt x="2634" y="1303"/>
                    <a:pt x="2629" y="1294"/>
                    <a:pt x="2629" y="1279"/>
                  </a:cubicBezTo>
                  <a:cubicBezTo>
                    <a:pt x="2638" y="1279"/>
                    <a:pt x="2638" y="1269"/>
                    <a:pt x="2638" y="1269"/>
                  </a:cubicBezTo>
                  <a:lnTo>
                    <a:pt x="2649" y="1239"/>
                  </a:lnTo>
                  <a:lnTo>
                    <a:pt x="2658" y="1239"/>
                  </a:lnTo>
                  <a:cubicBezTo>
                    <a:pt x="2658" y="1239"/>
                    <a:pt x="2669" y="1249"/>
                    <a:pt x="2669" y="1279"/>
                  </a:cubicBezTo>
                  <a:cubicBezTo>
                    <a:pt x="2669" y="1259"/>
                    <a:pt x="2699" y="1229"/>
                    <a:pt x="2678" y="1219"/>
                  </a:cubicBezTo>
                  <a:lnTo>
                    <a:pt x="2678" y="1209"/>
                  </a:lnTo>
                  <a:cubicBezTo>
                    <a:pt x="2689" y="1219"/>
                    <a:pt x="2699" y="1239"/>
                    <a:pt x="2699" y="1259"/>
                  </a:cubicBezTo>
                  <a:cubicBezTo>
                    <a:pt x="2708" y="1267"/>
                    <a:pt x="2716" y="1270"/>
                    <a:pt x="2725" y="1270"/>
                  </a:cubicBezTo>
                  <a:cubicBezTo>
                    <a:pt x="2756" y="1270"/>
                    <a:pt x="2782" y="1226"/>
                    <a:pt x="2820" y="1219"/>
                  </a:cubicBezTo>
                  <a:lnTo>
                    <a:pt x="2810" y="1219"/>
                  </a:lnTo>
                  <a:lnTo>
                    <a:pt x="2850" y="1179"/>
                  </a:lnTo>
                  <a:lnTo>
                    <a:pt x="2850" y="1179"/>
                  </a:lnTo>
                  <a:cubicBezTo>
                    <a:pt x="2841" y="1184"/>
                    <a:pt x="2834" y="1186"/>
                    <a:pt x="2828" y="1186"/>
                  </a:cubicBezTo>
                  <a:cubicBezTo>
                    <a:pt x="2800" y="1186"/>
                    <a:pt x="2801" y="1133"/>
                    <a:pt x="2810" y="1108"/>
                  </a:cubicBezTo>
                  <a:cubicBezTo>
                    <a:pt x="2817" y="1100"/>
                    <a:pt x="2832" y="1073"/>
                    <a:pt x="2843" y="1073"/>
                  </a:cubicBezTo>
                  <a:cubicBezTo>
                    <a:pt x="2846" y="1073"/>
                    <a:pt x="2848" y="1074"/>
                    <a:pt x="2850" y="1078"/>
                  </a:cubicBezTo>
                  <a:lnTo>
                    <a:pt x="2850" y="1108"/>
                  </a:lnTo>
                  <a:cubicBezTo>
                    <a:pt x="2890" y="1088"/>
                    <a:pt x="2850" y="1007"/>
                    <a:pt x="2900" y="998"/>
                  </a:cubicBezTo>
                  <a:cubicBezTo>
                    <a:pt x="2920" y="1007"/>
                    <a:pt x="2920" y="1018"/>
                    <a:pt x="2920" y="1027"/>
                  </a:cubicBezTo>
                  <a:lnTo>
                    <a:pt x="2920" y="967"/>
                  </a:lnTo>
                  <a:lnTo>
                    <a:pt x="2899" y="948"/>
                  </a:lnTo>
                  <a:lnTo>
                    <a:pt x="2899" y="948"/>
                  </a:lnTo>
                  <a:cubicBezTo>
                    <a:pt x="2890" y="967"/>
                    <a:pt x="2880" y="978"/>
                    <a:pt x="2870" y="987"/>
                  </a:cubicBezTo>
                  <a:cubicBezTo>
                    <a:pt x="2799" y="987"/>
                    <a:pt x="2830" y="937"/>
                    <a:pt x="2819" y="897"/>
                  </a:cubicBezTo>
                  <a:lnTo>
                    <a:pt x="1954" y="92"/>
                  </a:lnTo>
                  <a:close/>
                  <a:moveTo>
                    <a:pt x="394" y="1349"/>
                  </a:moveTo>
                  <a:cubicBezTo>
                    <a:pt x="404" y="1349"/>
                    <a:pt x="404" y="1349"/>
                    <a:pt x="404" y="1360"/>
                  </a:cubicBezTo>
                  <a:cubicBezTo>
                    <a:pt x="394" y="1380"/>
                    <a:pt x="383" y="1410"/>
                    <a:pt x="383" y="1430"/>
                  </a:cubicBezTo>
                  <a:cubicBezTo>
                    <a:pt x="374" y="1450"/>
                    <a:pt x="363" y="1461"/>
                    <a:pt x="343" y="1461"/>
                  </a:cubicBezTo>
                  <a:cubicBezTo>
                    <a:pt x="343" y="1455"/>
                    <a:pt x="341" y="1453"/>
                    <a:pt x="337" y="1453"/>
                  </a:cubicBezTo>
                  <a:cubicBezTo>
                    <a:pt x="333" y="1453"/>
                    <a:pt x="328" y="1455"/>
                    <a:pt x="323" y="1461"/>
                  </a:cubicBezTo>
                  <a:cubicBezTo>
                    <a:pt x="319" y="1464"/>
                    <a:pt x="315" y="1466"/>
                    <a:pt x="309" y="1466"/>
                  </a:cubicBezTo>
                  <a:cubicBezTo>
                    <a:pt x="300" y="1466"/>
                    <a:pt x="289" y="1459"/>
                    <a:pt x="283" y="1440"/>
                  </a:cubicBezTo>
                  <a:lnTo>
                    <a:pt x="283" y="1450"/>
                  </a:lnTo>
                  <a:cubicBezTo>
                    <a:pt x="273" y="1450"/>
                    <a:pt x="263" y="1440"/>
                    <a:pt x="253" y="1420"/>
                  </a:cubicBezTo>
                  <a:cubicBezTo>
                    <a:pt x="293" y="1349"/>
                    <a:pt x="363" y="1370"/>
                    <a:pt x="394" y="1349"/>
                  </a:cubicBezTo>
                  <a:close/>
                  <a:moveTo>
                    <a:pt x="250" y="1501"/>
                  </a:moveTo>
                  <a:cubicBezTo>
                    <a:pt x="250" y="1504"/>
                    <a:pt x="251" y="1507"/>
                    <a:pt x="253" y="1511"/>
                  </a:cubicBezTo>
                  <a:cubicBezTo>
                    <a:pt x="252" y="1507"/>
                    <a:pt x="251" y="1504"/>
                    <a:pt x="250" y="1501"/>
                  </a:cubicBezTo>
                  <a:close/>
                  <a:moveTo>
                    <a:pt x="1007" y="1490"/>
                  </a:moveTo>
                  <a:cubicBezTo>
                    <a:pt x="998" y="1501"/>
                    <a:pt x="998" y="1511"/>
                    <a:pt x="987" y="1511"/>
                  </a:cubicBezTo>
                  <a:cubicBezTo>
                    <a:pt x="987" y="1501"/>
                    <a:pt x="987" y="1490"/>
                    <a:pt x="1007" y="1490"/>
                  </a:cubicBezTo>
                  <a:close/>
                  <a:moveTo>
                    <a:pt x="21" y="1692"/>
                  </a:moveTo>
                  <a:cubicBezTo>
                    <a:pt x="11" y="1692"/>
                    <a:pt x="1" y="1702"/>
                    <a:pt x="11" y="1712"/>
                  </a:cubicBezTo>
                  <a:lnTo>
                    <a:pt x="22" y="1721"/>
                  </a:lnTo>
                  <a:lnTo>
                    <a:pt x="22" y="1721"/>
                  </a:lnTo>
                  <a:cubicBezTo>
                    <a:pt x="31" y="1711"/>
                    <a:pt x="31" y="1702"/>
                    <a:pt x="21" y="1692"/>
                  </a:cubicBezTo>
                  <a:close/>
                  <a:moveTo>
                    <a:pt x="22" y="1721"/>
                  </a:moveTo>
                  <a:cubicBezTo>
                    <a:pt x="22" y="1721"/>
                    <a:pt x="22" y="1722"/>
                    <a:pt x="21" y="1722"/>
                  </a:cubicBezTo>
                  <a:lnTo>
                    <a:pt x="152" y="1825"/>
                  </a:lnTo>
                  <a:lnTo>
                    <a:pt x="22" y="1721"/>
                  </a:lnTo>
                  <a:close/>
                  <a:moveTo>
                    <a:pt x="2207" y="1832"/>
                  </a:moveTo>
                  <a:cubicBezTo>
                    <a:pt x="2207" y="1832"/>
                    <a:pt x="2206" y="1832"/>
                    <a:pt x="2206" y="1833"/>
                  </a:cubicBezTo>
                  <a:cubicBezTo>
                    <a:pt x="2204" y="1838"/>
                    <a:pt x="2202" y="1844"/>
                    <a:pt x="2200" y="1849"/>
                  </a:cubicBezTo>
                  <a:lnTo>
                    <a:pt x="2200" y="1849"/>
                  </a:lnTo>
                  <a:cubicBezTo>
                    <a:pt x="2206" y="1840"/>
                    <a:pt x="2209" y="1832"/>
                    <a:pt x="2207" y="1832"/>
                  </a:cubicBezTo>
                  <a:close/>
                  <a:moveTo>
                    <a:pt x="495" y="1913"/>
                  </a:moveTo>
                  <a:cubicBezTo>
                    <a:pt x="515" y="1924"/>
                    <a:pt x="535" y="1944"/>
                    <a:pt x="555" y="1964"/>
                  </a:cubicBezTo>
                  <a:lnTo>
                    <a:pt x="544" y="1964"/>
                  </a:lnTo>
                  <a:cubicBezTo>
                    <a:pt x="524" y="1944"/>
                    <a:pt x="504" y="1933"/>
                    <a:pt x="495" y="1924"/>
                  </a:cubicBezTo>
                  <a:lnTo>
                    <a:pt x="495" y="1913"/>
                  </a:lnTo>
                  <a:close/>
                  <a:moveTo>
                    <a:pt x="922" y="2134"/>
                  </a:moveTo>
                  <a:lnTo>
                    <a:pt x="958" y="2155"/>
                  </a:lnTo>
                  <a:cubicBezTo>
                    <a:pt x="958" y="2155"/>
                    <a:pt x="958" y="2158"/>
                    <a:pt x="959" y="2160"/>
                  </a:cubicBezTo>
                  <a:lnTo>
                    <a:pt x="959" y="2160"/>
                  </a:lnTo>
                  <a:cubicBezTo>
                    <a:pt x="947" y="2153"/>
                    <a:pt x="934" y="2142"/>
                    <a:pt x="922" y="2134"/>
                  </a:cubicBezTo>
                  <a:close/>
                  <a:moveTo>
                    <a:pt x="171" y="1593"/>
                  </a:moveTo>
                  <a:cubicBezTo>
                    <a:pt x="144" y="1593"/>
                    <a:pt x="124" y="1635"/>
                    <a:pt x="92" y="1651"/>
                  </a:cubicBezTo>
                  <a:cubicBezTo>
                    <a:pt x="102" y="1692"/>
                    <a:pt x="81" y="1712"/>
                    <a:pt x="61" y="1742"/>
                  </a:cubicBezTo>
                  <a:lnTo>
                    <a:pt x="615" y="2175"/>
                  </a:lnTo>
                  <a:lnTo>
                    <a:pt x="81" y="1742"/>
                  </a:lnTo>
                  <a:lnTo>
                    <a:pt x="92" y="1732"/>
                  </a:lnTo>
                  <a:cubicBezTo>
                    <a:pt x="92" y="1750"/>
                    <a:pt x="94" y="1755"/>
                    <a:pt x="99" y="1755"/>
                  </a:cubicBezTo>
                  <a:cubicBezTo>
                    <a:pt x="105" y="1755"/>
                    <a:pt x="115" y="1747"/>
                    <a:pt x="126" y="1747"/>
                  </a:cubicBezTo>
                  <a:cubicBezTo>
                    <a:pt x="131" y="1747"/>
                    <a:pt x="136" y="1748"/>
                    <a:pt x="142" y="1752"/>
                  </a:cubicBezTo>
                  <a:cubicBezTo>
                    <a:pt x="122" y="1732"/>
                    <a:pt x="152" y="1651"/>
                    <a:pt x="193" y="1602"/>
                  </a:cubicBezTo>
                  <a:cubicBezTo>
                    <a:pt x="185" y="1596"/>
                    <a:pt x="178" y="1593"/>
                    <a:pt x="171" y="1593"/>
                  </a:cubicBezTo>
                  <a:close/>
                  <a:moveTo>
                    <a:pt x="615" y="2195"/>
                  </a:moveTo>
                  <a:lnTo>
                    <a:pt x="615" y="2195"/>
                  </a:lnTo>
                  <a:cubicBezTo>
                    <a:pt x="605" y="2206"/>
                    <a:pt x="605" y="2206"/>
                    <a:pt x="605" y="2215"/>
                  </a:cubicBezTo>
                  <a:cubicBezTo>
                    <a:pt x="605" y="2215"/>
                    <a:pt x="605" y="2206"/>
                    <a:pt x="615" y="2195"/>
                  </a:cubicBezTo>
                  <a:close/>
                  <a:moveTo>
                    <a:pt x="1501" y="2206"/>
                  </a:moveTo>
                  <a:lnTo>
                    <a:pt x="1501" y="2215"/>
                  </a:lnTo>
                  <a:cubicBezTo>
                    <a:pt x="1494" y="2215"/>
                    <a:pt x="1488" y="2220"/>
                    <a:pt x="1481" y="2220"/>
                  </a:cubicBezTo>
                  <a:cubicBezTo>
                    <a:pt x="1477" y="2220"/>
                    <a:pt x="1474" y="2219"/>
                    <a:pt x="1471" y="2215"/>
                  </a:cubicBezTo>
                  <a:lnTo>
                    <a:pt x="1471" y="2215"/>
                  </a:lnTo>
                  <a:cubicBezTo>
                    <a:pt x="1471" y="2215"/>
                    <a:pt x="1471" y="2215"/>
                    <a:pt x="1471" y="2215"/>
                  </a:cubicBezTo>
                  <a:cubicBezTo>
                    <a:pt x="1471" y="2215"/>
                    <a:pt x="1471" y="2206"/>
                    <a:pt x="1481" y="2206"/>
                  </a:cubicBezTo>
                  <a:close/>
                  <a:moveTo>
                    <a:pt x="958" y="2215"/>
                  </a:moveTo>
                  <a:lnTo>
                    <a:pt x="967" y="2226"/>
                  </a:lnTo>
                  <a:lnTo>
                    <a:pt x="967" y="2235"/>
                  </a:lnTo>
                  <a:cubicBezTo>
                    <a:pt x="958" y="2235"/>
                    <a:pt x="958" y="2226"/>
                    <a:pt x="958" y="2215"/>
                  </a:cubicBezTo>
                  <a:close/>
                  <a:moveTo>
                    <a:pt x="936" y="2240"/>
                  </a:moveTo>
                  <a:cubicBezTo>
                    <a:pt x="953" y="2240"/>
                    <a:pt x="947" y="2271"/>
                    <a:pt x="947" y="2286"/>
                  </a:cubicBezTo>
                  <a:lnTo>
                    <a:pt x="947" y="2296"/>
                  </a:lnTo>
                  <a:cubicBezTo>
                    <a:pt x="941" y="2296"/>
                    <a:pt x="930" y="2300"/>
                    <a:pt x="917" y="2300"/>
                  </a:cubicBezTo>
                  <a:cubicBezTo>
                    <a:pt x="911" y="2300"/>
                    <a:pt x="904" y="2299"/>
                    <a:pt x="897" y="2296"/>
                  </a:cubicBezTo>
                  <a:cubicBezTo>
                    <a:pt x="907" y="2286"/>
                    <a:pt x="907" y="2276"/>
                    <a:pt x="907" y="2255"/>
                  </a:cubicBezTo>
                  <a:cubicBezTo>
                    <a:pt x="921" y="2245"/>
                    <a:pt x="930" y="2240"/>
                    <a:pt x="936" y="2240"/>
                  </a:cubicBezTo>
                  <a:close/>
                  <a:moveTo>
                    <a:pt x="152" y="1825"/>
                  </a:moveTo>
                  <a:lnTo>
                    <a:pt x="615" y="2195"/>
                  </a:lnTo>
                  <a:lnTo>
                    <a:pt x="769" y="2312"/>
                  </a:lnTo>
                  <a:lnTo>
                    <a:pt x="615" y="2185"/>
                  </a:lnTo>
                  <a:lnTo>
                    <a:pt x="152" y="1825"/>
                  </a:lnTo>
                  <a:close/>
                  <a:moveTo>
                    <a:pt x="769" y="2312"/>
                  </a:moveTo>
                  <a:lnTo>
                    <a:pt x="846" y="2376"/>
                  </a:lnTo>
                  <a:cubicBezTo>
                    <a:pt x="847" y="2375"/>
                    <a:pt x="848" y="2374"/>
                    <a:pt x="849" y="2374"/>
                  </a:cubicBezTo>
                  <a:lnTo>
                    <a:pt x="849" y="2374"/>
                  </a:lnTo>
                  <a:lnTo>
                    <a:pt x="867" y="2387"/>
                  </a:lnTo>
                  <a:cubicBezTo>
                    <a:pt x="867" y="2376"/>
                    <a:pt x="867" y="2367"/>
                    <a:pt x="877" y="2367"/>
                  </a:cubicBezTo>
                  <a:cubicBezTo>
                    <a:pt x="868" y="2367"/>
                    <a:pt x="859" y="2367"/>
                    <a:pt x="849" y="2374"/>
                  </a:cubicBezTo>
                  <a:lnTo>
                    <a:pt x="849" y="2374"/>
                  </a:lnTo>
                  <a:lnTo>
                    <a:pt x="769" y="2312"/>
                  </a:lnTo>
                  <a:close/>
                  <a:moveTo>
                    <a:pt x="1450" y="2346"/>
                  </a:moveTo>
                  <a:lnTo>
                    <a:pt x="1461" y="2376"/>
                  </a:lnTo>
                  <a:cubicBezTo>
                    <a:pt x="1441" y="2387"/>
                    <a:pt x="1421" y="2407"/>
                    <a:pt x="1410" y="2416"/>
                  </a:cubicBezTo>
                  <a:cubicBezTo>
                    <a:pt x="1410" y="2396"/>
                    <a:pt x="1421" y="2367"/>
                    <a:pt x="1421" y="2346"/>
                  </a:cubicBezTo>
                  <a:close/>
                  <a:moveTo>
                    <a:pt x="1884" y="1"/>
                  </a:moveTo>
                  <a:cubicBezTo>
                    <a:pt x="1863" y="31"/>
                    <a:pt x="1833" y="61"/>
                    <a:pt x="1813" y="112"/>
                  </a:cubicBezTo>
                  <a:lnTo>
                    <a:pt x="1803" y="21"/>
                  </a:lnTo>
                  <a:cubicBezTo>
                    <a:pt x="1803" y="112"/>
                    <a:pt x="1712" y="182"/>
                    <a:pt x="1622" y="222"/>
                  </a:cubicBezTo>
                  <a:lnTo>
                    <a:pt x="1370" y="101"/>
                  </a:lnTo>
                  <a:cubicBezTo>
                    <a:pt x="1350" y="152"/>
                    <a:pt x="1330" y="192"/>
                    <a:pt x="1309" y="222"/>
                  </a:cubicBezTo>
                  <a:lnTo>
                    <a:pt x="1300" y="182"/>
                  </a:lnTo>
                  <a:cubicBezTo>
                    <a:pt x="1219" y="202"/>
                    <a:pt x="1229" y="233"/>
                    <a:pt x="1249" y="273"/>
                  </a:cubicBezTo>
                  <a:cubicBezTo>
                    <a:pt x="1289" y="293"/>
                    <a:pt x="1320" y="303"/>
                    <a:pt x="1360" y="323"/>
                  </a:cubicBezTo>
                  <a:lnTo>
                    <a:pt x="1340" y="323"/>
                  </a:lnTo>
                  <a:cubicBezTo>
                    <a:pt x="1309" y="313"/>
                    <a:pt x="1280" y="293"/>
                    <a:pt x="1260" y="282"/>
                  </a:cubicBezTo>
                  <a:lnTo>
                    <a:pt x="1260" y="293"/>
                  </a:lnTo>
                  <a:cubicBezTo>
                    <a:pt x="1249" y="293"/>
                    <a:pt x="1229" y="282"/>
                    <a:pt x="1219" y="273"/>
                  </a:cubicBezTo>
                  <a:cubicBezTo>
                    <a:pt x="1209" y="262"/>
                    <a:pt x="1199" y="262"/>
                    <a:pt x="1189" y="253"/>
                  </a:cubicBezTo>
                  <a:cubicBezTo>
                    <a:pt x="1179" y="253"/>
                    <a:pt x="1169" y="262"/>
                    <a:pt x="1159" y="262"/>
                  </a:cubicBezTo>
                  <a:cubicBezTo>
                    <a:pt x="1199" y="282"/>
                    <a:pt x="1239" y="303"/>
                    <a:pt x="1280" y="313"/>
                  </a:cubicBezTo>
                  <a:lnTo>
                    <a:pt x="1280" y="323"/>
                  </a:lnTo>
                  <a:cubicBezTo>
                    <a:pt x="1239" y="303"/>
                    <a:pt x="1189" y="282"/>
                    <a:pt x="1139" y="262"/>
                  </a:cubicBezTo>
                  <a:cubicBezTo>
                    <a:pt x="1128" y="262"/>
                    <a:pt x="1108" y="253"/>
                    <a:pt x="1098" y="242"/>
                  </a:cubicBezTo>
                  <a:cubicBezTo>
                    <a:pt x="1088" y="242"/>
                    <a:pt x="1068" y="233"/>
                    <a:pt x="1058" y="222"/>
                  </a:cubicBezTo>
                  <a:lnTo>
                    <a:pt x="1058" y="222"/>
                  </a:lnTo>
                  <a:cubicBezTo>
                    <a:pt x="1058" y="233"/>
                    <a:pt x="1058" y="242"/>
                    <a:pt x="1068" y="253"/>
                  </a:cubicBezTo>
                  <a:cubicBezTo>
                    <a:pt x="1159" y="282"/>
                    <a:pt x="1209" y="313"/>
                    <a:pt x="1300" y="363"/>
                  </a:cubicBezTo>
                  <a:lnTo>
                    <a:pt x="1300" y="394"/>
                  </a:lnTo>
                  <a:cubicBezTo>
                    <a:pt x="1300" y="370"/>
                    <a:pt x="1292" y="362"/>
                    <a:pt x="1280" y="362"/>
                  </a:cubicBezTo>
                  <a:cubicBezTo>
                    <a:pt x="1262" y="362"/>
                    <a:pt x="1233" y="381"/>
                    <a:pt x="1209" y="394"/>
                  </a:cubicBezTo>
                  <a:cubicBezTo>
                    <a:pt x="1209" y="383"/>
                    <a:pt x="1199" y="383"/>
                    <a:pt x="1199" y="373"/>
                  </a:cubicBezTo>
                  <a:lnTo>
                    <a:pt x="1199" y="373"/>
                  </a:lnTo>
                  <a:cubicBezTo>
                    <a:pt x="1202" y="377"/>
                    <a:pt x="1204" y="378"/>
                    <a:pt x="1207" y="378"/>
                  </a:cubicBezTo>
                  <a:cubicBezTo>
                    <a:pt x="1211" y="378"/>
                    <a:pt x="1216" y="373"/>
                    <a:pt x="1229" y="373"/>
                  </a:cubicBezTo>
                  <a:cubicBezTo>
                    <a:pt x="1229" y="343"/>
                    <a:pt x="1179" y="313"/>
                    <a:pt x="1139" y="313"/>
                  </a:cubicBezTo>
                  <a:lnTo>
                    <a:pt x="1148" y="333"/>
                  </a:lnTo>
                  <a:lnTo>
                    <a:pt x="1098" y="333"/>
                  </a:lnTo>
                  <a:cubicBezTo>
                    <a:pt x="1179" y="373"/>
                    <a:pt x="1108" y="403"/>
                    <a:pt x="1128" y="454"/>
                  </a:cubicBezTo>
                  <a:cubicBezTo>
                    <a:pt x="1108" y="414"/>
                    <a:pt x="1038" y="363"/>
                    <a:pt x="1098" y="363"/>
                  </a:cubicBezTo>
                  <a:lnTo>
                    <a:pt x="1058" y="343"/>
                  </a:lnTo>
                  <a:cubicBezTo>
                    <a:pt x="1058" y="323"/>
                    <a:pt x="1108" y="323"/>
                    <a:pt x="1068" y="293"/>
                  </a:cubicBezTo>
                  <a:lnTo>
                    <a:pt x="1068" y="293"/>
                  </a:lnTo>
                  <a:lnTo>
                    <a:pt x="1068" y="323"/>
                  </a:lnTo>
                  <a:lnTo>
                    <a:pt x="1048" y="313"/>
                  </a:lnTo>
                  <a:lnTo>
                    <a:pt x="1048" y="313"/>
                  </a:lnTo>
                  <a:cubicBezTo>
                    <a:pt x="1038" y="323"/>
                    <a:pt x="1068" y="363"/>
                    <a:pt x="1038" y="373"/>
                  </a:cubicBezTo>
                  <a:cubicBezTo>
                    <a:pt x="1058" y="403"/>
                    <a:pt x="1098" y="434"/>
                    <a:pt x="1058" y="484"/>
                  </a:cubicBezTo>
                  <a:lnTo>
                    <a:pt x="1048" y="474"/>
                  </a:lnTo>
                  <a:lnTo>
                    <a:pt x="1048" y="474"/>
                  </a:lnTo>
                  <a:cubicBezTo>
                    <a:pt x="1108" y="544"/>
                    <a:pt x="947" y="544"/>
                    <a:pt x="967" y="584"/>
                  </a:cubicBezTo>
                  <a:cubicBezTo>
                    <a:pt x="978" y="595"/>
                    <a:pt x="987" y="595"/>
                    <a:pt x="987" y="605"/>
                  </a:cubicBezTo>
                  <a:lnTo>
                    <a:pt x="978" y="625"/>
                  </a:lnTo>
                  <a:cubicBezTo>
                    <a:pt x="958" y="605"/>
                    <a:pt x="947" y="575"/>
                    <a:pt x="947" y="555"/>
                  </a:cubicBezTo>
                  <a:lnTo>
                    <a:pt x="846" y="584"/>
                  </a:lnTo>
                  <a:cubicBezTo>
                    <a:pt x="817" y="655"/>
                    <a:pt x="776" y="696"/>
                    <a:pt x="746" y="756"/>
                  </a:cubicBezTo>
                  <a:cubicBezTo>
                    <a:pt x="726" y="776"/>
                    <a:pt x="716" y="806"/>
                    <a:pt x="685" y="806"/>
                  </a:cubicBezTo>
                  <a:cubicBezTo>
                    <a:pt x="705" y="806"/>
                    <a:pt x="716" y="816"/>
                    <a:pt x="716" y="816"/>
                  </a:cubicBezTo>
                  <a:cubicBezTo>
                    <a:pt x="716" y="826"/>
                    <a:pt x="716" y="837"/>
                    <a:pt x="705" y="846"/>
                  </a:cubicBezTo>
                  <a:lnTo>
                    <a:pt x="685" y="826"/>
                  </a:lnTo>
                  <a:lnTo>
                    <a:pt x="656" y="857"/>
                  </a:lnTo>
                  <a:cubicBezTo>
                    <a:pt x="648" y="849"/>
                    <a:pt x="646" y="842"/>
                    <a:pt x="638" y="842"/>
                  </a:cubicBezTo>
                  <a:cubicBezTo>
                    <a:pt x="635" y="842"/>
                    <a:pt x="631" y="843"/>
                    <a:pt x="625" y="846"/>
                  </a:cubicBezTo>
                  <a:cubicBezTo>
                    <a:pt x="595" y="927"/>
                    <a:pt x="575" y="987"/>
                    <a:pt x="605" y="1098"/>
                  </a:cubicBezTo>
                  <a:cubicBezTo>
                    <a:pt x="615" y="1078"/>
                    <a:pt x="625" y="1047"/>
                    <a:pt x="635" y="1027"/>
                  </a:cubicBezTo>
                  <a:cubicBezTo>
                    <a:pt x="635" y="1047"/>
                    <a:pt x="645" y="1068"/>
                    <a:pt x="656" y="1078"/>
                  </a:cubicBezTo>
                  <a:cubicBezTo>
                    <a:pt x="645" y="1088"/>
                    <a:pt x="645" y="1098"/>
                    <a:pt x="635" y="1108"/>
                  </a:cubicBezTo>
                  <a:lnTo>
                    <a:pt x="656" y="1088"/>
                  </a:lnTo>
                  <a:lnTo>
                    <a:pt x="656" y="1088"/>
                  </a:lnTo>
                  <a:cubicBezTo>
                    <a:pt x="656" y="1128"/>
                    <a:pt x="656" y="1159"/>
                    <a:pt x="635" y="1209"/>
                  </a:cubicBezTo>
                  <a:cubicBezTo>
                    <a:pt x="635" y="1199"/>
                    <a:pt x="625" y="1199"/>
                    <a:pt x="625" y="1199"/>
                  </a:cubicBezTo>
                  <a:cubicBezTo>
                    <a:pt x="621" y="1202"/>
                    <a:pt x="617" y="1203"/>
                    <a:pt x="613" y="1203"/>
                  </a:cubicBezTo>
                  <a:cubicBezTo>
                    <a:pt x="590" y="1203"/>
                    <a:pt x="572" y="1156"/>
                    <a:pt x="555" y="1138"/>
                  </a:cubicBezTo>
                  <a:lnTo>
                    <a:pt x="555" y="1138"/>
                  </a:lnTo>
                  <a:cubicBezTo>
                    <a:pt x="535" y="1179"/>
                    <a:pt x="585" y="1209"/>
                    <a:pt x="565" y="1259"/>
                  </a:cubicBezTo>
                  <a:lnTo>
                    <a:pt x="544" y="1259"/>
                  </a:lnTo>
                  <a:cubicBezTo>
                    <a:pt x="565" y="1219"/>
                    <a:pt x="555" y="1209"/>
                    <a:pt x="535" y="1209"/>
                  </a:cubicBezTo>
                  <a:lnTo>
                    <a:pt x="504" y="1209"/>
                  </a:lnTo>
                  <a:lnTo>
                    <a:pt x="504" y="1219"/>
                  </a:lnTo>
                  <a:lnTo>
                    <a:pt x="515" y="1249"/>
                  </a:lnTo>
                  <a:cubicBezTo>
                    <a:pt x="524" y="1259"/>
                    <a:pt x="524" y="1279"/>
                    <a:pt x="524" y="1289"/>
                  </a:cubicBezTo>
                  <a:cubicBezTo>
                    <a:pt x="515" y="1300"/>
                    <a:pt x="515" y="1300"/>
                    <a:pt x="504" y="1300"/>
                  </a:cubicBezTo>
                  <a:lnTo>
                    <a:pt x="504" y="1309"/>
                  </a:lnTo>
                  <a:cubicBezTo>
                    <a:pt x="484" y="1309"/>
                    <a:pt x="474" y="1309"/>
                    <a:pt x="474" y="1289"/>
                  </a:cubicBezTo>
                  <a:cubicBezTo>
                    <a:pt x="484" y="1279"/>
                    <a:pt x="484" y="1269"/>
                    <a:pt x="495" y="1259"/>
                  </a:cubicBezTo>
                  <a:lnTo>
                    <a:pt x="495" y="1249"/>
                  </a:lnTo>
                  <a:lnTo>
                    <a:pt x="484" y="1209"/>
                  </a:lnTo>
                  <a:lnTo>
                    <a:pt x="454" y="1249"/>
                  </a:lnTo>
                  <a:cubicBezTo>
                    <a:pt x="457" y="1246"/>
                    <a:pt x="460" y="1245"/>
                    <a:pt x="463" y="1245"/>
                  </a:cubicBezTo>
                  <a:cubicBezTo>
                    <a:pt x="470" y="1245"/>
                    <a:pt x="477" y="1252"/>
                    <a:pt x="484" y="1259"/>
                  </a:cubicBezTo>
                  <a:cubicBezTo>
                    <a:pt x="428" y="1283"/>
                    <a:pt x="357" y="1340"/>
                    <a:pt x="306" y="1340"/>
                  </a:cubicBezTo>
                  <a:cubicBezTo>
                    <a:pt x="294" y="1340"/>
                    <a:pt x="283" y="1337"/>
                    <a:pt x="273" y="1329"/>
                  </a:cubicBezTo>
                  <a:cubicBezTo>
                    <a:pt x="242" y="1360"/>
                    <a:pt x="273" y="1370"/>
                    <a:pt x="222" y="1410"/>
                  </a:cubicBezTo>
                  <a:cubicBezTo>
                    <a:pt x="233" y="1440"/>
                    <a:pt x="253" y="1450"/>
                    <a:pt x="273" y="1470"/>
                  </a:cubicBezTo>
                  <a:cubicBezTo>
                    <a:pt x="255" y="1480"/>
                    <a:pt x="245" y="1481"/>
                    <a:pt x="250" y="1501"/>
                  </a:cubicBezTo>
                  <a:lnTo>
                    <a:pt x="250" y="1501"/>
                  </a:lnTo>
                  <a:cubicBezTo>
                    <a:pt x="249" y="1487"/>
                    <a:pt x="266" y="1481"/>
                    <a:pt x="283" y="1481"/>
                  </a:cubicBezTo>
                  <a:lnTo>
                    <a:pt x="283" y="1501"/>
                  </a:lnTo>
                  <a:lnTo>
                    <a:pt x="283" y="1521"/>
                  </a:lnTo>
                  <a:cubicBezTo>
                    <a:pt x="283" y="1531"/>
                    <a:pt x="283" y="1541"/>
                    <a:pt x="273" y="1541"/>
                  </a:cubicBezTo>
                  <a:lnTo>
                    <a:pt x="263" y="1531"/>
                  </a:lnTo>
                  <a:lnTo>
                    <a:pt x="263" y="1531"/>
                  </a:lnTo>
                  <a:cubicBezTo>
                    <a:pt x="263" y="1561"/>
                    <a:pt x="303" y="1602"/>
                    <a:pt x="303" y="1642"/>
                  </a:cubicBezTo>
                  <a:cubicBezTo>
                    <a:pt x="313" y="1642"/>
                    <a:pt x="323" y="1651"/>
                    <a:pt x="323" y="1651"/>
                  </a:cubicBezTo>
                  <a:cubicBezTo>
                    <a:pt x="313" y="1651"/>
                    <a:pt x="313" y="1651"/>
                    <a:pt x="303" y="1642"/>
                  </a:cubicBezTo>
                  <a:lnTo>
                    <a:pt x="303" y="1651"/>
                  </a:lnTo>
                  <a:cubicBezTo>
                    <a:pt x="293" y="1642"/>
                    <a:pt x="283" y="1631"/>
                    <a:pt x="273" y="1631"/>
                  </a:cubicBezTo>
                  <a:lnTo>
                    <a:pt x="273" y="1611"/>
                  </a:lnTo>
                  <a:cubicBezTo>
                    <a:pt x="263" y="1602"/>
                    <a:pt x="242" y="1591"/>
                    <a:pt x="233" y="1591"/>
                  </a:cubicBezTo>
                  <a:cubicBezTo>
                    <a:pt x="233" y="1681"/>
                    <a:pt x="331" y="1731"/>
                    <a:pt x="236" y="1790"/>
                  </a:cubicBezTo>
                  <a:lnTo>
                    <a:pt x="236" y="1790"/>
                  </a:lnTo>
                  <a:lnTo>
                    <a:pt x="233" y="1783"/>
                  </a:lnTo>
                  <a:lnTo>
                    <a:pt x="233" y="1792"/>
                  </a:lnTo>
                  <a:cubicBezTo>
                    <a:pt x="234" y="1792"/>
                    <a:pt x="235" y="1791"/>
                    <a:pt x="236" y="1790"/>
                  </a:cubicBezTo>
                  <a:lnTo>
                    <a:pt x="236" y="1790"/>
                  </a:lnTo>
                  <a:lnTo>
                    <a:pt x="253" y="1823"/>
                  </a:lnTo>
                  <a:lnTo>
                    <a:pt x="625" y="2125"/>
                  </a:lnTo>
                  <a:lnTo>
                    <a:pt x="696" y="2185"/>
                  </a:lnTo>
                  <a:lnTo>
                    <a:pt x="696" y="2165"/>
                  </a:lnTo>
                  <a:lnTo>
                    <a:pt x="766" y="2145"/>
                  </a:lnTo>
                  <a:lnTo>
                    <a:pt x="766" y="2145"/>
                  </a:lnTo>
                  <a:cubicBezTo>
                    <a:pt x="776" y="2195"/>
                    <a:pt x="756" y="2215"/>
                    <a:pt x="736" y="2235"/>
                  </a:cubicBezTo>
                  <a:lnTo>
                    <a:pt x="625" y="2145"/>
                  </a:lnTo>
                  <a:lnTo>
                    <a:pt x="193" y="1792"/>
                  </a:lnTo>
                  <a:cubicBezTo>
                    <a:pt x="193" y="1783"/>
                    <a:pt x="193" y="1772"/>
                    <a:pt x="182" y="1752"/>
                  </a:cubicBezTo>
                  <a:cubicBezTo>
                    <a:pt x="162" y="1763"/>
                    <a:pt x="152" y="1772"/>
                    <a:pt x="152" y="1783"/>
                  </a:cubicBezTo>
                  <a:lnTo>
                    <a:pt x="625" y="2155"/>
                  </a:lnTo>
                  <a:lnTo>
                    <a:pt x="766" y="2266"/>
                  </a:lnTo>
                  <a:cubicBezTo>
                    <a:pt x="806" y="2235"/>
                    <a:pt x="776" y="2155"/>
                    <a:pt x="817" y="2115"/>
                  </a:cubicBezTo>
                  <a:lnTo>
                    <a:pt x="857" y="2145"/>
                  </a:lnTo>
                  <a:cubicBezTo>
                    <a:pt x="846" y="2175"/>
                    <a:pt x="806" y="2215"/>
                    <a:pt x="826" y="2255"/>
                  </a:cubicBezTo>
                  <a:cubicBezTo>
                    <a:pt x="833" y="2236"/>
                    <a:pt x="856" y="2230"/>
                    <a:pt x="874" y="2230"/>
                  </a:cubicBezTo>
                  <a:cubicBezTo>
                    <a:pt x="884" y="2230"/>
                    <a:pt x="893" y="2232"/>
                    <a:pt x="897" y="2235"/>
                  </a:cubicBezTo>
                  <a:cubicBezTo>
                    <a:pt x="826" y="2276"/>
                    <a:pt x="877" y="2296"/>
                    <a:pt x="817" y="2326"/>
                  </a:cubicBezTo>
                  <a:lnTo>
                    <a:pt x="615" y="2175"/>
                  </a:lnTo>
                  <a:lnTo>
                    <a:pt x="826" y="2336"/>
                  </a:lnTo>
                  <a:lnTo>
                    <a:pt x="887" y="2306"/>
                  </a:lnTo>
                  <a:lnTo>
                    <a:pt x="1309" y="2578"/>
                  </a:lnTo>
                  <a:cubicBezTo>
                    <a:pt x="1340" y="2548"/>
                    <a:pt x="1360" y="2528"/>
                    <a:pt x="1370" y="2507"/>
                  </a:cubicBezTo>
                  <a:lnTo>
                    <a:pt x="1410" y="2537"/>
                  </a:lnTo>
                  <a:lnTo>
                    <a:pt x="1481" y="2487"/>
                  </a:lnTo>
                  <a:lnTo>
                    <a:pt x="1421" y="2477"/>
                  </a:lnTo>
                  <a:cubicBezTo>
                    <a:pt x="1421" y="2477"/>
                    <a:pt x="1450" y="2457"/>
                    <a:pt x="1471" y="2427"/>
                  </a:cubicBezTo>
                  <a:cubicBezTo>
                    <a:pt x="1491" y="2396"/>
                    <a:pt x="1511" y="2376"/>
                    <a:pt x="1511" y="2376"/>
                  </a:cubicBezTo>
                  <a:cubicBezTo>
                    <a:pt x="1531" y="2336"/>
                    <a:pt x="1521" y="2336"/>
                    <a:pt x="1511" y="2326"/>
                  </a:cubicBezTo>
                  <a:cubicBezTo>
                    <a:pt x="1551" y="2276"/>
                    <a:pt x="1421" y="2296"/>
                    <a:pt x="1471" y="2215"/>
                  </a:cubicBezTo>
                  <a:lnTo>
                    <a:pt x="1471" y="2215"/>
                  </a:lnTo>
                  <a:cubicBezTo>
                    <a:pt x="1471" y="2249"/>
                    <a:pt x="1484" y="2262"/>
                    <a:pt x="1505" y="2262"/>
                  </a:cubicBezTo>
                  <a:cubicBezTo>
                    <a:pt x="1528" y="2262"/>
                    <a:pt x="1560" y="2247"/>
                    <a:pt x="1591" y="2226"/>
                  </a:cubicBezTo>
                  <a:lnTo>
                    <a:pt x="1571" y="2185"/>
                  </a:lnTo>
                  <a:cubicBezTo>
                    <a:pt x="1632" y="2165"/>
                    <a:pt x="1682" y="2175"/>
                    <a:pt x="1723" y="2115"/>
                  </a:cubicBezTo>
                  <a:cubicBezTo>
                    <a:pt x="1723" y="2115"/>
                    <a:pt x="1723" y="2054"/>
                    <a:pt x="1712" y="1994"/>
                  </a:cubicBezTo>
                  <a:lnTo>
                    <a:pt x="1712" y="1904"/>
                  </a:lnTo>
                  <a:cubicBezTo>
                    <a:pt x="1723" y="1883"/>
                    <a:pt x="1723" y="1863"/>
                    <a:pt x="1732" y="1833"/>
                  </a:cubicBezTo>
                  <a:cubicBezTo>
                    <a:pt x="1753" y="1833"/>
                    <a:pt x="1773" y="1810"/>
                    <a:pt x="1790" y="1810"/>
                  </a:cubicBezTo>
                  <a:cubicBezTo>
                    <a:pt x="1798" y="1810"/>
                    <a:pt x="1806" y="1816"/>
                    <a:pt x="1813" y="1833"/>
                  </a:cubicBezTo>
                  <a:cubicBezTo>
                    <a:pt x="1833" y="1843"/>
                    <a:pt x="1823" y="1873"/>
                    <a:pt x="1803" y="1883"/>
                  </a:cubicBezTo>
                  <a:cubicBezTo>
                    <a:pt x="1793" y="1883"/>
                    <a:pt x="1793" y="1873"/>
                    <a:pt x="1783" y="1873"/>
                  </a:cubicBezTo>
                  <a:cubicBezTo>
                    <a:pt x="1803" y="1904"/>
                    <a:pt x="1823" y="1924"/>
                    <a:pt x="1873" y="1924"/>
                  </a:cubicBezTo>
                  <a:cubicBezTo>
                    <a:pt x="1843" y="1944"/>
                    <a:pt x="1833" y="1944"/>
                    <a:pt x="1833" y="1974"/>
                  </a:cubicBezTo>
                  <a:lnTo>
                    <a:pt x="1863" y="1953"/>
                  </a:lnTo>
                  <a:lnTo>
                    <a:pt x="1863" y="1953"/>
                  </a:lnTo>
                  <a:cubicBezTo>
                    <a:pt x="1833" y="2004"/>
                    <a:pt x="1823" y="2115"/>
                    <a:pt x="1853" y="2145"/>
                  </a:cubicBezTo>
                  <a:cubicBezTo>
                    <a:pt x="1823" y="2085"/>
                    <a:pt x="1893" y="2105"/>
                    <a:pt x="1924" y="2085"/>
                  </a:cubicBezTo>
                  <a:lnTo>
                    <a:pt x="1924" y="2085"/>
                  </a:lnTo>
                  <a:cubicBezTo>
                    <a:pt x="1915" y="2109"/>
                    <a:pt x="1901" y="2153"/>
                    <a:pt x="1917" y="2153"/>
                  </a:cubicBezTo>
                  <a:cubicBezTo>
                    <a:pt x="1920" y="2153"/>
                    <a:pt x="1926" y="2151"/>
                    <a:pt x="1934" y="2145"/>
                  </a:cubicBezTo>
                  <a:cubicBezTo>
                    <a:pt x="1925" y="2128"/>
                    <a:pt x="1959" y="2055"/>
                    <a:pt x="1929" y="2055"/>
                  </a:cubicBezTo>
                  <a:cubicBezTo>
                    <a:pt x="1924" y="2055"/>
                    <a:pt x="1915" y="2058"/>
                    <a:pt x="1904" y="2065"/>
                  </a:cubicBezTo>
                  <a:cubicBezTo>
                    <a:pt x="1913" y="2024"/>
                    <a:pt x="1924" y="1974"/>
                    <a:pt x="1954" y="1964"/>
                  </a:cubicBezTo>
                  <a:cubicBezTo>
                    <a:pt x="1954" y="2014"/>
                    <a:pt x="1984" y="2004"/>
                    <a:pt x="2004" y="2044"/>
                  </a:cubicBezTo>
                  <a:cubicBezTo>
                    <a:pt x="2004" y="1994"/>
                    <a:pt x="1974" y="1964"/>
                    <a:pt x="1964" y="1944"/>
                  </a:cubicBezTo>
                  <a:cubicBezTo>
                    <a:pt x="2060" y="1906"/>
                    <a:pt x="2164" y="1940"/>
                    <a:pt x="2200" y="1849"/>
                  </a:cubicBezTo>
                  <a:lnTo>
                    <a:pt x="2200" y="1849"/>
                  </a:lnTo>
                  <a:cubicBezTo>
                    <a:pt x="2194" y="1859"/>
                    <a:pt x="2183" y="1871"/>
                    <a:pt x="2171" y="1871"/>
                  </a:cubicBezTo>
                  <a:cubicBezTo>
                    <a:pt x="2166" y="1871"/>
                    <a:pt x="2160" y="1869"/>
                    <a:pt x="2155" y="1863"/>
                  </a:cubicBezTo>
                  <a:cubicBezTo>
                    <a:pt x="2155" y="1763"/>
                    <a:pt x="2276" y="1833"/>
                    <a:pt x="2296" y="1763"/>
                  </a:cubicBezTo>
                  <a:lnTo>
                    <a:pt x="2236" y="1732"/>
                  </a:lnTo>
                  <a:cubicBezTo>
                    <a:pt x="2236" y="1712"/>
                    <a:pt x="2256" y="1672"/>
                    <a:pt x="2266" y="1651"/>
                  </a:cubicBezTo>
                  <a:cubicBezTo>
                    <a:pt x="2275" y="1651"/>
                    <a:pt x="2296" y="1648"/>
                    <a:pt x="2314" y="1648"/>
                  </a:cubicBezTo>
                  <a:cubicBezTo>
                    <a:pt x="2338" y="1648"/>
                    <a:pt x="2358" y="1654"/>
                    <a:pt x="2347" y="1682"/>
                  </a:cubicBezTo>
                  <a:cubicBezTo>
                    <a:pt x="2447" y="1631"/>
                    <a:pt x="2296" y="1521"/>
                    <a:pt x="2387" y="1450"/>
                  </a:cubicBezTo>
                  <a:lnTo>
                    <a:pt x="2387" y="1450"/>
                  </a:lnTo>
                  <a:cubicBezTo>
                    <a:pt x="2336" y="1481"/>
                    <a:pt x="2336" y="1490"/>
                    <a:pt x="2316" y="1521"/>
                  </a:cubicBezTo>
                  <a:cubicBezTo>
                    <a:pt x="2316" y="1461"/>
                    <a:pt x="2296" y="1501"/>
                    <a:pt x="2266" y="1461"/>
                  </a:cubicBezTo>
                  <a:lnTo>
                    <a:pt x="2266" y="1461"/>
                  </a:lnTo>
                  <a:cubicBezTo>
                    <a:pt x="2269" y="1461"/>
                    <a:pt x="2271" y="1461"/>
                    <a:pt x="2274" y="1461"/>
                  </a:cubicBezTo>
                  <a:cubicBezTo>
                    <a:pt x="2303" y="1461"/>
                    <a:pt x="2321" y="1427"/>
                    <a:pt x="2330" y="1427"/>
                  </a:cubicBezTo>
                  <a:cubicBezTo>
                    <a:pt x="2334" y="1427"/>
                    <a:pt x="2336" y="1435"/>
                    <a:pt x="2336" y="1461"/>
                  </a:cubicBezTo>
                  <a:cubicBezTo>
                    <a:pt x="2367" y="1440"/>
                    <a:pt x="2407" y="1390"/>
                    <a:pt x="2397" y="1360"/>
                  </a:cubicBezTo>
                  <a:lnTo>
                    <a:pt x="2397" y="1360"/>
                  </a:lnTo>
                  <a:lnTo>
                    <a:pt x="2367" y="1370"/>
                  </a:lnTo>
                  <a:cubicBezTo>
                    <a:pt x="2397" y="1329"/>
                    <a:pt x="2397" y="1269"/>
                    <a:pt x="2376" y="1229"/>
                  </a:cubicBezTo>
                  <a:lnTo>
                    <a:pt x="2376" y="1229"/>
                  </a:lnTo>
                  <a:cubicBezTo>
                    <a:pt x="2336" y="1269"/>
                    <a:pt x="2407" y="1329"/>
                    <a:pt x="2347" y="1380"/>
                  </a:cubicBezTo>
                  <a:cubicBezTo>
                    <a:pt x="2334" y="1385"/>
                    <a:pt x="2325" y="1387"/>
                    <a:pt x="2318" y="1387"/>
                  </a:cubicBezTo>
                  <a:cubicBezTo>
                    <a:pt x="2282" y="1387"/>
                    <a:pt x="2314" y="1329"/>
                    <a:pt x="2246" y="1329"/>
                  </a:cubicBezTo>
                  <a:lnTo>
                    <a:pt x="2236" y="1410"/>
                  </a:lnTo>
                  <a:lnTo>
                    <a:pt x="2266" y="1390"/>
                  </a:lnTo>
                  <a:lnTo>
                    <a:pt x="2266" y="1390"/>
                  </a:lnTo>
                  <a:cubicBezTo>
                    <a:pt x="2306" y="1440"/>
                    <a:pt x="2195" y="1461"/>
                    <a:pt x="2266" y="1511"/>
                  </a:cubicBezTo>
                  <a:cubicBezTo>
                    <a:pt x="2175" y="1521"/>
                    <a:pt x="2195" y="1561"/>
                    <a:pt x="2105" y="1581"/>
                  </a:cubicBezTo>
                  <a:cubicBezTo>
                    <a:pt x="2109" y="1593"/>
                    <a:pt x="2113" y="1597"/>
                    <a:pt x="2117" y="1597"/>
                  </a:cubicBezTo>
                  <a:cubicBezTo>
                    <a:pt x="2124" y="1597"/>
                    <a:pt x="2133" y="1587"/>
                    <a:pt x="2145" y="1581"/>
                  </a:cubicBezTo>
                  <a:lnTo>
                    <a:pt x="2145" y="1581"/>
                  </a:lnTo>
                  <a:cubicBezTo>
                    <a:pt x="2125" y="1602"/>
                    <a:pt x="2175" y="1651"/>
                    <a:pt x="2115" y="1662"/>
                  </a:cubicBezTo>
                  <a:cubicBezTo>
                    <a:pt x="2096" y="1675"/>
                    <a:pt x="2113" y="1687"/>
                    <a:pt x="2136" y="1687"/>
                  </a:cubicBezTo>
                  <a:cubicBezTo>
                    <a:pt x="2149" y="1687"/>
                    <a:pt x="2164" y="1683"/>
                    <a:pt x="2175" y="1672"/>
                  </a:cubicBezTo>
                  <a:lnTo>
                    <a:pt x="2175" y="1672"/>
                  </a:lnTo>
                  <a:cubicBezTo>
                    <a:pt x="2155" y="1702"/>
                    <a:pt x="2135" y="1732"/>
                    <a:pt x="2105" y="1763"/>
                  </a:cubicBezTo>
                  <a:lnTo>
                    <a:pt x="2165" y="1763"/>
                  </a:lnTo>
                  <a:lnTo>
                    <a:pt x="2145" y="1803"/>
                  </a:lnTo>
                  <a:lnTo>
                    <a:pt x="2145" y="1803"/>
                  </a:lnTo>
                  <a:lnTo>
                    <a:pt x="2186" y="1783"/>
                  </a:lnTo>
                  <a:lnTo>
                    <a:pt x="2186" y="1783"/>
                  </a:lnTo>
                  <a:cubicBezTo>
                    <a:pt x="2135" y="1863"/>
                    <a:pt x="2054" y="1933"/>
                    <a:pt x="1974" y="1933"/>
                  </a:cubicBezTo>
                  <a:cubicBezTo>
                    <a:pt x="1994" y="1833"/>
                    <a:pt x="2095" y="1742"/>
                    <a:pt x="2054" y="1662"/>
                  </a:cubicBezTo>
                  <a:cubicBezTo>
                    <a:pt x="2029" y="1662"/>
                    <a:pt x="2054" y="1719"/>
                    <a:pt x="2020" y="1719"/>
                  </a:cubicBezTo>
                  <a:cubicBezTo>
                    <a:pt x="2014" y="1719"/>
                    <a:pt x="2005" y="1717"/>
                    <a:pt x="1994" y="1712"/>
                  </a:cubicBezTo>
                  <a:lnTo>
                    <a:pt x="1994" y="1712"/>
                  </a:lnTo>
                  <a:lnTo>
                    <a:pt x="2014" y="1763"/>
                  </a:lnTo>
                  <a:cubicBezTo>
                    <a:pt x="2006" y="1787"/>
                    <a:pt x="1984" y="1840"/>
                    <a:pt x="1953" y="1840"/>
                  </a:cubicBezTo>
                  <a:cubicBezTo>
                    <a:pt x="1947" y="1840"/>
                    <a:pt x="1940" y="1838"/>
                    <a:pt x="1934" y="1833"/>
                  </a:cubicBezTo>
                  <a:cubicBezTo>
                    <a:pt x="1964" y="1752"/>
                    <a:pt x="1944" y="1712"/>
                    <a:pt x="1934" y="1651"/>
                  </a:cubicBezTo>
                  <a:cubicBezTo>
                    <a:pt x="1924" y="1651"/>
                    <a:pt x="1924" y="1642"/>
                    <a:pt x="1934" y="1631"/>
                  </a:cubicBezTo>
                  <a:cubicBezTo>
                    <a:pt x="1944" y="1611"/>
                    <a:pt x="1964" y="1581"/>
                    <a:pt x="1974" y="1561"/>
                  </a:cubicBezTo>
                  <a:cubicBezTo>
                    <a:pt x="1977" y="1560"/>
                    <a:pt x="1979" y="1559"/>
                    <a:pt x="1982" y="1559"/>
                  </a:cubicBezTo>
                  <a:cubicBezTo>
                    <a:pt x="1997" y="1559"/>
                    <a:pt x="2006" y="1583"/>
                    <a:pt x="2014" y="1591"/>
                  </a:cubicBezTo>
                  <a:cubicBezTo>
                    <a:pt x="2115" y="1561"/>
                    <a:pt x="2034" y="1420"/>
                    <a:pt x="2115" y="1380"/>
                  </a:cubicBezTo>
                  <a:cubicBezTo>
                    <a:pt x="2121" y="1384"/>
                    <a:pt x="2129" y="1386"/>
                    <a:pt x="2137" y="1386"/>
                  </a:cubicBezTo>
                  <a:cubicBezTo>
                    <a:pt x="2154" y="1386"/>
                    <a:pt x="2173" y="1378"/>
                    <a:pt x="2184" y="1378"/>
                  </a:cubicBezTo>
                  <a:cubicBezTo>
                    <a:pt x="2191" y="1378"/>
                    <a:pt x="2195" y="1381"/>
                    <a:pt x="2195" y="1390"/>
                  </a:cubicBezTo>
                  <a:cubicBezTo>
                    <a:pt x="2236" y="1349"/>
                    <a:pt x="2215" y="1300"/>
                    <a:pt x="2215" y="1259"/>
                  </a:cubicBezTo>
                  <a:lnTo>
                    <a:pt x="2215" y="1259"/>
                  </a:lnTo>
                  <a:cubicBezTo>
                    <a:pt x="2219" y="1262"/>
                    <a:pt x="2223" y="1263"/>
                    <a:pt x="2227" y="1263"/>
                  </a:cubicBezTo>
                  <a:cubicBezTo>
                    <a:pt x="2244" y="1263"/>
                    <a:pt x="2257" y="1241"/>
                    <a:pt x="2269" y="1241"/>
                  </a:cubicBezTo>
                  <a:cubicBezTo>
                    <a:pt x="2275" y="1241"/>
                    <a:pt x="2281" y="1245"/>
                    <a:pt x="2286" y="1259"/>
                  </a:cubicBezTo>
                  <a:lnTo>
                    <a:pt x="2266" y="1188"/>
                  </a:lnTo>
                  <a:cubicBezTo>
                    <a:pt x="2299" y="1180"/>
                    <a:pt x="2312" y="1131"/>
                    <a:pt x="2338" y="1131"/>
                  </a:cubicBezTo>
                  <a:cubicBezTo>
                    <a:pt x="2343" y="1131"/>
                    <a:pt x="2349" y="1133"/>
                    <a:pt x="2356" y="1138"/>
                  </a:cubicBezTo>
                  <a:cubicBezTo>
                    <a:pt x="2367" y="1108"/>
                    <a:pt x="2316" y="1088"/>
                    <a:pt x="2356" y="1068"/>
                  </a:cubicBezTo>
                  <a:lnTo>
                    <a:pt x="2356" y="1068"/>
                  </a:lnTo>
                  <a:cubicBezTo>
                    <a:pt x="2367" y="1078"/>
                    <a:pt x="2367" y="1078"/>
                    <a:pt x="2367" y="1088"/>
                  </a:cubicBezTo>
                  <a:cubicBezTo>
                    <a:pt x="2387" y="1088"/>
                    <a:pt x="2427" y="1058"/>
                    <a:pt x="2417" y="1018"/>
                  </a:cubicBezTo>
                  <a:lnTo>
                    <a:pt x="2417" y="1018"/>
                  </a:lnTo>
                  <a:cubicBezTo>
                    <a:pt x="2402" y="1023"/>
                    <a:pt x="2399" y="1023"/>
                    <a:pt x="2396" y="1023"/>
                  </a:cubicBezTo>
                  <a:cubicBezTo>
                    <a:pt x="2392" y="1023"/>
                    <a:pt x="2387" y="1023"/>
                    <a:pt x="2367" y="1027"/>
                  </a:cubicBezTo>
                  <a:cubicBezTo>
                    <a:pt x="2356" y="1018"/>
                    <a:pt x="2356" y="957"/>
                    <a:pt x="2407" y="957"/>
                  </a:cubicBezTo>
                  <a:cubicBezTo>
                    <a:pt x="2407" y="998"/>
                    <a:pt x="2425" y="1003"/>
                    <a:pt x="2443" y="1003"/>
                  </a:cubicBezTo>
                  <a:cubicBezTo>
                    <a:pt x="2450" y="1003"/>
                    <a:pt x="2456" y="1002"/>
                    <a:pt x="2462" y="1002"/>
                  </a:cubicBezTo>
                  <a:cubicBezTo>
                    <a:pt x="2474" y="1002"/>
                    <a:pt x="2484" y="1004"/>
                    <a:pt x="2488" y="1018"/>
                  </a:cubicBezTo>
                  <a:cubicBezTo>
                    <a:pt x="2508" y="998"/>
                    <a:pt x="2517" y="977"/>
                    <a:pt x="2517" y="957"/>
                  </a:cubicBezTo>
                  <a:cubicBezTo>
                    <a:pt x="2538" y="977"/>
                    <a:pt x="2548" y="987"/>
                    <a:pt x="2568" y="998"/>
                  </a:cubicBezTo>
                  <a:cubicBezTo>
                    <a:pt x="2568" y="998"/>
                    <a:pt x="2568" y="998"/>
                    <a:pt x="2568" y="998"/>
                  </a:cubicBezTo>
                  <a:lnTo>
                    <a:pt x="2568" y="998"/>
                  </a:lnTo>
                  <a:lnTo>
                    <a:pt x="2598" y="1027"/>
                  </a:lnTo>
                  <a:cubicBezTo>
                    <a:pt x="2598" y="1018"/>
                    <a:pt x="2588" y="998"/>
                    <a:pt x="2598" y="987"/>
                  </a:cubicBezTo>
                  <a:cubicBezTo>
                    <a:pt x="2578" y="967"/>
                    <a:pt x="2548" y="947"/>
                    <a:pt x="2528" y="927"/>
                  </a:cubicBezTo>
                  <a:lnTo>
                    <a:pt x="2528" y="877"/>
                  </a:lnTo>
                  <a:cubicBezTo>
                    <a:pt x="2497" y="846"/>
                    <a:pt x="2467" y="816"/>
                    <a:pt x="2427" y="786"/>
                  </a:cubicBezTo>
                  <a:lnTo>
                    <a:pt x="2457" y="756"/>
                  </a:lnTo>
                  <a:lnTo>
                    <a:pt x="2457" y="756"/>
                  </a:lnTo>
                  <a:cubicBezTo>
                    <a:pt x="2442" y="761"/>
                    <a:pt x="2432" y="763"/>
                    <a:pt x="2424" y="763"/>
                  </a:cubicBezTo>
                  <a:cubicBezTo>
                    <a:pt x="2417" y="763"/>
                    <a:pt x="2412" y="761"/>
                    <a:pt x="2407" y="756"/>
                  </a:cubicBezTo>
                  <a:cubicBezTo>
                    <a:pt x="2376" y="736"/>
                    <a:pt x="2356" y="716"/>
                    <a:pt x="2327" y="696"/>
                  </a:cubicBezTo>
                  <a:cubicBezTo>
                    <a:pt x="2332" y="694"/>
                    <a:pt x="2339" y="693"/>
                    <a:pt x="2347" y="693"/>
                  </a:cubicBezTo>
                  <a:cubicBezTo>
                    <a:pt x="2379" y="693"/>
                    <a:pt x="2423" y="707"/>
                    <a:pt x="2447" y="716"/>
                  </a:cubicBezTo>
                  <a:cubicBezTo>
                    <a:pt x="2447" y="705"/>
                    <a:pt x="2457" y="685"/>
                    <a:pt x="2467" y="675"/>
                  </a:cubicBezTo>
                  <a:lnTo>
                    <a:pt x="2206" y="434"/>
                  </a:lnTo>
                  <a:cubicBezTo>
                    <a:pt x="2186" y="444"/>
                    <a:pt x="2175" y="454"/>
                    <a:pt x="2155" y="464"/>
                  </a:cubicBezTo>
                  <a:lnTo>
                    <a:pt x="2014" y="394"/>
                  </a:lnTo>
                  <a:cubicBezTo>
                    <a:pt x="2004" y="394"/>
                    <a:pt x="2004" y="383"/>
                    <a:pt x="1994" y="383"/>
                  </a:cubicBezTo>
                  <a:lnTo>
                    <a:pt x="1994" y="394"/>
                  </a:lnTo>
                  <a:lnTo>
                    <a:pt x="1974" y="383"/>
                  </a:lnTo>
                  <a:cubicBezTo>
                    <a:pt x="1992" y="365"/>
                    <a:pt x="2007" y="362"/>
                    <a:pt x="2020" y="362"/>
                  </a:cubicBezTo>
                  <a:cubicBezTo>
                    <a:pt x="2029" y="362"/>
                    <a:pt x="2037" y="363"/>
                    <a:pt x="2045" y="363"/>
                  </a:cubicBezTo>
                  <a:cubicBezTo>
                    <a:pt x="2045" y="323"/>
                    <a:pt x="2065" y="303"/>
                    <a:pt x="2095" y="273"/>
                  </a:cubicBezTo>
                  <a:lnTo>
                    <a:pt x="2362" y="524"/>
                  </a:lnTo>
                  <a:lnTo>
                    <a:pt x="2362" y="524"/>
                  </a:lnTo>
                  <a:lnTo>
                    <a:pt x="2074" y="253"/>
                  </a:lnTo>
                  <a:cubicBezTo>
                    <a:pt x="2045" y="293"/>
                    <a:pt x="1994" y="333"/>
                    <a:pt x="1954" y="373"/>
                  </a:cubicBezTo>
                  <a:lnTo>
                    <a:pt x="1913" y="353"/>
                  </a:lnTo>
                  <a:lnTo>
                    <a:pt x="1884" y="323"/>
                  </a:lnTo>
                  <a:cubicBezTo>
                    <a:pt x="1904" y="313"/>
                    <a:pt x="1913" y="303"/>
                    <a:pt x="1924" y="293"/>
                  </a:cubicBezTo>
                  <a:lnTo>
                    <a:pt x="1873" y="202"/>
                  </a:lnTo>
                  <a:cubicBezTo>
                    <a:pt x="1906" y="172"/>
                    <a:pt x="1925" y="160"/>
                    <a:pt x="1935" y="160"/>
                  </a:cubicBezTo>
                  <a:cubicBezTo>
                    <a:pt x="1965" y="160"/>
                    <a:pt x="1924" y="258"/>
                    <a:pt x="1957" y="258"/>
                  </a:cubicBezTo>
                  <a:cubicBezTo>
                    <a:pt x="1962" y="258"/>
                    <a:pt x="1967" y="256"/>
                    <a:pt x="1974" y="253"/>
                  </a:cubicBezTo>
                  <a:cubicBezTo>
                    <a:pt x="1994" y="222"/>
                    <a:pt x="1994" y="192"/>
                    <a:pt x="2004" y="162"/>
                  </a:cubicBezTo>
                  <a:lnTo>
                    <a:pt x="2004" y="162"/>
                  </a:lnTo>
                  <a:cubicBezTo>
                    <a:pt x="1991" y="175"/>
                    <a:pt x="1981" y="180"/>
                    <a:pt x="1972" y="180"/>
                  </a:cubicBezTo>
                  <a:cubicBezTo>
                    <a:pt x="1941" y="180"/>
                    <a:pt x="1936" y="109"/>
                    <a:pt x="1898" y="109"/>
                  </a:cubicBezTo>
                  <a:cubicBezTo>
                    <a:pt x="1885" y="109"/>
                    <a:pt x="1867" y="118"/>
                    <a:pt x="1843" y="142"/>
                  </a:cubicBezTo>
                  <a:cubicBezTo>
                    <a:pt x="1823" y="92"/>
                    <a:pt x="1853" y="41"/>
                    <a:pt x="1904" y="21"/>
                  </a:cubicBezTo>
                  <a:lnTo>
                    <a:pt x="2402" y="484"/>
                  </a:lnTo>
                  <a:lnTo>
                    <a:pt x="2402" y="484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1633946" y="3813059"/>
              <a:ext cx="16937" cy="15179"/>
            </a:xfrm>
            <a:custGeom>
              <a:avLst/>
              <a:gdLst/>
              <a:ahLst/>
              <a:cxnLst/>
              <a:rect l="l" t="t" r="r" b="b"/>
              <a:pathLst>
                <a:path w="183" h="164" extrusionOk="0">
                  <a:moveTo>
                    <a:pt x="80" y="1"/>
                  </a:moveTo>
                  <a:cubicBezTo>
                    <a:pt x="45" y="1"/>
                    <a:pt x="23" y="31"/>
                    <a:pt x="1" y="83"/>
                  </a:cubicBezTo>
                  <a:cubicBezTo>
                    <a:pt x="9" y="78"/>
                    <a:pt x="16" y="76"/>
                    <a:pt x="23" y="76"/>
                  </a:cubicBezTo>
                  <a:cubicBezTo>
                    <a:pt x="56" y="76"/>
                    <a:pt x="77" y="124"/>
                    <a:pt x="121" y="124"/>
                  </a:cubicBezTo>
                  <a:cubicBezTo>
                    <a:pt x="124" y="124"/>
                    <a:pt x="128" y="124"/>
                    <a:pt x="131" y="123"/>
                  </a:cubicBezTo>
                  <a:cubicBezTo>
                    <a:pt x="122" y="123"/>
                    <a:pt x="122" y="113"/>
                    <a:pt x="111" y="113"/>
                  </a:cubicBezTo>
                  <a:cubicBezTo>
                    <a:pt x="111" y="112"/>
                    <a:pt x="111" y="111"/>
                    <a:pt x="111" y="110"/>
                  </a:cubicBezTo>
                  <a:lnTo>
                    <a:pt x="111" y="110"/>
                  </a:lnTo>
                  <a:cubicBezTo>
                    <a:pt x="118" y="114"/>
                    <a:pt x="125" y="116"/>
                    <a:pt x="131" y="123"/>
                  </a:cubicBezTo>
                  <a:lnTo>
                    <a:pt x="142" y="123"/>
                  </a:lnTo>
                  <a:lnTo>
                    <a:pt x="142" y="133"/>
                  </a:lnTo>
                  <a:cubicBezTo>
                    <a:pt x="151" y="143"/>
                    <a:pt x="172" y="154"/>
                    <a:pt x="182" y="163"/>
                  </a:cubicBezTo>
                  <a:cubicBezTo>
                    <a:pt x="162" y="73"/>
                    <a:pt x="111" y="133"/>
                    <a:pt x="122" y="13"/>
                  </a:cubicBezTo>
                  <a:cubicBezTo>
                    <a:pt x="106" y="5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1738345" y="3703292"/>
              <a:ext cx="2869" cy="1018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0" y="0"/>
                  </a:moveTo>
                  <a:cubicBezTo>
                    <a:pt x="10" y="11"/>
                    <a:pt x="20" y="11"/>
                    <a:pt x="30" y="11"/>
                  </a:cubicBezTo>
                  <a:cubicBezTo>
                    <a:pt x="20" y="1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1737327" y="3703292"/>
              <a:ext cx="1111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1737327" y="3703292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1713171" y="3713566"/>
              <a:ext cx="9348" cy="944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40" y="0"/>
                  </a:moveTo>
                  <a:cubicBezTo>
                    <a:pt x="31" y="41"/>
                    <a:pt x="11" y="41"/>
                    <a:pt x="0" y="101"/>
                  </a:cubicBezTo>
                  <a:cubicBezTo>
                    <a:pt x="20" y="81"/>
                    <a:pt x="31" y="70"/>
                    <a:pt x="44" y="70"/>
                  </a:cubicBezTo>
                  <a:cubicBezTo>
                    <a:pt x="52" y="70"/>
                    <a:pt x="60" y="74"/>
                    <a:pt x="71" y="81"/>
                  </a:cubicBezTo>
                  <a:cubicBezTo>
                    <a:pt x="101" y="50"/>
                    <a:pt x="40" y="30"/>
                    <a:pt x="4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1707710" y="3725135"/>
              <a:ext cx="2777" cy="1666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14" y="0"/>
                  </a:moveTo>
                  <a:cubicBezTo>
                    <a:pt x="1" y="0"/>
                    <a:pt x="1" y="18"/>
                    <a:pt x="6" y="18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9" y="16"/>
                    <a:pt x="19" y="6"/>
                    <a:pt x="29" y="6"/>
                  </a:cubicBezTo>
                  <a:cubicBezTo>
                    <a:pt x="23" y="2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1762501" y="3901724"/>
              <a:ext cx="4720" cy="5738"/>
            </a:xfrm>
            <a:custGeom>
              <a:avLst/>
              <a:gdLst/>
              <a:ahLst/>
              <a:cxnLst/>
              <a:rect l="l" t="t" r="r" b="b"/>
              <a:pathLst>
                <a:path w="51" h="62" extrusionOk="0">
                  <a:moveTo>
                    <a:pt x="31" y="1"/>
                  </a:moveTo>
                  <a:lnTo>
                    <a:pt x="1" y="51"/>
                  </a:lnTo>
                  <a:lnTo>
                    <a:pt x="11" y="61"/>
                  </a:lnTo>
                  <a:lnTo>
                    <a:pt x="51" y="1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1865882" y="3770393"/>
              <a:ext cx="1111" cy="1944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" y="0"/>
                  </a:moveTo>
                  <a:cubicBezTo>
                    <a:pt x="11" y="11"/>
                    <a:pt x="11" y="11"/>
                    <a:pt x="11" y="2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1866900" y="3772244"/>
              <a:ext cx="3795" cy="4720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0" y="0"/>
                  </a:moveTo>
                  <a:lnTo>
                    <a:pt x="10" y="40"/>
                  </a:lnTo>
                  <a:lnTo>
                    <a:pt x="10" y="51"/>
                  </a:lnTo>
                  <a:lnTo>
                    <a:pt x="41" y="20"/>
                  </a:lnTo>
                  <a:cubicBezTo>
                    <a:pt x="21" y="11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1847279" y="3806766"/>
              <a:ext cx="7589" cy="10273"/>
            </a:xfrm>
            <a:custGeom>
              <a:avLst/>
              <a:gdLst/>
              <a:ahLst/>
              <a:cxnLst/>
              <a:rect l="l" t="t" r="r" b="b"/>
              <a:pathLst>
                <a:path w="82" h="111" extrusionOk="0">
                  <a:moveTo>
                    <a:pt x="41" y="0"/>
                  </a:moveTo>
                  <a:lnTo>
                    <a:pt x="1" y="50"/>
                  </a:lnTo>
                  <a:cubicBezTo>
                    <a:pt x="41" y="50"/>
                    <a:pt x="21" y="90"/>
                    <a:pt x="31" y="110"/>
                  </a:cubicBezTo>
                  <a:lnTo>
                    <a:pt x="81" y="40"/>
                  </a:lnTo>
                  <a:cubicBezTo>
                    <a:pt x="71" y="30"/>
                    <a:pt x="61" y="10"/>
                    <a:pt x="4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1854776" y="3807599"/>
              <a:ext cx="4720" cy="4257"/>
            </a:xfrm>
            <a:custGeom>
              <a:avLst/>
              <a:gdLst/>
              <a:ahLst/>
              <a:cxnLst/>
              <a:rect l="l" t="t" r="r" b="b"/>
              <a:pathLst>
                <a:path w="51" h="46" extrusionOk="0">
                  <a:moveTo>
                    <a:pt x="31" y="1"/>
                  </a:moveTo>
                  <a:lnTo>
                    <a:pt x="0" y="31"/>
                  </a:lnTo>
                  <a:cubicBezTo>
                    <a:pt x="14" y="38"/>
                    <a:pt x="24" y="45"/>
                    <a:pt x="35" y="45"/>
                  </a:cubicBezTo>
                  <a:cubicBezTo>
                    <a:pt x="40" y="45"/>
                    <a:pt x="45" y="44"/>
                    <a:pt x="51" y="41"/>
                  </a:cubicBezTo>
                  <a:cubicBezTo>
                    <a:pt x="40" y="31"/>
                    <a:pt x="31" y="21"/>
                    <a:pt x="3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811924" y="3696814"/>
              <a:ext cx="65250" cy="62473"/>
            </a:xfrm>
            <a:custGeom>
              <a:avLst/>
              <a:gdLst/>
              <a:ahLst/>
              <a:cxnLst/>
              <a:rect l="l" t="t" r="r" b="b"/>
              <a:pathLst>
                <a:path w="705" h="675" extrusionOk="0">
                  <a:moveTo>
                    <a:pt x="11" y="0"/>
                  </a:moveTo>
                  <a:lnTo>
                    <a:pt x="0" y="20"/>
                  </a:lnTo>
                  <a:lnTo>
                    <a:pt x="11" y="20"/>
                  </a:lnTo>
                  <a:lnTo>
                    <a:pt x="20" y="10"/>
                  </a:lnTo>
                  <a:lnTo>
                    <a:pt x="234" y="208"/>
                  </a:lnTo>
                  <a:lnTo>
                    <a:pt x="234" y="208"/>
                  </a:lnTo>
                  <a:lnTo>
                    <a:pt x="11" y="0"/>
                  </a:lnTo>
                  <a:close/>
                  <a:moveTo>
                    <a:pt x="234" y="208"/>
                  </a:moveTo>
                  <a:lnTo>
                    <a:pt x="695" y="636"/>
                  </a:lnTo>
                  <a:lnTo>
                    <a:pt x="695" y="634"/>
                  </a:lnTo>
                  <a:lnTo>
                    <a:pt x="234" y="208"/>
                  </a:lnTo>
                  <a:close/>
                  <a:moveTo>
                    <a:pt x="695" y="636"/>
                  </a:moveTo>
                  <a:lnTo>
                    <a:pt x="695" y="674"/>
                  </a:lnTo>
                  <a:lnTo>
                    <a:pt x="705" y="645"/>
                  </a:lnTo>
                  <a:lnTo>
                    <a:pt x="695" y="636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861254" y="3771318"/>
              <a:ext cx="93" cy="2869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882726" y="3795012"/>
              <a:ext cx="1944" cy="4350"/>
            </a:xfrm>
            <a:custGeom>
              <a:avLst/>
              <a:gdLst/>
              <a:ahLst/>
              <a:cxnLst/>
              <a:rect l="l" t="t" r="r" b="b"/>
              <a:pathLst>
                <a:path w="21" h="47" extrusionOk="0">
                  <a:moveTo>
                    <a:pt x="12" y="1"/>
                  </a:moveTo>
                  <a:cubicBezTo>
                    <a:pt x="3" y="1"/>
                    <a:pt x="9" y="30"/>
                    <a:pt x="0" y="47"/>
                  </a:cubicBezTo>
                  <a:cubicBezTo>
                    <a:pt x="20" y="26"/>
                    <a:pt x="20" y="16"/>
                    <a:pt x="20" y="6"/>
                  </a:cubicBezTo>
                  <a:cubicBezTo>
                    <a:pt x="16" y="2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792396" y="3900799"/>
              <a:ext cx="2777" cy="1018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30" y="0"/>
                  </a:moveTo>
                  <a:cubicBezTo>
                    <a:pt x="10" y="0"/>
                    <a:pt x="10" y="0"/>
                    <a:pt x="0" y="1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2212490" y="3976321"/>
              <a:ext cx="41093" cy="39150"/>
            </a:xfrm>
            <a:custGeom>
              <a:avLst/>
              <a:gdLst/>
              <a:ahLst/>
              <a:cxnLst/>
              <a:rect l="l" t="t" r="r" b="b"/>
              <a:pathLst>
                <a:path w="444" h="423" extrusionOk="0">
                  <a:moveTo>
                    <a:pt x="313" y="282"/>
                  </a:moveTo>
                  <a:cubicBezTo>
                    <a:pt x="314" y="285"/>
                    <a:pt x="317" y="288"/>
                    <a:pt x="320" y="291"/>
                  </a:cubicBezTo>
                  <a:lnTo>
                    <a:pt x="320" y="291"/>
                  </a:lnTo>
                  <a:cubicBezTo>
                    <a:pt x="315" y="285"/>
                    <a:pt x="313" y="282"/>
                    <a:pt x="313" y="282"/>
                  </a:cubicBezTo>
                  <a:close/>
                  <a:moveTo>
                    <a:pt x="51" y="0"/>
                  </a:moveTo>
                  <a:lnTo>
                    <a:pt x="0" y="40"/>
                  </a:lnTo>
                  <a:cubicBezTo>
                    <a:pt x="11" y="50"/>
                    <a:pt x="51" y="61"/>
                    <a:pt x="41" y="81"/>
                  </a:cubicBezTo>
                  <a:cubicBezTo>
                    <a:pt x="45" y="82"/>
                    <a:pt x="48" y="82"/>
                    <a:pt x="52" y="82"/>
                  </a:cubicBezTo>
                  <a:cubicBezTo>
                    <a:pt x="70" y="82"/>
                    <a:pt x="78" y="63"/>
                    <a:pt x="74" y="41"/>
                  </a:cubicBezTo>
                  <a:lnTo>
                    <a:pt x="74" y="41"/>
                  </a:lnTo>
                  <a:lnTo>
                    <a:pt x="81" y="70"/>
                  </a:lnTo>
                  <a:lnTo>
                    <a:pt x="81" y="50"/>
                  </a:lnTo>
                  <a:lnTo>
                    <a:pt x="383" y="302"/>
                  </a:lnTo>
                  <a:cubicBezTo>
                    <a:pt x="380" y="308"/>
                    <a:pt x="374" y="310"/>
                    <a:pt x="366" y="310"/>
                  </a:cubicBezTo>
                  <a:cubicBezTo>
                    <a:pt x="351" y="310"/>
                    <a:pt x="331" y="302"/>
                    <a:pt x="320" y="291"/>
                  </a:cubicBezTo>
                  <a:lnTo>
                    <a:pt x="320" y="291"/>
                  </a:lnTo>
                  <a:cubicBezTo>
                    <a:pt x="330" y="304"/>
                    <a:pt x="352" y="331"/>
                    <a:pt x="373" y="352"/>
                  </a:cubicBezTo>
                  <a:cubicBezTo>
                    <a:pt x="393" y="392"/>
                    <a:pt x="423" y="423"/>
                    <a:pt x="423" y="423"/>
                  </a:cubicBezTo>
                  <a:cubicBezTo>
                    <a:pt x="443" y="403"/>
                    <a:pt x="383" y="383"/>
                    <a:pt x="393" y="352"/>
                  </a:cubicBezTo>
                  <a:lnTo>
                    <a:pt x="393" y="352"/>
                  </a:lnTo>
                  <a:cubicBezTo>
                    <a:pt x="393" y="362"/>
                    <a:pt x="414" y="372"/>
                    <a:pt x="414" y="372"/>
                  </a:cubicBezTo>
                  <a:lnTo>
                    <a:pt x="443" y="33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2250714" y="4015378"/>
              <a:ext cx="3795" cy="3887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10" y="1"/>
                  </a:moveTo>
                  <a:lnTo>
                    <a:pt x="1" y="11"/>
                  </a:lnTo>
                  <a:cubicBezTo>
                    <a:pt x="10" y="11"/>
                    <a:pt x="21" y="21"/>
                    <a:pt x="41" y="4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225539" y="3988353"/>
              <a:ext cx="15919" cy="17863"/>
            </a:xfrm>
            <a:custGeom>
              <a:avLst/>
              <a:gdLst/>
              <a:ahLst/>
              <a:cxnLst/>
              <a:rect l="l" t="t" r="r" b="b"/>
              <a:pathLst>
                <a:path w="172" h="193" extrusionOk="0">
                  <a:moveTo>
                    <a:pt x="0" y="1"/>
                  </a:moveTo>
                  <a:lnTo>
                    <a:pt x="0" y="11"/>
                  </a:lnTo>
                  <a:lnTo>
                    <a:pt x="152" y="132"/>
                  </a:lnTo>
                  <a:lnTo>
                    <a:pt x="0" y="1"/>
                  </a:lnTo>
                  <a:close/>
                  <a:moveTo>
                    <a:pt x="152" y="132"/>
                  </a:moveTo>
                  <a:cubicBezTo>
                    <a:pt x="152" y="152"/>
                    <a:pt x="152" y="172"/>
                    <a:pt x="161" y="192"/>
                  </a:cubicBezTo>
                  <a:lnTo>
                    <a:pt x="172" y="152"/>
                  </a:lnTo>
                  <a:lnTo>
                    <a:pt x="152" y="132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239515" y="4010751"/>
              <a:ext cx="1944" cy="1944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11"/>
                  </a:lnTo>
                  <a:cubicBezTo>
                    <a:pt x="10" y="20"/>
                    <a:pt x="10" y="20"/>
                    <a:pt x="21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2248863" y="4015378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0" y="1"/>
                  </a:moveTo>
                  <a:lnTo>
                    <a:pt x="10" y="11"/>
                  </a:lnTo>
                  <a:lnTo>
                    <a:pt x="21" y="11"/>
                  </a:lnTo>
                  <a:cubicBezTo>
                    <a:pt x="1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2178060" y="3946520"/>
              <a:ext cx="107176" cy="90331"/>
            </a:xfrm>
            <a:custGeom>
              <a:avLst/>
              <a:gdLst/>
              <a:ahLst/>
              <a:cxnLst/>
              <a:rect l="l" t="t" r="r" b="b"/>
              <a:pathLst>
                <a:path w="1158" h="976" extrusionOk="0">
                  <a:moveTo>
                    <a:pt x="91" y="161"/>
                  </a:moveTo>
                  <a:lnTo>
                    <a:pt x="71" y="171"/>
                  </a:lnTo>
                  <a:cubicBezTo>
                    <a:pt x="71" y="161"/>
                    <a:pt x="81" y="161"/>
                    <a:pt x="91" y="161"/>
                  </a:cubicBezTo>
                  <a:close/>
                  <a:moveTo>
                    <a:pt x="1023" y="949"/>
                  </a:moveTo>
                  <a:cubicBezTo>
                    <a:pt x="1022" y="950"/>
                    <a:pt x="1023" y="952"/>
                    <a:pt x="1027" y="956"/>
                  </a:cubicBezTo>
                  <a:cubicBezTo>
                    <a:pt x="1026" y="953"/>
                    <a:pt x="1025" y="951"/>
                    <a:pt x="1023" y="949"/>
                  </a:cubicBezTo>
                  <a:close/>
                  <a:moveTo>
                    <a:pt x="211" y="0"/>
                  </a:moveTo>
                  <a:cubicBezTo>
                    <a:pt x="202" y="20"/>
                    <a:pt x="182" y="30"/>
                    <a:pt x="171" y="40"/>
                  </a:cubicBezTo>
                  <a:cubicBezTo>
                    <a:pt x="171" y="40"/>
                    <a:pt x="171" y="20"/>
                    <a:pt x="162" y="20"/>
                  </a:cubicBezTo>
                  <a:cubicBezTo>
                    <a:pt x="101" y="70"/>
                    <a:pt x="61" y="70"/>
                    <a:pt x="0" y="141"/>
                  </a:cubicBezTo>
                  <a:lnTo>
                    <a:pt x="41" y="211"/>
                  </a:lnTo>
                  <a:cubicBezTo>
                    <a:pt x="45" y="216"/>
                    <a:pt x="49" y="218"/>
                    <a:pt x="52" y="218"/>
                  </a:cubicBezTo>
                  <a:cubicBezTo>
                    <a:pt x="61" y="218"/>
                    <a:pt x="61" y="197"/>
                    <a:pt x="61" y="181"/>
                  </a:cubicBezTo>
                  <a:cubicBezTo>
                    <a:pt x="69" y="198"/>
                    <a:pt x="77" y="214"/>
                    <a:pt x="91" y="214"/>
                  </a:cubicBezTo>
                  <a:cubicBezTo>
                    <a:pt x="94" y="214"/>
                    <a:pt x="97" y="213"/>
                    <a:pt x="101" y="211"/>
                  </a:cubicBezTo>
                  <a:cubicBezTo>
                    <a:pt x="151" y="211"/>
                    <a:pt x="121" y="130"/>
                    <a:pt x="151" y="121"/>
                  </a:cubicBezTo>
                  <a:lnTo>
                    <a:pt x="151" y="121"/>
                  </a:lnTo>
                  <a:lnTo>
                    <a:pt x="141" y="130"/>
                  </a:lnTo>
                  <a:cubicBezTo>
                    <a:pt x="182" y="130"/>
                    <a:pt x="202" y="101"/>
                    <a:pt x="202" y="60"/>
                  </a:cubicBezTo>
                  <a:lnTo>
                    <a:pt x="202" y="60"/>
                  </a:lnTo>
                  <a:cubicBezTo>
                    <a:pt x="262" y="110"/>
                    <a:pt x="141" y="121"/>
                    <a:pt x="222" y="151"/>
                  </a:cubicBezTo>
                  <a:cubicBezTo>
                    <a:pt x="182" y="151"/>
                    <a:pt x="171" y="221"/>
                    <a:pt x="162" y="231"/>
                  </a:cubicBezTo>
                  <a:cubicBezTo>
                    <a:pt x="166" y="230"/>
                    <a:pt x="170" y="230"/>
                    <a:pt x="175" y="230"/>
                  </a:cubicBezTo>
                  <a:cubicBezTo>
                    <a:pt x="215" y="230"/>
                    <a:pt x="273" y="266"/>
                    <a:pt x="282" y="302"/>
                  </a:cubicBezTo>
                  <a:cubicBezTo>
                    <a:pt x="323" y="221"/>
                    <a:pt x="191" y="171"/>
                    <a:pt x="232" y="110"/>
                  </a:cubicBezTo>
                  <a:lnTo>
                    <a:pt x="272" y="90"/>
                  </a:lnTo>
                  <a:lnTo>
                    <a:pt x="1057" y="765"/>
                  </a:lnTo>
                  <a:lnTo>
                    <a:pt x="1047" y="775"/>
                  </a:lnTo>
                  <a:lnTo>
                    <a:pt x="1117" y="825"/>
                  </a:lnTo>
                  <a:cubicBezTo>
                    <a:pt x="1114" y="831"/>
                    <a:pt x="1110" y="833"/>
                    <a:pt x="1105" y="833"/>
                  </a:cubicBezTo>
                  <a:cubicBezTo>
                    <a:pt x="1092" y="833"/>
                    <a:pt x="1077" y="813"/>
                    <a:pt x="1063" y="813"/>
                  </a:cubicBezTo>
                  <a:cubicBezTo>
                    <a:pt x="1057" y="813"/>
                    <a:pt x="1052" y="816"/>
                    <a:pt x="1047" y="825"/>
                  </a:cubicBezTo>
                  <a:cubicBezTo>
                    <a:pt x="1077" y="855"/>
                    <a:pt x="1027" y="875"/>
                    <a:pt x="1047" y="895"/>
                  </a:cubicBezTo>
                  <a:cubicBezTo>
                    <a:pt x="1036" y="890"/>
                    <a:pt x="1027" y="884"/>
                    <a:pt x="1018" y="884"/>
                  </a:cubicBezTo>
                  <a:cubicBezTo>
                    <a:pt x="1012" y="884"/>
                    <a:pt x="1005" y="887"/>
                    <a:pt x="997" y="895"/>
                  </a:cubicBezTo>
                  <a:cubicBezTo>
                    <a:pt x="1007" y="895"/>
                    <a:pt x="1037" y="916"/>
                    <a:pt x="1027" y="936"/>
                  </a:cubicBezTo>
                  <a:cubicBezTo>
                    <a:pt x="947" y="906"/>
                    <a:pt x="1037" y="875"/>
                    <a:pt x="956" y="866"/>
                  </a:cubicBezTo>
                  <a:lnTo>
                    <a:pt x="956" y="866"/>
                  </a:lnTo>
                  <a:cubicBezTo>
                    <a:pt x="929" y="911"/>
                    <a:pt x="1002" y="924"/>
                    <a:pt x="1023" y="949"/>
                  </a:cubicBezTo>
                  <a:lnTo>
                    <a:pt x="1023" y="949"/>
                  </a:lnTo>
                  <a:cubicBezTo>
                    <a:pt x="1024" y="946"/>
                    <a:pt x="1031" y="946"/>
                    <a:pt x="1037" y="946"/>
                  </a:cubicBezTo>
                  <a:cubicBezTo>
                    <a:pt x="1057" y="956"/>
                    <a:pt x="1027" y="966"/>
                    <a:pt x="1057" y="976"/>
                  </a:cubicBezTo>
                  <a:lnTo>
                    <a:pt x="1057" y="946"/>
                  </a:lnTo>
                  <a:cubicBezTo>
                    <a:pt x="1060" y="956"/>
                    <a:pt x="1068" y="959"/>
                    <a:pt x="1076" y="959"/>
                  </a:cubicBezTo>
                  <a:cubicBezTo>
                    <a:pt x="1095" y="959"/>
                    <a:pt x="1121" y="943"/>
                    <a:pt x="1128" y="936"/>
                  </a:cubicBezTo>
                  <a:cubicBezTo>
                    <a:pt x="1117" y="895"/>
                    <a:pt x="1138" y="855"/>
                    <a:pt x="1158" y="815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2191110" y="4121628"/>
              <a:ext cx="1018" cy="2869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0" y="0"/>
                  </a:moveTo>
                  <a:lnTo>
                    <a:pt x="0" y="30"/>
                  </a:lnTo>
                  <a:cubicBezTo>
                    <a:pt x="10" y="30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2191110" y="412162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2137060" y="4038424"/>
              <a:ext cx="3795" cy="3147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7" y="1"/>
                  </a:moveTo>
                  <a:cubicBezTo>
                    <a:pt x="3" y="1"/>
                    <a:pt x="1" y="4"/>
                    <a:pt x="1" y="14"/>
                  </a:cubicBezTo>
                  <a:cubicBezTo>
                    <a:pt x="10" y="14"/>
                    <a:pt x="30" y="23"/>
                    <a:pt x="41" y="34"/>
                  </a:cubicBezTo>
                  <a:cubicBezTo>
                    <a:pt x="34" y="20"/>
                    <a:pt x="17" y="1"/>
                    <a:pt x="7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2119290" y="4025652"/>
              <a:ext cx="1111" cy="1018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cubicBezTo>
                    <a:pt x="1" y="0"/>
                    <a:pt x="1" y="11"/>
                    <a:pt x="1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2136134" y="408247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128637" y="4080628"/>
              <a:ext cx="93" cy="1944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2218876" y="3989371"/>
              <a:ext cx="4905" cy="2777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25" y="1"/>
                  </a:moveTo>
                  <a:cubicBezTo>
                    <a:pt x="11" y="1"/>
                    <a:pt x="1" y="8"/>
                    <a:pt x="12" y="30"/>
                  </a:cubicBezTo>
                  <a:lnTo>
                    <a:pt x="52" y="20"/>
                  </a:lnTo>
                  <a:lnTo>
                    <a:pt x="52" y="10"/>
                  </a:lnTo>
                  <a:cubicBezTo>
                    <a:pt x="48" y="5"/>
                    <a:pt x="35" y="1"/>
                    <a:pt x="25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2170563" y="4042404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lnTo>
                    <a:pt x="1" y="11"/>
                  </a:lnTo>
                  <a:cubicBezTo>
                    <a:pt x="11" y="1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2133358" y="4092660"/>
              <a:ext cx="926" cy="2036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10" y="1"/>
                  </a:moveTo>
                  <a:cubicBezTo>
                    <a:pt x="0" y="1"/>
                    <a:pt x="10" y="11"/>
                    <a:pt x="10" y="2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2180837" y="3973452"/>
              <a:ext cx="2869" cy="2962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lnTo>
                    <a:pt x="31" y="31"/>
                  </a:lnTo>
                  <a:lnTo>
                    <a:pt x="31" y="21"/>
                  </a:lnTo>
                  <a:cubicBezTo>
                    <a:pt x="20" y="11"/>
                    <a:pt x="11" y="1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2179911" y="3977154"/>
              <a:ext cx="5646" cy="3424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41" y="1"/>
                  </a:moveTo>
                  <a:cubicBezTo>
                    <a:pt x="21" y="11"/>
                    <a:pt x="10" y="11"/>
                    <a:pt x="1" y="21"/>
                  </a:cubicBezTo>
                  <a:cubicBezTo>
                    <a:pt x="2" y="20"/>
                    <a:pt x="4" y="20"/>
                    <a:pt x="6" y="20"/>
                  </a:cubicBezTo>
                  <a:cubicBezTo>
                    <a:pt x="20" y="20"/>
                    <a:pt x="35" y="37"/>
                    <a:pt x="47" y="37"/>
                  </a:cubicBezTo>
                  <a:cubicBezTo>
                    <a:pt x="53" y="37"/>
                    <a:pt x="58" y="33"/>
                    <a:pt x="61" y="21"/>
                  </a:cubicBezTo>
                  <a:cubicBezTo>
                    <a:pt x="51" y="21"/>
                    <a:pt x="41" y="11"/>
                    <a:pt x="41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2178060" y="3971601"/>
              <a:ext cx="2869" cy="1944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0" y="1"/>
                  </a:moveTo>
                  <a:cubicBezTo>
                    <a:pt x="1" y="11"/>
                    <a:pt x="10" y="21"/>
                    <a:pt x="21" y="21"/>
                  </a:cubicBezTo>
                  <a:lnTo>
                    <a:pt x="30" y="21"/>
                  </a:lnTo>
                  <a:cubicBezTo>
                    <a:pt x="21" y="21"/>
                    <a:pt x="21" y="11"/>
                    <a:pt x="10" y="11"/>
                  </a:cubicBezTo>
                  <a:cubicBezTo>
                    <a:pt x="10" y="11"/>
                    <a:pt x="1" y="1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2088655" y="3964105"/>
              <a:ext cx="190103" cy="178071"/>
            </a:xfrm>
            <a:custGeom>
              <a:avLst/>
              <a:gdLst/>
              <a:ahLst/>
              <a:cxnLst/>
              <a:rect l="l" t="t" r="r" b="b"/>
              <a:pathLst>
                <a:path w="2054" h="1924" extrusionOk="0">
                  <a:moveTo>
                    <a:pt x="1016" y="132"/>
                  </a:moveTo>
                  <a:lnTo>
                    <a:pt x="1027" y="142"/>
                  </a:lnTo>
                  <a:cubicBezTo>
                    <a:pt x="1027" y="132"/>
                    <a:pt x="1027" y="132"/>
                    <a:pt x="1016" y="132"/>
                  </a:cubicBezTo>
                  <a:close/>
                  <a:moveTo>
                    <a:pt x="906" y="152"/>
                  </a:moveTo>
                  <a:lnTo>
                    <a:pt x="906" y="152"/>
                  </a:lnTo>
                  <a:cubicBezTo>
                    <a:pt x="916" y="162"/>
                    <a:pt x="926" y="162"/>
                    <a:pt x="936" y="172"/>
                  </a:cubicBezTo>
                  <a:lnTo>
                    <a:pt x="936" y="182"/>
                  </a:lnTo>
                  <a:cubicBezTo>
                    <a:pt x="930" y="184"/>
                    <a:pt x="926" y="185"/>
                    <a:pt x="923" y="185"/>
                  </a:cubicBezTo>
                  <a:cubicBezTo>
                    <a:pt x="909" y="185"/>
                    <a:pt x="914" y="169"/>
                    <a:pt x="906" y="152"/>
                  </a:cubicBezTo>
                  <a:close/>
                  <a:moveTo>
                    <a:pt x="1137" y="222"/>
                  </a:moveTo>
                  <a:lnTo>
                    <a:pt x="1208" y="273"/>
                  </a:lnTo>
                  <a:cubicBezTo>
                    <a:pt x="1208" y="274"/>
                    <a:pt x="1208" y="275"/>
                    <a:pt x="1208" y="276"/>
                  </a:cubicBezTo>
                  <a:lnTo>
                    <a:pt x="1208" y="276"/>
                  </a:lnTo>
                  <a:lnTo>
                    <a:pt x="1148" y="233"/>
                  </a:lnTo>
                  <a:cubicBezTo>
                    <a:pt x="1137" y="233"/>
                    <a:pt x="1137" y="222"/>
                    <a:pt x="1137" y="222"/>
                  </a:cubicBezTo>
                  <a:close/>
                  <a:moveTo>
                    <a:pt x="855" y="253"/>
                  </a:moveTo>
                  <a:cubicBezTo>
                    <a:pt x="855" y="263"/>
                    <a:pt x="846" y="273"/>
                    <a:pt x="846" y="273"/>
                  </a:cubicBezTo>
                  <a:lnTo>
                    <a:pt x="835" y="273"/>
                  </a:lnTo>
                  <a:cubicBezTo>
                    <a:pt x="835" y="273"/>
                    <a:pt x="846" y="273"/>
                    <a:pt x="846" y="283"/>
                  </a:cubicBezTo>
                  <a:cubicBezTo>
                    <a:pt x="835" y="283"/>
                    <a:pt x="835" y="293"/>
                    <a:pt x="835" y="293"/>
                  </a:cubicBezTo>
                  <a:cubicBezTo>
                    <a:pt x="826" y="283"/>
                    <a:pt x="835" y="283"/>
                    <a:pt x="835" y="273"/>
                  </a:cubicBezTo>
                  <a:lnTo>
                    <a:pt x="855" y="253"/>
                  </a:lnTo>
                  <a:close/>
                  <a:moveTo>
                    <a:pt x="826" y="303"/>
                  </a:moveTo>
                  <a:lnTo>
                    <a:pt x="826" y="323"/>
                  </a:lnTo>
                  <a:lnTo>
                    <a:pt x="805" y="303"/>
                  </a:lnTo>
                  <a:close/>
                  <a:moveTo>
                    <a:pt x="808" y="329"/>
                  </a:moveTo>
                  <a:cubicBezTo>
                    <a:pt x="814" y="329"/>
                    <a:pt x="820" y="330"/>
                    <a:pt x="826" y="333"/>
                  </a:cubicBezTo>
                  <a:cubicBezTo>
                    <a:pt x="815" y="343"/>
                    <a:pt x="815" y="354"/>
                    <a:pt x="815" y="363"/>
                  </a:cubicBezTo>
                  <a:lnTo>
                    <a:pt x="805" y="363"/>
                  </a:lnTo>
                  <a:cubicBezTo>
                    <a:pt x="795" y="354"/>
                    <a:pt x="785" y="343"/>
                    <a:pt x="775" y="343"/>
                  </a:cubicBezTo>
                  <a:cubicBezTo>
                    <a:pt x="782" y="336"/>
                    <a:pt x="794" y="329"/>
                    <a:pt x="808" y="329"/>
                  </a:cubicBezTo>
                  <a:close/>
                  <a:moveTo>
                    <a:pt x="1057" y="293"/>
                  </a:moveTo>
                  <a:cubicBezTo>
                    <a:pt x="1057" y="303"/>
                    <a:pt x="1067" y="303"/>
                    <a:pt x="1067" y="303"/>
                  </a:cubicBezTo>
                  <a:lnTo>
                    <a:pt x="1067" y="323"/>
                  </a:lnTo>
                  <a:cubicBezTo>
                    <a:pt x="1063" y="321"/>
                    <a:pt x="1060" y="320"/>
                    <a:pt x="1057" y="320"/>
                  </a:cubicBezTo>
                  <a:cubicBezTo>
                    <a:pt x="1049" y="320"/>
                    <a:pt x="1045" y="326"/>
                    <a:pt x="1038" y="326"/>
                  </a:cubicBezTo>
                  <a:cubicBezTo>
                    <a:pt x="1035" y="326"/>
                    <a:pt x="1031" y="325"/>
                    <a:pt x="1027" y="323"/>
                  </a:cubicBezTo>
                  <a:lnTo>
                    <a:pt x="1027" y="323"/>
                  </a:lnTo>
                  <a:lnTo>
                    <a:pt x="1057" y="363"/>
                  </a:lnTo>
                  <a:cubicBezTo>
                    <a:pt x="1047" y="363"/>
                    <a:pt x="1047" y="374"/>
                    <a:pt x="1047" y="374"/>
                  </a:cubicBezTo>
                  <a:cubicBezTo>
                    <a:pt x="1027" y="363"/>
                    <a:pt x="1016" y="343"/>
                    <a:pt x="1016" y="323"/>
                  </a:cubicBezTo>
                  <a:lnTo>
                    <a:pt x="1027" y="323"/>
                  </a:lnTo>
                  <a:lnTo>
                    <a:pt x="1057" y="293"/>
                  </a:lnTo>
                  <a:close/>
                  <a:moveTo>
                    <a:pt x="987" y="354"/>
                  </a:moveTo>
                  <a:cubicBezTo>
                    <a:pt x="996" y="363"/>
                    <a:pt x="996" y="374"/>
                    <a:pt x="987" y="383"/>
                  </a:cubicBezTo>
                  <a:cubicBezTo>
                    <a:pt x="987" y="386"/>
                    <a:pt x="986" y="388"/>
                    <a:pt x="984" y="388"/>
                  </a:cubicBezTo>
                  <a:cubicBezTo>
                    <a:pt x="980" y="388"/>
                    <a:pt x="973" y="381"/>
                    <a:pt x="966" y="374"/>
                  </a:cubicBezTo>
                  <a:lnTo>
                    <a:pt x="987" y="354"/>
                  </a:lnTo>
                  <a:close/>
                  <a:moveTo>
                    <a:pt x="855" y="336"/>
                  </a:moveTo>
                  <a:cubicBezTo>
                    <a:pt x="858" y="336"/>
                    <a:pt x="861" y="338"/>
                    <a:pt x="866" y="343"/>
                  </a:cubicBezTo>
                  <a:cubicBezTo>
                    <a:pt x="855" y="354"/>
                    <a:pt x="866" y="363"/>
                    <a:pt x="875" y="383"/>
                  </a:cubicBezTo>
                  <a:lnTo>
                    <a:pt x="886" y="394"/>
                  </a:lnTo>
                  <a:lnTo>
                    <a:pt x="835" y="394"/>
                  </a:lnTo>
                  <a:lnTo>
                    <a:pt x="835" y="383"/>
                  </a:lnTo>
                  <a:lnTo>
                    <a:pt x="835" y="374"/>
                  </a:lnTo>
                  <a:lnTo>
                    <a:pt x="846" y="363"/>
                  </a:lnTo>
                  <a:cubicBezTo>
                    <a:pt x="846" y="363"/>
                    <a:pt x="846" y="374"/>
                    <a:pt x="855" y="374"/>
                  </a:cubicBezTo>
                  <a:lnTo>
                    <a:pt x="846" y="354"/>
                  </a:lnTo>
                  <a:lnTo>
                    <a:pt x="846" y="343"/>
                  </a:lnTo>
                  <a:cubicBezTo>
                    <a:pt x="850" y="338"/>
                    <a:pt x="853" y="336"/>
                    <a:pt x="855" y="336"/>
                  </a:cubicBezTo>
                  <a:close/>
                  <a:moveTo>
                    <a:pt x="940" y="358"/>
                  </a:moveTo>
                  <a:cubicBezTo>
                    <a:pt x="942" y="358"/>
                    <a:pt x="944" y="360"/>
                    <a:pt x="946" y="363"/>
                  </a:cubicBezTo>
                  <a:cubicBezTo>
                    <a:pt x="936" y="383"/>
                    <a:pt x="926" y="394"/>
                    <a:pt x="906" y="394"/>
                  </a:cubicBezTo>
                  <a:lnTo>
                    <a:pt x="906" y="363"/>
                  </a:lnTo>
                  <a:cubicBezTo>
                    <a:pt x="908" y="371"/>
                    <a:pt x="911" y="373"/>
                    <a:pt x="915" y="373"/>
                  </a:cubicBezTo>
                  <a:cubicBezTo>
                    <a:pt x="923" y="373"/>
                    <a:pt x="932" y="358"/>
                    <a:pt x="940" y="358"/>
                  </a:cubicBezTo>
                  <a:close/>
                  <a:moveTo>
                    <a:pt x="1399" y="333"/>
                  </a:moveTo>
                  <a:cubicBezTo>
                    <a:pt x="1439" y="363"/>
                    <a:pt x="1419" y="374"/>
                    <a:pt x="1409" y="394"/>
                  </a:cubicBezTo>
                  <a:lnTo>
                    <a:pt x="1379" y="363"/>
                  </a:lnTo>
                  <a:cubicBezTo>
                    <a:pt x="1389" y="354"/>
                    <a:pt x="1389" y="343"/>
                    <a:pt x="1399" y="333"/>
                  </a:cubicBezTo>
                  <a:close/>
                  <a:moveTo>
                    <a:pt x="1591" y="394"/>
                  </a:moveTo>
                  <a:cubicBezTo>
                    <a:pt x="1591" y="403"/>
                    <a:pt x="1600" y="403"/>
                    <a:pt x="1600" y="403"/>
                  </a:cubicBezTo>
                  <a:cubicBezTo>
                    <a:pt x="1600" y="403"/>
                    <a:pt x="1600" y="394"/>
                    <a:pt x="1591" y="394"/>
                  </a:cubicBezTo>
                  <a:close/>
                  <a:moveTo>
                    <a:pt x="1633" y="572"/>
                  </a:moveTo>
                  <a:cubicBezTo>
                    <a:pt x="1632" y="573"/>
                    <a:pt x="1632" y="574"/>
                    <a:pt x="1631" y="575"/>
                  </a:cubicBezTo>
                  <a:lnTo>
                    <a:pt x="1631" y="575"/>
                  </a:lnTo>
                  <a:cubicBezTo>
                    <a:pt x="1632" y="574"/>
                    <a:pt x="1632" y="573"/>
                    <a:pt x="1633" y="572"/>
                  </a:cubicBezTo>
                  <a:close/>
                  <a:moveTo>
                    <a:pt x="1530" y="565"/>
                  </a:moveTo>
                  <a:cubicBezTo>
                    <a:pt x="1540" y="565"/>
                    <a:pt x="1550" y="575"/>
                    <a:pt x="1550" y="575"/>
                  </a:cubicBezTo>
                  <a:lnTo>
                    <a:pt x="1550" y="585"/>
                  </a:lnTo>
                  <a:lnTo>
                    <a:pt x="1530" y="565"/>
                  </a:lnTo>
                  <a:close/>
                  <a:moveTo>
                    <a:pt x="1560" y="585"/>
                  </a:moveTo>
                  <a:cubicBezTo>
                    <a:pt x="1600" y="615"/>
                    <a:pt x="1640" y="645"/>
                    <a:pt x="1681" y="685"/>
                  </a:cubicBezTo>
                  <a:lnTo>
                    <a:pt x="1681" y="696"/>
                  </a:lnTo>
                  <a:cubicBezTo>
                    <a:pt x="1640" y="665"/>
                    <a:pt x="1600" y="625"/>
                    <a:pt x="1570" y="595"/>
                  </a:cubicBezTo>
                  <a:lnTo>
                    <a:pt x="1560" y="585"/>
                  </a:lnTo>
                  <a:close/>
                  <a:moveTo>
                    <a:pt x="282" y="757"/>
                  </a:moveTo>
                  <a:cubicBezTo>
                    <a:pt x="280" y="761"/>
                    <a:pt x="280" y="767"/>
                    <a:pt x="282" y="776"/>
                  </a:cubicBezTo>
                  <a:lnTo>
                    <a:pt x="282" y="757"/>
                  </a:lnTo>
                  <a:close/>
                  <a:moveTo>
                    <a:pt x="483" y="726"/>
                  </a:moveTo>
                  <a:lnTo>
                    <a:pt x="483" y="766"/>
                  </a:lnTo>
                  <a:cubicBezTo>
                    <a:pt x="483" y="756"/>
                    <a:pt x="473" y="756"/>
                    <a:pt x="463" y="756"/>
                  </a:cubicBezTo>
                  <a:lnTo>
                    <a:pt x="463" y="776"/>
                  </a:lnTo>
                  <a:cubicBezTo>
                    <a:pt x="463" y="766"/>
                    <a:pt x="463" y="756"/>
                    <a:pt x="453" y="746"/>
                  </a:cubicBezTo>
                  <a:cubicBezTo>
                    <a:pt x="463" y="736"/>
                    <a:pt x="473" y="736"/>
                    <a:pt x="483" y="726"/>
                  </a:cubicBezTo>
                  <a:close/>
                  <a:moveTo>
                    <a:pt x="423" y="766"/>
                  </a:moveTo>
                  <a:cubicBezTo>
                    <a:pt x="412" y="766"/>
                    <a:pt x="412" y="776"/>
                    <a:pt x="412" y="786"/>
                  </a:cubicBezTo>
                  <a:lnTo>
                    <a:pt x="423" y="766"/>
                  </a:lnTo>
                  <a:close/>
                  <a:moveTo>
                    <a:pt x="1560" y="595"/>
                  </a:moveTo>
                  <a:cubicBezTo>
                    <a:pt x="1580" y="625"/>
                    <a:pt x="1560" y="665"/>
                    <a:pt x="1600" y="665"/>
                  </a:cubicBezTo>
                  <a:lnTo>
                    <a:pt x="1580" y="615"/>
                  </a:lnTo>
                  <a:lnTo>
                    <a:pt x="1580" y="615"/>
                  </a:lnTo>
                  <a:cubicBezTo>
                    <a:pt x="1611" y="645"/>
                    <a:pt x="1651" y="676"/>
                    <a:pt x="1681" y="705"/>
                  </a:cubicBezTo>
                  <a:cubicBezTo>
                    <a:pt x="1691" y="736"/>
                    <a:pt x="1701" y="756"/>
                    <a:pt x="1711" y="786"/>
                  </a:cubicBezTo>
                  <a:cubicBezTo>
                    <a:pt x="1651" y="736"/>
                    <a:pt x="1591" y="685"/>
                    <a:pt x="1540" y="635"/>
                  </a:cubicBezTo>
                  <a:cubicBezTo>
                    <a:pt x="1550" y="625"/>
                    <a:pt x="1560" y="615"/>
                    <a:pt x="1550" y="595"/>
                  </a:cubicBezTo>
                  <a:close/>
                  <a:moveTo>
                    <a:pt x="544" y="776"/>
                  </a:moveTo>
                  <a:cubicBezTo>
                    <a:pt x="553" y="786"/>
                    <a:pt x="564" y="786"/>
                    <a:pt x="573" y="796"/>
                  </a:cubicBezTo>
                  <a:cubicBezTo>
                    <a:pt x="564" y="806"/>
                    <a:pt x="564" y="817"/>
                    <a:pt x="564" y="837"/>
                  </a:cubicBezTo>
                  <a:lnTo>
                    <a:pt x="544" y="837"/>
                  </a:lnTo>
                  <a:cubicBezTo>
                    <a:pt x="538" y="842"/>
                    <a:pt x="533" y="844"/>
                    <a:pt x="528" y="844"/>
                  </a:cubicBezTo>
                  <a:cubicBezTo>
                    <a:pt x="523" y="844"/>
                    <a:pt x="518" y="842"/>
                    <a:pt x="513" y="837"/>
                  </a:cubicBezTo>
                  <a:lnTo>
                    <a:pt x="524" y="837"/>
                  </a:lnTo>
                  <a:cubicBezTo>
                    <a:pt x="524" y="826"/>
                    <a:pt x="524" y="806"/>
                    <a:pt x="513" y="786"/>
                  </a:cubicBezTo>
                  <a:cubicBezTo>
                    <a:pt x="524" y="786"/>
                    <a:pt x="533" y="776"/>
                    <a:pt x="544" y="776"/>
                  </a:cubicBezTo>
                  <a:close/>
                  <a:moveTo>
                    <a:pt x="366" y="775"/>
                  </a:moveTo>
                  <a:cubicBezTo>
                    <a:pt x="368" y="775"/>
                    <a:pt x="370" y="776"/>
                    <a:pt x="372" y="776"/>
                  </a:cubicBezTo>
                  <a:cubicBezTo>
                    <a:pt x="362" y="806"/>
                    <a:pt x="372" y="837"/>
                    <a:pt x="392" y="867"/>
                  </a:cubicBezTo>
                  <a:cubicBezTo>
                    <a:pt x="383" y="867"/>
                    <a:pt x="383" y="857"/>
                    <a:pt x="362" y="846"/>
                  </a:cubicBezTo>
                  <a:cubicBezTo>
                    <a:pt x="362" y="828"/>
                    <a:pt x="345" y="775"/>
                    <a:pt x="366" y="775"/>
                  </a:cubicBezTo>
                  <a:close/>
                  <a:moveTo>
                    <a:pt x="875" y="826"/>
                  </a:moveTo>
                  <a:cubicBezTo>
                    <a:pt x="886" y="826"/>
                    <a:pt x="886" y="826"/>
                    <a:pt x="896" y="837"/>
                  </a:cubicBezTo>
                  <a:lnTo>
                    <a:pt x="906" y="857"/>
                  </a:lnTo>
                  <a:lnTo>
                    <a:pt x="906" y="867"/>
                  </a:lnTo>
                  <a:lnTo>
                    <a:pt x="916" y="887"/>
                  </a:lnTo>
                  <a:lnTo>
                    <a:pt x="906" y="887"/>
                  </a:lnTo>
                  <a:lnTo>
                    <a:pt x="906" y="867"/>
                  </a:lnTo>
                  <a:lnTo>
                    <a:pt x="896" y="867"/>
                  </a:lnTo>
                  <a:cubicBezTo>
                    <a:pt x="896" y="872"/>
                    <a:pt x="893" y="874"/>
                    <a:pt x="889" y="874"/>
                  </a:cubicBezTo>
                  <a:cubicBezTo>
                    <a:pt x="886" y="874"/>
                    <a:pt x="881" y="872"/>
                    <a:pt x="875" y="867"/>
                  </a:cubicBezTo>
                  <a:cubicBezTo>
                    <a:pt x="875" y="867"/>
                    <a:pt x="886" y="857"/>
                    <a:pt x="886" y="846"/>
                  </a:cubicBezTo>
                  <a:cubicBezTo>
                    <a:pt x="875" y="837"/>
                    <a:pt x="875" y="826"/>
                    <a:pt x="875" y="826"/>
                  </a:cubicBezTo>
                  <a:close/>
                  <a:moveTo>
                    <a:pt x="49" y="917"/>
                  </a:moveTo>
                  <a:lnTo>
                    <a:pt x="49" y="917"/>
                  </a:lnTo>
                  <a:cubicBezTo>
                    <a:pt x="49" y="918"/>
                    <a:pt x="49" y="919"/>
                    <a:pt x="50" y="922"/>
                  </a:cubicBezTo>
                  <a:lnTo>
                    <a:pt x="50" y="922"/>
                  </a:lnTo>
                  <a:lnTo>
                    <a:pt x="49" y="917"/>
                  </a:lnTo>
                  <a:close/>
                  <a:moveTo>
                    <a:pt x="50" y="922"/>
                  </a:moveTo>
                  <a:lnTo>
                    <a:pt x="60" y="958"/>
                  </a:lnTo>
                  <a:cubicBezTo>
                    <a:pt x="66" y="946"/>
                    <a:pt x="55" y="930"/>
                    <a:pt x="50" y="922"/>
                  </a:cubicBezTo>
                  <a:close/>
                  <a:moveTo>
                    <a:pt x="181" y="766"/>
                  </a:moveTo>
                  <a:cubicBezTo>
                    <a:pt x="181" y="817"/>
                    <a:pt x="81" y="806"/>
                    <a:pt x="40" y="826"/>
                  </a:cubicBezTo>
                  <a:lnTo>
                    <a:pt x="90" y="877"/>
                  </a:lnTo>
                  <a:cubicBezTo>
                    <a:pt x="90" y="893"/>
                    <a:pt x="88" y="899"/>
                    <a:pt x="85" y="899"/>
                  </a:cubicBezTo>
                  <a:cubicBezTo>
                    <a:pt x="74" y="899"/>
                    <a:pt x="49" y="844"/>
                    <a:pt x="27" y="844"/>
                  </a:cubicBezTo>
                  <a:cubicBezTo>
                    <a:pt x="25" y="844"/>
                    <a:pt x="23" y="845"/>
                    <a:pt x="20" y="846"/>
                  </a:cubicBezTo>
                  <a:lnTo>
                    <a:pt x="40" y="897"/>
                  </a:lnTo>
                  <a:lnTo>
                    <a:pt x="40" y="887"/>
                  </a:lnTo>
                  <a:lnTo>
                    <a:pt x="49" y="917"/>
                  </a:lnTo>
                  <a:lnTo>
                    <a:pt x="49" y="917"/>
                  </a:lnTo>
                  <a:cubicBezTo>
                    <a:pt x="49" y="916"/>
                    <a:pt x="50" y="915"/>
                    <a:pt x="51" y="915"/>
                  </a:cubicBezTo>
                  <a:cubicBezTo>
                    <a:pt x="53" y="915"/>
                    <a:pt x="56" y="916"/>
                    <a:pt x="60" y="917"/>
                  </a:cubicBezTo>
                  <a:cubicBezTo>
                    <a:pt x="88" y="917"/>
                    <a:pt x="99" y="951"/>
                    <a:pt x="116" y="980"/>
                  </a:cubicBezTo>
                  <a:lnTo>
                    <a:pt x="116" y="980"/>
                  </a:lnTo>
                  <a:cubicBezTo>
                    <a:pt x="114" y="968"/>
                    <a:pt x="120" y="964"/>
                    <a:pt x="101" y="937"/>
                  </a:cubicBezTo>
                  <a:lnTo>
                    <a:pt x="101" y="937"/>
                  </a:lnTo>
                  <a:cubicBezTo>
                    <a:pt x="108" y="939"/>
                    <a:pt x="114" y="940"/>
                    <a:pt x="118" y="940"/>
                  </a:cubicBezTo>
                  <a:cubicBezTo>
                    <a:pt x="163" y="940"/>
                    <a:pt x="77" y="856"/>
                    <a:pt x="141" y="846"/>
                  </a:cubicBezTo>
                  <a:lnTo>
                    <a:pt x="141" y="846"/>
                  </a:lnTo>
                  <a:cubicBezTo>
                    <a:pt x="157" y="863"/>
                    <a:pt x="166" y="869"/>
                    <a:pt x="172" y="869"/>
                  </a:cubicBezTo>
                  <a:cubicBezTo>
                    <a:pt x="187" y="869"/>
                    <a:pt x="167" y="815"/>
                    <a:pt x="186" y="815"/>
                  </a:cubicBezTo>
                  <a:cubicBezTo>
                    <a:pt x="192" y="815"/>
                    <a:pt x="203" y="821"/>
                    <a:pt x="222" y="837"/>
                  </a:cubicBezTo>
                  <a:cubicBezTo>
                    <a:pt x="191" y="837"/>
                    <a:pt x="211" y="907"/>
                    <a:pt x="231" y="917"/>
                  </a:cubicBezTo>
                  <a:cubicBezTo>
                    <a:pt x="242" y="897"/>
                    <a:pt x="262" y="877"/>
                    <a:pt x="282" y="877"/>
                  </a:cubicBezTo>
                  <a:cubicBezTo>
                    <a:pt x="242" y="857"/>
                    <a:pt x="201" y="806"/>
                    <a:pt x="181" y="766"/>
                  </a:cubicBezTo>
                  <a:close/>
                  <a:moveTo>
                    <a:pt x="1500" y="967"/>
                  </a:moveTo>
                  <a:cubicBezTo>
                    <a:pt x="1510" y="978"/>
                    <a:pt x="1500" y="987"/>
                    <a:pt x="1500" y="998"/>
                  </a:cubicBezTo>
                  <a:cubicBezTo>
                    <a:pt x="1510" y="987"/>
                    <a:pt x="1520" y="978"/>
                    <a:pt x="1500" y="967"/>
                  </a:cubicBezTo>
                  <a:close/>
                  <a:moveTo>
                    <a:pt x="1640" y="786"/>
                  </a:moveTo>
                  <a:cubicBezTo>
                    <a:pt x="1671" y="806"/>
                    <a:pt x="1671" y="776"/>
                    <a:pt x="1701" y="826"/>
                  </a:cubicBezTo>
                  <a:cubicBezTo>
                    <a:pt x="1717" y="835"/>
                    <a:pt x="1720" y="849"/>
                    <a:pt x="1710" y="849"/>
                  </a:cubicBezTo>
                  <a:cubicBezTo>
                    <a:pt x="1708" y="849"/>
                    <a:pt x="1705" y="848"/>
                    <a:pt x="1701" y="846"/>
                  </a:cubicBezTo>
                  <a:lnTo>
                    <a:pt x="1701" y="846"/>
                  </a:lnTo>
                  <a:cubicBezTo>
                    <a:pt x="1721" y="867"/>
                    <a:pt x="1731" y="897"/>
                    <a:pt x="1761" y="907"/>
                  </a:cubicBezTo>
                  <a:cubicBezTo>
                    <a:pt x="1752" y="907"/>
                    <a:pt x="1741" y="907"/>
                    <a:pt x="1752" y="927"/>
                  </a:cubicBezTo>
                  <a:lnTo>
                    <a:pt x="1761" y="927"/>
                  </a:lnTo>
                  <a:cubicBezTo>
                    <a:pt x="1752" y="947"/>
                    <a:pt x="1772" y="998"/>
                    <a:pt x="1792" y="1028"/>
                  </a:cubicBezTo>
                  <a:cubicBezTo>
                    <a:pt x="1781" y="1028"/>
                    <a:pt x="1781" y="1028"/>
                    <a:pt x="1772" y="1038"/>
                  </a:cubicBezTo>
                  <a:cubicBezTo>
                    <a:pt x="1752" y="987"/>
                    <a:pt x="1731" y="978"/>
                    <a:pt x="1721" y="917"/>
                  </a:cubicBezTo>
                  <a:cubicBezTo>
                    <a:pt x="1715" y="916"/>
                    <a:pt x="1711" y="915"/>
                    <a:pt x="1708" y="915"/>
                  </a:cubicBezTo>
                  <a:cubicBezTo>
                    <a:pt x="1701" y="915"/>
                    <a:pt x="1698" y="918"/>
                    <a:pt x="1697" y="923"/>
                  </a:cubicBezTo>
                  <a:lnTo>
                    <a:pt x="1697" y="923"/>
                  </a:lnTo>
                  <a:cubicBezTo>
                    <a:pt x="1694" y="914"/>
                    <a:pt x="1689" y="906"/>
                    <a:pt x="1681" y="897"/>
                  </a:cubicBezTo>
                  <a:cubicBezTo>
                    <a:pt x="1701" y="897"/>
                    <a:pt x="1681" y="857"/>
                    <a:pt x="1701" y="846"/>
                  </a:cubicBezTo>
                  <a:cubicBezTo>
                    <a:pt x="1701" y="837"/>
                    <a:pt x="1691" y="837"/>
                    <a:pt x="1691" y="837"/>
                  </a:cubicBezTo>
                  <a:lnTo>
                    <a:pt x="1691" y="846"/>
                  </a:lnTo>
                  <a:cubicBezTo>
                    <a:pt x="1677" y="833"/>
                    <a:pt x="1663" y="809"/>
                    <a:pt x="1656" y="809"/>
                  </a:cubicBezTo>
                  <a:cubicBezTo>
                    <a:pt x="1653" y="809"/>
                    <a:pt x="1651" y="814"/>
                    <a:pt x="1651" y="826"/>
                  </a:cubicBezTo>
                  <a:cubicBezTo>
                    <a:pt x="1640" y="817"/>
                    <a:pt x="1640" y="806"/>
                    <a:pt x="1640" y="806"/>
                  </a:cubicBezTo>
                  <a:lnTo>
                    <a:pt x="1640" y="786"/>
                  </a:lnTo>
                  <a:close/>
                  <a:moveTo>
                    <a:pt x="1487" y="1043"/>
                  </a:moveTo>
                  <a:lnTo>
                    <a:pt x="1487" y="1043"/>
                  </a:lnTo>
                  <a:cubicBezTo>
                    <a:pt x="1487" y="1045"/>
                    <a:pt x="1488" y="1046"/>
                    <a:pt x="1490" y="1048"/>
                  </a:cubicBezTo>
                  <a:cubicBezTo>
                    <a:pt x="1489" y="1046"/>
                    <a:pt x="1488" y="1045"/>
                    <a:pt x="1487" y="1043"/>
                  </a:cubicBezTo>
                  <a:close/>
                  <a:moveTo>
                    <a:pt x="1700" y="939"/>
                  </a:moveTo>
                  <a:cubicBezTo>
                    <a:pt x="1703" y="947"/>
                    <a:pt x="1708" y="957"/>
                    <a:pt x="1711" y="967"/>
                  </a:cubicBezTo>
                  <a:lnTo>
                    <a:pt x="1711" y="978"/>
                  </a:lnTo>
                  <a:lnTo>
                    <a:pt x="1752" y="1058"/>
                  </a:lnTo>
                  <a:lnTo>
                    <a:pt x="1721" y="1088"/>
                  </a:lnTo>
                  <a:cubicBezTo>
                    <a:pt x="1691" y="1048"/>
                    <a:pt x="1691" y="1018"/>
                    <a:pt x="1691" y="998"/>
                  </a:cubicBezTo>
                  <a:cubicBezTo>
                    <a:pt x="1681" y="1007"/>
                    <a:pt x="1671" y="1028"/>
                    <a:pt x="1661" y="1038"/>
                  </a:cubicBezTo>
                  <a:lnTo>
                    <a:pt x="1731" y="1098"/>
                  </a:lnTo>
                  <a:cubicBezTo>
                    <a:pt x="1725" y="1114"/>
                    <a:pt x="1719" y="1119"/>
                    <a:pt x="1713" y="1119"/>
                  </a:cubicBezTo>
                  <a:cubicBezTo>
                    <a:pt x="1693" y="1119"/>
                    <a:pt x="1676" y="1056"/>
                    <a:pt x="1649" y="1056"/>
                  </a:cubicBezTo>
                  <a:cubicBezTo>
                    <a:pt x="1646" y="1056"/>
                    <a:pt x="1643" y="1057"/>
                    <a:pt x="1640" y="1058"/>
                  </a:cubicBezTo>
                  <a:lnTo>
                    <a:pt x="1640" y="1068"/>
                  </a:lnTo>
                  <a:cubicBezTo>
                    <a:pt x="1640" y="1058"/>
                    <a:pt x="1631" y="1058"/>
                    <a:pt x="1620" y="1048"/>
                  </a:cubicBezTo>
                  <a:lnTo>
                    <a:pt x="1620" y="1048"/>
                  </a:lnTo>
                  <a:lnTo>
                    <a:pt x="1651" y="1088"/>
                  </a:lnTo>
                  <a:lnTo>
                    <a:pt x="1651" y="1098"/>
                  </a:lnTo>
                  <a:cubicBezTo>
                    <a:pt x="1635" y="1098"/>
                    <a:pt x="1644" y="1128"/>
                    <a:pt x="1635" y="1128"/>
                  </a:cubicBezTo>
                  <a:cubicBezTo>
                    <a:pt x="1632" y="1128"/>
                    <a:pt x="1627" y="1125"/>
                    <a:pt x="1620" y="1119"/>
                  </a:cubicBezTo>
                  <a:cubicBezTo>
                    <a:pt x="1631" y="1098"/>
                    <a:pt x="1600" y="1078"/>
                    <a:pt x="1591" y="1048"/>
                  </a:cubicBezTo>
                  <a:lnTo>
                    <a:pt x="1591" y="1088"/>
                  </a:lnTo>
                  <a:cubicBezTo>
                    <a:pt x="1580" y="1078"/>
                    <a:pt x="1570" y="1068"/>
                    <a:pt x="1580" y="1048"/>
                  </a:cubicBezTo>
                  <a:lnTo>
                    <a:pt x="1580" y="1048"/>
                  </a:lnTo>
                  <a:lnTo>
                    <a:pt x="1570" y="1058"/>
                  </a:lnTo>
                  <a:cubicBezTo>
                    <a:pt x="1570" y="1038"/>
                    <a:pt x="1580" y="1028"/>
                    <a:pt x="1580" y="1007"/>
                  </a:cubicBezTo>
                  <a:lnTo>
                    <a:pt x="1600" y="987"/>
                  </a:lnTo>
                  <a:cubicBezTo>
                    <a:pt x="1600" y="978"/>
                    <a:pt x="1600" y="978"/>
                    <a:pt x="1611" y="978"/>
                  </a:cubicBezTo>
                  <a:lnTo>
                    <a:pt x="1611" y="987"/>
                  </a:lnTo>
                  <a:lnTo>
                    <a:pt x="1600" y="987"/>
                  </a:lnTo>
                  <a:cubicBezTo>
                    <a:pt x="1621" y="1014"/>
                    <a:pt x="1637" y="1023"/>
                    <a:pt x="1651" y="1023"/>
                  </a:cubicBezTo>
                  <a:cubicBezTo>
                    <a:pt x="1658" y="1023"/>
                    <a:pt x="1664" y="1021"/>
                    <a:pt x="1671" y="1018"/>
                  </a:cubicBezTo>
                  <a:lnTo>
                    <a:pt x="1640" y="978"/>
                  </a:lnTo>
                  <a:lnTo>
                    <a:pt x="1640" y="978"/>
                  </a:lnTo>
                  <a:cubicBezTo>
                    <a:pt x="1661" y="987"/>
                    <a:pt x="1681" y="998"/>
                    <a:pt x="1691" y="998"/>
                  </a:cubicBezTo>
                  <a:cubicBezTo>
                    <a:pt x="1701" y="998"/>
                    <a:pt x="1711" y="998"/>
                    <a:pt x="1711" y="978"/>
                  </a:cubicBezTo>
                  <a:cubicBezTo>
                    <a:pt x="1711" y="978"/>
                    <a:pt x="1711" y="967"/>
                    <a:pt x="1701" y="958"/>
                  </a:cubicBezTo>
                  <a:cubicBezTo>
                    <a:pt x="1701" y="951"/>
                    <a:pt x="1701" y="945"/>
                    <a:pt x="1700" y="939"/>
                  </a:cubicBezTo>
                  <a:close/>
                  <a:moveTo>
                    <a:pt x="1711" y="1139"/>
                  </a:moveTo>
                  <a:cubicBezTo>
                    <a:pt x="1711" y="1165"/>
                    <a:pt x="1719" y="1168"/>
                    <a:pt x="1742" y="1190"/>
                  </a:cubicBezTo>
                  <a:lnTo>
                    <a:pt x="1742" y="1190"/>
                  </a:lnTo>
                  <a:cubicBezTo>
                    <a:pt x="1738" y="1177"/>
                    <a:pt x="1733" y="1161"/>
                    <a:pt x="1711" y="1139"/>
                  </a:cubicBezTo>
                  <a:close/>
                  <a:moveTo>
                    <a:pt x="1742" y="1190"/>
                  </a:moveTo>
                  <a:lnTo>
                    <a:pt x="1742" y="1190"/>
                  </a:lnTo>
                  <a:cubicBezTo>
                    <a:pt x="1744" y="1195"/>
                    <a:pt x="1745" y="1199"/>
                    <a:pt x="1747" y="1203"/>
                  </a:cubicBezTo>
                  <a:lnTo>
                    <a:pt x="1747" y="1203"/>
                  </a:lnTo>
                  <a:cubicBezTo>
                    <a:pt x="1749" y="1202"/>
                    <a:pt x="1750" y="1200"/>
                    <a:pt x="1752" y="1199"/>
                  </a:cubicBezTo>
                  <a:cubicBezTo>
                    <a:pt x="1748" y="1196"/>
                    <a:pt x="1745" y="1193"/>
                    <a:pt x="1742" y="1190"/>
                  </a:cubicBezTo>
                  <a:close/>
                  <a:moveTo>
                    <a:pt x="1500" y="907"/>
                  </a:moveTo>
                  <a:cubicBezTo>
                    <a:pt x="1530" y="937"/>
                    <a:pt x="1560" y="947"/>
                    <a:pt x="1570" y="978"/>
                  </a:cubicBezTo>
                  <a:cubicBezTo>
                    <a:pt x="1567" y="981"/>
                    <a:pt x="1564" y="982"/>
                    <a:pt x="1560" y="982"/>
                  </a:cubicBezTo>
                  <a:cubicBezTo>
                    <a:pt x="1553" y="982"/>
                    <a:pt x="1547" y="978"/>
                    <a:pt x="1540" y="978"/>
                  </a:cubicBezTo>
                  <a:cubicBezTo>
                    <a:pt x="1600" y="1068"/>
                    <a:pt x="1429" y="1058"/>
                    <a:pt x="1540" y="1128"/>
                  </a:cubicBezTo>
                  <a:cubicBezTo>
                    <a:pt x="1550" y="1128"/>
                    <a:pt x="1550" y="1128"/>
                    <a:pt x="1540" y="1119"/>
                  </a:cubicBezTo>
                  <a:cubicBezTo>
                    <a:pt x="1550" y="1108"/>
                    <a:pt x="1550" y="1108"/>
                    <a:pt x="1550" y="1098"/>
                  </a:cubicBezTo>
                  <a:lnTo>
                    <a:pt x="1550" y="1108"/>
                  </a:lnTo>
                  <a:cubicBezTo>
                    <a:pt x="1580" y="1148"/>
                    <a:pt x="1580" y="1179"/>
                    <a:pt x="1570" y="1209"/>
                  </a:cubicBezTo>
                  <a:lnTo>
                    <a:pt x="1540" y="1179"/>
                  </a:lnTo>
                  <a:lnTo>
                    <a:pt x="1540" y="1199"/>
                  </a:lnTo>
                  <a:cubicBezTo>
                    <a:pt x="1520" y="1179"/>
                    <a:pt x="1510" y="1159"/>
                    <a:pt x="1479" y="1159"/>
                  </a:cubicBezTo>
                  <a:cubicBezTo>
                    <a:pt x="1470" y="1148"/>
                    <a:pt x="1459" y="1119"/>
                    <a:pt x="1439" y="1098"/>
                  </a:cubicBezTo>
                  <a:cubicBezTo>
                    <a:pt x="1450" y="1078"/>
                    <a:pt x="1450" y="1058"/>
                    <a:pt x="1439" y="1038"/>
                  </a:cubicBezTo>
                  <a:cubicBezTo>
                    <a:pt x="1445" y="1032"/>
                    <a:pt x="1450" y="1024"/>
                    <a:pt x="1459" y="1024"/>
                  </a:cubicBezTo>
                  <a:cubicBezTo>
                    <a:pt x="1466" y="1024"/>
                    <a:pt x="1475" y="1029"/>
                    <a:pt x="1487" y="1043"/>
                  </a:cubicBezTo>
                  <a:lnTo>
                    <a:pt x="1487" y="1043"/>
                  </a:lnTo>
                  <a:cubicBezTo>
                    <a:pt x="1482" y="1035"/>
                    <a:pt x="1490" y="1026"/>
                    <a:pt x="1490" y="1018"/>
                  </a:cubicBezTo>
                  <a:lnTo>
                    <a:pt x="1490" y="1028"/>
                  </a:lnTo>
                  <a:cubicBezTo>
                    <a:pt x="1510" y="1018"/>
                    <a:pt x="1510" y="1007"/>
                    <a:pt x="1500" y="998"/>
                  </a:cubicBezTo>
                  <a:cubicBezTo>
                    <a:pt x="1490" y="987"/>
                    <a:pt x="1479" y="978"/>
                    <a:pt x="1470" y="978"/>
                  </a:cubicBezTo>
                  <a:lnTo>
                    <a:pt x="1470" y="967"/>
                  </a:lnTo>
                  <a:cubicBezTo>
                    <a:pt x="1470" y="967"/>
                    <a:pt x="1472" y="965"/>
                    <a:pt x="1476" y="965"/>
                  </a:cubicBezTo>
                  <a:cubicBezTo>
                    <a:pt x="1479" y="965"/>
                    <a:pt x="1485" y="967"/>
                    <a:pt x="1490" y="978"/>
                  </a:cubicBezTo>
                  <a:cubicBezTo>
                    <a:pt x="1490" y="967"/>
                    <a:pt x="1490" y="947"/>
                    <a:pt x="1470" y="937"/>
                  </a:cubicBezTo>
                  <a:lnTo>
                    <a:pt x="1470" y="927"/>
                  </a:lnTo>
                  <a:cubicBezTo>
                    <a:pt x="1479" y="927"/>
                    <a:pt x="1490" y="917"/>
                    <a:pt x="1500" y="907"/>
                  </a:cubicBezTo>
                  <a:close/>
                  <a:moveTo>
                    <a:pt x="564" y="1199"/>
                  </a:moveTo>
                  <a:cubicBezTo>
                    <a:pt x="584" y="1219"/>
                    <a:pt x="604" y="1249"/>
                    <a:pt x="624" y="1280"/>
                  </a:cubicBezTo>
                  <a:lnTo>
                    <a:pt x="604" y="1280"/>
                  </a:lnTo>
                  <a:cubicBezTo>
                    <a:pt x="584" y="1260"/>
                    <a:pt x="573" y="1249"/>
                    <a:pt x="573" y="1229"/>
                  </a:cubicBezTo>
                  <a:lnTo>
                    <a:pt x="564" y="1239"/>
                  </a:lnTo>
                  <a:lnTo>
                    <a:pt x="564" y="1199"/>
                  </a:lnTo>
                  <a:close/>
                  <a:moveTo>
                    <a:pt x="443" y="1169"/>
                  </a:moveTo>
                  <a:cubicBezTo>
                    <a:pt x="453" y="1169"/>
                    <a:pt x="453" y="1179"/>
                    <a:pt x="463" y="1179"/>
                  </a:cubicBezTo>
                  <a:lnTo>
                    <a:pt x="483" y="1199"/>
                  </a:lnTo>
                  <a:lnTo>
                    <a:pt x="493" y="1199"/>
                  </a:lnTo>
                  <a:cubicBezTo>
                    <a:pt x="503" y="1239"/>
                    <a:pt x="513" y="1239"/>
                    <a:pt x="513" y="1280"/>
                  </a:cubicBezTo>
                  <a:lnTo>
                    <a:pt x="544" y="1280"/>
                  </a:lnTo>
                  <a:lnTo>
                    <a:pt x="524" y="1300"/>
                  </a:lnTo>
                  <a:lnTo>
                    <a:pt x="513" y="1280"/>
                  </a:lnTo>
                  <a:lnTo>
                    <a:pt x="513" y="1289"/>
                  </a:lnTo>
                  <a:cubicBezTo>
                    <a:pt x="509" y="1299"/>
                    <a:pt x="505" y="1303"/>
                    <a:pt x="500" y="1303"/>
                  </a:cubicBezTo>
                  <a:cubicBezTo>
                    <a:pt x="487" y="1303"/>
                    <a:pt x="471" y="1271"/>
                    <a:pt x="458" y="1271"/>
                  </a:cubicBezTo>
                  <a:cubicBezTo>
                    <a:pt x="453" y="1271"/>
                    <a:pt x="448" y="1276"/>
                    <a:pt x="443" y="1289"/>
                  </a:cubicBezTo>
                  <a:lnTo>
                    <a:pt x="433" y="1280"/>
                  </a:lnTo>
                  <a:cubicBezTo>
                    <a:pt x="433" y="1289"/>
                    <a:pt x="433" y="1289"/>
                    <a:pt x="423" y="1300"/>
                  </a:cubicBezTo>
                  <a:cubicBezTo>
                    <a:pt x="412" y="1280"/>
                    <a:pt x="412" y="1260"/>
                    <a:pt x="403" y="1239"/>
                  </a:cubicBezTo>
                  <a:cubicBezTo>
                    <a:pt x="412" y="1229"/>
                    <a:pt x="423" y="1209"/>
                    <a:pt x="433" y="1199"/>
                  </a:cubicBezTo>
                  <a:lnTo>
                    <a:pt x="433" y="1189"/>
                  </a:lnTo>
                  <a:lnTo>
                    <a:pt x="443" y="1209"/>
                  </a:lnTo>
                  <a:lnTo>
                    <a:pt x="443" y="1169"/>
                  </a:lnTo>
                  <a:close/>
                  <a:moveTo>
                    <a:pt x="1671" y="1309"/>
                  </a:moveTo>
                  <a:cubicBezTo>
                    <a:pt x="1665" y="1315"/>
                    <a:pt x="1663" y="1321"/>
                    <a:pt x="1660" y="1327"/>
                  </a:cubicBezTo>
                  <a:lnTo>
                    <a:pt x="1660" y="1327"/>
                  </a:lnTo>
                  <a:lnTo>
                    <a:pt x="1671" y="1309"/>
                  </a:lnTo>
                  <a:close/>
                  <a:moveTo>
                    <a:pt x="524" y="1345"/>
                  </a:moveTo>
                  <a:lnTo>
                    <a:pt x="538" y="1356"/>
                  </a:lnTo>
                  <a:lnTo>
                    <a:pt x="538" y="1356"/>
                  </a:lnTo>
                  <a:lnTo>
                    <a:pt x="544" y="1350"/>
                  </a:lnTo>
                  <a:lnTo>
                    <a:pt x="524" y="1345"/>
                  </a:lnTo>
                  <a:close/>
                  <a:moveTo>
                    <a:pt x="503" y="1309"/>
                  </a:moveTo>
                  <a:cubicBezTo>
                    <a:pt x="521" y="1309"/>
                    <a:pt x="531" y="1342"/>
                    <a:pt x="547" y="1342"/>
                  </a:cubicBezTo>
                  <a:cubicBezTo>
                    <a:pt x="549" y="1342"/>
                    <a:pt x="551" y="1341"/>
                    <a:pt x="553" y="1340"/>
                  </a:cubicBezTo>
                  <a:lnTo>
                    <a:pt x="553" y="1330"/>
                  </a:lnTo>
                  <a:cubicBezTo>
                    <a:pt x="584" y="1340"/>
                    <a:pt x="604" y="1330"/>
                    <a:pt x="624" y="1380"/>
                  </a:cubicBezTo>
                  <a:cubicBezTo>
                    <a:pt x="624" y="1390"/>
                    <a:pt x="624" y="1390"/>
                    <a:pt x="634" y="1400"/>
                  </a:cubicBezTo>
                  <a:cubicBezTo>
                    <a:pt x="634" y="1400"/>
                    <a:pt x="634" y="1404"/>
                    <a:pt x="636" y="1407"/>
                  </a:cubicBezTo>
                  <a:lnTo>
                    <a:pt x="636" y="1407"/>
                  </a:lnTo>
                  <a:lnTo>
                    <a:pt x="544" y="1370"/>
                  </a:lnTo>
                  <a:cubicBezTo>
                    <a:pt x="553" y="1370"/>
                    <a:pt x="553" y="1370"/>
                    <a:pt x="553" y="1360"/>
                  </a:cubicBezTo>
                  <a:lnTo>
                    <a:pt x="544" y="1360"/>
                  </a:lnTo>
                  <a:lnTo>
                    <a:pt x="538" y="1356"/>
                  </a:lnTo>
                  <a:lnTo>
                    <a:pt x="538" y="1356"/>
                  </a:lnTo>
                  <a:lnTo>
                    <a:pt x="533" y="1360"/>
                  </a:lnTo>
                  <a:lnTo>
                    <a:pt x="503" y="1350"/>
                  </a:lnTo>
                  <a:lnTo>
                    <a:pt x="503" y="1340"/>
                  </a:lnTo>
                  <a:lnTo>
                    <a:pt x="524" y="1345"/>
                  </a:lnTo>
                  <a:lnTo>
                    <a:pt x="524" y="1345"/>
                  </a:lnTo>
                  <a:lnTo>
                    <a:pt x="503" y="1330"/>
                  </a:lnTo>
                  <a:lnTo>
                    <a:pt x="503" y="1309"/>
                  </a:lnTo>
                  <a:close/>
                  <a:moveTo>
                    <a:pt x="1640" y="1380"/>
                  </a:moveTo>
                  <a:lnTo>
                    <a:pt x="1640" y="1380"/>
                  </a:lnTo>
                  <a:cubicBezTo>
                    <a:pt x="1631" y="1400"/>
                    <a:pt x="1620" y="1421"/>
                    <a:pt x="1611" y="1450"/>
                  </a:cubicBezTo>
                  <a:lnTo>
                    <a:pt x="1640" y="1380"/>
                  </a:lnTo>
                  <a:close/>
                  <a:moveTo>
                    <a:pt x="1248" y="1209"/>
                  </a:moveTo>
                  <a:lnTo>
                    <a:pt x="1248" y="1209"/>
                  </a:lnTo>
                  <a:cubicBezTo>
                    <a:pt x="1278" y="1239"/>
                    <a:pt x="1289" y="1260"/>
                    <a:pt x="1278" y="1280"/>
                  </a:cubicBezTo>
                  <a:lnTo>
                    <a:pt x="1289" y="1269"/>
                  </a:lnTo>
                  <a:lnTo>
                    <a:pt x="1298" y="1269"/>
                  </a:lnTo>
                  <a:cubicBezTo>
                    <a:pt x="1298" y="1280"/>
                    <a:pt x="1309" y="1289"/>
                    <a:pt x="1309" y="1300"/>
                  </a:cubicBezTo>
                  <a:cubicBezTo>
                    <a:pt x="1309" y="1320"/>
                    <a:pt x="1309" y="1350"/>
                    <a:pt x="1349" y="1370"/>
                  </a:cubicBezTo>
                  <a:lnTo>
                    <a:pt x="1349" y="1340"/>
                  </a:lnTo>
                  <a:cubicBezTo>
                    <a:pt x="1379" y="1320"/>
                    <a:pt x="1369" y="1309"/>
                    <a:pt x="1409" y="1289"/>
                  </a:cubicBezTo>
                  <a:cubicBezTo>
                    <a:pt x="1450" y="1320"/>
                    <a:pt x="1419" y="1360"/>
                    <a:pt x="1450" y="1380"/>
                  </a:cubicBezTo>
                  <a:lnTo>
                    <a:pt x="1399" y="1400"/>
                  </a:lnTo>
                  <a:cubicBezTo>
                    <a:pt x="1399" y="1390"/>
                    <a:pt x="1389" y="1380"/>
                    <a:pt x="1389" y="1370"/>
                  </a:cubicBezTo>
                  <a:cubicBezTo>
                    <a:pt x="1389" y="1430"/>
                    <a:pt x="1349" y="1400"/>
                    <a:pt x="1369" y="1461"/>
                  </a:cubicBezTo>
                  <a:cubicBezTo>
                    <a:pt x="1338" y="1461"/>
                    <a:pt x="1359" y="1421"/>
                    <a:pt x="1338" y="1421"/>
                  </a:cubicBezTo>
                  <a:lnTo>
                    <a:pt x="1338" y="1400"/>
                  </a:lnTo>
                  <a:cubicBezTo>
                    <a:pt x="1338" y="1400"/>
                    <a:pt x="1338" y="1390"/>
                    <a:pt x="1349" y="1390"/>
                  </a:cubicBezTo>
                  <a:lnTo>
                    <a:pt x="1329" y="1390"/>
                  </a:lnTo>
                  <a:cubicBezTo>
                    <a:pt x="1318" y="1360"/>
                    <a:pt x="1298" y="1340"/>
                    <a:pt x="1289" y="1320"/>
                  </a:cubicBezTo>
                  <a:cubicBezTo>
                    <a:pt x="1268" y="1320"/>
                    <a:pt x="1268" y="1330"/>
                    <a:pt x="1278" y="1340"/>
                  </a:cubicBezTo>
                  <a:lnTo>
                    <a:pt x="1268" y="1340"/>
                  </a:lnTo>
                  <a:lnTo>
                    <a:pt x="1278" y="1350"/>
                  </a:lnTo>
                  <a:cubicBezTo>
                    <a:pt x="1289" y="1360"/>
                    <a:pt x="1289" y="1370"/>
                    <a:pt x="1298" y="1370"/>
                  </a:cubicBezTo>
                  <a:cubicBezTo>
                    <a:pt x="1289" y="1390"/>
                    <a:pt x="1289" y="1400"/>
                    <a:pt x="1309" y="1410"/>
                  </a:cubicBezTo>
                  <a:cubicBezTo>
                    <a:pt x="1307" y="1412"/>
                    <a:pt x="1304" y="1413"/>
                    <a:pt x="1300" y="1413"/>
                  </a:cubicBezTo>
                  <a:cubicBezTo>
                    <a:pt x="1286" y="1413"/>
                    <a:pt x="1262" y="1400"/>
                    <a:pt x="1238" y="1400"/>
                  </a:cubicBezTo>
                  <a:lnTo>
                    <a:pt x="1248" y="1330"/>
                  </a:lnTo>
                  <a:lnTo>
                    <a:pt x="1268" y="1330"/>
                  </a:lnTo>
                  <a:lnTo>
                    <a:pt x="1228" y="1300"/>
                  </a:lnTo>
                  <a:cubicBezTo>
                    <a:pt x="1231" y="1297"/>
                    <a:pt x="1234" y="1295"/>
                    <a:pt x="1237" y="1295"/>
                  </a:cubicBezTo>
                  <a:cubicBezTo>
                    <a:pt x="1244" y="1295"/>
                    <a:pt x="1251" y="1303"/>
                    <a:pt x="1258" y="1309"/>
                  </a:cubicBezTo>
                  <a:cubicBezTo>
                    <a:pt x="1268" y="1269"/>
                    <a:pt x="1218" y="1229"/>
                    <a:pt x="1248" y="1209"/>
                  </a:cubicBezTo>
                  <a:close/>
                  <a:moveTo>
                    <a:pt x="1268" y="1461"/>
                  </a:moveTo>
                  <a:cubicBezTo>
                    <a:pt x="1278" y="1461"/>
                    <a:pt x="1289" y="1471"/>
                    <a:pt x="1289" y="1481"/>
                  </a:cubicBezTo>
                  <a:lnTo>
                    <a:pt x="1248" y="1481"/>
                  </a:lnTo>
                  <a:lnTo>
                    <a:pt x="1268" y="1461"/>
                  </a:lnTo>
                  <a:close/>
                  <a:moveTo>
                    <a:pt x="312" y="1269"/>
                  </a:moveTo>
                  <a:cubicBezTo>
                    <a:pt x="342" y="1300"/>
                    <a:pt x="372" y="1340"/>
                    <a:pt x="403" y="1380"/>
                  </a:cubicBezTo>
                  <a:lnTo>
                    <a:pt x="412" y="1370"/>
                  </a:lnTo>
                  <a:cubicBezTo>
                    <a:pt x="392" y="1340"/>
                    <a:pt x="372" y="1320"/>
                    <a:pt x="352" y="1300"/>
                  </a:cubicBezTo>
                  <a:cubicBezTo>
                    <a:pt x="342" y="1300"/>
                    <a:pt x="342" y="1289"/>
                    <a:pt x="332" y="1289"/>
                  </a:cubicBezTo>
                  <a:cubicBezTo>
                    <a:pt x="342" y="1289"/>
                    <a:pt x="332" y="1280"/>
                    <a:pt x="332" y="1280"/>
                  </a:cubicBezTo>
                  <a:cubicBezTo>
                    <a:pt x="342" y="1280"/>
                    <a:pt x="342" y="1289"/>
                    <a:pt x="352" y="1300"/>
                  </a:cubicBezTo>
                  <a:cubicBezTo>
                    <a:pt x="372" y="1300"/>
                    <a:pt x="392" y="1320"/>
                    <a:pt x="403" y="1330"/>
                  </a:cubicBezTo>
                  <a:cubicBezTo>
                    <a:pt x="403" y="1340"/>
                    <a:pt x="412" y="1350"/>
                    <a:pt x="412" y="1360"/>
                  </a:cubicBezTo>
                  <a:lnTo>
                    <a:pt x="412" y="1370"/>
                  </a:lnTo>
                  <a:lnTo>
                    <a:pt x="443" y="1400"/>
                  </a:lnTo>
                  <a:lnTo>
                    <a:pt x="453" y="1400"/>
                  </a:lnTo>
                  <a:cubicBezTo>
                    <a:pt x="463" y="1400"/>
                    <a:pt x="463" y="1400"/>
                    <a:pt x="463" y="1380"/>
                  </a:cubicBezTo>
                  <a:cubicBezTo>
                    <a:pt x="463" y="1380"/>
                    <a:pt x="453" y="1370"/>
                    <a:pt x="453" y="1360"/>
                  </a:cubicBezTo>
                  <a:lnTo>
                    <a:pt x="453" y="1360"/>
                  </a:lnTo>
                  <a:cubicBezTo>
                    <a:pt x="463" y="1370"/>
                    <a:pt x="483" y="1370"/>
                    <a:pt x="493" y="1390"/>
                  </a:cubicBezTo>
                  <a:cubicBezTo>
                    <a:pt x="493" y="1370"/>
                    <a:pt x="524" y="1380"/>
                    <a:pt x="533" y="1370"/>
                  </a:cubicBezTo>
                  <a:lnTo>
                    <a:pt x="573" y="1390"/>
                  </a:lnTo>
                  <a:cubicBezTo>
                    <a:pt x="573" y="1390"/>
                    <a:pt x="573" y="1390"/>
                    <a:pt x="573" y="1390"/>
                  </a:cubicBezTo>
                  <a:lnTo>
                    <a:pt x="573" y="1390"/>
                  </a:lnTo>
                  <a:lnTo>
                    <a:pt x="644" y="1430"/>
                  </a:lnTo>
                  <a:cubicBezTo>
                    <a:pt x="634" y="1441"/>
                    <a:pt x="624" y="1450"/>
                    <a:pt x="604" y="1461"/>
                  </a:cubicBezTo>
                  <a:cubicBezTo>
                    <a:pt x="564" y="1430"/>
                    <a:pt x="584" y="1421"/>
                    <a:pt x="573" y="1390"/>
                  </a:cubicBezTo>
                  <a:lnTo>
                    <a:pt x="573" y="1390"/>
                  </a:lnTo>
                  <a:cubicBezTo>
                    <a:pt x="573" y="1410"/>
                    <a:pt x="573" y="1421"/>
                    <a:pt x="564" y="1430"/>
                  </a:cubicBezTo>
                  <a:lnTo>
                    <a:pt x="553" y="1410"/>
                  </a:lnTo>
                  <a:lnTo>
                    <a:pt x="533" y="1441"/>
                  </a:lnTo>
                  <a:cubicBezTo>
                    <a:pt x="539" y="1453"/>
                    <a:pt x="545" y="1457"/>
                    <a:pt x="549" y="1457"/>
                  </a:cubicBezTo>
                  <a:cubicBezTo>
                    <a:pt x="558" y="1457"/>
                    <a:pt x="565" y="1445"/>
                    <a:pt x="574" y="1445"/>
                  </a:cubicBezTo>
                  <a:cubicBezTo>
                    <a:pt x="577" y="1445"/>
                    <a:pt x="580" y="1447"/>
                    <a:pt x="584" y="1450"/>
                  </a:cubicBezTo>
                  <a:lnTo>
                    <a:pt x="584" y="1471"/>
                  </a:lnTo>
                  <a:cubicBezTo>
                    <a:pt x="553" y="1471"/>
                    <a:pt x="533" y="1481"/>
                    <a:pt x="513" y="1491"/>
                  </a:cubicBezTo>
                  <a:cubicBezTo>
                    <a:pt x="524" y="1501"/>
                    <a:pt x="533" y="1521"/>
                    <a:pt x="553" y="1531"/>
                  </a:cubicBezTo>
                  <a:cubicBezTo>
                    <a:pt x="544" y="1531"/>
                    <a:pt x="544" y="1541"/>
                    <a:pt x="544" y="1541"/>
                  </a:cubicBezTo>
                  <a:cubicBezTo>
                    <a:pt x="533" y="1521"/>
                    <a:pt x="513" y="1511"/>
                    <a:pt x="503" y="1491"/>
                  </a:cubicBezTo>
                  <a:cubicBezTo>
                    <a:pt x="503" y="1501"/>
                    <a:pt x="503" y="1501"/>
                    <a:pt x="493" y="1501"/>
                  </a:cubicBezTo>
                  <a:cubicBezTo>
                    <a:pt x="513" y="1511"/>
                    <a:pt x="513" y="1521"/>
                    <a:pt x="513" y="1531"/>
                  </a:cubicBezTo>
                  <a:lnTo>
                    <a:pt x="312" y="1289"/>
                  </a:lnTo>
                  <a:lnTo>
                    <a:pt x="312" y="1269"/>
                  </a:lnTo>
                  <a:close/>
                  <a:moveTo>
                    <a:pt x="966" y="1501"/>
                  </a:moveTo>
                  <a:lnTo>
                    <a:pt x="1007" y="1521"/>
                  </a:lnTo>
                  <a:cubicBezTo>
                    <a:pt x="1007" y="1541"/>
                    <a:pt x="1007" y="1562"/>
                    <a:pt x="996" y="1571"/>
                  </a:cubicBezTo>
                  <a:lnTo>
                    <a:pt x="987" y="1582"/>
                  </a:lnTo>
                  <a:lnTo>
                    <a:pt x="976" y="1571"/>
                  </a:lnTo>
                  <a:lnTo>
                    <a:pt x="966" y="1562"/>
                  </a:lnTo>
                  <a:lnTo>
                    <a:pt x="966" y="1562"/>
                  </a:lnTo>
                  <a:lnTo>
                    <a:pt x="966" y="1562"/>
                  </a:lnTo>
                  <a:lnTo>
                    <a:pt x="966" y="1571"/>
                  </a:lnTo>
                  <a:lnTo>
                    <a:pt x="906" y="1541"/>
                  </a:lnTo>
                  <a:lnTo>
                    <a:pt x="916" y="1541"/>
                  </a:lnTo>
                  <a:lnTo>
                    <a:pt x="966" y="1562"/>
                  </a:lnTo>
                  <a:lnTo>
                    <a:pt x="916" y="1531"/>
                  </a:lnTo>
                  <a:cubicBezTo>
                    <a:pt x="926" y="1531"/>
                    <a:pt x="926" y="1531"/>
                    <a:pt x="936" y="1521"/>
                  </a:cubicBezTo>
                  <a:lnTo>
                    <a:pt x="936" y="1531"/>
                  </a:lnTo>
                  <a:cubicBezTo>
                    <a:pt x="946" y="1531"/>
                    <a:pt x="956" y="1521"/>
                    <a:pt x="956" y="1511"/>
                  </a:cubicBezTo>
                  <a:lnTo>
                    <a:pt x="966" y="1501"/>
                  </a:lnTo>
                  <a:close/>
                  <a:moveTo>
                    <a:pt x="1047" y="1602"/>
                  </a:moveTo>
                  <a:lnTo>
                    <a:pt x="1057" y="1611"/>
                  </a:lnTo>
                  <a:lnTo>
                    <a:pt x="1047" y="1611"/>
                  </a:lnTo>
                  <a:lnTo>
                    <a:pt x="1047" y="1602"/>
                  </a:lnTo>
                  <a:close/>
                  <a:moveTo>
                    <a:pt x="1198" y="1672"/>
                  </a:moveTo>
                  <a:lnTo>
                    <a:pt x="1349" y="1752"/>
                  </a:lnTo>
                  <a:lnTo>
                    <a:pt x="1352" y="1749"/>
                  </a:lnTo>
                  <a:lnTo>
                    <a:pt x="1352" y="1749"/>
                  </a:lnTo>
                  <a:lnTo>
                    <a:pt x="1198" y="1672"/>
                  </a:lnTo>
                  <a:close/>
                  <a:moveTo>
                    <a:pt x="1359" y="1743"/>
                  </a:moveTo>
                  <a:lnTo>
                    <a:pt x="1352" y="1749"/>
                  </a:lnTo>
                  <a:lnTo>
                    <a:pt x="1352" y="1749"/>
                  </a:lnTo>
                  <a:lnTo>
                    <a:pt x="1359" y="1752"/>
                  </a:lnTo>
                  <a:lnTo>
                    <a:pt x="1359" y="1743"/>
                  </a:lnTo>
                  <a:close/>
                  <a:moveTo>
                    <a:pt x="778" y="1591"/>
                  </a:moveTo>
                  <a:cubicBezTo>
                    <a:pt x="803" y="1591"/>
                    <a:pt x="875" y="1675"/>
                    <a:pt x="875" y="1732"/>
                  </a:cubicBezTo>
                  <a:cubicBezTo>
                    <a:pt x="870" y="1729"/>
                    <a:pt x="865" y="1728"/>
                    <a:pt x="861" y="1728"/>
                  </a:cubicBezTo>
                  <a:cubicBezTo>
                    <a:pt x="838" y="1728"/>
                    <a:pt x="844" y="1775"/>
                    <a:pt x="835" y="1793"/>
                  </a:cubicBezTo>
                  <a:cubicBezTo>
                    <a:pt x="875" y="1793"/>
                    <a:pt x="855" y="1763"/>
                    <a:pt x="875" y="1743"/>
                  </a:cubicBezTo>
                  <a:cubicBezTo>
                    <a:pt x="886" y="1772"/>
                    <a:pt x="926" y="1752"/>
                    <a:pt x="936" y="1772"/>
                  </a:cubicBezTo>
                  <a:cubicBezTo>
                    <a:pt x="946" y="1783"/>
                    <a:pt x="987" y="1843"/>
                    <a:pt x="946" y="1843"/>
                  </a:cubicBezTo>
                  <a:cubicBezTo>
                    <a:pt x="941" y="1846"/>
                    <a:pt x="937" y="1847"/>
                    <a:pt x="932" y="1847"/>
                  </a:cubicBezTo>
                  <a:cubicBezTo>
                    <a:pt x="908" y="1847"/>
                    <a:pt x="898" y="1809"/>
                    <a:pt x="896" y="1809"/>
                  </a:cubicBezTo>
                  <a:cubicBezTo>
                    <a:pt x="896" y="1809"/>
                    <a:pt x="896" y="1810"/>
                    <a:pt x="896" y="1813"/>
                  </a:cubicBezTo>
                  <a:cubicBezTo>
                    <a:pt x="887" y="1805"/>
                    <a:pt x="879" y="1802"/>
                    <a:pt x="874" y="1802"/>
                  </a:cubicBezTo>
                  <a:cubicBezTo>
                    <a:pt x="848" y="1802"/>
                    <a:pt x="848" y="1863"/>
                    <a:pt x="815" y="1863"/>
                  </a:cubicBezTo>
                  <a:lnTo>
                    <a:pt x="815" y="1843"/>
                  </a:lnTo>
                  <a:cubicBezTo>
                    <a:pt x="805" y="1853"/>
                    <a:pt x="795" y="1863"/>
                    <a:pt x="785" y="1884"/>
                  </a:cubicBezTo>
                  <a:lnTo>
                    <a:pt x="735" y="1823"/>
                  </a:lnTo>
                  <a:lnTo>
                    <a:pt x="735" y="1783"/>
                  </a:lnTo>
                  <a:cubicBezTo>
                    <a:pt x="755" y="1803"/>
                    <a:pt x="755" y="1823"/>
                    <a:pt x="755" y="1843"/>
                  </a:cubicBezTo>
                  <a:lnTo>
                    <a:pt x="775" y="1803"/>
                  </a:lnTo>
                  <a:lnTo>
                    <a:pt x="785" y="1813"/>
                  </a:lnTo>
                  <a:cubicBezTo>
                    <a:pt x="795" y="1763"/>
                    <a:pt x="826" y="1732"/>
                    <a:pt x="815" y="1682"/>
                  </a:cubicBezTo>
                  <a:cubicBezTo>
                    <a:pt x="745" y="1682"/>
                    <a:pt x="805" y="1622"/>
                    <a:pt x="775" y="1591"/>
                  </a:cubicBezTo>
                  <a:cubicBezTo>
                    <a:pt x="776" y="1591"/>
                    <a:pt x="777" y="1591"/>
                    <a:pt x="778" y="1591"/>
                  </a:cubicBezTo>
                  <a:close/>
                  <a:moveTo>
                    <a:pt x="996" y="1"/>
                  </a:moveTo>
                  <a:lnTo>
                    <a:pt x="996" y="1"/>
                  </a:lnTo>
                  <a:cubicBezTo>
                    <a:pt x="966" y="31"/>
                    <a:pt x="996" y="72"/>
                    <a:pt x="1037" y="112"/>
                  </a:cubicBezTo>
                  <a:lnTo>
                    <a:pt x="1027" y="122"/>
                  </a:lnTo>
                  <a:cubicBezTo>
                    <a:pt x="1047" y="132"/>
                    <a:pt x="1057" y="142"/>
                    <a:pt x="1067" y="162"/>
                  </a:cubicBezTo>
                  <a:cubicBezTo>
                    <a:pt x="1067" y="162"/>
                    <a:pt x="1077" y="162"/>
                    <a:pt x="1077" y="172"/>
                  </a:cubicBezTo>
                  <a:cubicBezTo>
                    <a:pt x="1057" y="162"/>
                    <a:pt x="1047" y="142"/>
                    <a:pt x="1027" y="132"/>
                  </a:cubicBezTo>
                  <a:lnTo>
                    <a:pt x="1027" y="142"/>
                  </a:lnTo>
                  <a:lnTo>
                    <a:pt x="1037" y="142"/>
                  </a:lnTo>
                  <a:cubicBezTo>
                    <a:pt x="1037" y="152"/>
                    <a:pt x="1037" y="152"/>
                    <a:pt x="1047" y="162"/>
                  </a:cubicBezTo>
                  <a:cubicBezTo>
                    <a:pt x="1057" y="172"/>
                    <a:pt x="1067" y="172"/>
                    <a:pt x="1067" y="182"/>
                  </a:cubicBezTo>
                  <a:cubicBezTo>
                    <a:pt x="1067" y="190"/>
                    <a:pt x="1073" y="205"/>
                    <a:pt x="1060" y="205"/>
                  </a:cubicBezTo>
                  <a:cubicBezTo>
                    <a:pt x="1057" y="205"/>
                    <a:pt x="1053" y="204"/>
                    <a:pt x="1047" y="202"/>
                  </a:cubicBezTo>
                  <a:lnTo>
                    <a:pt x="1037" y="182"/>
                  </a:lnTo>
                  <a:lnTo>
                    <a:pt x="1037" y="202"/>
                  </a:lnTo>
                  <a:cubicBezTo>
                    <a:pt x="1016" y="182"/>
                    <a:pt x="1007" y="172"/>
                    <a:pt x="987" y="162"/>
                  </a:cubicBezTo>
                  <a:cubicBezTo>
                    <a:pt x="987" y="152"/>
                    <a:pt x="976" y="152"/>
                    <a:pt x="976" y="152"/>
                  </a:cubicBezTo>
                  <a:cubicBezTo>
                    <a:pt x="976" y="132"/>
                    <a:pt x="987" y="112"/>
                    <a:pt x="966" y="102"/>
                  </a:cubicBezTo>
                  <a:cubicBezTo>
                    <a:pt x="956" y="102"/>
                    <a:pt x="946" y="102"/>
                    <a:pt x="936" y="112"/>
                  </a:cubicBezTo>
                  <a:cubicBezTo>
                    <a:pt x="916" y="92"/>
                    <a:pt x="896" y="81"/>
                    <a:pt x="875" y="61"/>
                  </a:cubicBezTo>
                  <a:lnTo>
                    <a:pt x="875" y="61"/>
                  </a:lnTo>
                  <a:cubicBezTo>
                    <a:pt x="875" y="72"/>
                    <a:pt x="886" y="81"/>
                    <a:pt x="886" y="81"/>
                  </a:cubicBezTo>
                  <a:cubicBezTo>
                    <a:pt x="866" y="72"/>
                    <a:pt x="815" y="72"/>
                    <a:pt x="805" y="52"/>
                  </a:cubicBezTo>
                  <a:cubicBezTo>
                    <a:pt x="755" y="52"/>
                    <a:pt x="875" y="122"/>
                    <a:pt x="875" y="162"/>
                  </a:cubicBezTo>
                  <a:cubicBezTo>
                    <a:pt x="896" y="162"/>
                    <a:pt x="896" y="152"/>
                    <a:pt x="906" y="142"/>
                  </a:cubicBezTo>
                  <a:lnTo>
                    <a:pt x="906" y="152"/>
                  </a:lnTo>
                  <a:lnTo>
                    <a:pt x="906" y="172"/>
                  </a:lnTo>
                  <a:lnTo>
                    <a:pt x="896" y="172"/>
                  </a:lnTo>
                  <a:cubicBezTo>
                    <a:pt x="896" y="177"/>
                    <a:pt x="893" y="180"/>
                    <a:pt x="889" y="180"/>
                  </a:cubicBezTo>
                  <a:cubicBezTo>
                    <a:pt x="886" y="180"/>
                    <a:pt x="881" y="177"/>
                    <a:pt x="875" y="172"/>
                  </a:cubicBezTo>
                  <a:lnTo>
                    <a:pt x="875" y="162"/>
                  </a:lnTo>
                  <a:cubicBezTo>
                    <a:pt x="875" y="162"/>
                    <a:pt x="875" y="172"/>
                    <a:pt x="866" y="172"/>
                  </a:cubicBezTo>
                  <a:lnTo>
                    <a:pt x="855" y="172"/>
                  </a:lnTo>
                  <a:cubicBezTo>
                    <a:pt x="835" y="172"/>
                    <a:pt x="835" y="152"/>
                    <a:pt x="815" y="142"/>
                  </a:cubicBezTo>
                  <a:lnTo>
                    <a:pt x="795" y="172"/>
                  </a:lnTo>
                  <a:cubicBezTo>
                    <a:pt x="815" y="182"/>
                    <a:pt x="835" y="202"/>
                    <a:pt x="846" y="213"/>
                  </a:cubicBezTo>
                  <a:lnTo>
                    <a:pt x="855" y="202"/>
                  </a:lnTo>
                  <a:cubicBezTo>
                    <a:pt x="855" y="213"/>
                    <a:pt x="866" y="213"/>
                    <a:pt x="875" y="222"/>
                  </a:cubicBezTo>
                  <a:cubicBezTo>
                    <a:pt x="875" y="233"/>
                    <a:pt x="886" y="233"/>
                    <a:pt x="886" y="233"/>
                  </a:cubicBezTo>
                  <a:lnTo>
                    <a:pt x="875" y="233"/>
                  </a:lnTo>
                  <a:lnTo>
                    <a:pt x="875" y="222"/>
                  </a:lnTo>
                  <a:cubicBezTo>
                    <a:pt x="866" y="233"/>
                    <a:pt x="866" y="242"/>
                    <a:pt x="866" y="253"/>
                  </a:cubicBezTo>
                  <a:cubicBezTo>
                    <a:pt x="855" y="253"/>
                    <a:pt x="855" y="242"/>
                    <a:pt x="846" y="242"/>
                  </a:cubicBezTo>
                  <a:lnTo>
                    <a:pt x="855" y="253"/>
                  </a:lnTo>
                  <a:cubicBezTo>
                    <a:pt x="826" y="242"/>
                    <a:pt x="815" y="233"/>
                    <a:pt x="795" y="202"/>
                  </a:cubicBezTo>
                  <a:lnTo>
                    <a:pt x="785" y="193"/>
                  </a:lnTo>
                  <a:cubicBezTo>
                    <a:pt x="785" y="193"/>
                    <a:pt x="775" y="182"/>
                    <a:pt x="765" y="182"/>
                  </a:cubicBezTo>
                  <a:cubicBezTo>
                    <a:pt x="775" y="202"/>
                    <a:pt x="725" y="193"/>
                    <a:pt x="714" y="202"/>
                  </a:cubicBezTo>
                  <a:cubicBezTo>
                    <a:pt x="795" y="242"/>
                    <a:pt x="705" y="253"/>
                    <a:pt x="725" y="283"/>
                  </a:cubicBezTo>
                  <a:lnTo>
                    <a:pt x="714" y="303"/>
                  </a:lnTo>
                  <a:lnTo>
                    <a:pt x="714" y="313"/>
                  </a:lnTo>
                  <a:cubicBezTo>
                    <a:pt x="705" y="303"/>
                    <a:pt x="694" y="293"/>
                    <a:pt x="685" y="273"/>
                  </a:cubicBezTo>
                  <a:lnTo>
                    <a:pt x="685" y="273"/>
                  </a:lnTo>
                  <a:cubicBezTo>
                    <a:pt x="694" y="293"/>
                    <a:pt x="674" y="313"/>
                    <a:pt x="694" y="333"/>
                  </a:cubicBezTo>
                  <a:lnTo>
                    <a:pt x="654" y="403"/>
                  </a:lnTo>
                  <a:cubicBezTo>
                    <a:pt x="644" y="394"/>
                    <a:pt x="644" y="394"/>
                    <a:pt x="634" y="394"/>
                  </a:cubicBezTo>
                  <a:cubicBezTo>
                    <a:pt x="634" y="403"/>
                    <a:pt x="644" y="403"/>
                    <a:pt x="644" y="403"/>
                  </a:cubicBezTo>
                  <a:cubicBezTo>
                    <a:pt x="644" y="414"/>
                    <a:pt x="634" y="424"/>
                    <a:pt x="614" y="454"/>
                  </a:cubicBezTo>
                  <a:lnTo>
                    <a:pt x="594" y="434"/>
                  </a:lnTo>
                  <a:cubicBezTo>
                    <a:pt x="573" y="434"/>
                    <a:pt x="594" y="454"/>
                    <a:pt x="614" y="464"/>
                  </a:cubicBezTo>
                  <a:cubicBezTo>
                    <a:pt x="604" y="474"/>
                    <a:pt x="594" y="484"/>
                    <a:pt x="594" y="494"/>
                  </a:cubicBezTo>
                  <a:cubicBezTo>
                    <a:pt x="573" y="484"/>
                    <a:pt x="553" y="484"/>
                    <a:pt x="544" y="484"/>
                  </a:cubicBezTo>
                  <a:cubicBezTo>
                    <a:pt x="564" y="504"/>
                    <a:pt x="564" y="524"/>
                    <a:pt x="564" y="535"/>
                  </a:cubicBezTo>
                  <a:cubicBezTo>
                    <a:pt x="553" y="544"/>
                    <a:pt x="544" y="555"/>
                    <a:pt x="544" y="565"/>
                  </a:cubicBezTo>
                  <a:lnTo>
                    <a:pt x="533" y="575"/>
                  </a:lnTo>
                  <a:lnTo>
                    <a:pt x="503" y="605"/>
                  </a:lnTo>
                  <a:cubicBezTo>
                    <a:pt x="493" y="585"/>
                    <a:pt x="473" y="575"/>
                    <a:pt x="453" y="565"/>
                  </a:cubicBezTo>
                  <a:lnTo>
                    <a:pt x="453" y="565"/>
                  </a:lnTo>
                  <a:cubicBezTo>
                    <a:pt x="493" y="615"/>
                    <a:pt x="493" y="615"/>
                    <a:pt x="503" y="635"/>
                  </a:cubicBezTo>
                  <a:cubicBezTo>
                    <a:pt x="483" y="656"/>
                    <a:pt x="473" y="676"/>
                    <a:pt x="463" y="696"/>
                  </a:cubicBezTo>
                  <a:cubicBezTo>
                    <a:pt x="453" y="716"/>
                    <a:pt x="443" y="726"/>
                    <a:pt x="433" y="736"/>
                  </a:cubicBezTo>
                  <a:cubicBezTo>
                    <a:pt x="423" y="746"/>
                    <a:pt x="423" y="746"/>
                    <a:pt x="423" y="766"/>
                  </a:cubicBezTo>
                  <a:cubicBezTo>
                    <a:pt x="423" y="776"/>
                    <a:pt x="423" y="786"/>
                    <a:pt x="433" y="796"/>
                  </a:cubicBezTo>
                  <a:lnTo>
                    <a:pt x="443" y="796"/>
                  </a:lnTo>
                  <a:lnTo>
                    <a:pt x="443" y="806"/>
                  </a:lnTo>
                  <a:cubicBezTo>
                    <a:pt x="443" y="817"/>
                    <a:pt x="433" y="826"/>
                    <a:pt x="433" y="837"/>
                  </a:cubicBezTo>
                  <a:lnTo>
                    <a:pt x="453" y="837"/>
                  </a:lnTo>
                  <a:lnTo>
                    <a:pt x="463" y="867"/>
                  </a:lnTo>
                  <a:lnTo>
                    <a:pt x="463" y="837"/>
                  </a:lnTo>
                  <a:cubicBezTo>
                    <a:pt x="473" y="837"/>
                    <a:pt x="483" y="846"/>
                    <a:pt x="503" y="857"/>
                  </a:cubicBezTo>
                  <a:cubicBezTo>
                    <a:pt x="493" y="857"/>
                    <a:pt x="493" y="867"/>
                    <a:pt x="493" y="867"/>
                  </a:cubicBezTo>
                  <a:lnTo>
                    <a:pt x="473" y="877"/>
                  </a:lnTo>
                  <a:lnTo>
                    <a:pt x="433" y="837"/>
                  </a:lnTo>
                  <a:lnTo>
                    <a:pt x="423" y="817"/>
                  </a:lnTo>
                  <a:cubicBezTo>
                    <a:pt x="403" y="817"/>
                    <a:pt x="403" y="826"/>
                    <a:pt x="403" y="826"/>
                  </a:cubicBezTo>
                  <a:cubicBezTo>
                    <a:pt x="392" y="826"/>
                    <a:pt x="392" y="817"/>
                    <a:pt x="383" y="806"/>
                  </a:cubicBezTo>
                  <a:lnTo>
                    <a:pt x="423" y="796"/>
                  </a:lnTo>
                  <a:lnTo>
                    <a:pt x="412" y="786"/>
                  </a:lnTo>
                  <a:lnTo>
                    <a:pt x="403" y="776"/>
                  </a:lnTo>
                  <a:cubicBezTo>
                    <a:pt x="392" y="746"/>
                    <a:pt x="322" y="705"/>
                    <a:pt x="332" y="676"/>
                  </a:cubicBezTo>
                  <a:lnTo>
                    <a:pt x="332" y="676"/>
                  </a:lnTo>
                  <a:cubicBezTo>
                    <a:pt x="327" y="678"/>
                    <a:pt x="322" y="679"/>
                    <a:pt x="316" y="679"/>
                  </a:cubicBezTo>
                  <a:cubicBezTo>
                    <a:pt x="310" y="679"/>
                    <a:pt x="305" y="678"/>
                    <a:pt x="299" y="678"/>
                  </a:cubicBezTo>
                  <a:cubicBezTo>
                    <a:pt x="289" y="678"/>
                    <a:pt x="282" y="681"/>
                    <a:pt x="282" y="696"/>
                  </a:cubicBezTo>
                  <a:lnTo>
                    <a:pt x="282" y="757"/>
                  </a:lnTo>
                  <a:lnTo>
                    <a:pt x="282" y="757"/>
                  </a:lnTo>
                  <a:cubicBezTo>
                    <a:pt x="285" y="753"/>
                    <a:pt x="290" y="751"/>
                    <a:pt x="297" y="751"/>
                  </a:cubicBezTo>
                  <a:cubicBezTo>
                    <a:pt x="309" y="751"/>
                    <a:pt x="327" y="756"/>
                    <a:pt x="342" y="756"/>
                  </a:cubicBezTo>
                  <a:cubicBezTo>
                    <a:pt x="332" y="766"/>
                    <a:pt x="362" y="796"/>
                    <a:pt x="332" y="796"/>
                  </a:cubicBezTo>
                  <a:lnTo>
                    <a:pt x="322" y="776"/>
                  </a:lnTo>
                  <a:lnTo>
                    <a:pt x="332" y="806"/>
                  </a:lnTo>
                  <a:cubicBezTo>
                    <a:pt x="321" y="798"/>
                    <a:pt x="312" y="796"/>
                    <a:pt x="304" y="796"/>
                  </a:cubicBezTo>
                  <a:cubicBezTo>
                    <a:pt x="297" y="796"/>
                    <a:pt x="291" y="798"/>
                    <a:pt x="286" y="798"/>
                  </a:cubicBezTo>
                  <a:cubicBezTo>
                    <a:pt x="278" y="798"/>
                    <a:pt x="271" y="793"/>
                    <a:pt x="262" y="766"/>
                  </a:cubicBezTo>
                  <a:lnTo>
                    <a:pt x="262" y="766"/>
                  </a:lnTo>
                  <a:cubicBezTo>
                    <a:pt x="251" y="796"/>
                    <a:pt x="292" y="806"/>
                    <a:pt x="282" y="837"/>
                  </a:cubicBezTo>
                  <a:lnTo>
                    <a:pt x="322" y="817"/>
                  </a:lnTo>
                  <a:lnTo>
                    <a:pt x="362" y="857"/>
                  </a:lnTo>
                  <a:cubicBezTo>
                    <a:pt x="367" y="872"/>
                    <a:pt x="362" y="874"/>
                    <a:pt x="355" y="874"/>
                  </a:cubicBezTo>
                  <a:cubicBezTo>
                    <a:pt x="351" y="874"/>
                    <a:pt x="347" y="874"/>
                    <a:pt x="343" y="874"/>
                  </a:cubicBezTo>
                  <a:cubicBezTo>
                    <a:pt x="339" y="874"/>
                    <a:pt x="335" y="874"/>
                    <a:pt x="332" y="877"/>
                  </a:cubicBezTo>
                  <a:lnTo>
                    <a:pt x="342" y="887"/>
                  </a:lnTo>
                  <a:cubicBezTo>
                    <a:pt x="322" y="877"/>
                    <a:pt x="312" y="867"/>
                    <a:pt x="302" y="857"/>
                  </a:cubicBezTo>
                  <a:lnTo>
                    <a:pt x="302" y="857"/>
                  </a:lnTo>
                  <a:cubicBezTo>
                    <a:pt x="312" y="887"/>
                    <a:pt x="342" y="897"/>
                    <a:pt x="372" y="917"/>
                  </a:cubicBezTo>
                  <a:lnTo>
                    <a:pt x="322" y="907"/>
                  </a:lnTo>
                  <a:lnTo>
                    <a:pt x="322" y="907"/>
                  </a:lnTo>
                  <a:cubicBezTo>
                    <a:pt x="352" y="927"/>
                    <a:pt x="322" y="937"/>
                    <a:pt x="322" y="947"/>
                  </a:cubicBezTo>
                  <a:cubicBezTo>
                    <a:pt x="312" y="947"/>
                    <a:pt x="302" y="937"/>
                    <a:pt x="282" y="927"/>
                  </a:cubicBezTo>
                  <a:cubicBezTo>
                    <a:pt x="282" y="917"/>
                    <a:pt x="271" y="907"/>
                    <a:pt x="271" y="907"/>
                  </a:cubicBezTo>
                  <a:cubicBezTo>
                    <a:pt x="268" y="906"/>
                    <a:pt x="264" y="905"/>
                    <a:pt x="261" y="905"/>
                  </a:cubicBezTo>
                  <a:cubicBezTo>
                    <a:pt x="239" y="905"/>
                    <a:pt x="230" y="931"/>
                    <a:pt x="222" y="958"/>
                  </a:cubicBezTo>
                  <a:cubicBezTo>
                    <a:pt x="201" y="958"/>
                    <a:pt x="191" y="998"/>
                    <a:pt x="181" y="1007"/>
                  </a:cubicBezTo>
                  <a:lnTo>
                    <a:pt x="171" y="987"/>
                  </a:lnTo>
                  <a:cubicBezTo>
                    <a:pt x="157" y="980"/>
                    <a:pt x="147" y="977"/>
                    <a:pt x="142" y="977"/>
                  </a:cubicBezTo>
                  <a:cubicBezTo>
                    <a:pt x="131" y="977"/>
                    <a:pt x="131" y="988"/>
                    <a:pt x="131" y="1007"/>
                  </a:cubicBezTo>
                  <a:cubicBezTo>
                    <a:pt x="124" y="998"/>
                    <a:pt x="120" y="991"/>
                    <a:pt x="118" y="986"/>
                  </a:cubicBezTo>
                  <a:lnTo>
                    <a:pt x="118" y="986"/>
                  </a:lnTo>
                  <a:cubicBezTo>
                    <a:pt x="119" y="987"/>
                    <a:pt x="120" y="987"/>
                    <a:pt x="121" y="987"/>
                  </a:cubicBezTo>
                  <a:cubicBezTo>
                    <a:pt x="119" y="985"/>
                    <a:pt x="118" y="982"/>
                    <a:pt x="116" y="980"/>
                  </a:cubicBezTo>
                  <a:lnTo>
                    <a:pt x="116" y="980"/>
                  </a:lnTo>
                  <a:cubicBezTo>
                    <a:pt x="116" y="982"/>
                    <a:pt x="117" y="984"/>
                    <a:pt x="118" y="986"/>
                  </a:cubicBezTo>
                  <a:lnTo>
                    <a:pt x="118" y="986"/>
                  </a:lnTo>
                  <a:cubicBezTo>
                    <a:pt x="116" y="986"/>
                    <a:pt x="115" y="986"/>
                    <a:pt x="114" y="986"/>
                  </a:cubicBezTo>
                  <a:cubicBezTo>
                    <a:pt x="103" y="986"/>
                    <a:pt x="91" y="993"/>
                    <a:pt x="81" y="993"/>
                  </a:cubicBezTo>
                  <a:cubicBezTo>
                    <a:pt x="72" y="993"/>
                    <a:pt x="64" y="988"/>
                    <a:pt x="60" y="967"/>
                  </a:cubicBezTo>
                  <a:lnTo>
                    <a:pt x="60" y="967"/>
                  </a:lnTo>
                  <a:lnTo>
                    <a:pt x="70" y="1027"/>
                  </a:lnTo>
                  <a:lnTo>
                    <a:pt x="20" y="967"/>
                  </a:lnTo>
                  <a:cubicBezTo>
                    <a:pt x="20" y="947"/>
                    <a:pt x="20" y="937"/>
                    <a:pt x="10" y="917"/>
                  </a:cubicBezTo>
                  <a:lnTo>
                    <a:pt x="0" y="947"/>
                  </a:lnTo>
                  <a:lnTo>
                    <a:pt x="795" y="1904"/>
                  </a:lnTo>
                  <a:lnTo>
                    <a:pt x="815" y="1873"/>
                  </a:lnTo>
                  <a:cubicBezTo>
                    <a:pt x="835" y="1873"/>
                    <a:pt x="826" y="1913"/>
                    <a:pt x="855" y="1924"/>
                  </a:cubicBezTo>
                  <a:cubicBezTo>
                    <a:pt x="855" y="1904"/>
                    <a:pt x="866" y="1893"/>
                    <a:pt x="886" y="1884"/>
                  </a:cubicBezTo>
                  <a:lnTo>
                    <a:pt x="896" y="1904"/>
                  </a:lnTo>
                  <a:cubicBezTo>
                    <a:pt x="946" y="1904"/>
                    <a:pt x="987" y="1863"/>
                    <a:pt x="1007" y="1813"/>
                  </a:cubicBezTo>
                  <a:cubicBezTo>
                    <a:pt x="956" y="1752"/>
                    <a:pt x="926" y="1692"/>
                    <a:pt x="886" y="1632"/>
                  </a:cubicBezTo>
                  <a:lnTo>
                    <a:pt x="896" y="1632"/>
                  </a:lnTo>
                  <a:lnTo>
                    <a:pt x="875" y="1582"/>
                  </a:lnTo>
                  <a:cubicBezTo>
                    <a:pt x="886" y="1571"/>
                    <a:pt x="896" y="1562"/>
                    <a:pt x="896" y="1551"/>
                  </a:cubicBezTo>
                  <a:lnTo>
                    <a:pt x="956" y="1582"/>
                  </a:lnTo>
                  <a:cubicBezTo>
                    <a:pt x="946" y="1591"/>
                    <a:pt x="956" y="1622"/>
                    <a:pt x="956" y="1642"/>
                  </a:cubicBezTo>
                  <a:cubicBezTo>
                    <a:pt x="956" y="1632"/>
                    <a:pt x="946" y="1622"/>
                    <a:pt x="936" y="1622"/>
                  </a:cubicBezTo>
                  <a:cubicBezTo>
                    <a:pt x="926" y="1652"/>
                    <a:pt x="946" y="1702"/>
                    <a:pt x="987" y="1723"/>
                  </a:cubicBezTo>
                  <a:lnTo>
                    <a:pt x="976" y="1702"/>
                  </a:lnTo>
                  <a:lnTo>
                    <a:pt x="1027" y="1723"/>
                  </a:lnTo>
                  <a:cubicBezTo>
                    <a:pt x="987" y="1662"/>
                    <a:pt x="1016" y="1652"/>
                    <a:pt x="1037" y="1622"/>
                  </a:cubicBezTo>
                  <a:lnTo>
                    <a:pt x="1057" y="1632"/>
                  </a:lnTo>
                  <a:cubicBezTo>
                    <a:pt x="1074" y="1666"/>
                    <a:pt x="1084" y="1694"/>
                    <a:pt x="1061" y="1694"/>
                  </a:cubicBezTo>
                  <a:cubicBezTo>
                    <a:pt x="1057" y="1694"/>
                    <a:pt x="1052" y="1693"/>
                    <a:pt x="1047" y="1692"/>
                  </a:cubicBezTo>
                  <a:lnTo>
                    <a:pt x="1047" y="1692"/>
                  </a:lnTo>
                  <a:lnTo>
                    <a:pt x="1077" y="1723"/>
                  </a:lnTo>
                  <a:cubicBezTo>
                    <a:pt x="1067" y="1743"/>
                    <a:pt x="1016" y="1723"/>
                    <a:pt x="1037" y="1772"/>
                  </a:cubicBezTo>
                  <a:lnTo>
                    <a:pt x="1057" y="1743"/>
                  </a:lnTo>
                  <a:lnTo>
                    <a:pt x="1067" y="1763"/>
                  </a:lnTo>
                  <a:cubicBezTo>
                    <a:pt x="1085" y="1745"/>
                    <a:pt x="1078" y="1701"/>
                    <a:pt x="1100" y="1701"/>
                  </a:cubicBezTo>
                  <a:cubicBezTo>
                    <a:pt x="1102" y="1701"/>
                    <a:pt x="1105" y="1701"/>
                    <a:pt x="1107" y="1702"/>
                  </a:cubicBezTo>
                  <a:cubicBezTo>
                    <a:pt x="1107" y="1682"/>
                    <a:pt x="1097" y="1662"/>
                    <a:pt x="1097" y="1642"/>
                  </a:cubicBezTo>
                  <a:lnTo>
                    <a:pt x="1097" y="1642"/>
                  </a:lnTo>
                  <a:lnTo>
                    <a:pt x="1148" y="1672"/>
                  </a:lnTo>
                  <a:cubicBezTo>
                    <a:pt x="1148" y="1682"/>
                    <a:pt x="1157" y="1702"/>
                    <a:pt x="1157" y="1712"/>
                  </a:cubicBezTo>
                  <a:cubicBezTo>
                    <a:pt x="1168" y="1702"/>
                    <a:pt x="1168" y="1692"/>
                    <a:pt x="1177" y="1682"/>
                  </a:cubicBezTo>
                  <a:lnTo>
                    <a:pt x="1439" y="1813"/>
                  </a:lnTo>
                  <a:cubicBezTo>
                    <a:pt x="1439" y="1793"/>
                    <a:pt x="1419" y="1793"/>
                    <a:pt x="1399" y="1783"/>
                  </a:cubicBezTo>
                  <a:lnTo>
                    <a:pt x="1188" y="1682"/>
                  </a:lnTo>
                  <a:cubicBezTo>
                    <a:pt x="1188" y="1682"/>
                    <a:pt x="1188" y="1672"/>
                    <a:pt x="1198" y="1672"/>
                  </a:cubicBezTo>
                  <a:cubicBezTo>
                    <a:pt x="1208" y="1662"/>
                    <a:pt x="1208" y="1652"/>
                    <a:pt x="1218" y="1642"/>
                  </a:cubicBezTo>
                  <a:lnTo>
                    <a:pt x="1218" y="1642"/>
                  </a:lnTo>
                  <a:cubicBezTo>
                    <a:pt x="1205" y="1646"/>
                    <a:pt x="1195" y="1648"/>
                    <a:pt x="1185" y="1648"/>
                  </a:cubicBezTo>
                  <a:cubicBezTo>
                    <a:pt x="1171" y="1648"/>
                    <a:pt x="1160" y="1643"/>
                    <a:pt x="1148" y="1632"/>
                  </a:cubicBezTo>
                  <a:cubicBezTo>
                    <a:pt x="1137" y="1632"/>
                    <a:pt x="1137" y="1642"/>
                    <a:pt x="1137" y="1642"/>
                  </a:cubicBezTo>
                  <a:lnTo>
                    <a:pt x="1137" y="1652"/>
                  </a:lnTo>
                  <a:lnTo>
                    <a:pt x="1097" y="1632"/>
                  </a:lnTo>
                  <a:lnTo>
                    <a:pt x="1097" y="1622"/>
                  </a:lnTo>
                  <a:cubicBezTo>
                    <a:pt x="1097" y="1611"/>
                    <a:pt x="1107" y="1602"/>
                    <a:pt x="1117" y="1591"/>
                  </a:cubicBezTo>
                  <a:lnTo>
                    <a:pt x="1128" y="1602"/>
                  </a:lnTo>
                  <a:cubicBezTo>
                    <a:pt x="1117" y="1591"/>
                    <a:pt x="1117" y="1582"/>
                    <a:pt x="1117" y="1571"/>
                  </a:cubicBezTo>
                  <a:lnTo>
                    <a:pt x="1117" y="1571"/>
                  </a:lnTo>
                  <a:lnTo>
                    <a:pt x="1128" y="1582"/>
                  </a:lnTo>
                  <a:lnTo>
                    <a:pt x="1128" y="1571"/>
                  </a:lnTo>
                  <a:cubicBezTo>
                    <a:pt x="1148" y="1571"/>
                    <a:pt x="1157" y="1562"/>
                    <a:pt x="1168" y="1551"/>
                  </a:cubicBezTo>
                  <a:cubicBezTo>
                    <a:pt x="1198" y="1551"/>
                    <a:pt x="1208" y="1551"/>
                    <a:pt x="1208" y="1541"/>
                  </a:cubicBezTo>
                  <a:cubicBezTo>
                    <a:pt x="1198" y="1531"/>
                    <a:pt x="1198" y="1531"/>
                    <a:pt x="1198" y="1521"/>
                  </a:cubicBezTo>
                  <a:cubicBezTo>
                    <a:pt x="1198" y="1521"/>
                    <a:pt x="1198" y="1511"/>
                    <a:pt x="1208" y="1511"/>
                  </a:cubicBezTo>
                  <a:cubicBezTo>
                    <a:pt x="1218" y="1531"/>
                    <a:pt x="1228" y="1562"/>
                    <a:pt x="1228" y="1571"/>
                  </a:cubicBezTo>
                  <a:lnTo>
                    <a:pt x="1318" y="1582"/>
                  </a:lnTo>
                  <a:cubicBezTo>
                    <a:pt x="1349" y="1511"/>
                    <a:pt x="1399" y="1511"/>
                    <a:pt x="1419" y="1441"/>
                  </a:cubicBezTo>
                  <a:lnTo>
                    <a:pt x="1439" y="1461"/>
                  </a:lnTo>
                  <a:cubicBezTo>
                    <a:pt x="1570" y="1450"/>
                    <a:pt x="1389" y="1300"/>
                    <a:pt x="1450" y="1239"/>
                  </a:cubicBezTo>
                  <a:lnTo>
                    <a:pt x="1450" y="1239"/>
                  </a:lnTo>
                  <a:cubicBezTo>
                    <a:pt x="1460" y="1250"/>
                    <a:pt x="1467" y="1254"/>
                    <a:pt x="1471" y="1254"/>
                  </a:cubicBezTo>
                  <a:cubicBezTo>
                    <a:pt x="1480" y="1254"/>
                    <a:pt x="1479" y="1235"/>
                    <a:pt x="1489" y="1235"/>
                  </a:cubicBezTo>
                  <a:cubicBezTo>
                    <a:pt x="1492" y="1235"/>
                    <a:pt x="1495" y="1236"/>
                    <a:pt x="1500" y="1239"/>
                  </a:cubicBezTo>
                  <a:cubicBezTo>
                    <a:pt x="1500" y="1260"/>
                    <a:pt x="1500" y="1269"/>
                    <a:pt x="1510" y="1289"/>
                  </a:cubicBezTo>
                  <a:cubicBezTo>
                    <a:pt x="1540" y="1320"/>
                    <a:pt x="1591" y="1350"/>
                    <a:pt x="1640" y="1380"/>
                  </a:cubicBezTo>
                  <a:cubicBezTo>
                    <a:pt x="1661" y="1390"/>
                    <a:pt x="1691" y="1410"/>
                    <a:pt x="1721" y="1421"/>
                  </a:cubicBezTo>
                  <a:cubicBezTo>
                    <a:pt x="1724" y="1422"/>
                    <a:pt x="1728" y="1423"/>
                    <a:pt x="1731" y="1423"/>
                  </a:cubicBezTo>
                  <a:cubicBezTo>
                    <a:pt x="1746" y="1423"/>
                    <a:pt x="1753" y="1403"/>
                    <a:pt x="1711" y="1370"/>
                  </a:cubicBezTo>
                  <a:cubicBezTo>
                    <a:pt x="1676" y="1370"/>
                    <a:pt x="1679" y="1338"/>
                    <a:pt x="1660" y="1338"/>
                  </a:cubicBezTo>
                  <a:cubicBezTo>
                    <a:pt x="1657" y="1338"/>
                    <a:pt x="1654" y="1339"/>
                    <a:pt x="1651" y="1340"/>
                  </a:cubicBezTo>
                  <a:cubicBezTo>
                    <a:pt x="1655" y="1335"/>
                    <a:pt x="1658" y="1331"/>
                    <a:pt x="1660" y="1327"/>
                  </a:cubicBezTo>
                  <a:lnTo>
                    <a:pt x="1660" y="1327"/>
                  </a:lnTo>
                  <a:lnTo>
                    <a:pt x="1651" y="1340"/>
                  </a:lnTo>
                  <a:cubicBezTo>
                    <a:pt x="1631" y="1330"/>
                    <a:pt x="1611" y="1309"/>
                    <a:pt x="1600" y="1289"/>
                  </a:cubicBezTo>
                  <a:cubicBezTo>
                    <a:pt x="1611" y="1289"/>
                    <a:pt x="1611" y="1289"/>
                    <a:pt x="1620" y="1280"/>
                  </a:cubicBezTo>
                  <a:cubicBezTo>
                    <a:pt x="1631" y="1300"/>
                    <a:pt x="1620" y="1309"/>
                    <a:pt x="1661" y="1309"/>
                  </a:cubicBezTo>
                  <a:cubicBezTo>
                    <a:pt x="1631" y="1289"/>
                    <a:pt x="1651" y="1289"/>
                    <a:pt x="1620" y="1269"/>
                  </a:cubicBezTo>
                  <a:cubicBezTo>
                    <a:pt x="1631" y="1260"/>
                    <a:pt x="1631" y="1239"/>
                    <a:pt x="1611" y="1209"/>
                  </a:cubicBezTo>
                  <a:cubicBezTo>
                    <a:pt x="1608" y="1184"/>
                    <a:pt x="1611" y="1176"/>
                    <a:pt x="1618" y="1176"/>
                  </a:cubicBezTo>
                  <a:cubicBezTo>
                    <a:pt x="1630" y="1176"/>
                    <a:pt x="1655" y="1205"/>
                    <a:pt x="1674" y="1205"/>
                  </a:cubicBezTo>
                  <a:cubicBezTo>
                    <a:pt x="1681" y="1205"/>
                    <a:pt x="1687" y="1201"/>
                    <a:pt x="1691" y="1189"/>
                  </a:cubicBezTo>
                  <a:lnTo>
                    <a:pt x="1701" y="1209"/>
                  </a:lnTo>
                  <a:lnTo>
                    <a:pt x="1721" y="1179"/>
                  </a:lnTo>
                  <a:lnTo>
                    <a:pt x="1681" y="1159"/>
                  </a:lnTo>
                  <a:lnTo>
                    <a:pt x="1681" y="1108"/>
                  </a:lnTo>
                  <a:cubicBezTo>
                    <a:pt x="1704" y="1108"/>
                    <a:pt x="1745" y="1155"/>
                    <a:pt x="1767" y="1155"/>
                  </a:cubicBezTo>
                  <a:cubicBezTo>
                    <a:pt x="1774" y="1155"/>
                    <a:pt x="1779" y="1151"/>
                    <a:pt x="1781" y="1139"/>
                  </a:cubicBezTo>
                  <a:cubicBezTo>
                    <a:pt x="1832" y="1189"/>
                    <a:pt x="1822" y="1219"/>
                    <a:pt x="1792" y="1229"/>
                  </a:cubicBezTo>
                  <a:cubicBezTo>
                    <a:pt x="1764" y="1221"/>
                    <a:pt x="1753" y="1213"/>
                    <a:pt x="1747" y="1203"/>
                  </a:cubicBezTo>
                  <a:lnTo>
                    <a:pt x="1747" y="1203"/>
                  </a:lnTo>
                  <a:cubicBezTo>
                    <a:pt x="1721" y="1230"/>
                    <a:pt x="1754" y="1286"/>
                    <a:pt x="1713" y="1286"/>
                  </a:cubicBezTo>
                  <a:cubicBezTo>
                    <a:pt x="1705" y="1286"/>
                    <a:pt x="1695" y="1284"/>
                    <a:pt x="1681" y="1280"/>
                  </a:cubicBezTo>
                  <a:lnTo>
                    <a:pt x="1681" y="1280"/>
                  </a:lnTo>
                  <a:cubicBezTo>
                    <a:pt x="1681" y="1309"/>
                    <a:pt x="1711" y="1320"/>
                    <a:pt x="1731" y="1350"/>
                  </a:cubicBezTo>
                  <a:cubicBezTo>
                    <a:pt x="1751" y="1363"/>
                    <a:pt x="1763" y="1366"/>
                    <a:pt x="1772" y="1366"/>
                  </a:cubicBezTo>
                  <a:cubicBezTo>
                    <a:pt x="1784" y="1366"/>
                    <a:pt x="1791" y="1360"/>
                    <a:pt x="1803" y="1360"/>
                  </a:cubicBezTo>
                  <a:cubicBezTo>
                    <a:pt x="1810" y="1360"/>
                    <a:pt x="1819" y="1362"/>
                    <a:pt x="1832" y="1370"/>
                  </a:cubicBezTo>
                  <a:cubicBezTo>
                    <a:pt x="1822" y="1360"/>
                    <a:pt x="1812" y="1360"/>
                    <a:pt x="1802" y="1350"/>
                  </a:cubicBezTo>
                  <a:lnTo>
                    <a:pt x="1832" y="1350"/>
                  </a:lnTo>
                  <a:cubicBezTo>
                    <a:pt x="1802" y="1350"/>
                    <a:pt x="1772" y="1300"/>
                    <a:pt x="1772" y="1289"/>
                  </a:cubicBezTo>
                  <a:cubicBezTo>
                    <a:pt x="1779" y="1283"/>
                    <a:pt x="1781" y="1275"/>
                    <a:pt x="1788" y="1275"/>
                  </a:cubicBezTo>
                  <a:cubicBezTo>
                    <a:pt x="1791" y="1275"/>
                    <a:pt x="1796" y="1277"/>
                    <a:pt x="1802" y="1280"/>
                  </a:cubicBezTo>
                  <a:lnTo>
                    <a:pt x="1802" y="1300"/>
                  </a:lnTo>
                  <a:cubicBezTo>
                    <a:pt x="1830" y="1300"/>
                    <a:pt x="1788" y="1248"/>
                    <a:pt x="1814" y="1248"/>
                  </a:cubicBezTo>
                  <a:cubicBezTo>
                    <a:pt x="1816" y="1248"/>
                    <a:pt x="1819" y="1248"/>
                    <a:pt x="1822" y="1249"/>
                  </a:cubicBezTo>
                  <a:cubicBezTo>
                    <a:pt x="1842" y="1260"/>
                    <a:pt x="1842" y="1269"/>
                    <a:pt x="1852" y="1269"/>
                  </a:cubicBezTo>
                  <a:cubicBezTo>
                    <a:pt x="1822" y="1229"/>
                    <a:pt x="1832" y="1209"/>
                    <a:pt x="1822" y="1169"/>
                  </a:cubicBezTo>
                  <a:lnTo>
                    <a:pt x="1822" y="1169"/>
                  </a:lnTo>
                  <a:lnTo>
                    <a:pt x="1872" y="1219"/>
                  </a:lnTo>
                  <a:cubicBezTo>
                    <a:pt x="1852" y="1189"/>
                    <a:pt x="1852" y="1169"/>
                    <a:pt x="1862" y="1148"/>
                  </a:cubicBezTo>
                  <a:cubicBezTo>
                    <a:pt x="1872" y="1128"/>
                    <a:pt x="1902" y="1119"/>
                    <a:pt x="1933" y="1108"/>
                  </a:cubicBezTo>
                  <a:cubicBezTo>
                    <a:pt x="1922" y="1108"/>
                    <a:pt x="1913" y="1108"/>
                    <a:pt x="1902" y="1098"/>
                  </a:cubicBezTo>
                  <a:cubicBezTo>
                    <a:pt x="1902" y="1086"/>
                    <a:pt x="1911" y="1080"/>
                    <a:pt x="1924" y="1080"/>
                  </a:cubicBezTo>
                  <a:cubicBezTo>
                    <a:pt x="1941" y="1080"/>
                    <a:pt x="1965" y="1091"/>
                    <a:pt x="1983" y="1108"/>
                  </a:cubicBezTo>
                  <a:cubicBezTo>
                    <a:pt x="1963" y="1078"/>
                    <a:pt x="1983" y="1068"/>
                    <a:pt x="2013" y="1048"/>
                  </a:cubicBezTo>
                  <a:cubicBezTo>
                    <a:pt x="2033" y="1038"/>
                    <a:pt x="2054" y="1007"/>
                    <a:pt x="2033" y="978"/>
                  </a:cubicBezTo>
                  <a:cubicBezTo>
                    <a:pt x="2033" y="978"/>
                    <a:pt x="1983" y="887"/>
                    <a:pt x="1933" y="806"/>
                  </a:cubicBezTo>
                  <a:cubicBezTo>
                    <a:pt x="1872" y="726"/>
                    <a:pt x="1822" y="635"/>
                    <a:pt x="1822" y="635"/>
                  </a:cubicBezTo>
                  <a:lnTo>
                    <a:pt x="1822" y="635"/>
                  </a:lnTo>
                  <a:cubicBezTo>
                    <a:pt x="1822" y="645"/>
                    <a:pt x="1832" y="656"/>
                    <a:pt x="1822" y="665"/>
                  </a:cubicBezTo>
                  <a:cubicBezTo>
                    <a:pt x="1761" y="645"/>
                    <a:pt x="1772" y="656"/>
                    <a:pt x="1731" y="605"/>
                  </a:cubicBezTo>
                  <a:lnTo>
                    <a:pt x="1731" y="605"/>
                  </a:lnTo>
                  <a:cubicBezTo>
                    <a:pt x="1741" y="645"/>
                    <a:pt x="1792" y="665"/>
                    <a:pt x="1772" y="696"/>
                  </a:cubicBezTo>
                  <a:cubicBezTo>
                    <a:pt x="1761" y="676"/>
                    <a:pt x="1731" y="656"/>
                    <a:pt x="1711" y="645"/>
                  </a:cubicBezTo>
                  <a:cubicBezTo>
                    <a:pt x="1661" y="615"/>
                    <a:pt x="1620" y="575"/>
                    <a:pt x="1591" y="544"/>
                  </a:cubicBezTo>
                  <a:lnTo>
                    <a:pt x="1611" y="544"/>
                  </a:lnTo>
                  <a:cubicBezTo>
                    <a:pt x="1638" y="544"/>
                    <a:pt x="1640" y="561"/>
                    <a:pt x="1633" y="572"/>
                  </a:cubicBezTo>
                  <a:lnTo>
                    <a:pt x="1633" y="572"/>
                  </a:lnTo>
                  <a:cubicBezTo>
                    <a:pt x="1640" y="561"/>
                    <a:pt x="1640" y="542"/>
                    <a:pt x="1631" y="515"/>
                  </a:cubicBezTo>
                  <a:cubicBezTo>
                    <a:pt x="1620" y="494"/>
                    <a:pt x="1611" y="434"/>
                    <a:pt x="1580" y="403"/>
                  </a:cubicBezTo>
                  <a:lnTo>
                    <a:pt x="1591" y="394"/>
                  </a:lnTo>
                  <a:lnTo>
                    <a:pt x="1611" y="383"/>
                  </a:lnTo>
                  <a:lnTo>
                    <a:pt x="1490" y="283"/>
                  </a:lnTo>
                  <a:lnTo>
                    <a:pt x="1479" y="273"/>
                  </a:lnTo>
                  <a:lnTo>
                    <a:pt x="1479" y="283"/>
                  </a:lnTo>
                  <a:lnTo>
                    <a:pt x="1459" y="293"/>
                  </a:lnTo>
                  <a:lnTo>
                    <a:pt x="1459" y="313"/>
                  </a:lnTo>
                  <a:cubicBezTo>
                    <a:pt x="1500" y="363"/>
                    <a:pt x="1500" y="414"/>
                    <a:pt x="1470" y="434"/>
                  </a:cubicBezTo>
                  <a:cubicBezTo>
                    <a:pt x="1470" y="434"/>
                    <a:pt x="1490" y="424"/>
                    <a:pt x="1520" y="424"/>
                  </a:cubicBezTo>
                  <a:lnTo>
                    <a:pt x="1520" y="444"/>
                  </a:lnTo>
                  <a:cubicBezTo>
                    <a:pt x="1510" y="444"/>
                    <a:pt x="1500" y="454"/>
                    <a:pt x="1490" y="454"/>
                  </a:cubicBezTo>
                  <a:lnTo>
                    <a:pt x="1439" y="414"/>
                  </a:lnTo>
                  <a:lnTo>
                    <a:pt x="1450" y="414"/>
                  </a:lnTo>
                  <a:cubicBezTo>
                    <a:pt x="1419" y="383"/>
                    <a:pt x="1490" y="354"/>
                    <a:pt x="1419" y="303"/>
                  </a:cubicBezTo>
                  <a:cubicBezTo>
                    <a:pt x="1389" y="303"/>
                    <a:pt x="1369" y="313"/>
                    <a:pt x="1338" y="333"/>
                  </a:cubicBezTo>
                  <a:cubicBezTo>
                    <a:pt x="1278" y="273"/>
                    <a:pt x="1218" y="222"/>
                    <a:pt x="1157" y="172"/>
                  </a:cubicBezTo>
                  <a:cubicBezTo>
                    <a:pt x="1137" y="172"/>
                    <a:pt x="1117" y="162"/>
                    <a:pt x="1117" y="152"/>
                  </a:cubicBezTo>
                  <a:cubicBezTo>
                    <a:pt x="1107" y="152"/>
                    <a:pt x="1097" y="152"/>
                    <a:pt x="1097" y="162"/>
                  </a:cubicBezTo>
                  <a:lnTo>
                    <a:pt x="1087" y="152"/>
                  </a:lnTo>
                  <a:cubicBezTo>
                    <a:pt x="1047" y="81"/>
                    <a:pt x="1007" y="21"/>
                    <a:pt x="1007" y="21"/>
                  </a:cubicBezTo>
                  <a:cubicBezTo>
                    <a:pt x="1007" y="21"/>
                    <a:pt x="1007" y="11"/>
                    <a:pt x="996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2127712" y="4093678"/>
              <a:ext cx="8515" cy="8422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1" y="0"/>
                  </a:moveTo>
                  <a:lnTo>
                    <a:pt x="31" y="30"/>
                  </a:lnTo>
                  <a:cubicBezTo>
                    <a:pt x="31" y="41"/>
                    <a:pt x="31" y="41"/>
                    <a:pt x="41" y="50"/>
                  </a:cubicBezTo>
                  <a:cubicBezTo>
                    <a:pt x="61" y="61"/>
                    <a:pt x="71" y="81"/>
                    <a:pt x="81" y="91"/>
                  </a:cubicBezTo>
                  <a:lnTo>
                    <a:pt x="91" y="91"/>
                  </a:lnTo>
                  <a:cubicBezTo>
                    <a:pt x="81" y="71"/>
                    <a:pt x="61" y="61"/>
                    <a:pt x="51" y="41"/>
                  </a:cubicBezTo>
                  <a:cubicBezTo>
                    <a:pt x="51" y="30"/>
                    <a:pt x="41" y="30"/>
                    <a:pt x="41" y="21"/>
                  </a:cubicBezTo>
                  <a:lnTo>
                    <a:pt x="31" y="21"/>
                  </a:lnTo>
                  <a:cubicBezTo>
                    <a:pt x="31" y="21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2125861" y="4091827"/>
              <a:ext cx="3795" cy="4720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1" y="0"/>
                  </a:moveTo>
                  <a:lnTo>
                    <a:pt x="9" y="11"/>
                  </a:lnTo>
                  <a:lnTo>
                    <a:pt x="9" y="11"/>
                  </a:lnTo>
                  <a:cubicBezTo>
                    <a:pt x="7" y="10"/>
                    <a:pt x="5" y="10"/>
                    <a:pt x="1" y="10"/>
                  </a:cubicBezTo>
                  <a:lnTo>
                    <a:pt x="31" y="41"/>
                  </a:lnTo>
                  <a:lnTo>
                    <a:pt x="41" y="50"/>
                  </a:lnTo>
                  <a:lnTo>
                    <a:pt x="9" y="11"/>
                  </a:lnTo>
                  <a:lnTo>
                    <a:pt x="9" y="11"/>
                  </a:lnTo>
                  <a:cubicBezTo>
                    <a:pt x="12" y="12"/>
                    <a:pt x="15" y="14"/>
                    <a:pt x="21" y="20"/>
                  </a:cubicBezTo>
                  <a:cubicBezTo>
                    <a:pt x="10" y="1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2163159" y="3965308"/>
              <a:ext cx="4720" cy="2684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7" y="1"/>
                  </a:moveTo>
                  <a:cubicBezTo>
                    <a:pt x="3" y="1"/>
                    <a:pt x="0" y="3"/>
                    <a:pt x="0" y="8"/>
                  </a:cubicBezTo>
                  <a:lnTo>
                    <a:pt x="50" y="28"/>
                  </a:lnTo>
                  <a:cubicBezTo>
                    <a:pt x="41" y="18"/>
                    <a:pt x="30" y="8"/>
                    <a:pt x="21" y="8"/>
                  </a:cubicBezTo>
                  <a:cubicBezTo>
                    <a:pt x="15" y="3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2145389" y="4000478"/>
              <a:ext cx="1944" cy="1018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" y="1"/>
                  </a:moveTo>
                  <a:cubicBezTo>
                    <a:pt x="6" y="6"/>
                    <a:pt x="9" y="8"/>
                    <a:pt x="11" y="9"/>
                  </a:cubicBezTo>
                  <a:lnTo>
                    <a:pt x="11" y="9"/>
                  </a:lnTo>
                  <a:cubicBezTo>
                    <a:pt x="10" y="1"/>
                    <a:pt x="1" y="1"/>
                    <a:pt x="1" y="1"/>
                  </a:cubicBezTo>
                  <a:close/>
                  <a:moveTo>
                    <a:pt x="11" y="9"/>
                  </a:moveTo>
                  <a:cubicBezTo>
                    <a:pt x="11" y="10"/>
                    <a:pt x="11" y="10"/>
                    <a:pt x="11" y="10"/>
                  </a:cubicBezTo>
                  <a:lnTo>
                    <a:pt x="21" y="10"/>
                  </a:lnTo>
                  <a:cubicBezTo>
                    <a:pt x="16" y="10"/>
                    <a:pt x="14" y="10"/>
                    <a:pt x="11" y="9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2176209" y="3970676"/>
              <a:ext cx="1944" cy="1944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10"/>
                    <a:pt x="10" y="10"/>
                    <a:pt x="20" y="10"/>
                  </a:cubicBezTo>
                  <a:cubicBezTo>
                    <a:pt x="10" y="10"/>
                    <a:pt x="10" y="10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2178986" y="3973452"/>
              <a:ext cx="3795" cy="379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11" y="1"/>
                  </a:moveTo>
                  <a:cubicBezTo>
                    <a:pt x="0" y="11"/>
                    <a:pt x="40" y="31"/>
                    <a:pt x="31" y="41"/>
                  </a:cubicBezTo>
                  <a:cubicBezTo>
                    <a:pt x="40" y="41"/>
                    <a:pt x="40" y="31"/>
                    <a:pt x="40" y="3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2167787" y="3967899"/>
              <a:ext cx="1944" cy="1944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11"/>
                    <a:pt x="11" y="11"/>
                    <a:pt x="20" y="20"/>
                  </a:cubicBezTo>
                  <a:cubicBezTo>
                    <a:pt x="20" y="20"/>
                    <a:pt x="20" y="11"/>
                    <a:pt x="1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2142335" y="4001125"/>
              <a:ext cx="3147" cy="1296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12" y="1"/>
                  </a:moveTo>
                  <a:cubicBezTo>
                    <a:pt x="1" y="1"/>
                    <a:pt x="16" y="14"/>
                    <a:pt x="24" y="14"/>
                  </a:cubicBezTo>
                  <a:cubicBezTo>
                    <a:pt x="24" y="14"/>
                    <a:pt x="34" y="14"/>
                    <a:pt x="24" y="3"/>
                  </a:cubicBezTo>
                  <a:cubicBezTo>
                    <a:pt x="18" y="2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2120308" y="4024726"/>
              <a:ext cx="7497" cy="8422"/>
            </a:xfrm>
            <a:custGeom>
              <a:avLst/>
              <a:gdLst/>
              <a:ahLst/>
              <a:cxnLst/>
              <a:rect l="l" t="t" r="r" b="b"/>
              <a:pathLst>
                <a:path w="81" h="91" extrusionOk="0">
                  <a:moveTo>
                    <a:pt x="0" y="1"/>
                  </a:moveTo>
                  <a:cubicBezTo>
                    <a:pt x="50" y="30"/>
                    <a:pt x="30" y="71"/>
                    <a:pt x="70" y="91"/>
                  </a:cubicBezTo>
                  <a:cubicBezTo>
                    <a:pt x="81" y="61"/>
                    <a:pt x="41" y="41"/>
                    <a:pt x="61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2110034" y="4037776"/>
              <a:ext cx="2869" cy="1944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0" y="0"/>
                  </a:moveTo>
                  <a:lnTo>
                    <a:pt x="31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2102538" y="4045273"/>
              <a:ext cx="1111" cy="2777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" y="0"/>
                  </a:moveTo>
                  <a:lnTo>
                    <a:pt x="1" y="30"/>
                  </a:lnTo>
                  <a:lnTo>
                    <a:pt x="11" y="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2164085" y="4116908"/>
              <a:ext cx="1944" cy="5738"/>
            </a:xfrm>
            <a:custGeom>
              <a:avLst/>
              <a:gdLst/>
              <a:ahLst/>
              <a:cxnLst/>
              <a:rect l="l" t="t" r="r" b="b"/>
              <a:pathLst>
                <a:path w="21" h="62" extrusionOk="0">
                  <a:moveTo>
                    <a:pt x="0" y="1"/>
                  </a:moveTo>
                  <a:lnTo>
                    <a:pt x="20" y="61"/>
                  </a:lnTo>
                  <a:lnTo>
                    <a:pt x="20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2204160" y="4113206"/>
              <a:ext cx="2591" cy="2036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0" y="0"/>
                  </a:moveTo>
                  <a:lnTo>
                    <a:pt x="20" y="0"/>
                  </a:lnTo>
                  <a:cubicBezTo>
                    <a:pt x="13" y="8"/>
                    <a:pt x="11" y="15"/>
                    <a:pt x="7" y="15"/>
                  </a:cubicBezTo>
                  <a:cubicBezTo>
                    <a:pt x="5" y="15"/>
                    <a:pt x="3" y="14"/>
                    <a:pt x="0" y="11"/>
                  </a:cubicBezTo>
                  <a:lnTo>
                    <a:pt x="0" y="11"/>
                  </a:lnTo>
                  <a:cubicBezTo>
                    <a:pt x="6" y="19"/>
                    <a:pt x="10" y="22"/>
                    <a:pt x="14" y="22"/>
                  </a:cubicBezTo>
                  <a:cubicBezTo>
                    <a:pt x="24" y="2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2232111" y="4070354"/>
              <a:ext cx="926" cy="2869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10" y="0"/>
                  </a:moveTo>
                  <a:lnTo>
                    <a:pt x="0" y="31"/>
                  </a:ln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2245993" y="4068503"/>
              <a:ext cx="1111" cy="3795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1" y="0"/>
                  </a:moveTo>
                  <a:lnTo>
                    <a:pt x="1" y="31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2159457" y="3979005"/>
              <a:ext cx="2777" cy="2962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0" y="1"/>
                  </a:moveTo>
                  <a:cubicBezTo>
                    <a:pt x="10" y="11"/>
                    <a:pt x="20" y="21"/>
                    <a:pt x="20" y="32"/>
                  </a:cubicBezTo>
                  <a:lnTo>
                    <a:pt x="30" y="11"/>
                  </a:lnTo>
                  <a:cubicBezTo>
                    <a:pt x="20" y="1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2231093" y="4096454"/>
              <a:ext cx="5738" cy="7497"/>
            </a:xfrm>
            <a:custGeom>
              <a:avLst/>
              <a:gdLst/>
              <a:ahLst/>
              <a:cxnLst/>
              <a:rect l="l" t="t" r="r" b="b"/>
              <a:pathLst>
                <a:path w="62" h="81" extrusionOk="0">
                  <a:moveTo>
                    <a:pt x="21" y="0"/>
                  </a:moveTo>
                  <a:lnTo>
                    <a:pt x="21" y="0"/>
                  </a:lnTo>
                  <a:cubicBezTo>
                    <a:pt x="31" y="11"/>
                    <a:pt x="41" y="41"/>
                    <a:pt x="21" y="41"/>
                  </a:cubicBezTo>
                  <a:lnTo>
                    <a:pt x="1" y="11"/>
                  </a:lnTo>
                  <a:lnTo>
                    <a:pt x="31" y="81"/>
                  </a:lnTo>
                  <a:lnTo>
                    <a:pt x="61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2226557" y="4099601"/>
              <a:ext cx="9348" cy="9070"/>
            </a:xfrm>
            <a:custGeom>
              <a:avLst/>
              <a:gdLst/>
              <a:ahLst/>
              <a:cxnLst/>
              <a:rect l="l" t="t" r="r" b="b"/>
              <a:pathLst>
                <a:path w="101" h="98" extrusionOk="0">
                  <a:moveTo>
                    <a:pt x="15" y="1"/>
                  </a:moveTo>
                  <a:cubicBezTo>
                    <a:pt x="0" y="1"/>
                    <a:pt x="2" y="29"/>
                    <a:pt x="10" y="37"/>
                  </a:cubicBezTo>
                  <a:lnTo>
                    <a:pt x="101" y="98"/>
                  </a:lnTo>
                  <a:cubicBezTo>
                    <a:pt x="101" y="67"/>
                    <a:pt x="50" y="37"/>
                    <a:pt x="20" y="37"/>
                  </a:cubicBezTo>
                  <a:cubicBezTo>
                    <a:pt x="17" y="26"/>
                    <a:pt x="21" y="22"/>
                    <a:pt x="26" y="22"/>
                  </a:cubicBezTo>
                  <a:cubicBezTo>
                    <a:pt x="34" y="22"/>
                    <a:pt x="44" y="28"/>
                    <a:pt x="47" y="28"/>
                  </a:cubicBezTo>
                  <a:cubicBezTo>
                    <a:pt x="50" y="28"/>
                    <a:pt x="47" y="24"/>
                    <a:pt x="30" y="7"/>
                  </a:cubicBezTo>
                  <a:cubicBezTo>
                    <a:pt x="24" y="3"/>
                    <a:pt x="19" y="1"/>
                    <a:pt x="15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2219061" y="4121628"/>
              <a:ext cx="2869" cy="1944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20" y="0"/>
                  </a:moveTo>
                  <a:lnTo>
                    <a:pt x="0" y="1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2218043" y="4117926"/>
              <a:ext cx="4813" cy="3795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1" y="0"/>
                  </a:moveTo>
                  <a:lnTo>
                    <a:pt x="31" y="40"/>
                  </a:lnTo>
                  <a:lnTo>
                    <a:pt x="52" y="30"/>
                  </a:lnTo>
                  <a:cubicBezTo>
                    <a:pt x="31" y="2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2224614" y="4116908"/>
              <a:ext cx="1944" cy="111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21" y="1"/>
                  </a:moveTo>
                  <a:cubicBezTo>
                    <a:pt x="10" y="1"/>
                    <a:pt x="1" y="11"/>
                    <a:pt x="1" y="1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2222763" y="4117926"/>
              <a:ext cx="7589" cy="4998"/>
            </a:xfrm>
            <a:custGeom>
              <a:avLst/>
              <a:gdLst/>
              <a:ahLst/>
              <a:cxnLst/>
              <a:rect l="l" t="t" r="r" b="b"/>
              <a:pathLst>
                <a:path w="82" h="54" extrusionOk="0">
                  <a:moveTo>
                    <a:pt x="21" y="0"/>
                  </a:moveTo>
                  <a:lnTo>
                    <a:pt x="1" y="30"/>
                  </a:lnTo>
                  <a:cubicBezTo>
                    <a:pt x="18" y="42"/>
                    <a:pt x="39" y="53"/>
                    <a:pt x="55" y="53"/>
                  </a:cubicBezTo>
                  <a:cubicBezTo>
                    <a:pt x="67" y="53"/>
                    <a:pt x="77" y="47"/>
                    <a:pt x="81" y="3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2239515" y="4063876"/>
              <a:ext cx="1018" cy="2869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1" y="0"/>
                  </a:moveTo>
                  <a:lnTo>
                    <a:pt x="1" y="30"/>
                  </a:lnTo>
                  <a:lnTo>
                    <a:pt x="10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2255249" y="4091179"/>
              <a:ext cx="2036" cy="2591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4" y="0"/>
                  </a:moveTo>
                  <a:cubicBezTo>
                    <a:pt x="0" y="0"/>
                    <a:pt x="12" y="20"/>
                    <a:pt x="12" y="27"/>
                  </a:cubicBezTo>
                  <a:cubicBezTo>
                    <a:pt x="22" y="17"/>
                    <a:pt x="22" y="17"/>
                    <a:pt x="12" y="7"/>
                  </a:cubicBezTo>
                  <a:cubicBezTo>
                    <a:pt x="7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2232111" y="4110430"/>
              <a:ext cx="1944" cy="2221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20" y="1"/>
                  </a:moveTo>
                  <a:lnTo>
                    <a:pt x="20" y="1"/>
                  </a:lnTo>
                  <a:cubicBezTo>
                    <a:pt x="10" y="10"/>
                    <a:pt x="0" y="10"/>
                    <a:pt x="0" y="21"/>
                  </a:cubicBezTo>
                  <a:cubicBezTo>
                    <a:pt x="4" y="23"/>
                    <a:pt x="7" y="23"/>
                    <a:pt x="10" y="23"/>
                  </a:cubicBezTo>
                  <a:cubicBezTo>
                    <a:pt x="20" y="23"/>
                    <a:pt x="20" y="9"/>
                    <a:pt x="20" y="1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-638300" y="1753402"/>
              <a:ext cx="2161471" cy="2085115"/>
            </a:xfrm>
            <a:custGeom>
              <a:avLst/>
              <a:gdLst/>
              <a:ahLst/>
              <a:cxnLst/>
              <a:rect l="l" t="t" r="r" b="b"/>
              <a:pathLst>
                <a:path w="23354" h="22529" extrusionOk="0">
                  <a:moveTo>
                    <a:pt x="2769" y="0"/>
                  </a:moveTo>
                  <a:cubicBezTo>
                    <a:pt x="2638" y="0"/>
                    <a:pt x="2507" y="10"/>
                    <a:pt x="2376" y="10"/>
                  </a:cubicBezTo>
                  <a:cubicBezTo>
                    <a:pt x="2336" y="10"/>
                    <a:pt x="2316" y="41"/>
                    <a:pt x="2316" y="81"/>
                  </a:cubicBezTo>
                  <a:cubicBezTo>
                    <a:pt x="2316" y="111"/>
                    <a:pt x="2336" y="141"/>
                    <a:pt x="2366" y="141"/>
                  </a:cubicBezTo>
                  <a:lnTo>
                    <a:pt x="2376" y="141"/>
                  </a:lnTo>
                  <a:cubicBezTo>
                    <a:pt x="2507" y="141"/>
                    <a:pt x="2638" y="131"/>
                    <a:pt x="2769" y="131"/>
                  </a:cubicBezTo>
                  <a:cubicBezTo>
                    <a:pt x="2809" y="131"/>
                    <a:pt x="2829" y="101"/>
                    <a:pt x="2829" y="70"/>
                  </a:cubicBezTo>
                  <a:cubicBezTo>
                    <a:pt x="2829" y="30"/>
                    <a:pt x="2799" y="0"/>
                    <a:pt x="2769" y="0"/>
                  </a:cubicBezTo>
                  <a:close/>
                  <a:moveTo>
                    <a:pt x="3161" y="10"/>
                  </a:moveTo>
                  <a:cubicBezTo>
                    <a:pt x="3121" y="10"/>
                    <a:pt x="3091" y="41"/>
                    <a:pt x="3091" y="70"/>
                  </a:cubicBezTo>
                  <a:cubicBezTo>
                    <a:pt x="3091" y="111"/>
                    <a:pt x="3111" y="131"/>
                    <a:pt x="3151" y="141"/>
                  </a:cubicBezTo>
                  <a:cubicBezTo>
                    <a:pt x="3282" y="141"/>
                    <a:pt x="3413" y="151"/>
                    <a:pt x="3544" y="161"/>
                  </a:cubicBezTo>
                  <a:cubicBezTo>
                    <a:pt x="3574" y="161"/>
                    <a:pt x="3614" y="141"/>
                    <a:pt x="3614" y="101"/>
                  </a:cubicBezTo>
                  <a:cubicBezTo>
                    <a:pt x="3614" y="70"/>
                    <a:pt x="3584" y="41"/>
                    <a:pt x="3554" y="30"/>
                  </a:cubicBezTo>
                  <a:cubicBezTo>
                    <a:pt x="3423" y="20"/>
                    <a:pt x="3292" y="20"/>
                    <a:pt x="3161" y="10"/>
                  </a:cubicBezTo>
                  <a:close/>
                  <a:moveTo>
                    <a:pt x="1999" y="39"/>
                  </a:moveTo>
                  <a:cubicBezTo>
                    <a:pt x="1994" y="39"/>
                    <a:pt x="1989" y="39"/>
                    <a:pt x="1984" y="41"/>
                  </a:cubicBezTo>
                  <a:cubicBezTo>
                    <a:pt x="1843" y="50"/>
                    <a:pt x="1722" y="61"/>
                    <a:pt x="1591" y="81"/>
                  </a:cubicBezTo>
                  <a:cubicBezTo>
                    <a:pt x="1561" y="81"/>
                    <a:pt x="1530" y="111"/>
                    <a:pt x="1541" y="151"/>
                  </a:cubicBezTo>
                  <a:cubicBezTo>
                    <a:pt x="1541" y="182"/>
                    <a:pt x="1561" y="202"/>
                    <a:pt x="1591" y="202"/>
                  </a:cubicBezTo>
                  <a:cubicBezTo>
                    <a:pt x="1596" y="207"/>
                    <a:pt x="1599" y="209"/>
                    <a:pt x="1601" y="209"/>
                  </a:cubicBezTo>
                  <a:cubicBezTo>
                    <a:pt x="1604" y="209"/>
                    <a:pt x="1606" y="207"/>
                    <a:pt x="1611" y="202"/>
                  </a:cubicBezTo>
                  <a:cubicBezTo>
                    <a:pt x="1732" y="191"/>
                    <a:pt x="1863" y="182"/>
                    <a:pt x="1993" y="171"/>
                  </a:cubicBezTo>
                  <a:cubicBezTo>
                    <a:pt x="2034" y="161"/>
                    <a:pt x="2054" y="131"/>
                    <a:pt x="2054" y="101"/>
                  </a:cubicBezTo>
                  <a:cubicBezTo>
                    <a:pt x="2054" y="66"/>
                    <a:pt x="2031" y="39"/>
                    <a:pt x="1999" y="39"/>
                  </a:cubicBezTo>
                  <a:close/>
                  <a:moveTo>
                    <a:pt x="3946" y="70"/>
                  </a:moveTo>
                  <a:cubicBezTo>
                    <a:pt x="3906" y="70"/>
                    <a:pt x="3876" y="91"/>
                    <a:pt x="3876" y="131"/>
                  </a:cubicBezTo>
                  <a:cubicBezTo>
                    <a:pt x="3866" y="161"/>
                    <a:pt x="3896" y="191"/>
                    <a:pt x="3926" y="202"/>
                  </a:cubicBezTo>
                  <a:cubicBezTo>
                    <a:pt x="4057" y="211"/>
                    <a:pt x="4178" y="231"/>
                    <a:pt x="4309" y="252"/>
                  </a:cubicBezTo>
                  <a:cubicBezTo>
                    <a:pt x="4314" y="253"/>
                    <a:pt x="4319" y="254"/>
                    <a:pt x="4325" y="254"/>
                  </a:cubicBezTo>
                  <a:cubicBezTo>
                    <a:pt x="4357" y="254"/>
                    <a:pt x="4381" y="227"/>
                    <a:pt x="4389" y="202"/>
                  </a:cubicBezTo>
                  <a:cubicBezTo>
                    <a:pt x="4389" y="161"/>
                    <a:pt x="4369" y="131"/>
                    <a:pt x="4329" y="121"/>
                  </a:cubicBezTo>
                  <a:cubicBezTo>
                    <a:pt x="4198" y="101"/>
                    <a:pt x="4067" y="91"/>
                    <a:pt x="3946" y="70"/>
                  </a:cubicBezTo>
                  <a:close/>
                  <a:moveTo>
                    <a:pt x="1208" y="131"/>
                  </a:moveTo>
                  <a:cubicBezTo>
                    <a:pt x="1078" y="151"/>
                    <a:pt x="947" y="182"/>
                    <a:pt x="816" y="211"/>
                  </a:cubicBezTo>
                  <a:cubicBezTo>
                    <a:pt x="785" y="211"/>
                    <a:pt x="756" y="252"/>
                    <a:pt x="765" y="282"/>
                  </a:cubicBezTo>
                  <a:cubicBezTo>
                    <a:pt x="776" y="312"/>
                    <a:pt x="796" y="332"/>
                    <a:pt x="826" y="332"/>
                  </a:cubicBezTo>
                  <a:lnTo>
                    <a:pt x="846" y="332"/>
                  </a:lnTo>
                  <a:cubicBezTo>
                    <a:pt x="967" y="312"/>
                    <a:pt x="1098" y="282"/>
                    <a:pt x="1228" y="262"/>
                  </a:cubicBezTo>
                  <a:cubicBezTo>
                    <a:pt x="1259" y="252"/>
                    <a:pt x="1289" y="222"/>
                    <a:pt x="1279" y="191"/>
                  </a:cubicBezTo>
                  <a:cubicBezTo>
                    <a:pt x="1269" y="151"/>
                    <a:pt x="1239" y="131"/>
                    <a:pt x="1208" y="131"/>
                  </a:cubicBezTo>
                  <a:close/>
                  <a:moveTo>
                    <a:pt x="4706" y="189"/>
                  </a:moveTo>
                  <a:cubicBezTo>
                    <a:pt x="4674" y="189"/>
                    <a:pt x="4650" y="215"/>
                    <a:pt x="4641" y="242"/>
                  </a:cubicBezTo>
                  <a:cubicBezTo>
                    <a:pt x="4631" y="282"/>
                    <a:pt x="4661" y="312"/>
                    <a:pt x="4691" y="322"/>
                  </a:cubicBezTo>
                  <a:cubicBezTo>
                    <a:pt x="4822" y="343"/>
                    <a:pt x="4943" y="372"/>
                    <a:pt x="5074" y="403"/>
                  </a:cubicBezTo>
                  <a:cubicBezTo>
                    <a:pt x="5080" y="405"/>
                    <a:pt x="5087" y="405"/>
                    <a:pt x="5093" y="405"/>
                  </a:cubicBezTo>
                  <a:cubicBezTo>
                    <a:pt x="5123" y="405"/>
                    <a:pt x="5146" y="386"/>
                    <a:pt x="5154" y="352"/>
                  </a:cubicBezTo>
                  <a:cubicBezTo>
                    <a:pt x="5154" y="322"/>
                    <a:pt x="5134" y="282"/>
                    <a:pt x="5104" y="282"/>
                  </a:cubicBezTo>
                  <a:cubicBezTo>
                    <a:pt x="4973" y="242"/>
                    <a:pt x="4842" y="222"/>
                    <a:pt x="4722" y="191"/>
                  </a:cubicBezTo>
                  <a:cubicBezTo>
                    <a:pt x="4716" y="190"/>
                    <a:pt x="4711" y="189"/>
                    <a:pt x="4706" y="189"/>
                  </a:cubicBezTo>
                  <a:close/>
                  <a:moveTo>
                    <a:pt x="454" y="300"/>
                  </a:moveTo>
                  <a:cubicBezTo>
                    <a:pt x="448" y="300"/>
                    <a:pt x="441" y="300"/>
                    <a:pt x="434" y="302"/>
                  </a:cubicBezTo>
                  <a:cubicBezTo>
                    <a:pt x="192" y="363"/>
                    <a:pt x="61" y="413"/>
                    <a:pt x="51" y="413"/>
                  </a:cubicBezTo>
                  <a:cubicBezTo>
                    <a:pt x="20" y="433"/>
                    <a:pt x="0" y="463"/>
                    <a:pt x="20" y="504"/>
                  </a:cubicBezTo>
                  <a:cubicBezTo>
                    <a:pt x="31" y="524"/>
                    <a:pt x="51" y="533"/>
                    <a:pt x="71" y="544"/>
                  </a:cubicBezTo>
                  <a:cubicBezTo>
                    <a:pt x="81" y="544"/>
                    <a:pt x="91" y="544"/>
                    <a:pt x="101" y="533"/>
                  </a:cubicBezTo>
                  <a:cubicBezTo>
                    <a:pt x="101" y="533"/>
                    <a:pt x="232" y="484"/>
                    <a:pt x="474" y="423"/>
                  </a:cubicBezTo>
                  <a:cubicBezTo>
                    <a:pt x="504" y="413"/>
                    <a:pt x="524" y="383"/>
                    <a:pt x="514" y="343"/>
                  </a:cubicBezTo>
                  <a:cubicBezTo>
                    <a:pt x="506" y="318"/>
                    <a:pt x="484" y="300"/>
                    <a:pt x="454" y="300"/>
                  </a:cubicBezTo>
                  <a:close/>
                  <a:moveTo>
                    <a:pt x="5467" y="370"/>
                  </a:moveTo>
                  <a:cubicBezTo>
                    <a:pt x="5437" y="370"/>
                    <a:pt x="5414" y="390"/>
                    <a:pt x="5406" y="423"/>
                  </a:cubicBezTo>
                  <a:cubicBezTo>
                    <a:pt x="5396" y="453"/>
                    <a:pt x="5416" y="493"/>
                    <a:pt x="5446" y="504"/>
                  </a:cubicBezTo>
                  <a:cubicBezTo>
                    <a:pt x="5567" y="533"/>
                    <a:pt x="5688" y="574"/>
                    <a:pt x="5818" y="614"/>
                  </a:cubicBezTo>
                  <a:lnTo>
                    <a:pt x="5829" y="614"/>
                  </a:lnTo>
                  <a:cubicBezTo>
                    <a:pt x="5834" y="616"/>
                    <a:pt x="5840" y="617"/>
                    <a:pt x="5845" y="617"/>
                  </a:cubicBezTo>
                  <a:cubicBezTo>
                    <a:pt x="5869" y="617"/>
                    <a:pt x="5891" y="599"/>
                    <a:pt x="5899" y="574"/>
                  </a:cubicBezTo>
                  <a:cubicBezTo>
                    <a:pt x="5909" y="533"/>
                    <a:pt x="5889" y="504"/>
                    <a:pt x="5859" y="493"/>
                  </a:cubicBezTo>
                  <a:cubicBezTo>
                    <a:pt x="5728" y="453"/>
                    <a:pt x="5608" y="413"/>
                    <a:pt x="5487" y="372"/>
                  </a:cubicBezTo>
                  <a:cubicBezTo>
                    <a:pt x="5480" y="371"/>
                    <a:pt x="5474" y="370"/>
                    <a:pt x="5467" y="370"/>
                  </a:cubicBezTo>
                  <a:close/>
                  <a:moveTo>
                    <a:pt x="6212" y="612"/>
                  </a:moveTo>
                  <a:cubicBezTo>
                    <a:pt x="6181" y="612"/>
                    <a:pt x="6157" y="630"/>
                    <a:pt x="6141" y="654"/>
                  </a:cubicBezTo>
                  <a:cubicBezTo>
                    <a:pt x="6131" y="695"/>
                    <a:pt x="6151" y="725"/>
                    <a:pt x="6181" y="735"/>
                  </a:cubicBezTo>
                  <a:cubicBezTo>
                    <a:pt x="6302" y="786"/>
                    <a:pt x="6422" y="826"/>
                    <a:pt x="6543" y="876"/>
                  </a:cubicBezTo>
                  <a:cubicBezTo>
                    <a:pt x="6554" y="886"/>
                    <a:pt x="6554" y="886"/>
                    <a:pt x="6563" y="886"/>
                  </a:cubicBezTo>
                  <a:cubicBezTo>
                    <a:pt x="6584" y="886"/>
                    <a:pt x="6614" y="876"/>
                    <a:pt x="6634" y="846"/>
                  </a:cubicBezTo>
                  <a:cubicBezTo>
                    <a:pt x="6644" y="815"/>
                    <a:pt x="6624" y="775"/>
                    <a:pt x="6594" y="755"/>
                  </a:cubicBezTo>
                  <a:cubicBezTo>
                    <a:pt x="6473" y="705"/>
                    <a:pt x="6352" y="665"/>
                    <a:pt x="6232" y="614"/>
                  </a:cubicBezTo>
                  <a:cubicBezTo>
                    <a:pt x="6225" y="612"/>
                    <a:pt x="6218" y="612"/>
                    <a:pt x="6212" y="612"/>
                  </a:cubicBezTo>
                  <a:close/>
                  <a:moveTo>
                    <a:pt x="6929" y="908"/>
                  </a:moveTo>
                  <a:cubicBezTo>
                    <a:pt x="6905" y="908"/>
                    <a:pt x="6880" y="925"/>
                    <a:pt x="6865" y="947"/>
                  </a:cubicBezTo>
                  <a:cubicBezTo>
                    <a:pt x="6856" y="976"/>
                    <a:pt x="6865" y="1017"/>
                    <a:pt x="6896" y="1037"/>
                  </a:cubicBezTo>
                  <a:cubicBezTo>
                    <a:pt x="7017" y="1087"/>
                    <a:pt x="7138" y="1137"/>
                    <a:pt x="7248" y="1198"/>
                  </a:cubicBezTo>
                  <a:cubicBezTo>
                    <a:pt x="7258" y="1208"/>
                    <a:pt x="7258" y="1208"/>
                    <a:pt x="7268" y="1208"/>
                  </a:cubicBezTo>
                  <a:cubicBezTo>
                    <a:pt x="7299" y="1208"/>
                    <a:pt x="7328" y="1198"/>
                    <a:pt x="7339" y="1168"/>
                  </a:cubicBezTo>
                  <a:cubicBezTo>
                    <a:pt x="7349" y="1137"/>
                    <a:pt x="7339" y="1097"/>
                    <a:pt x="7308" y="1087"/>
                  </a:cubicBezTo>
                  <a:cubicBezTo>
                    <a:pt x="7187" y="1027"/>
                    <a:pt x="7067" y="967"/>
                    <a:pt x="6956" y="916"/>
                  </a:cubicBezTo>
                  <a:cubicBezTo>
                    <a:pt x="6948" y="910"/>
                    <a:pt x="6939" y="908"/>
                    <a:pt x="6929" y="908"/>
                  </a:cubicBezTo>
                  <a:close/>
                  <a:moveTo>
                    <a:pt x="7619" y="1258"/>
                  </a:moveTo>
                  <a:cubicBezTo>
                    <a:pt x="7596" y="1258"/>
                    <a:pt x="7577" y="1269"/>
                    <a:pt x="7570" y="1289"/>
                  </a:cubicBezTo>
                  <a:cubicBezTo>
                    <a:pt x="7550" y="1329"/>
                    <a:pt x="7560" y="1359"/>
                    <a:pt x="7590" y="1379"/>
                  </a:cubicBezTo>
                  <a:cubicBezTo>
                    <a:pt x="7701" y="1439"/>
                    <a:pt x="7822" y="1510"/>
                    <a:pt x="7932" y="1571"/>
                  </a:cubicBezTo>
                  <a:cubicBezTo>
                    <a:pt x="7932" y="1580"/>
                    <a:pt x="7943" y="1580"/>
                    <a:pt x="7953" y="1580"/>
                  </a:cubicBezTo>
                  <a:cubicBezTo>
                    <a:pt x="7983" y="1580"/>
                    <a:pt x="8003" y="1571"/>
                    <a:pt x="8023" y="1551"/>
                  </a:cubicBezTo>
                  <a:cubicBezTo>
                    <a:pt x="8033" y="1520"/>
                    <a:pt x="8023" y="1480"/>
                    <a:pt x="7993" y="1460"/>
                  </a:cubicBezTo>
                  <a:cubicBezTo>
                    <a:pt x="7882" y="1389"/>
                    <a:pt x="7771" y="1329"/>
                    <a:pt x="7661" y="1269"/>
                  </a:cubicBezTo>
                  <a:cubicBezTo>
                    <a:pt x="7647" y="1262"/>
                    <a:pt x="7632" y="1258"/>
                    <a:pt x="7619" y="1258"/>
                  </a:cubicBezTo>
                  <a:close/>
                  <a:moveTo>
                    <a:pt x="8301" y="1661"/>
                  </a:moveTo>
                  <a:cubicBezTo>
                    <a:pt x="8279" y="1661"/>
                    <a:pt x="8258" y="1672"/>
                    <a:pt x="8245" y="1691"/>
                  </a:cubicBezTo>
                  <a:cubicBezTo>
                    <a:pt x="8225" y="1721"/>
                    <a:pt x="8234" y="1762"/>
                    <a:pt x="8265" y="1772"/>
                  </a:cubicBezTo>
                  <a:cubicBezTo>
                    <a:pt x="8366" y="1842"/>
                    <a:pt x="8476" y="1913"/>
                    <a:pt x="8587" y="1993"/>
                  </a:cubicBezTo>
                  <a:cubicBezTo>
                    <a:pt x="8587" y="1993"/>
                    <a:pt x="8597" y="2003"/>
                    <a:pt x="8607" y="2003"/>
                  </a:cubicBezTo>
                  <a:cubicBezTo>
                    <a:pt x="8637" y="2003"/>
                    <a:pt x="8657" y="1993"/>
                    <a:pt x="8677" y="1973"/>
                  </a:cubicBezTo>
                  <a:cubicBezTo>
                    <a:pt x="8697" y="1943"/>
                    <a:pt x="8688" y="1902"/>
                    <a:pt x="8657" y="1882"/>
                  </a:cubicBezTo>
                  <a:cubicBezTo>
                    <a:pt x="8547" y="1812"/>
                    <a:pt x="8436" y="1732"/>
                    <a:pt x="8335" y="1671"/>
                  </a:cubicBezTo>
                  <a:cubicBezTo>
                    <a:pt x="8324" y="1664"/>
                    <a:pt x="8312" y="1661"/>
                    <a:pt x="8301" y="1661"/>
                  </a:cubicBezTo>
                  <a:close/>
                  <a:moveTo>
                    <a:pt x="8935" y="2100"/>
                  </a:moveTo>
                  <a:cubicBezTo>
                    <a:pt x="8917" y="2100"/>
                    <a:pt x="8900" y="2108"/>
                    <a:pt x="8889" y="2124"/>
                  </a:cubicBezTo>
                  <a:cubicBezTo>
                    <a:pt x="8858" y="2155"/>
                    <a:pt x="8869" y="2195"/>
                    <a:pt x="8899" y="2215"/>
                  </a:cubicBezTo>
                  <a:cubicBezTo>
                    <a:pt x="8999" y="2295"/>
                    <a:pt x="9100" y="2376"/>
                    <a:pt x="9211" y="2456"/>
                  </a:cubicBezTo>
                  <a:cubicBezTo>
                    <a:pt x="9211" y="2456"/>
                    <a:pt x="9221" y="2466"/>
                    <a:pt x="9241" y="2466"/>
                  </a:cubicBezTo>
                  <a:cubicBezTo>
                    <a:pt x="9261" y="2466"/>
                    <a:pt x="9281" y="2456"/>
                    <a:pt x="9301" y="2446"/>
                  </a:cubicBezTo>
                  <a:cubicBezTo>
                    <a:pt x="9321" y="2416"/>
                    <a:pt x="9312" y="2376"/>
                    <a:pt x="9292" y="2345"/>
                  </a:cubicBezTo>
                  <a:cubicBezTo>
                    <a:pt x="9181" y="2265"/>
                    <a:pt x="9080" y="2184"/>
                    <a:pt x="8979" y="2114"/>
                  </a:cubicBezTo>
                  <a:cubicBezTo>
                    <a:pt x="8966" y="2105"/>
                    <a:pt x="8950" y="2100"/>
                    <a:pt x="8935" y="2100"/>
                  </a:cubicBezTo>
                  <a:close/>
                  <a:moveTo>
                    <a:pt x="9549" y="2583"/>
                  </a:moveTo>
                  <a:cubicBezTo>
                    <a:pt x="9531" y="2583"/>
                    <a:pt x="9514" y="2591"/>
                    <a:pt x="9503" y="2607"/>
                  </a:cubicBezTo>
                  <a:cubicBezTo>
                    <a:pt x="9473" y="2638"/>
                    <a:pt x="9483" y="2678"/>
                    <a:pt x="9503" y="2698"/>
                  </a:cubicBezTo>
                  <a:cubicBezTo>
                    <a:pt x="9603" y="2779"/>
                    <a:pt x="9704" y="2869"/>
                    <a:pt x="9795" y="2960"/>
                  </a:cubicBezTo>
                  <a:cubicBezTo>
                    <a:pt x="9805" y="2960"/>
                    <a:pt x="9815" y="2969"/>
                    <a:pt x="9825" y="2969"/>
                  </a:cubicBezTo>
                  <a:cubicBezTo>
                    <a:pt x="9830" y="2972"/>
                    <a:pt x="9836" y="2974"/>
                    <a:pt x="9843" y="2974"/>
                  </a:cubicBezTo>
                  <a:cubicBezTo>
                    <a:pt x="9860" y="2974"/>
                    <a:pt x="9878" y="2964"/>
                    <a:pt x="9885" y="2949"/>
                  </a:cubicBezTo>
                  <a:cubicBezTo>
                    <a:pt x="9916" y="2929"/>
                    <a:pt x="9905" y="2889"/>
                    <a:pt x="9885" y="2859"/>
                  </a:cubicBezTo>
                  <a:cubicBezTo>
                    <a:pt x="9785" y="2768"/>
                    <a:pt x="9694" y="2678"/>
                    <a:pt x="9594" y="2597"/>
                  </a:cubicBezTo>
                  <a:cubicBezTo>
                    <a:pt x="9580" y="2588"/>
                    <a:pt x="9564" y="2583"/>
                    <a:pt x="9549" y="2583"/>
                  </a:cubicBezTo>
                  <a:close/>
                  <a:moveTo>
                    <a:pt x="10116" y="3118"/>
                  </a:moveTo>
                  <a:cubicBezTo>
                    <a:pt x="10099" y="3118"/>
                    <a:pt x="10082" y="3126"/>
                    <a:pt x="10066" y="3141"/>
                  </a:cubicBezTo>
                  <a:cubicBezTo>
                    <a:pt x="10046" y="3161"/>
                    <a:pt x="10046" y="3201"/>
                    <a:pt x="10066" y="3231"/>
                  </a:cubicBezTo>
                  <a:cubicBezTo>
                    <a:pt x="10157" y="3322"/>
                    <a:pt x="10238" y="3423"/>
                    <a:pt x="10318" y="3513"/>
                  </a:cubicBezTo>
                  <a:cubicBezTo>
                    <a:pt x="10339" y="3533"/>
                    <a:pt x="10348" y="3533"/>
                    <a:pt x="10359" y="3544"/>
                  </a:cubicBezTo>
                  <a:cubicBezTo>
                    <a:pt x="10379" y="3544"/>
                    <a:pt x="10399" y="3533"/>
                    <a:pt x="10419" y="3524"/>
                  </a:cubicBezTo>
                  <a:cubicBezTo>
                    <a:pt x="10439" y="3503"/>
                    <a:pt x="10449" y="3463"/>
                    <a:pt x="10419" y="3433"/>
                  </a:cubicBezTo>
                  <a:cubicBezTo>
                    <a:pt x="10339" y="3332"/>
                    <a:pt x="10248" y="3231"/>
                    <a:pt x="10157" y="3141"/>
                  </a:cubicBezTo>
                  <a:cubicBezTo>
                    <a:pt x="10147" y="3126"/>
                    <a:pt x="10132" y="3118"/>
                    <a:pt x="10116" y="3118"/>
                  </a:cubicBezTo>
                  <a:close/>
                  <a:moveTo>
                    <a:pt x="10610" y="3714"/>
                  </a:moveTo>
                  <a:cubicBezTo>
                    <a:pt x="10598" y="3714"/>
                    <a:pt x="10587" y="3718"/>
                    <a:pt x="10580" y="3725"/>
                  </a:cubicBezTo>
                  <a:cubicBezTo>
                    <a:pt x="10550" y="3755"/>
                    <a:pt x="10540" y="3795"/>
                    <a:pt x="10560" y="3815"/>
                  </a:cubicBezTo>
                  <a:cubicBezTo>
                    <a:pt x="10641" y="3926"/>
                    <a:pt x="10711" y="4027"/>
                    <a:pt x="10781" y="4137"/>
                  </a:cubicBezTo>
                  <a:cubicBezTo>
                    <a:pt x="10791" y="4148"/>
                    <a:pt x="10811" y="4157"/>
                    <a:pt x="10831" y="4168"/>
                  </a:cubicBezTo>
                  <a:cubicBezTo>
                    <a:pt x="10842" y="4168"/>
                    <a:pt x="10862" y="4157"/>
                    <a:pt x="10872" y="4157"/>
                  </a:cubicBezTo>
                  <a:cubicBezTo>
                    <a:pt x="10902" y="4137"/>
                    <a:pt x="10912" y="4097"/>
                    <a:pt x="10892" y="4067"/>
                  </a:cubicBezTo>
                  <a:cubicBezTo>
                    <a:pt x="10822" y="3956"/>
                    <a:pt x="10741" y="3846"/>
                    <a:pt x="10670" y="3745"/>
                  </a:cubicBezTo>
                  <a:cubicBezTo>
                    <a:pt x="10657" y="3725"/>
                    <a:pt x="10632" y="3714"/>
                    <a:pt x="10610" y="3714"/>
                  </a:cubicBezTo>
                  <a:close/>
                  <a:moveTo>
                    <a:pt x="11037" y="4365"/>
                  </a:moveTo>
                  <a:cubicBezTo>
                    <a:pt x="11029" y="4365"/>
                    <a:pt x="11020" y="4366"/>
                    <a:pt x="11013" y="4369"/>
                  </a:cubicBezTo>
                  <a:cubicBezTo>
                    <a:pt x="10983" y="4389"/>
                    <a:pt x="10972" y="4429"/>
                    <a:pt x="10992" y="4459"/>
                  </a:cubicBezTo>
                  <a:cubicBezTo>
                    <a:pt x="11053" y="4570"/>
                    <a:pt x="11124" y="4681"/>
                    <a:pt x="11184" y="4801"/>
                  </a:cubicBezTo>
                  <a:cubicBezTo>
                    <a:pt x="11194" y="4822"/>
                    <a:pt x="11204" y="4832"/>
                    <a:pt x="11224" y="4832"/>
                  </a:cubicBezTo>
                  <a:lnTo>
                    <a:pt x="11265" y="4832"/>
                  </a:lnTo>
                  <a:cubicBezTo>
                    <a:pt x="11294" y="4812"/>
                    <a:pt x="11315" y="4772"/>
                    <a:pt x="11294" y="4741"/>
                  </a:cubicBezTo>
                  <a:cubicBezTo>
                    <a:pt x="11234" y="4620"/>
                    <a:pt x="11174" y="4510"/>
                    <a:pt x="11104" y="4399"/>
                  </a:cubicBezTo>
                  <a:cubicBezTo>
                    <a:pt x="11089" y="4377"/>
                    <a:pt x="11062" y="4365"/>
                    <a:pt x="11037" y="4365"/>
                  </a:cubicBezTo>
                  <a:close/>
                  <a:moveTo>
                    <a:pt x="11412" y="5055"/>
                  </a:moveTo>
                  <a:cubicBezTo>
                    <a:pt x="11403" y="5055"/>
                    <a:pt x="11394" y="5058"/>
                    <a:pt x="11385" y="5063"/>
                  </a:cubicBezTo>
                  <a:cubicBezTo>
                    <a:pt x="11345" y="5074"/>
                    <a:pt x="11335" y="5114"/>
                    <a:pt x="11355" y="5144"/>
                  </a:cubicBezTo>
                  <a:lnTo>
                    <a:pt x="11506" y="5506"/>
                  </a:lnTo>
                  <a:cubicBezTo>
                    <a:pt x="11516" y="5526"/>
                    <a:pt x="11536" y="5537"/>
                    <a:pt x="11556" y="5546"/>
                  </a:cubicBezTo>
                  <a:cubicBezTo>
                    <a:pt x="11567" y="5546"/>
                    <a:pt x="11576" y="5546"/>
                    <a:pt x="11587" y="5537"/>
                  </a:cubicBezTo>
                  <a:cubicBezTo>
                    <a:pt x="11617" y="5526"/>
                    <a:pt x="11637" y="5486"/>
                    <a:pt x="11627" y="5456"/>
                  </a:cubicBezTo>
                  <a:cubicBezTo>
                    <a:pt x="11576" y="5335"/>
                    <a:pt x="11526" y="5215"/>
                    <a:pt x="11466" y="5094"/>
                  </a:cubicBezTo>
                  <a:cubicBezTo>
                    <a:pt x="11458" y="5072"/>
                    <a:pt x="11435" y="5055"/>
                    <a:pt x="11412" y="5055"/>
                  </a:cubicBezTo>
                  <a:close/>
                  <a:moveTo>
                    <a:pt x="11698" y="5776"/>
                  </a:moveTo>
                  <a:cubicBezTo>
                    <a:pt x="11691" y="5776"/>
                    <a:pt x="11684" y="5776"/>
                    <a:pt x="11677" y="5778"/>
                  </a:cubicBezTo>
                  <a:cubicBezTo>
                    <a:pt x="11647" y="5798"/>
                    <a:pt x="11627" y="5828"/>
                    <a:pt x="11637" y="5869"/>
                  </a:cubicBezTo>
                  <a:lnTo>
                    <a:pt x="11757" y="6231"/>
                  </a:lnTo>
                  <a:cubicBezTo>
                    <a:pt x="11768" y="6261"/>
                    <a:pt x="11788" y="6271"/>
                    <a:pt x="11808" y="6282"/>
                  </a:cubicBezTo>
                  <a:lnTo>
                    <a:pt x="11838" y="6282"/>
                  </a:lnTo>
                  <a:cubicBezTo>
                    <a:pt x="11878" y="6271"/>
                    <a:pt x="11889" y="6231"/>
                    <a:pt x="11878" y="6201"/>
                  </a:cubicBezTo>
                  <a:cubicBezTo>
                    <a:pt x="11848" y="6070"/>
                    <a:pt x="11808" y="5949"/>
                    <a:pt x="11757" y="5819"/>
                  </a:cubicBezTo>
                  <a:cubicBezTo>
                    <a:pt x="11750" y="5794"/>
                    <a:pt x="11728" y="5776"/>
                    <a:pt x="11698" y="5776"/>
                  </a:cubicBezTo>
                  <a:close/>
                  <a:moveTo>
                    <a:pt x="11925" y="6530"/>
                  </a:moveTo>
                  <a:cubicBezTo>
                    <a:pt x="11919" y="6530"/>
                    <a:pt x="11914" y="6531"/>
                    <a:pt x="11909" y="6533"/>
                  </a:cubicBezTo>
                  <a:cubicBezTo>
                    <a:pt x="11869" y="6543"/>
                    <a:pt x="11848" y="6573"/>
                    <a:pt x="11858" y="6604"/>
                  </a:cubicBezTo>
                  <a:cubicBezTo>
                    <a:pt x="11889" y="6734"/>
                    <a:pt x="11919" y="6855"/>
                    <a:pt x="11949" y="6986"/>
                  </a:cubicBezTo>
                  <a:cubicBezTo>
                    <a:pt x="11949" y="7016"/>
                    <a:pt x="11979" y="7036"/>
                    <a:pt x="11999" y="7036"/>
                  </a:cubicBezTo>
                  <a:lnTo>
                    <a:pt x="12019" y="7036"/>
                  </a:lnTo>
                  <a:cubicBezTo>
                    <a:pt x="12059" y="7027"/>
                    <a:pt x="12080" y="6996"/>
                    <a:pt x="12070" y="6956"/>
                  </a:cubicBezTo>
                  <a:cubicBezTo>
                    <a:pt x="12050" y="6835"/>
                    <a:pt x="12019" y="6704"/>
                    <a:pt x="11989" y="6573"/>
                  </a:cubicBezTo>
                  <a:cubicBezTo>
                    <a:pt x="11981" y="6548"/>
                    <a:pt x="11952" y="6530"/>
                    <a:pt x="11925" y="6530"/>
                  </a:cubicBezTo>
                  <a:close/>
                  <a:moveTo>
                    <a:pt x="12070" y="7288"/>
                  </a:moveTo>
                  <a:cubicBezTo>
                    <a:pt x="12039" y="7298"/>
                    <a:pt x="12010" y="7328"/>
                    <a:pt x="12019" y="7369"/>
                  </a:cubicBezTo>
                  <a:cubicBezTo>
                    <a:pt x="12039" y="7499"/>
                    <a:pt x="12059" y="7620"/>
                    <a:pt x="12070" y="7751"/>
                  </a:cubicBezTo>
                  <a:cubicBezTo>
                    <a:pt x="12080" y="7781"/>
                    <a:pt x="12100" y="7801"/>
                    <a:pt x="12130" y="7812"/>
                  </a:cubicBezTo>
                  <a:lnTo>
                    <a:pt x="12140" y="7812"/>
                  </a:lnTo>
                  <a:cubicBezTo>
                    <a:pt x="12180" y="7801"/>
                    <a:pt x="12211" y="7771"/>
                    <a:pt x="12200" y="7731"/>
                  </a:cubicBezTo>
                  <a:cubicBezTo>
                    <a:pt x="12180" y="7610"/>
                    <a:pt x="12171" y="7479"/>
                    <a:pt x="12150" y="7349"/>
                  </a:cubicBezTo>
                  <a:cubicBezTo>
                    <a:pt x="12140" y="7308"/>
                    <a:pt x="12110" y="7288"/>
                    <a:pt x="12070" y="7288"/>
                  </a:cubicBezTo>
                  <a:close/>
                  <a:moveTo>
                    <a:pt x="12171" y="8063"/>
                  </a:moveTo>
                  <a:cubicBezTo>
                    <a:pt x="12140" y="8073"/>
                    <a:pt x="12110" y="8103"/>
                    <a:pt x="12110" y="8134"/>
                  </a:cubicBezTo>
                  <a:lnTo>
                    <a:pt x="12140" y="8526"/>
                  </a:lnTo>
                  <a:cubicBezTo>
                    <a:pt x="12140" y="8557"/>
                    <a:pt x="12160" y="8577"/>
                    <a:pt x="12191" y="8586"/>
                  </a:cubicBezTo>
                  <a:lnTo>
                    <a:pt x="12200" y="8586"/>
                  </a:lnTo>
                  <a:cubicBezTo>
                    <a:pt x="12241" y="8586"/>
                    <a:pt x="12271" y="8557"/>
                    <a:pt x="12271" y="8516"/>
                  </a:cubicBezTo>
                  <a:lnTo>
                    <a:pt x="12241" y="8123"/>
                  </a:lnTo>
                  <a:cubicBezTo>
                    <a:pt x="12241" y="8094"/>
                    <a:pt x="12211" y="8063"/>
                    <a:pt x="12171" y="8063"/>
                  </a:cubicBezTo>
                  <a:close/>
                  <a:moveTo>
                    <a:pt x="12211" y="8848"/>
                  </a:moveTo>
                  <a:cubicBezTo>
                    <a:pt x="12180" y="8848"/>
                    <a:pt x="12150" y="8879"/>
                    <a:pt x="12150" y="8908"/>
                  </a:cubicBezTo>
                  <a:cubicBezTo>
                    <a:pt x="12150" y="9040"/>
                    <a:pt x="12150" y="9170"/>
                    <a:pt x="12140" y="9301"/>
                  </a:cubicBezTo>
                  <a:cubicBezTo>
                    <a:pt x="12140" y="9331"/>
                    <a:pt x="12171" y="9362"/>
                    <a:pt x="12200" y="9362"/>
                  </a:cubicBezTo>
                  <a:lnTo>
                    <a:pt x="12211" y="9362"/>
                  </a:lnTo>
                  <a:cubicBezTo>
                    <a:pt x="12241" y="9362"/>
                    <a:pt x="12271" y="9342"/>
                    <a:pt x="12271" y="9301"/>
                  </a:cubicBezTo>
                  <a:cubicBezTo>
                    <a:pt x="12281" y="9170"/>
                    <a:pt x="12281" y="9040"/>
                    <a:pt x="12281" y="8908"/>
                  </a:cubicBezTo>
                  <a:cubicBezTo>
                    <a:pt x="12281" y="8868"/>
                    <a:pt x="12251" y="8848"/>
                    <a:pt x="12211" y="8848"/>
                  </a:cubicBezTo>
                  <a:close/>
                  <a:moveTo>
                    <a:pt x="12191" y="9624"/>
                  </a:moveTo>
                  <a:cubicBezTo>
                    <a:pt x="12160" y="9624"/>
                    <a:pt x="12130" y="9653"/>
                    <a:pt x="12130" y="9684"/>
                  </a:cubicBezTo>
                  <a:cubicBezTo>
                    <a:pt x="12120" y="9814"/>
                    <a:pt x="12110" y="9946"/>
                    <a:pt x="12090" y="10076"/>
                  </a:cubicBezTo>
                  <a:cubicBezTo>
                    <a:pt x="12090" y="10107"/>
                    <a:pt x="12110" y="10137"/>
                    <a:pt x="12150" y="10147"/>
                  </a:cubicBezTo>
                  <a:cubicBezTo>
                    <a:pt x="12191" y="10147"/>
                    <a:pt x="12221" y="10116"/>
                    <a:pt x="12221" y="10087"/>
                  </a:cubicBezTo>
                  <a:cubicBezTo>
                    <a:pt x="12231" y="9955"/>
                    <a:pt x="12251" y="9825"/>
                    <a:pt x="12251" y="9694"/>
                  </a:cubicBezTo>
                  <a:cubicBezTo>
                    <a:pt x="12261" y="9653"/>
                    <a:pt x="12231" y="9624"/>
                    <a:pt x="12191" y="9624"/>
                  </a:cubicBezTo>
                  <a:close/>
                  <a:moveTo>
                    <a:pt x="12120" y="10398"/>
                  </a:moveTo>
                  <a:cubicBezTo>
                    <a:pt x="12080" y="10398"/>
                    <a:pt x="12050" y="10418"/>
                    <a:pt x="12050" y="10459"/>
                  </a:cubicBezTo>
                  <a:cubicBezTo>
                    <a:pt x="12039" y="10509"/>
                    <a:pt x="12030" y="10559"/>
                    <a:pt x="12019" y="10600"/>
                  </a:cubicBezTo>
                  <a:cubicBezTo>
                    <a:pt x="12010" y="10680"/>
                    <a:pt x="11999" y="10761"/>
                    <a:pt x="11979" y="10841"/>
                  </a:cubicBezTo>
                  <a:cubicBezTo>
                    <a:pt x="11979" y="10872"/>
                    <a:pt x="11999" y="10912"/>
                    <a:pt x="12030" y="10912"/>
                  </a:cubicBezTo>
                  <a:lnTo>
                    <a:pt x="12039" y="10912"/>
                  </a:lnTo>
                  <a:cubicBezTo>
                    <a:pt x="12044" y="10914"/>
                    <a:pt x="12050" y="10914"/>
                    <a:pt x="12054" y="10914"/>
                  </a:cubicBezTo>
                  <a:cubicBezTo>
                    <a:pt x="12079" y="10914"/>
                    <a:pt x="12101" y="10895"/>
                    <a:pt x="12110" y="10861"/>
                  </a:cubicBezTo>
                  <a:cubicBezTo>
                    <a:pt x="12120" y="10781"/>
                    <a:pt x="12140" y="10700"/>
                    <a:pt x="12150" y="10620"/>
                  </a:cubicBezTo>
                  <a:cubicBezTo>
                    <a:pt x="12160" y="10579"/>
                    <a:pt x="12171" y="10530"/>
                    <a:pt x="12171" y="10479"/>
                  </a:cubicBezTo>
                  <a:cubicBezTo>
                    <a:pt x="12180" y="10439"/>
                    <a:pt x="12150" y="10409"/>
                    <a:pt x="12120" y="10398"/>
                  </a:cubicBezTo>
                  <a:close/>
                  <a:moveTo>
                    <a:pt x="13428" y="11224"/>
                  </a:moveTo>
                  <a:cubicBezTo>
                    <a:pt x="13388" y="11224"/>
                    <a:pt x="13358" y="11254"/>
                    <a:pt x="13358" y="11295"/>
                  </a:cubicBezTo>
                  <a:cubicBezTo>
                    <a:pt x="13358" y="11324"/>
                    <a:pt x="13388" y="11355"/>
                    <a:pt x="13419" y="11355"/>
                  </a:cubicBezTo>
                  <a:lnTo>
                    <a:pt x="13428" y="11355"/>
                  </a:lnTo>
                  <a:cubicBezTo>
                    <a:pt x="13549" y="11355"/>
                    <a:pt x="13680" y="11365"/>
                    <a:pt x="13811" y="11375"/>
                  </a:cubicBezTo>
                  <a:cubicBezTo>
                    <a:pt x="13851" y="11375"/>
                    <a:pt x="13882" y="11355"/>
                    <a:pt x="13882" y="11315"/>
                  </a:cubicBezTo>
                  <a:cubicBezTo>
                    <a:pt x="13882" y="11274"/>
                    <a:pt x="13851" y="11244"/>
                    <a:pt x="13821" y="11244"/>
                  </a:cubicBezTo>
                  <a:cubicBezTo>
                    <a:pt x="13690" y="11234"/>
                    <a:pt x="13560" y="11224"/>
                    <a:pt x="13428" y="11224"/>
                  </a:cubicBezTo>
                  <a:close/>
                  <a:moveTo>
                    <a:pt x="13036" y="11234"/>
                  </a:moveTo>
                  <a:cubicBezTo>
                    <a:pt x="12905" y="11234"/>
                    <a:pt x="12775" y="11244"/>
                    <a:pt x="12643" y="11264"/>
                  </a:cubicBezTo>
                  <a:cubicBezTo>
                    <a:pt x="12603" y="11264"/>
                    <a:pt x="12583" y="11295"/>
                    <a:pt x="12583" y="11335"/>
                  </a:cubicBezTo>
                  <a:cubicBezTo>
                    <a:pt x="12583" y="11365"/>
                    <a:pt x="12613" y="11385"/>
                    <a:pt x="12634" y="11395"/>
                  </a:cubicBezTo>
                  <a:lnTo>
                    <a:pt x="12654" y="11395"/>
                  </a:lnTo>
                  <a:cubicBezTo>
                    <a:pt x="12784" y="11375"/>
                    <a:pt x="12915" y="11365"/>
                    <a:pt x="13036" y="11365"/>
                  </a:cubicBezTo>
                  <a:cubicBezTo>
                    <a:pt x="13077" y="11365"/>
                    <a:pt x="13106" y="11335"/>
                    <a:pt x="13097" y="11295"/>
                  </a:cubicBezTo>
                  <a:cubicBezTo>
                    <a:pt x="13097" y="11254"/>
                    <a:pt x="13066" y="11234"/>
                    <a:pt x="13036" y="11234"/>
                  </a:cubicBezTo>
                  <a:close/>
                  <a:moveTo>
                    <a:pt x="14214" y="11284"/>
                  </a:moveTo>
                  <a:cubicBezTo>
                    <a:pt x="14173" y="11284"/>
                    <a:pt x="14144" y="11304"/>
                    <a:pt x="14144" y="11344"/>
                  </a:cubicBezTo>
                  <a:cubicBezTo>
                    <a:pt x="14133" y="11375"/>
                    <a:pt x="14164" y="11405"/>
                    <a:pt x="14193" y="11415"/>
                  </a:cubicBezTo>
                  <a:cubicBezTo>
                    <a:pt x="14325" y="11435"/>
                    <a:pt x="14446" y="11456"/>
                    <a:pt x="14576" y="11485"/>
                  </a:cubicBezTo>
                  <a:cubicBezTo>
                    <a:pt x="14616" y="11485"/>
                    <a:pt x="14647" y="11465"/>
                    <a:pt x="14647" y="11435"/>
                  </a:cubicBezTo>
                  <a:cubicBezTo>
                    <a:pt x="14657" y="11395"/>
                    <a:pt x="14636" y="11365"/>
                    <a:pt x="14596" y="11355"/>
                  </a:cubicBezTo>
                  <a:cubicBezTo>
                    <a:pt x="14475" y="11324"/>
                    <a:pt x="14345" y="11304"/>
                    <a:pt x="14214" y="11284"/>
                  </a:cubicBezTo>
                  <a:close/>
                  <a:moveTo>
                    <a:pt x="11979" y="11163"/>
                  </a:moveTo>
                  <a:cubicBezTo>
                    <a:pt x="11949" y="11163"/>
                    <a:pt x="11909" y="11183"/>
                    <a:pt x="11898" y="11214"/>
                  </a:cubicBezTo>
                  <a:cubicBezTo>
                    <a:pt x="11889" y="11274"/>
                    <a:pt x="11869" y="11335"/>
                    <a:pt x="11858" y="11395"/>
                  </a:cubicBezTo>
                  <a:cubicBezTo>
                    <a:pt x="11828" y="11405"/>
                    <a:pt x="11808" y="11435"/>
                    <a:pt x="11818" y="11476"/>
                  </a:cubicBezTo>
                  <a:cubicBezTo>
                    <a:pt x="11818" y="11485"/>
                    <a:pt x="11828" y="11496"/>
                    <a:pt x="11828" y="11496"/>
                  </a:cubicBezTo>
                  <a:cubicBezTo>
                    <a:pt x="11818" y="11526"/>
                    <a:pt x="11818" y="11566"/>
                    <a:pt x="11808" y="11597"/>
                  </a:cubicBezTo>
                  <a:cubicBezTo>
                    <a:pt x="11798" y="11626"/>
                    <a:pt x="11818" y="11667"/>
                    <a:pt x="11848" y="11667"/>
                  </a:cubicBezTo>
                  <a:cubicBezTo>
                    <a:pt x="11848" y="11677"/>
                    <a:pt x="11858" y="11677"/>
                    <a:pt x="11858" y="11677"/>
                  </a:cubicBezTo>
                  <a:cubicBezTo>
                    <a:pt x="11889" y="11677"/>
                    <a:pt x="11919" y="11657"/>
                    <a:pt x="11929" y="11626"/>
                  </a:cubicBezTo>
                  <a:cubicBezTo>
                    <a:pt x="11939" y="11586"/>
                    <a:pt x="11949" y="11546"/>
                    <a:pt x="11969" y="11506"/>
                  </a:cubicBezTo>
                  <a:lnTo>
                    <a:pt x="12271" y="11445"/>
                  </a:lnTo>
                  <a:cubicBezTo>
                    <a:pt x="12312" y="11435"/>
                    <a:pt x="12332" y="11405"/>
                    <a:pt x="12321" y="11365"/>
                  </a:cubicBezTo>
                  <a:cubicBezTo>
                    <a:pt x="12321" y="11339"/>
                    <a:pt x="12299" y="11313"/>
                    <a:pt x="12267" y="11313"/>
                  </a:cubicBezTo>
                  <a:cubicBezTo>
                    <a:pt x="12262" y="11313"/>
                    <a:pt x="12257" y="11313"/>
                    <a:pt x="12251" y="11315"/>
                  </a:cubicBezTo>
                  <a:cubicBezTo>
                    <a:pt x="12171" y="11324"/>
                    <a:pt x="12080" y="11344"/>
                    <a:pt x="11999" y="11365"/>
                  </a:cubicBezTo>
                  <a:lnTo>
                    <a:pt x="12030" y="11244"/>
                  </a:lnTo>
                  <a:cubicBezTo>
                    <a:pt x="12039" y="11214"/>
                    <a:pt x="12019" y="11174"/>
                    <a:pt x="11979" y="11163"/>
                  </a:cubicBezTo>
                  <a:close/>
                  <a:moveTo>
                    <a:pt x="14968" y="11453"/>
                  </a:moveTo>
                  <a:cubicBezTo>
                    <a:pt x="14938" y="11453"/>
                    <a:pt x="14916" y="11471"/>
                    <a:pt x="14909" y="11496"/>
                  </a:cubicBezTo>
                  <a:cubicBezTo>
                    <a:pt x="14898" y="11526"/>
                    <a:pt x="14918" y="11566"/>
                    <a:pt x="14949" y="11576"/>
                  </a:cubicBezTo>
                  <a:cubicBezTo>
                    <a:pt x="15070" y="11606"/>
                    <a:pt x="15200" y="11646"/>
                    <a:pt x="15311" y="11697"/>
                  </a:cubicBezTo>
                  <a:lnTo>
                    <a:pt x="15331" y="11697"/>
                  </a:lnTo>
                  <a:cubicBezTo>
                    <a:pt x="15336" y="11699"/>
                    <a:pt x="15342" y="11700"/>
                    <a:pt x="15347" y="11700"/>
                  </a:cubicBezTo>
                  <a:cubicBezTo>
                    <a:pt x="15371" y="11700"/>
                    <a:pt x="15393" y="11682"/>
                    <a:pt x="15401" y="11657"/>
                  </a:cubicBezTo>
                  <a:cubicBezTo>
                    <a:pt x="15412" y="11626"/>
                    <a:pt x="15392" y="11586"/>
                    <a:pt x="15361" y="11576"/>
                  </a:cubicBezTo>
                  <a:cubicBezTo>
                    <a:pt x="15240" y="11526"/>
                    <a:pt x="15110" y="11485"/>
                    <a:pt x="14989" y="11456"/>
                  </a:cubicBezTo>
                  <a:cubicBezTo>
                    <a:pt x="14982" y="11454"/>
                    <a:pt x="14975" y="11453"/>
                    <a:pt x="14968" y="11453"/>
                  </a:cubicBezTo>
                  <a:close/>
                  <a:moveTo>
                    <a:pt x="11503" y="11493"/>
                  </a:moveTo>
                  <a:cubicBezTo>
                    <a:pt x="11497" y="11493"/>
                    <a:pt x="11492" y="11494"/>
                    <a:pt x="11486" y="11496"/>
                  </a:cubicBezTo>
                  <a:cubicBezTo>
                    <a:pt x="11355" y="11536"/>
                    <a:pt x="11224" y="11586"/>
                    <a:pt x="11113" y="11626"/>
                  </a:cubicBezTo>
                  <a:cubicBezTo>
                    <a:pt x="11073" y="11646"/>
                    <a:pt x="11063" y="11677"/>
                    <a:pt x="11073" y="11717"/>
                  </a:cubicBezTo>
                  <a:cubicBezTo>
                    <a:pt x="11083" y="11737"/>
                    <a:pt x="11104" y="11747"/>
                    <a:pt x="11124" y="11758"/>
                  </a:cubicBezTo>
                  <a:cubicBezTo>
                    <a:pt x="11133" y="11758"/>
                    <a:pt x="11144" y="11758"/>
                    <a:pt x="11164" y="11747"/>
                  </a:cubicBezTo>
                  <a:cubicBezTo>
                    <a:pt x="11274" y="11707"/>
                    <a:pt x="11395" y="11657"/>
                    <a:pt x="11526" y="11617"/>
                  </a:cubicBezTo>
                  <a:cubicBezTo>
                    <a:pt x="11556" y="11606"/>
                    <a:pt x="11576" y="11576"/>
                    <a:pt x="11567" y="11536"/>
                  </a:cubicBezTo>
                  <a:cubicBezTo>
                    <a:pt x="11558" y="11511"/>
                    <a:pt x="11530" y="11493"/>
                    <a:pt x="11503" y="11493"/>
                  </a:cubicBezTo>
                  <a:close/>
                  <a:moveTo>
                    <a:pt x="15697" y="11719"/>
                  </a:moveTo>
                  <a:cubicBezTo>
                    <a:pt x="15673" y="11719"/>
                    <a:pt x="15648" y="11736"/>
                    <a:pt x="15633" y="11758"/>
                  </a:cubicBezTo>
                  <a:cubicBezTo>
                    <a:pt x="15623" y="11787"/>
                    <a:pt x="15633" y="11828"/>
                    <a:pt x="15674" y="11838"/>
                  </a:cubicBezTo>
                  <a:cubicBezTo>
                    <a:pt x="15784" y="11899"/>
                    <a:pt x="15905" y="11959"/>
                    <a:pt x="16016" y="12019"/>
                  </a:cubicBezTo>
                  <a:lnTo>
                    <a:pt x="16036" y="12019"/>
                  </a:lnTo>
                  <a:cubicBezTo>
                    <a:pt x="16041" y="12022"/>
                    <a:pt x="16047" y="12023"/>
                    <a:pt x="16052" y="12023"/>
                  </a:cubicBezTo>
                  <a:cubicBezTo>
                    <a:pt x="16070" y="12023"/>
                    <a:pt x="16088" y="12012"/>
                    <a:pt x="16096" y="11989"/>
                  </a:cubicBezTo>
                  <a:cubicBezTo>
                    <a:pt x="16116" y="11959"/>
                    <a:pt x="16106" y="11919"/>
                    <a:pt x="16076" y="11899"/>
                  </a:cubicBezTo>
                  <a:cubicBezTo>
                    <a:pt x="15965" y="11838"/>
                    <a:pt x="15844" y="11778"/>
                    <a:pt x="15724" y="11727"/>
                  </a:cubicBezTo>
                  <a:cubicBezTo>
                    <a:pt x="15715" y="11721"/>
                    <a:pt x="15706" y="11719"/>
                    <a:pt x="15697" y="11719"/>
                  </a:cubicBezTo>
                  <a:close/>
                  <a:moveTo>
                    <a:pt x="10784" y="11788"/>
                  </a:moveTo>
                  <a:cubicBezTo>
                    <a:pt x="10773" y="11788"/>
                    <a:pt x="10761" y="11791"/>
                    <a:pt x="10751" y="11798"/>
                  </a:cubicBezTo>
                  <a:cubicBezTo>
                    <a:pt x="10630" y="11858"/>
                    <a:pt x="10509" y="11928"/>
                    <a:pt x="10409" y="12009"/>
                  </a:cubicBezTo>
                  <a:cubicBezTo>
                    <a:pt x="10379" y="12029"/>
                    <a:pt x="10379" y="12069"/>
                    <a:pt x="10399" y="12100"/>
                  </a:cubicBezTo>
                  <a:cubicBezTo>
                    <a:pt x="10409" y="12109"/>
                    <a:pt x="10419" y="12120"/>
                    <a:pt x="10439" y="12120"/>
                  </a:cubicBezTo>
                  <a:cubicBezTo>
                    <a:pt x="10445" y="12123"/>
                    <a:pt x="10450" y="12124"/>
                    <a:pt x="10455" y="12124"/>
                  </a:cubicBezTo>
                  <a:cubicBezTo>
                    <a:pt x="10466" y="12124"/>
                    <a:pt x="10475" y="12117"/>
                    <a:pt x="10489" y="12109"/>
                  </a:cubicBezTo>
                  <a:cubicBezTo>
                    <a:pt x="10580" y="12039"/>
                    <a:pt x="10690" y="11979"/>
                    <a:pt x="10811" y="11908"/>
                  </a:cubicBezTo>
                  <a:cubicBezTo>
                    <a:pt x="10842" y="11899"/>
                    <a:pt x="10852" y="11858"/>
                    <a:pt x="10842" y="11828"/>
                  </a:cubicBezTo>
                  <a:cubicBezTo>
                    <a:pt x="10829" y="11801"/>
                    <a:pt x="10806" y="11788"/>
                    <a:pt x="10784" y="11788"/>
                  </a:cubicBezTo>
                  <a:close/>
                  <a:moveTo>
                    <a:pt x="11751" y="11916"/>
                  </a:moveTo>
                  <a:cubicBezTo>
                    <a:pt x="11724" y="11916"/>
                    <a:pt x="11695" y="11934"/>
                    <a:pt x="11687" y="11959"/>
                  </a:cubicBezTo>
                  <a:cubicBezTo>
                    <a:pt x="11647" y="12089"/>
                    <a:pt x="11596" y="12210"/>
                    <a:pt x="11546" y="12321"/>
                  </a:cubicBezTo>
                  <a:cubicBezTo>
                    <a:pt x="11536" y="12351"/>
                    <a:pt x="11546" y="12391"/>
                    <a:pt x="11587" y="12402"/>
                  </a:cubicBezTo>
                  <a:lnTo>
                    <a:pt x="11596" y="12411"/>
                  </a:lnTo>
                  <a:cubicBezTo>
                    <a:pt x="11627" y="12411"/>
                    <a:pt x="11657" y="12402"/>
                    <a:pt x="11667" y="12371"/>
                  </a:cubicBezTo>
                  <a:cubicBezTo>
                    <a:pt x="11717" y="12261"/>
                    <a:pt x="11768" y="12130"/>
                    <a:pt x="11808" y="11999"/>
                  </a:cubicBezTo>
                  <a:cubicBezTo>
                    <a:pt x="11818" y="11969"/>
                    <a:pt x="11808" y="11928"/>
                    <a:pt x="11768" y="11919"/>
                  </a:cubicBezTo>
                  <a:cubicBezTo>
                    <a:pt x="11762" y="11917"/>
                    <a:pt x="11756" y="11916"/>
                    <a:pt x="11751" y="11916"/>
                  </a:cubicBezTo>
                  <a:close/>
                  <a:moveTo>
                    <a:pt x="16374" y="12099"/>
                  </a:moveTo>
                  <a:cubicBezTo>
                    <a:pt x="16352" y="12099"/>
                    <a:pt x="16331" y="12110"/>
                    <a:pt x="16318" y="12130"/>
                  </a:cubicBezTo>
                  <a:cubicBezTo>
                    <a:pt x="16298" y="12160"/>
                    <a:pt x="16307" y="12200"/>
                    <a:pt x="16338" y="12221"/>
                  </a:cubicBezTo>
                  <a:cubicBezTo>
                    <a:pt x="16448" y="12291"/>
                    <a:pt x="16549" y="12371"/>
                    <a:pt x="16640" y="12452"/>
                  </a:cubicBezTo>
                  <a:cubicBezTo>
                    <a:pt x="16650" y="12462"/>
                    <a:pt x="16660" y="12462"/>
                    <a:pt x="16680" y="12462"/>
                  </a:cubicBezTo>
                  <a:cubicBezTo>
                    <a:pt x="16686" y="12465"/>
                    <a:pt x="16691" y="12466"/>
                    <a:pt x="16696" y="12466"/>
                  </a:cubicBezTo>
                  <a:cubicBezTo>
                    <a:pt x="16711" y="12466"/>
                    <a:pt x="16726" y="12457"/>
                    <a:pt x="16741" y="12442"/>
                  </a:cubicBezTo>
                  <a:cubicBezTo>
                    <a:pt x="16761" y="12411"/>
                    <a:pt x="16750" y="12371"/>
                    <a:pt x="16730" y="12351"/>
                  </a:cubicBezTo>
                  <a:cubicBezTo>
                    <a:pt x="16629" y="12271"/>
                    <a:pt x="16519" y="12190"/>
                    <a:pt x="16408" y="12109"/>
                  </a:cubicBezTo>
                  <a:cubicBezTo>
                    <a:pt x="16398" y="12102"/>
                    <a:pt x="16386" y="12099"/>
                    <a:pt x="16374" y="12099"/>
                  </a:cubicBezTo>
                  <a:close/>
                  <a:moveTo>
                    <a:pt x="10164" y="12257"/>
                  </a:moveTo>
                  <a:cubicBezTo>
                    <a:pt x="10145" y="12257"/>
                    <a:pt x="10128" y="12264"/>
                    <a:pt x="10117" y="12281"/>
                  </a:cubicBezTo>
                  <a:cubicBezTo>
                    <a:pt x="10006" y="12402"/>
                    <a:pt x="9946" y="12523"/>
                    <a:pt x="9916" y="12643"/>
                  </a:cubicBezTo>
                  <a:cubicBezTo>
                    <a:pt x="9905" y="12673"/>
                    <a:pt x="9925" y="12713"/>
                    <a:pt x="9956" y="12724"/>
                  </a:cubicBezTo>
                  <a:lnTo>
                    <a:pt x="9966" y="12724"/>
                  </a:lnTo>
                  <a:cubicBezTo>
                    <a:pt x="9996" y="12724"/>
                    <a:pt x="10026" y="12704"/>
                    <a:pt x="10037" y="12673"/>
                  </a:cubicBezTo>
                  <a:cubicBezTo>
                    <a:pt x="10066" y="12573"/>
                    <a:pt x="10127" y="12462"/>
                    <a:pt x="10207" y="12362"/>
                  </a:cubicBezTo>
                  <a:cubicBezTo>
                    <a:pt x="10238" y="12331"/>
                    <a:pt x="10227" y="12291"/>
                    <a:pt x="10207" y="12271"/>
                  </a:cubicBezTo>
                  <a:cubicBezTo>
                    <a:pt x="10194" y="12262"/>
                    <a:pt x="10179" y="12257"/>
                    <a:pt x="10164" y="12257"/>
                  </a:cubicBezTo>
                  <a:close/>
                  <a:moveTo>
                    <a:pt x="16973" y="12598"/>
                  </a:moveTo>
                  <a:cubicBezTo>
                    <a:pt x="16957" y="12598"/>
                    <a:pt x="16942" y="12603"/>
                    <a:pt x="16931" y="12613"/>
                  </a:cubicBezTo>
                  <a:cubicBezTo>
                    <a:pt x="16902" y="12643"/>
                    <a:pt x="16902" y="12684"/>
                    <a:pt x="16931" y="12704"/>
                  </a:cubicBezTo>
                  <a:cubicBezTo>
                    <a:pt x="17022" y="12794"/>
                    <a:pt x="17103" y="12895"/>
                    <a:pt x="17193" y="12986"/>
                  </a:cubicBezTo>
                  <a:cubicBezTo>
                    <a:pt x="17204" y="13006"/>
                    <a:pt x="17213" y="13006"/>
                    <a:pt x="17224" y="13015"/>
                  </a:cubicBezTo>
                  <a:cubicBezTo>
                    <a:pt x="17244" y="13015"/>
                    <a:pt x="17264" y="13015"/>
                    <a:pt x="17284" y="12995"/>
                  </a:cubicBezTo>
                  <a:cubicBezTo>
                    <a:pt x="17304" y="12975"/>
                    <a:pt x="17314" y="12935"/>
                    <a:pt x="17284" y="12905"/>
                  </a:cubicBezTo>
                  <a:cubicBezTo>
                    <a:pt x="17204" y="12804"/>
                    <a:pt x="17113" y="12704"/>
                    <a:pt x="17022" y="12613"/>
                  </a:cubicBezTo>
                  <a:cubicBezTo>
                    <a:pt x="17007" y="12603"/>
                    <a:pt x="16989" y="12598"/>
                    <a:pt x="16973" y="12598"/>
                  </a:cubicBezTo>
                  <a:close/>
                  <a:moveTo>
                    <a:pt x="11431" y="12633"/>
                  </a:moveTo>
                  <a:cubicBezTo>
                    <a:pt x="11411" y="12633"/>
                    <a:pt x="11392" y="12644"/>
                    <a:pt x="11385" y="12664"/>
                  </a:cubicBezTo>
                  <a:cubicBezTo>
                    <a:pt x="11315" y="12784"/>
                    <a:pt x="11245" y="12895"/>
                    <a:pt x="11174" y="12986"/>
                  </a:cubicBezTo>
                  <a:cubicBezTo>
                    <a:pt x="11154" y="13015"/>
                    <a:pt x="11164" y="13056"/>
                    <a:pt x="11194" y="13076"/>
                  </a:cubicBezTo>
                  <a:cubicBezTo>
                    <a:pt x="11204" y="13086"/>
                    <a:pt x="11214" y="13086"/>
                    <a:pt x="11214" y="13086"/>
                  </a:cubicBezTo>
                  <a:cubicBezTo>
                    <a:pt x="11222" y="13089"/>
                    <a:pt x="11229" y="13090"/>
                    <a:pt x="11236" y="13090"/>
                  </a:cubicBezTo>
                  <a:cubicBezTo>
                    <a:pt x="11255" y="13090"/>
                    <a:pt x="11270" y="13081"/>
                    <a:pt x="11285" y="13066"/>
                  </a:cubicBezTo>
                  <a:cubicBezTo>
                    <a:pt x="11355" y="12966"/>
                    <a:pt x="11426" y="12854"/>
                    <a:pt x="11496" y="12724"/>
                  </a:cubicBezTo>
                  <a:cubicBezTo>
                    <a:pt x="11516" y="12693"/>
                    <a:pt x="11496" y="12653"/>
                    <a:pt x="11466" y="12643"/>
                  </a:cubicBezTo>
                  <a:cubicBezTo>
                    <a:pt x="11455" y="12636"/>
                    <a:pt x="11443" y="12633"/>
                    <a:pt x="11431" y="12633"/>
                  </a:cubicBezTo>
                  <a:close/>
                  <a:moveTo>
                    <a:pt x="10008" y="12972"/>
                  </a:moveTo>
                  <a:cubicBezTo>
                    <a:pt x="10001" y="12972"/>
                    <a:pt x="9993" y="12973"/>
                    <a:pt x="9986" y="12975"/>
                  </a:cubicBezTo>
                  <a:cubicBezTo>
                    <a:pt x="9956" y="12995"/>
                    <a:pt x="9936" y="13036"/>
                    <a:pt x="9956" y="13066"/>
                  </a:cubicBezTo>
                  <a:cubicBezTo>
                    <a:pt x="9986" y="13147"/>
                    <a:pt x="10037" y="13217"/>
                    <a:pt x="10107" y="13288"/>
                  </a:cubicBezTo>
                  <a:cubicBezTo>
                    <a:pt x="10137" y="13328"/>
                    <a:pt x="10178" y="13368"/>
                    <a:pt x="10207" y="13388"/>
                  </a:cubicBezTo>
                  <a:cubicBezTo>
                    <a:pt x="10218" y="13398"/>
                    <a:pt x="10227" y="13408"/>
                    <a:pt x="10238" y="13408"/>
                  </a:cubicBezTo>
                  <a:cubicBezTo>
                    <a:pt x="10268" y="13408"/>
                    <a:pt x="10288" y="13398"/>
                    <a:pt x="10298" y="13378"/>
                  </a:cubicBezTo>
                  <a:cubicBezTo>
                    <a:pt x="10328" y="13358"/>
                    <a:pt x="10318" y="13317"/>
                    <a:pt x="10288" y="13288"/>
                  </a:cubicBezTo>
                  <a:cubicBezTo>
                    <a:pt x="10258" y="13268"/>
                    <a:pt x="10227" y="13237"/>
                    <a:pt x="10198" y="13207"/>
                  </a:cubicBezTo>
                  <a:cubicBezTo>
                    <a:pt x="10147" y="13136"/>
                    <a:pt x="10097" y="13076"/>
                    <a:pt x="10066" y="13015"/>
                  </a:cubicBezTo>
                  <a:cubicBezTo>
                    <a:pt x="10059" y="12985"/>
                    <a:pt x="10034" y="12972"/>
                    <a:pt x="10008" y="12972"/>
                  </a:cubicBezTo>
                  <a:close/>
                  <a:moveTo>
                    <a:pt x="10966" y="13243"/>
                  </a:moveTo>
                  <a:cubicBezTo>
                    <a:pt x="10951" y="13243"/>
                    <a:pt x="10936" y="13248"/>
                    <a:pt x="10922" y="13257"/>
                  </a:cubicBezTo>
                  <a:cubicBezTo>
                    <a:pt x="10811" y="13338"/>
                    <a:pt x="10711" y="13388"/>
                    <a:pt x="10610" y="13398"/>
                  </a:cubicBezTo>
                  <a:cubicBezTo>
                    <a:pt x="10570" y="13398"/>
                    <a:pt x="10540" y="13429"/>
                    <a:pt x="10550" y="13469"/>
                  </a:cubicBezTo>
                  <a:cubicBezTo>
                    <a:pt x="10550" y="13499"/>
                    <a:pt x="10570" y="13519"/>
                    <a:pt x="10600" y="13529"/>
                  </a:cubicBezTo>
                  <a:lnTo>
                    <a:pt x="10620" y="13529"/>
                  </a:lnTo>
                  <a:cubicBezTo>
                    <a:pt x="10741" y="13519"/>
                    <a:pt x="10872" y="13458"/>
                    <a:pt x="11003" y="13358"/>
                  </a:cubicBezTo>
                  <a:cubicBezTo>
                    <a:pt x="11033" y="13338"/>
                    <a:pt x="11033" y="13297"/>
                    <a:pt x="11013" y="13268"/>
                  </a:cubicBezTo>
                  <a:cubicBezTo>
                    <a:pt x="11001" y="13251"/>
                    <a:pt x="10984" y="13243"/>
                    <a:pt x="10966" y="13243"/>
                  </a:cubicBezTo>
                  <a:close/>
                  <a:moveTo>
                    <a:pt x="17479" y="13193"/>
                  </a:moveTo>
                  <a:cubicBezTo>
                    <a:pt x="17464" y="13193"/>
                    <a:pt x="17449" y="13198"/>
                    <a:pt x="17435" y="13207"/>
                  </a:cubicBezTo>
                  <a:cubicBezTo>
                    <a:pt x="17405" y="13227"/>
                    <a:pt x="17405" y="13268"/>
                    <a:pt x="17425" y="13297"/>
                  </a:cubicBezTo>
                  <a:cubicBezTo>
                    <a:pt x="17495" y="13398"/>
                    <a:pt x="17566" y="13509"/>
                    <a:pt x="17626" y="13619"/>
                  </a:cubicBezTo>
                  <a:cubicBezTo>
                    <a:pt x="17636" y="13640"/>
                    <a:pt x="17656" y="13650"/>
                    <a:pt x="17676" y="13650"/>
                  </a:cubicBezTo>
                  <a:cubicBezTo>
                    <a:pt x="17687" y="13650"/>
                    <a:pt x="17707" y="13650"/>
                    <a:pt x="17717" y="13640"/>
                  </a:cubicBezTo>
                  <a:cubicBezTo>
                    <a:pt x="17747" y="13619"/>
                    <a:pt x="17757" y="13579"/>
                    <a:pt x="17747" y="13549"/>
                  </a:cubicBezTo>
                  <a:cubicBezTo>
                    <a:pt x="17676" y="13438"/>
                    <a:pt x="17606" y="13328"/>
                    <a:pt x="17526" y="13217"/>
                  </a:cubicBezTo>
                  <a:cubicBezTo>
                    <a:pt x="17515" y="13200"/>
                    <a:pt x="17498" y="13193"/>
                    <a:pt x="17479" y="13193"/>
                  </a:cubicBezTo>
                  <a:close/>
                  <a:moveTo>
                    <a:pt x="17862" y="13868"/>
                  </a:moveTo>
                  <a:cubicBezTo>
                    <a:pt x="17853" y="13868"/>
                    <a:pt x="17845" y="13869"/>
                    <a:pt x="17837" y="13871"/>
                  </a:cubicBezTo>
                  <a:cubicBezTo>
                    <a:pt x="17808" y="13892"/>
                    <a:pt x="17797" y="13921"/>
                    <a:pt x="17808" y="13962"/>
                  </a:cubicBezTo>
                  <a:cubicBezTo>
                    <a:pt x="17848" y="14033"/>
                    <a:pt x="17878" y="14113"/>
                    <a:pt x="17918" y="14194"/>
                  </a:cubicBezTo>
                  <a:cubicBezTo>
                    <a:pt x="17928" y="14234"/>
                    <a:pt x="17949" y="14274"/>
                    <a:pt x="17958" y="14314"/>
                  </a:cubicBezTo>
                  <a:cubicBezTo>
                    <a:pt x="17969" y="14335"/>
                    <a:pt x="17989" y="14344"/>
                    <a:pt x="18009" y="14355"/>
                  </a:cubicBezTo>
                  <a:cubicBezTo>
                    <a:pt x="18029" y="14355"/>
                    <a:pt x="18039" y="14355"/>
                    <a:pt x="18049" y="14344"/>
                  </a:cubicBezTo>
                  <a:cubicBezTo>
                    <a:pt x="18079" y="14335"/>
                    <a:pt x="18099" y="14294"/>
                    <a:pt x="18079" y="14264"/>
                  </a:cubicBezTo>
                  <a:cubicBezTo>
                    <a:pt x="18069" y="14223"/>
                    <a:pt x="18049" y="14183"/>
                    <a:pt x="18039" y="14143"/>
                  </a:cubicBezTo>
                  <a:cubicBezTo>
                    <a:pt x="17998" y="14062"/>
                    <a:pt x="17969" y="13982"/>
                    <a:pt x="17928" y="13901"/>
                  </a:cubicBezTo>
                  <a:cubicBezTo>
                    <a:pt x="17913" y="13879"/>
                    <a:pt x="17887" y="13868"/>
                    <a:pt x="17862" y="13868"/>
                  </a:cubicBezTo>
                  <a:close/>
                  <a:moveTo>
                    <a:pt x="18151" y="14593"/>
                  </a:moveTo>
                  <a:cubicBezTo>
                    <a:pt x="18144" y="14593"/>
                    <a:pt x="18137" y="14594"/>
                    <a:pt x="18130" y="14596"/>
                  </a:cubicBezTo>
                  <a:cubicBezTo>
                    <a:pt x="18099" y="14606"/>
                    <a:pt x="18079" y="14636"/>
                    <a:pt x="18089" y="14677"/>
                  </a:cubicBezTo>
                  <a:cubicBezTo>
                    <a:pt x="18130" y="14798"/>
                    <a:pt x="18170" y="14918"/>
                    <a:pt x="18200" y="15049"/>
                  </a:cubicBezTo>
                  <a:cubicBezTo>
                    <a:pt x="18200" y="15069"/>
                    <a:pt x="18220" y="15089"/>
                    <a:pt x="18250" y="15100"/>
                  </a:cubicBezTo>
                  <a:cubicBezTo>
                    <a:pt x="18260" y="15100"/>
                    <a:pt x="18271" y="15100"/>
                    <a:pt x="18271" y="15089"/>
                  </a:cubicBezTo>
                  <a:cubicBezTo>
                    <a:pt x="18311" y="15089"/>
                    <a:pt x="18331" y="15049"/>
                    <a:pt x="18321" y="15019"/>
                  </a:cubicBezTo>
                  <a:cubicBezTo>
                    <a:pt x="18291" y="14888"/>
                    <a:pt x="18260" y="14757"/>
                    <a:pt x="18220" y="14636"/>
                  </a:cubicBezTo>
                  <a:cubicBezTo>
                    <a:pt x="18212" y="14611"/>
                    <a:pt x="18184" y="14593"/>
                    <a:pt x="18151" y="14593"/>
                  </a:cubicBezTo>
                  <a:close/>
                  <a:moveTo>
                    <a:pt x="18343" y="15349"/>
                  </a:moveTo>
                  <a:cubicBezTo>
                    <a:pt x="18339" y="15349"/>
                    <a:pt x="18335" y="15350"/>
                    <a:pt x="18331" y="15351"/>
                  </a:cubicBezTo>
                  <a:cubicBezTo>
                    <a:pt x="18291" y="15351"/>
                    <a:pt x="18271" y="15391"/>
                    <a:pt x="18271" y="15422"/>
                  </a:cubicBezTo>
                  <a:cubicBezTo>
                    <a:pt x="18291" y="15552"/>
                    <a:pt x="18311" y="15683"/>
                    <a:pt x="18321" y="15804"/>
                  </a:cubicBezTo>
                  <a:cubicBezTo>
                    <a:pt x="18321" y="15834"/>
                    <a:pt x="18341" y="15854"/>
                    <a:pt x="18371" y="15865"/>
                  </a:cubicBezTo>
                  <a:lnTo>
                    <a:pt x="18391" y="15865"/>
                  </a:lnTo>
                  <a:cubicBezTo>
                    <a:pt x="18421" y="15865"/>
                    <a:pt x="18452" y="15834"/>
                    <a:pt x="18452" y="15794"/>
                  </a:cubicBezTo>
                  <a:cubicBezTo>
                    <a:pt x="18441" y="15663"/>
                    <a:pt x="18421" y="15532"/>
                    <a:pt x="18401" y="15402"/>
                  </a:cubicBezTo>
                  <a:cubicBezTo>
                    <a:pt x="18393" y="15375"/>
                    <a:pt x="18368" y="15349"/>
                    <a:pt x="18343" y="15349"/>
                  </a:cubicBezTo>
                  <a:close/>
                  <a:moveTo>
                    <a:pt x="18401" y="16126"/>
                  </a:moveTo>
                  <a:cubicBezTo>
                    <a:pt x="18361" y="16126"/>
                    <a:pt x="18331" y="16156"/>
                    <a:pt x="18331" y="16187"/>
                  </a:cubicBezTo>
                  <a:cubicBezTo>
                    <a:pt x="18331" y="16317"/>
                    <a:pt x="18331" y="16448"/>
                    <a:pt x="18311" y="16569"/>
                  </a:cubicBezTo>
                  <a:cubicBezTo>
                    <a:pt x="18311" y="16609"/>
                    <a:pt x="18341" y="16639"/>
                    <a:pt x="18371" y="16639"/>
                  </a:cubicBezTo>
                  <a:cubicBezTo>
                    <a:pt x="18377" y="16641"/>
                    <a:pt x="18382" y="16641"/>
                    <a:pt x="18387" y="16641"/>
                  </a:cubicBezTo>
                  <a:cubicBezTo>
                    <a:pt x="18419" y="16641"/>
                    <a:pt x="18441" y="16615"/>
                    <a:pt x="18441" y="16589"/>
                  </a:cubicBezTo>
                  <a:cubicBezTo>
                    <a:pt x="18452" y="16458"/>
                    <a:pt x="18461" y="16317"/>
                    <a:pt x="18461" y="16187"/>
                  </a:cubicBezTo>
                  <a:cubicBezTo>
                    <a:pt x="18461" y="16156"/>
                    <a:pt x="18432" y="16126"/>
                    <a:pt x="18401" y="16126"/>
                  </a:cubicBezTo>
                  <a:close/>
                  <a:moveTo>
                    <a:pt x="18325" y="16899"/>
                  </a:moveTo>
                  <a:cubicBezTo>
                    <a:pt x="18293" y="16899"/>
                    <a:pt x="18269" y="16925"/>
                    <a:pt x="18260" y="16952"/>
                  </a:cubicBezTo>
                  <a:cubicBezTo>
                    <a:pt x="18240" y="17082"/>
                    <a:pt x="18210" y="17203"/>
                    <a:pt x="18180" y="17324"/>
                  </a:cubicBezTo>
                  <a:cubicBezTo>
                    <a:pt x="18170" y="17364"/>
                    <a:pt x="18190" y="17395"/>
                    <a:pt x="18220" y="17404"/>
                  </a:cubicBezTo>
                  <a:lnTo>
                    <a:pt x="18230" y="17404"/>
                  </a:lnTo>
                  <a:cubicBezTo>
                    <a:pt x="18236" y="17406"/>
                    <a:pt x="18241" y="17407"/>
                    <a:pt x="18247" y="17407"/>
                  </a:cubicBezTo>
                  <a:cubicBezTo>
                    <a:pt x="18271" y="17407"/>
                    <a:pt x="18293" y="17389"/>
                    <a:pt x="18300" y="17364"/>
                  </a:cubicBezTo>
                  <a:cubicBezTo>
                    <a:pt x="18341" y="17234"/>
                    <a:pt x="18371" y="17102"/>
                    <a:pt x="18391" y="16972"/>
                  </a:cubicBezTo>
                  <a:cubicBezTo>
                    <a:pt x="18401" y="16941"/>
                    <a:pt x="18371" y="16911"/>
                    <a:pt x="18341" y="16901"/>
                  </a:cubicBezTo>
                  <a:cubicBezTo>
                    <a:pt x="18335" y="16900"/>
                    <a:pt x="18330" y="16899"/>
                    <a:pt x="18325" y="16899"/>
                  </a:cubicBezTo>
                  <a:close/>
                  <a:moveTo>
                    <a:pt x="18117" y="17653"/>
                  </a:moveTo>
                  <a:cubicBezTo>
                    <a:pt x="18092" y="17653"/>
                    <a:pt x="18067" y="17666"/>
                    <a:pt x="18059" y="17697"/>
                  </a:cubicBezTo>
                  <a:cubicBezTo>
                    <a:pt x="18009" y="17807"/>
                    <a:pt x="17958" y="17928"/>
                    <a:pt x="17908" y="18049"/>
                  </a:cubicBezTo>
                  <a:cubicBezTo>
                    <a:pt x="17888" y="18079"/>
                    <a:pt x="17908" y="18119"/>
                    <a:pt x="17938" y="18129"/>
                  </a:cubicBezTo>
                  <a:cubicBezTo>
                    <a:pt x="17949" y="18140"/>
                    <a:pt x="17949" y="18140"/>
                    <a:pt x="17958" y="18140"/>
                  </a:cubicBezTo>
                  <a:cubicBezTo>
                    <a:pt x="17978" y="18140"/>
                    <a:pt x="18009" y="18129"/>
                    <a:pt x="18029" y="18099"/>
                  </a:cubicBezTo>
                  <a:lnTo>
                    <a:pt x="18180" y="17737"/>
                  </a:lnTo>
                  <a:cubicBezTo>
                    <a:pt x="18190" y="17706"/>
                    <a:pt x="18180" y="17666"/>
                    <a:pt x="18139" y="17656"/>
                  </a:cubicBezTo>
                  <a:cubicBezTo>
                    <a:pt x="18132" y="17654"/>
                    <a:pt x="18125" y="17653"/>
                    <a:pt x="18117" y="17653"/>
                  </a:cubicBezTo>
                  <a:close/>
                  <a:moveTo>
                    <a:pt x="15724" y="18321"/>
                  </a:moveTo>
                  <a:cubicBezTo>
                    <a:pt x="15694" y="18321"/>
                    <a:pt x="15663" y="18350"/>
                    <a:pt x="15663" y="18391"/>
                  </a:cubicBezTo>
                  <a:cubicBezTo>
                    <a:pt x="15663" y="18421"/>
                    <a:pt x="15683" y="18451"/>
                    <a:pt x="15714" y="18451"/>
                  </a:cubicBezTo>
                  <a:lnTo>
                    <a:pt x="15734" y="18451"/>
                  </a:lnTo>
                  <a:cubicBezTo>
                    <a:pt x="15855" y="18451"/>
                    <a:pt x="15985" y="18451"/>
                    <a:pt x="16116" y="18462"/>
                  </a:cubicBezTo>
                  <a:cubicBezTo>
                    <a:pt x="16157" y="18462"/>
                    <a:pt x="16187" y="18431"/>
                    <a:pt x="16187" y="18391"/>
                  </a:cubicBezTo>
                  <a:cubicBezTo>
                    <a:pt x="16187" y="18361"/>
                    <a:pt x="16157" y="18330"/>
                    <a:pt x="16116" y="18330"/>
                  </a:cubicBezTo>
                  <a:cubicBezTo>
                    <a:pt x="15985" y="18321"/>
                    <a:pt x="15855" y="18321"/>
                    <a:pt x="15724" y="18321"/>
                  </a:cubicBezTo>
                  <a:close/>
                  <a:moveTo>
                    <a:pt x="15331" y="18341"/>
                  </a:moveTo>
                  <a:cubicBezTo>
                    <a:pt x="15200" y="18350"/>
                    <a:pt x="15070" y="18371"/>
                    <a:pt x="14938" y="18381"/>
                  </a:cubicBezTo>
                  <a:cubicBezTo>
                    <a:pt x="14909" y="18391"/>
                    <a:pt x="14878" y="18421"/>
                    <a:pt x="14888" y="18462"/>
                  </a:cubicBezTo>
                  <a:cubicBezTo>
                    <a:pt x="14888" y="18491"/>
                    <a:pt x="14918" y="18512"/>
                    <a:pt x="14938" y="18512"/>
                  </a:cubicBezTo>
                  <a:lnTo>
                    <a:pt x="14958" y="18512"/>
                  </a:lnTo>
                  <a:cubicBezTo>
                    <a:pt x="15090" y="18491"/>
                    <a:pt x="15211" y="18482"/>
                    <a:pt x="15341" y="18471"/>
                  </a:cubicBezTo>
                  <a:cubicBezTo>
                    <a:pt x="15381" y="18471"/>
                    <a:pt x="15401" y="18441"/>
                    <a:pt x="15401" y="18401"/>
                  </a:cubicBezTo>
                  <a:cubicBezTo>
                    <a:pt x="15401" y="18371"/>
                    <a:pt x="15372" y="18341"/>
                    <a:pt x="15331" y="18341"/>
                  </a:cubicBezTo>
                  <a:close/>
                  <a:moveTo>
                    <a:pt x="16509" y="18350"/>
                  </a:moveTo>
                  <a:cubicBezTo>
                    <a:pt x="16479" y="18350"/>
                    <a:pt x="16448" y="18381"/>
                    <a:pt x="16439" y="18411"/>
                  </a:cubicBezTo>
                  <a:cubicBezTo>
                    <a:pt x="16439" y="18451"/>
                    <a:pt x="16468" y="18482"/>
                    <a:pt x="16499" y="18482"/>
                  </a:cubicBezTo>
                  <a:cubicBezTo>
                    <a:pt x="16629" y="18491"/>
                    <a:pt x="16761" y="18512"/>
                    <a:pt x="16882" y="18532"/>
                  </a:cubicBezTo>
                  <a:cubicBezTo>
                    <a:pt x="16922" y="18532"/>
                    <a:pt x="16952" y="18512"/>
                    <a:pt x="16962" y="18471"/>
                  </a:cubicBezTo>
                  <a:cubicBezTo>
                    <a:pt x="16962" y="18441"/>
                    <a:pt x="16942" y="18411"/>
                    <a:pt x="16902" y="18401"/>
                  </a:cubicBezTo>
                  <a:cubicBezTo>
                    <a:pt x="16770" y="18381"/>
                    <a:pt x="16640" y="18361"/>
                    <a:pt x="16509" y="18350"/>
                  </a:cubicBezTo>
                  <a:close/>
                  <a:moveTo>
                    <a:pt x="14573" y="18459"/>
                  </a:moveTo>
                  <a:cubicBezTo>
                    <a:pt x="14567" y="18459"/>
                    <a:pt x="14561" y="18460"/>
                    <a:pt x="14556" y="18462"/>
                  </a:cubicBezTo>
                  <a:cubicBezTo>
                    <a:pt x="14425" y="18491"/>
                    <a:pt x="14294" y="18522"/>
                    <a:pt x="14173" y="18562"/>
                  </a:cubicBezTo>
                  <a:cubicBezTo>
                    <a:pt x="14133" y="18572"/>
                    <a:pt x="14123" y="18612"/>
                    <a:pt x="14133" y="18643"/>
                  </a:cubicBezTo>
                  <a:cubicBezTo>
                    <a:pt x="14144" y="18673"/>
                    <a:pt x="14164" y="18683"/>
                    <a:pt x="14184" y="18693"/>
                  </a:cubicBezTo>
                  <a:cubicBezTo>
                    <a:pt x="14193" y="18693"/>
                    <a:pt x="14204" y="18693"/>
                    <a:pt x="14214" y="18683"/>
                  </a:cubicBezTo>
                  <a:cubicBezTo>
                    <a:pt x="14325" y="18652"/>
                    <a:pt x="14455" y="18612"/>
                    <a:pt x="14586" y="18582"/>
                  </a:cubicBezTo>
                  <a:cubicBezTo>
                    <a:pt x="14616" y="18572"/>
                    <a:pt x="14636" y="18542"/>
                    <a:pt x="14627" y="18512"/>
                  </a:cubicBezTo>
                  <a:cubicBezTo>
                    <a:pt x="14627" y="18478"/>
                    <a:pt x="14599" y="18459"/>
                    <a:pt x="14573" y="18459"/>
                  </a:cubicBezTo>
                  <a:close/>
                  <a:moveTo>
                    <a:pt x="17783" y="18350"/>
                  </a:moveTo>
                  <a:cubicBezTo>
                    <a:pt x="17761" y="18350"/>
                    <a:pt x="17740" y="18361"/>
                    <a:pt x="17727" y="18381"/>
                  </a:cubicBezTo>
                  <a:cubicBezTo>
                    <a:pt x="17696" y="18431"/>
                    <a:pt x="17667" y="18491"/>
                    <a:pt x="17636" y="18542"/>
                  </a:cubicBezTo>
                  <a:cubicBezTo>
                    <a:pt x="17515" y="18512"/>
                    <a:pt x="17405" y="18482"/>
                    <a:pt x="17294" y="18462"/>
                  </a:cubicBezTo>
                  <a:cubicBezTo>
                    <a:pt x="17288" y="18460"/>
                    <a:pt x="17283" y="18460"/>
                    <a:pt x="17278" y="18460"/>
                  </a:cubicBezTo>
                  <a:cubicBezTo>
                    <a:pt x="17246" y="18460"/>
                    <a:pt x="17222" y="18486"/>
                    <a:pt x="17213" y="18512"/>
                  </a:cubicBezTo>
                  <a:cubicBezTo>
                    <a:pt x="17213" y="18552"/>
                    <a:pt x="17233" y="18582"/>
                    <a:pt x="17264" y="18592"/>
                  </a:cubicBezTo>
                  <a:cubicBezTo>
                    <a:pt x="17365" y="18612"/>
                    <a:pt x="17455" y="18632"/>
                    <a:pt x="17556" y="18652"/>
                  </a:cubicBezTo>
                  <a:cubicBezTo>
                    <a:pt x="17546" y="18673"/>
                    <a:pt x="17526" y="18693"/>
                    <a:pt x="17515" y="18703"/>
                  </a:cubicBezTo>
                  <a:cubicBezTo>
                    <a:pt x="17495" y="18733"/>
                    <a:pt x="17506" y="18773"/>
                    <a:pt x="17535" y="18793"/>
                  </a:cubicBezTo>
                  <a:cubicBezTo>
                    <a:pt x="17546" y="18804"/>
                    <a:pt x="17556" y="18804"/>
                    <a:pt x="17556" y="18814"/>
                  </a:cubicBezTo>
                  <a:cubicBezTo>
                    <a:pt x="17586" y="18814"/>
                    <a:pt x="17606" y="18804"/>
                    <a:pt x="17626" y="18784"/>
                  </a:cubicBezTo>
                  <a:lnTo>
                    <a:pt x="17837" y="18451"/>
                  </a:lnTo>
                  <a:cubicBezTo>
                    <a:pt x="17858" y="18421"/>
                    <a:pt x="17848" y="18381"/>
                    <a:pt x="17817" y="18361"/>
                  </a:cubicBezTo>
                  <a:cubicBezTo>
                    <a:pt x="17807" y="18354"/>
                    <a:pt x="17795" y="18350"/>
                    <a:pt x="17783" y="18350"/>
                  </a:cubicBezTo>
                  <a:close/>
                  <a:moveTo>
                    <a:pt x="18039" y="18650"/>
                  </a:moveTo>
                  <a:cubicBezTo>
                    <a:pt x="18009" y="18650"/>
                    <a:pt x="17987" y="18668"/>
                    <a:pt x="17978" y="18693"/>
                  </a:cubicBezTo>
                  <a:cubicBezTo>
                    <a:pt x="17969" y="18723"/>
                    <a:pt x="17989" y="18764"/>
                    <a:pt x="18019" y="18773"/>
                  </a:cubicBezTo>
                  <a:cubicBezTo>
                    <a:pt x="18139" y="18814"/>
                    <a:pt x="18271" y="18844"/>
                    <a:pt x="18391" y="18884"/>
                  </a:cubicBezTo>
                  <a:cubicBezTo>
                    <a:pt x="18391" y="18894"/>
                    <a:pt x="18391" y="18894"/>
                    <a:pt x="18401" y="18894"/>
                  </a:cubicBezTo>
                  <a:cubicBezTo>
                    <a:pt x="18432" y="18894"/>
                    <a:pt x="18461" y="18874"/>
                    <a:pt x="18472" y="18844"/>
                  </a:cubicBezTo>
                  <a:cubicBezTo>
                    <a:pt x="18482" y="18814"/>
                    <a:pt x="18461" y="18773"/>
                    <a:pt x="18432" y="18764"/>
                  </a:cubicBezTo>
                  <a:cubicBezTo>
                    <a:pt x="18311" y="18723"/>
                    <a:pt x="18180" y="18683"/>
                    <a:pt x="18059" y="18652"/>
                  </a:cubicBezTo>
                  <a:cubicBezTo>
                    <a:pt x="18052" y="18651"/>
                    <a:pt x="18045" y="18650"/>
                    <a:pt x="18039" y="18650"/>
                  </a:cubicBezTo>
                  <a:close/>
                  <a:moveTo>
                    <a:pt x="13828" y="18705"/>
                  </a:moveTo>
                  <a:cubicBezTo>
                    <a:pt x="13819" y="18705"/>
                    <a:pt x="13810" y="18707"/>
                    <a:pt x="13801" y="18713"/>
                  </a:cubicBezTo>
                  <a:cubicBezTo>
                    <a:pt x="13670" y="18773"/>
                    <a:pt x="13560" y="18834"/>
                    <a:pt x="13459" y="18905"/>
                  </a:cubicBezTo>
                  <a:cubicBezTo>
                    <a:pt x="13428" y="18934"/>
                    <a:pt x="13419" y="18975"/>
                    <a:pt x="13439" y="18995"/>
                  </a:cubicBezTo>
                  <a:cubicBezTo>
                    <a:pt x="13449" y="19015"/>
                    <a:pt x="13469" y="19025"/>
                    <a:pt x="13479" y="19025"/>
                  </a:cubicBezTo>
                  <a:cubicBezTo>
                    <a:pt x="13499" y="19025"/>
                    <a:pt x="13519" y="19025"/>
                    <a:pt x="13529" y="19015"/>
                  </a:cubicBezTo>
                  <a:cubicBezTo>
                    <a:pt x="13630" y="18945"/>
                    <a:pt x="13730" y="18884"/>
                    <a:pt x="13862" y="18824"/>
                  </a:cubicBezTo>
                  <a:cubicBezTo>
                    <a:pt x="13891" y="18814"/>
                    <a:pt x="13902" y="18773"/>
                    <a:pt x="13891" y="18743"/>
                  </a:cubicBezTo>
                  <a:cubicBezTo>
                    <a:pt x="13877" y="18721"/>
                    <a:pt x="13852" y="18705"/>
                    <a:pt x="13828" y="18705"/>
                  </a:cubicBezTo>
                  <a:close/>
                  <a:moveTo>
                    <a:pt x="18772" y="18896"/>
                  </a:moveTo>
                  <a:cubicBezTo>
                    <a:pt x="18748" y="18896"/>
                    <a:pt x="18728" y="18913"/>
                    <a:pt x="18714" y="18934"/>
                  </a:cubicBezTo>
                  <a:cubicBezTo>
                    <a:pt x="18703" y="18975"/>
                    <a:pt x="18723" y="19005"/>
                    <a:pt x="18754" y="19025"/>
                  </a:cubicBezTo>
                  <a:cubicBezTo>
                    <a:pt x="18875" y="19066"/>
                    <a:pt x="18995" y="19116"/>
                    <a:pt x="19106" y="19166"/>
                  </a:cubicBezTo>
                  <a:cubicBezTo>
                    <a:pt x="19116" y="19166"/>
                    <a:pt x="19126" y="19176"/>
                    <a:pt x="19126" y="19176"/>
                  </a:cubicBezTo>
                  <a:cubicBezTo>
                    <a:pt x="19156" y="19176"/>
                    <a:pt x="19186" y="19166"/>
                    <a:pt x="19197" y="19136"/>
                  </a:cubicBezTo>
                  <a:cubicBezTo>
                    <a:pt x="19206" y="19106"/>
                    <a:pt x="19197" y="19066"/>
                    <a:pt x="19166" y="19045"/>
                  </a:cubicBezTo>
                  <a:cubicBezTo>
                    <a:pt x="19045" y="18995"/>
                    <a:pt x="18925" y="18945"/>
                    <a:pt x="18804" y="18905"/>
                  </a:cubicBezTo>
                  <a:cubicBezTo>
                    <a:pt x="18792" y="18899"/>
                    <a:pt x="18782" y="18896"/>
                    <a:pt x="18772" y="18896"/>
                  </a:cubicBezTo>
                  <a:close/>
                  <a:moveTo>
                    <a:pt x="17330" y="18991"/>
                  </a:moveTo>
                  <a:cubicBezTo>
                    <a:pt x="17312" y="18991"/>
                    <a:pt x="17295" y="18998"/>
                    <a:pt x="17284" y="19015"/>
                  </a:cubicBezTo>
                  <a:cubicBezTo>
                    <a:pt x="17204" y="19116"/>
                    <a:pt x="17113" y="19207"/>
                    <a:pt x="17022" y="19297"/>
                  </a:cubicBezTo>
                  <a:cubicBezTo>
                    <a:pt x="17002" y="19327"/>
                    <a:pt x="17002" y="19368"/>
                    <a:pt x="17022" y="19388"/>
                  </a:cubicBezTo>
                  <a:cubicBezTo>
                    <a:pt x="17032" y="19397"/>
                    <a:pt x="17052" y="19408"/>
                    <a:pt x="17063" y="19408"/>
                  </a:cubicBezTo>
                  <a:cubicBezTo>
                    <a:pt x="17083" y="19408"/>
                    <a:pt x="17103" y="19408"/>
                    <a:pt x="17123" y="19388"/>
                  </a:cubicBezTo>
                  <a:cubicBezTo>
                    <a:pt x="17213" y="19297"/>
                    <a:pt x="17294" y="19196"/>
                    <a:pt x="17385" y="19095"/>
                  </a:cubicBezTo>
                  <a:cubicBezTo>
                    <a:pt x="17405" y="19066"/>
                    <a:pt x="17405" y="19025"/>
                    <a:pt x="17374" y="19005"/>
                  </a:cubicBezTo>
                  <a:cubicBezTo>
                    <a:pt x="17361" y="18996"/>
                    <a:pt x="17345" y="18991"/>
                    <a:pt x="17330" y="18991"/>
                  </a:cubicBezTo>
                  <a:close/>
                  <a:moveTo>
                    <a:pt x="19492" y="19208"/>
                  </a:moveTo>
                  <a:cubicBezTo>
                    <a:pt x="19467" y="19208"/>
                    <a:pt x="19442" y="19225"/>
                    <a:pt x="19428" y="19247"/>
                  </a:cubicBezTo>
                  <a:cubicBezTo>
                    <a:pt x="19418" y="19277"/>
                    <a:pt x="19428" y="19317"/>
                    <a:pt x="19458" y="19327"/>
                  </a:cubicBezTo>
                  <a:cubicBezTo>
                    <a:pt x="19579" y="19388"/>
                    <a:pt x="19690" y="19448"/>
                    <a:pt x="19810" y="19508"/>
                  </a:cubicBezTo>
                  <a:cubicBezTo>
                    <a:pt x="19810" y="19508"/>
                    <a:pt x="19821" y="19518"/>
                    <a:pt x="19830" y="19518"/>
                  </a:cubicBezTo>
                  <a:cubicBezTo>
                    <a:pt x="19851" y="19518"/>
                    <a:pt x="19881" y="19508"/>
                    <a:pt x="19891" y="19478"/>
                  </a:cubicBezTo>
                  <a:cubicBezTo>
                    <a:pt x="19911" y="19448"/>
                    <a:pt x="19901" y="19408"/>
                    <a:pt x="19871" y="19397"/>
                  </a:cubicBezTo>
                  <a:cubicBezTo>
                    <a:pt x="19750" y="19327"/>
                    <a:pt x="19640" y="19267"/>
                    <a:pt x="19519" y="19216"/>
                  </a:cubicBezTo>
                  <a:cubicBezTo>
                    <a:pt x="19510" y="19211"/>
                    <a:pt x="19501" y="19208"/>
                    <a:pt x="19492" y="19208"/>
                  </a:cubicBezTo>
                  <a:close/>
                  <a:moveTo>
                    <a:pt x="13204" y="19162"/>
                  </a:moveTo>
                  <a:cubicBezTo>
                    <a:pt x="13185" y="19162"/>
                    <a:pt x="13168" y="19169"/>
                    <a:pt x="13157" y="19186"/>
                  </a:cubicBezTo>
                  <a:cubicBezTo>
                    <a:pt x="13056" y="19307"/>
                    <a:pt x="12996" y="19428"/>
                    <a:pt x="12976" y="19558"/>
                  </a:cubicBezTo>
                  <a:cubicBezTo>
                    <a:pt x="12965" y="19589"/>
                    <a:pt x="12986" y="19629"/>
                    <a:pt x="13026" y="19629"/>
                  </a:cubicBezTo>
                  <a:cubicBezTo>
                    <a:pt x="13031" y="19631"/>
                    <a:pt x="13036" y="19632"/>
                    <a:pt x="13041" y="19632"/>
                  </a:cubicBezTo>
                  <a:cubicBezTo>
                    <a:pt x="13066" y="19632"/>
                    <a:pt x="13088" y="19612"/>
                    <a:pt x="13097" y="19579"/>
                  </a:cubicBezTo>
                  <a:cubicBezTo>
                    <a:pt x="13117" y="19478"/>
                    <a:pt x="13177" y="19368"/>
                    <a:pt x="13258" y="19267"/>
                  </a:cubicBezTo>
                  <a:cubicBezTo>
                    <a:pt x="13278" y="19236"/>
                    <a:pt x="13278" y="19196"/>
                    <a:pt x="13247" y="19176"/>
                  </a:cubicBezTo>
                  <a:cubicBezTo>
                    <a:pt x="13234" y="19167"/>
                    <a:pt x="13218" y="19162"/>
                    <a:pt x="13204" y="19162"/>
                  </a:cubicBezTo>
                  <a:close/>
                  <a:moveTo>
                    <a:pt x="20178" y="19578"/>
                  </a:moveTo>
                  <a:cubicBezTo>
                    <a:pt x="20157" y="19578"/>
                    <a:pt x="20136" y="19589"/>
                    <a:pt x="20123" y="19609"/>
                  </a:cubicBezTo>
                  <a:cubicBezTo>
                    <a:pt x="20103" y="19639"/>
                    <a:pt x="20112" y="19679"/>
                    <a:pt x="20143" y="19699"/>
                  </a:cubicBezTo>
                  <a:cubicBezTo>
                    <a:pt x="20253" y="19760"/>
                    <a:pt x="20364" y="19831"/>
                    <a:pt x="20475" y="19901"/>
                  </a:cubicBezTo>
                  <a:cubicBezTo>
                    <a:pt x="20485" y="19911"/>
                    <a:pt x="20485" y="19911"/>
                    <a:pt x="20495" y="19911"/>
                  </a:cubicBezTo>
                  <a:cubicBezTo>
                    <a:pt x="20502" y="19914"/>
                    <a:pt x="20509" y="19915"/>
                    <a:pt x="20516" y="19915"/>
                  </a:cubicBezTo>
                  <a:cubicBezTo>
                    <a:pt x="20535" y="19915"/>
                    <a:pt x="20551" y="19904"/>
                    <a:pt x="20566" y="19881"/>
                  </a:cubicBezTo>
                  <a:cubicBezTo>
                    <a:pt x="20586" y="19851"/>
                    <a:pt x="20575" y="19810"/>
                    <a:pt x="20546" y="19790"/>
                  </a:cubicBezTo>
                  <a:cubicBezTo>
                    <a:pt x="20434" y="19719"/>
                    <a:pt x="20324" y="19649"/>
                    <a:pt x="20213" y="19589"/>
                  </a:cubicBezTo>
                  <a:cubicBezTo>
                    <a:pt x="20202" y="19582"/>
                    <a:pt x="20190" y="19578"/>
                    <a:pt x="20178" y="19578"/>
                  </a:cubicBezTo>
                  <a:close/>
                  <a:moveTo>
                    <a:pt x="16787" y="19544"/>
                  </a:moveTo>
                  <a:cubicBezTo>
                    <a:pt x="16772" y="19544"/>
                    <a:pt x="16759" y="19549"/>
                    <a:pt x="16750" y="19558"/>
                  </a:cubicBezTo>
                  <a:cubicBezTo>
                    <a:pt x="16650" y="19649"/>
                    <a:pt x="16549" y="19730"/>
                    <a:pt x="16448" y="19800"/>
                  </a:cubicBezTo>
                  <a:cubicBezTo>
                    <a:pt x="16418" y="19831"/>
                    <a:pt x="16408" y="19871"/>
                    <a:pt x="16439" y="19901"/>
                  </a:cubicBezTo>
                  <a:cubicBezTo>
                    <a:pt x="16448" y="19911"/>
                    <a:pt x="16459" y="19921"/>
                    <a:pt x="16479" y="19921"/>
                  </a:cubicBezTo>
                  <a:cubicBezTo>
                    <a:pt x="16489" y="19921"/>
                    <a:pt x="16509" y="19921"/>
                    <a:pt x="16529" y="19911"/>
                  </a:cubicBezTo>
                  <a:cubicBezTo>
                    <a:pt x="16629" y="19831"/>
                    <a:pt x="16730" y="19750"/>
                    <a:pt x="16831" y="19659"/>
                  </a:cubicBezTo>
                  <a:cubicBezTo>
                    <a:pt x="16861" y="19639"/>
                    <a:pt x="16861" y="19599"/>
                    <a:pt x="16841" y="19569"/>
                  </a:cubicBezTo>
                  <a:cubicBezTo>
                    <a:pt x="16824" y="19552"/>
                    <a:pt x="16805" y="19544"/>
                    <a:pt x="16787" y="19544"/>
                  </a:cubicBezTo>
                  <a:close/>
                  <a:moveTo>
                    <a:pt x="16161" y="20011"/>
                  </a:moveTo>
                  <a:cubicBezTo>
                    <a:pt x="16149" y="20011"/>
                    <a:pt x="16137" y="20014"/>
                    <a:pt x="16126" y="20021"/>
                  </a:cubicBezTo>
                  <a:cubicBezTo>
                    <a:pt x="16025" y="20092"/>
                    <a:pt x="15905" y="20153"/>
                    <a:pt x="15794" y="20213"/>
                  </a:cubicBezTo>
                  <a:cubicBezTo>
                    <a:pt x="15764" y="20233"/>
                    <a:pt x="15754" y="20274"/>
                    <a:pt x="15764" y="20303"/>
                  </a:cubicBezTo>
                  <a:cubicBezTo>
                    <a:pt x="15774" y="20323"/>
                    <a:pt x="15794" y="20334"/>
                    <a:pt x="15815" y="20334"/>
                  </a:cubicBezTo>
                  <a:lnTo>
                    <a:pt x="15855" y="20334"/>
                  </a:lnTo>
                  <a:cubicBezTo>
                    <a:pt x="15976" y="20274"/>
                    <a:pt x="16086" y="20203"/>
                    <a:pt x="16197" y="20133"/>
                  </a:cubicBezTo>
                  <a:cubicBezTo>
                    <a:pt x="16227" y="20112"/>
                    <a:pt x="16237" y="20072"/>
                    <a:pt x="16217" y="20042"/>
                  </a:cubicBezTo>
                  <a:cubicBezTo>
                    <a:pt x="16204" y="20022"/>
                    <a:pt x="16183" y="20011"/>
                    <a:pt x="16161" y="20011"/>
                  </a:cubicBezTo>
                  <a:close/>
                  <a:moveTo>
                    <a:pt x="13063" y="19888"/>
                  </a:moveTo>
                  <a:cubicBezTo>
                    <a:pt x="13057" y="19888"/>
                    <a:pt x="13052" y="19889"/>
                    <a:pt x="13046" y="19891"/>
                  </a:cubicBezTo>
                  <a:cubicBezTo>
                    <a:pt x="13006" y="19901"/>
                    <a:pt x="12996" y="19941"/>
                    <a:pt x="13006" y="19972"/>
                  </a:cubicBezTo>
                  <a:cubicBezTo>
                    <a:pt x="13026" y="20042"/>
                    <a:pt x="13066" y="20102"/>
                    <a:pt x="13106" y="20173"/>
                  </a:cubicBezTo>
                  <a:cubicBezTo>
                    <a:pt x="13137" y="20223"/>
                    <a:pt x="13177" y="20274"/>
                    <a:pt x="13227" y="20323"/>
                  </a:cubicBezTo>
                  <a:cubicBezTo>
                    <a:pt x="13238" y="20334"/>
                    <a:pt x="13247" y="20344"/>
                    <a:pt x="13258" y="20344"/>
                  </a:cubicBezTo>
                  <a:cubicBezTo>
                    <a:pt x="13278" y="20344"/>
                    <a:pt x="13298" y="20344"/>
                    <a:pt x="13318" y="20334"/>
                  </a:cubicBezTo>
                  <a:cubicBezTo>
                    <a:pt x="13348" y="20303"/>
                    <a:pt x="13348" y="20263"/>
                    <a:pt x="13318" y="20233"/>
                  </a:cubicBezTo>
                  <a:cubicBezTo>
                    <a:pt x="13278" y="20193"/>
                    <a:pt x="13247" y="20153"/>
                    <a:pt x="13217" y="20102"/>
                  </a:cubicBezTo>
                  <a:cubicBezTo>
                    <a:pt x="13177" y="20042"/>
                    <a:pt x="13147" y="19992"/>
                    <a:pt x="13126" y="19931"/>
                  </a:cubicBezTo>
                  <a:cubicBezTo>
                    <a:pt x="13119" y="19906"/>
                    <a:pt x="13090" y="19888"/>
                    <a:pt x="13063" y="19888"/>
                  </a:cubicBezTo>
                  <a:close/>
                  <a:moveTo>
                    <a:pt x="20833" y="20001"/>
                  </a:moveTo>
                  <a:cubicBezTo>
                    <a:pt x="20811" y="20001"/>
                    <a:pt x="20790" y="20012"/>
                    <a:pt x="20777" y="20032"/>
                  </a:cubicBezTo>
                  <a:cubicBezTo>
                    <a:pt x="20757" y="20062"/>
                    <a:pt x="20767" y="20102"/>
                    <a:pt x="20797" y="20122"/>
                  </a:cubicBezTo>
                  <a:cubicBezTo>
                    <a:pt x="20897" y="20193"/>
                    <a:pt x="20998" y="20274"/>
                    <a:pt x="21109" y="20354"/>
                  </a:cubicBezTo>
                  <a:cubicBezTo>
                    <a:pt x="21119" y="20354"/>
                    <a:pt x="21129" y="20364"/>
                    <a:pt x="21139" y="20364"/>
                  </a:cubicBezTo>
                  <a:cubicBezTo>
                    <a:pt x="21159" y="20364"/>
                    <a:pt x="21179" y="20354"/>
                    <a:pt x="21199" y="20334"/>
                  </a:cubicBezTo>
                  <a:cubicBezTo>
                    <a:pt x="21220" y="20314"/>
                    <a:pt x="21210" y="20274"/>
                    <a:pt x="21179" y="20243"/>
                  </a:cubicBezTo>
                  <a:cubicBezTo>
                    <a:pt x="21079" y="20162"/>
                    <a:pt x="20978" y="20092"/>
                    <a:pt x="20868" y="20012"/>
                  </a:cubicBezTo>
                  <a:cubicBezTo>
                    <a:pt x="20857" y="20005"/>
                    <a:pt x="20845" y="20001"/>
                    <a:pt x="20833" y="20001"/>
                  </a:cubicBezTo>
                  <a:close/>
                  <a:moveTo>
                    <a:pt x="15475" y="20370"/>
                  </a:moveTo>
                  <a:cubicBezTo>
                    <a:pt x="15467" y="20370"/>
                    <a:pt x="15459" y="20372"/>
                    <a:pt x="15452" y="20374"/>
                  </a:cubicBezTo>
                  <a:cubicBezTo>
                    <a:pt x="15331" y="20424"/>
                    <a:pt x="15200" y="20464"/>
                    <a:pt x="15090" y="20505"/>
                  </a:cubicBezTo>
                  <a:cubicBezTo>
                    <a:pt x="15049" y="20515"/>
                    <a:pt x="15029" y="20545"/>
                    <a:pt x="15039" y="20585"/>
                  </a:cubicBezTo>
                  <a:cubicBezTo>
                    <a:pt x="15049" y="20605"/>
                    <a:pt x="15070" y="20625"/>
                    <a:pt x="15090" y="20625"/>
                  </a:cubicBezTo>
                  <a:lnTo>
                    <a:pt x="15120" y="20625"/>
                  </a:lnTo>
                  <a:cubicBezTo>
                    <a:pt x="15240" y="20585"/>
                    <a:pt x="15372" y="20545"/>
                    <a:pt x="15492" y="20495"/>
                  </a:cubicBezTo>
                  <a:cubicBezTo>
                    <a:pt x="15533" y="20485"/>
                    <a:pt x="15542" y="20444"/>
                    <a:pt x="15533" y="20414"/>
                  </a:cubicBezTo>
                  <a:cubicBezTo>
                    <a:pt x="15525" y="20384"/>
                    <a:pt x="15499" y="20370"/>
                    <a:pt x="15475" y="20370"/>
                  </a:cubicBezTo>
                  <a:close/>
                  <a:moveTo>
                    <a:pt x="13586" y="20451"/>
                  </a:moveTo>
                  <a:cubicBezTo>
                    <a:pt x="13561" y="20451"/>
                    <a:pt x="13534" y="20462"/>
                    <a:pt x="13519" y="20485"/>
                  </a:cubicBezTo>
                  <a:cubicBezTo>
                    <a:pt x="13509" y="20515"/>
                    <a:pt x="13519" y="20555"/>
                    <a:pt x="13549" y="20576"/>
                  </a:cubicBezTo>
                  <a:cubicBezTo>
                    <a:pt x="13670" y="20636"/>
                    <a:pt x="13791" y="20676"/>
                    <a:pt x="13932" y="20706"/>
                  </a:cubicBezTo>
                  <a:lnTo>
                    <a:pt x="13942" y="20706"/>
                  </a:lnTo>
                  <a:cubicBezTo>
                    <a:pt x="13947" y="20708"/>
                    <a:pt x="13953" y="20709"/>
                    <a:pt x="13958" y="20709"/>
                  </a:cubicBezTo>
                  <a:cubicBezTo>
                    <a:pt x="13982" y="20709"/>
                    <a:pt x="14004" y="20689"/>
                    <a:pt x="14012" y="20656"/>
                  </a:cubicBezTo>
                  <a:cubicBezTo>
                    <a:pt x="14023" y="20625"/>
                    <a:pt x="13992" y="20585"/>
                    <a:pt x="13962" y="20585"/>
                  </a:cubicBezTo>
                  <a:cubicBezTo>
                    <a:pt x="13831" y="20555"/>
                    <a:pt x="13710" y="20515"/>
                    <a:pt x="13610" y="20455"/>
                  </a:cubicBezTo>
                  <a:cubicBezTo>
                    <a:pt x="13602" y="20452"/>
                    <a:pt x="13594" y="20451"/>
                    <a:pt x="13586" y="20451"/>
                  </a:cubicBezTo>
                  <a:close/>
                  <a:moveTo>
                    <a:pt x="14729" y="20583"/>
                  </a:moveTo>
                  <a:cubicBezTo>
                    <a:pt x="14725" y="20583"/>
                    <a:pt x="14721" y="20584"/>
                    <a:pt x="14717" y="20585"/>
                  </a:cubicBezTo>
                  <a:cubicBezTo>
                    <a:pt x="14586" y="20605"/>
                    <a:pt x="14455" y="20616"/>
                    <a:pt x="14334" y="20616"/>
                  </a:cubicBezTo>
                  <a:cubicBezTo>
                    <a:pt x="14294" y="20616"/>
                    <a:pt x="14274" y="20646"/>
                    <a:pt x="14274" y="20686"/>
                  </a:cubicBezTo>
                  <a:cubicBezTo>
                    <a:pt x="14274" y="20716"/>
                    <a:pt x="14294" y="20746"/>
                    <a:pt x="14325" y="20746"/>
                  </a:cubicBezTo>
                  <a:lnTo>
                    <a:pt x="14334" y="20746"/>
                  </a:lnTo>
                  <a:cubicBezTo>
                    <a:pt x="14466" y="20746"/>
                    <a:pt x="14596" y="20737"/>
                    <a:pt x="14737" y="20716"/>
                  </a:cubicBezTo>
                  <a:cubicBezTo>
                    <a:pt x="14768" y="20706"/>
                    <a:pt x="14797" y="20676"/>
                    <a:pt x="14788" y="20636"/>
                  </a:cubicBezTo>
                  <a:cubicBezTo>
                    <a:pt x="14779" y="20609"/>
                    <a:pt x="14755" y="20583"/>
                    <a:pt x="14729" y="20583"/>
                  </a:cubicBezTo>
                  <a:close/>
                  <a:moveTo>
                    <a:pt x="21447" y="20476"/>
                  </a:moveTo>
                  <a:cubicBezTo>
                    <a:pt x="21429" y="20476"/>
                    <a:pt x="21412" y="20484"/>
                    <a:pt x="21401" y="20495"/>
                  </a:cubicBezTo>
                  <a:cubicBezTo>
                    <a:pt x="21381" y="20525"/>
                    <a:pt x="21381" y="20565"/>
                    <a:pt x="21411" y="20596"/>
                  </a:cubicBezTo>
                  <a:cubicBezTo>
                    <a:pt x="21512" y="20676"/>
                    <a:pt x="21602" y="20757"/>
                    <a:pt x="21703" y="20847"/>
                  </a:cubicBezTo>
                  <a:cubicBezTo>
                    <a:pt x="21713" y="20847"/>
                    <a:pt x="21723" y="20857"/>
                    <a:pt x="21733" y="20857"/>
                  </a:cubicBezTo>
                  <a:cubicBezTo>
                    <a:pt x="21739" y="20860"/>
                    <a:pt x="21745" y="20861"/>
                    <a:pt x="21751" y="20861"/>
                  </a:cubicBezTo>
                  <a:cubicBezTo>
                    <a:pt x="21768" y="20861"/>
                    <a:pt x="21786" y="20852"/>
                    <a:pt x="21794" y="20837"/>
                  </a:cubicBezTo>
                  <a:cubicBezTo>
                    <a:pt x="21814" y="20807"/>
                    <a:pt x="21814" y="20766"/>
                    <a:pt x="21794" y="20746"/>
                  </a:cubicBezTo>
                  <a:cubicBezTo>
                    <a:pt x="21693" y="20656"/>
                    <a:pt x="21592" y="20576"/>
                    <a:pt x="21492" y="20495"/>
                  </a:cubicBezTo>
                  <a:cubicBezTo>
                    <a:pt x="21478" y="20481"/>
                    <a:pt x="21462" y="20476"/>
                    <a:pt x="21447" y="20476"/>
                  </a:cubicBezTo>
                  <a:close/>
                  <a:moveTo>
                    <a:pt x="22039" y="20994"/>
                  </a:moveTo>
                  <a:cubicBezTo>
                    <a:pt x="22021" y="20994"/>
                    <a:pt x="22002" y="21002"/>
                    <a:pt x="21985" y="21018"/>
                  </a:cubicBezTo>
                  <a:cubicBezTo>
                    <a:pt x="21964" y="21039"/>
                    <a:pt x="21964" y="21079"/>
                    <a:pt x="21985" y="21109"/>
                  </a:cubicBezTo>
                  <a:cubicBezTo>
                    <a:pt x="22076" y="21189"/>
                    <a:pt x="22176" y="21290"/>
                    <a:pt x="22266" y="21381"/>
                  </a:cubicBezTo>
                  <a:cubicBezTo>
                    <a:pt x="22277" y="21390"/>
                    <a:pt x="22287" y="21390"/>
                    <a:pt x="22297" y="21401"/>
                  </a:cubicBezTo>
                  <a:cubicBezTo>
                    <a:pt x="22317" y="21401"/>
                    <a:pt x="22337" y="21390"/>
                    <a:pt x="22357" y="21381"/>
                  </a:cubicBezTo>
                  <a:cubicBezTo>
                    <a:pt x="22378" y="21350"/>
                    <a:pt x="22378" y="21310"/>
                    <a:pt x="22357" y="21290"/>
                  </a:cubicBezTo>
                  <a:cubicBezTo>
                    <a:pt x="22266" y="21189"/>
                    <a:pt x="22176" y="21099"/>
                    <a:pt x="22076" y="21008"/>
                  </a:cubicBezTo>
                  <a:cubicBezTo>
                    <a:pt x="22067" y="20999"/>
                    <a:pt x="22054" y="20994"/>
                    <a:pt x="22039" y="20994"/>
                  </a:cubicBezTo>
                  <a:close/>
                  <a:moveTo>
                    <a:pt x="22576" y="21553"/>
                  </a:moveTo>
                  <a:cubicBezTo>
                    <a:pt x="22561" y="21553"/>
                    <a:pt x="22548" y="21558"/>
                    <a:pt x="22539" y="21572"/>
                  </a:cubicBezTo>
                  <a:cubicBezTo>
                    <a:pt x="22508" y="21592"/>
                    <a:pt x="22508" y="21632"/>
                    <a:pt x="22528" y="21663"/>
                  </a:cubicBezTo>
                  <a:cubicBezTo>
                    <a:pt x="22619" y="21753"/>
                    <a:pt x="22700" y="21853"/>
                    <a:pt x="22790" y="21954"/>
                  </a:cubicBezTo>
                  <a:cubicBezTo>
                    <a:pt x="22800" y="21965"/>
                    <a:pt x="22810" y="21974"/>
                    <a:pt x="22820" y="21974"/>
                  </a:cubicBezTo>
                  <a:cubicBezTo>
                    <a:pt x="22841" y="21974"/>
                    <a:pt x="22861" y="21974"/>
                    <a:pt x="22881" y="21954"/>
                  </a:cubicBezTo>
                  <a:cubicBezTo>
                    <a:pt x="22901" y="21934"/>
                    <a:pt x="22911" y="21894"/>
                    <a:pt x="22881" y="21864"/>
                  </a:cubicBezTo>
                  <a:cubicBezTo>
                    <a:pt x="22800" y="21763"/>
                    <a:pt x="22709" y="21672"/>
                    <a:pt x="22629" y="21572"/>
                  </a:cubicBezTo>
                  <a:cubicBezTo>
                    <a:pt x="22613" y="21561"/>
                    <a:pt x="22593" y="21553"/>
                    <a:pt x="22576" y="21553"/>
                  </a:cubicBezTo>
                  <a:close/>
                  <a:moveTo>
                    <a:pt x="23079" y="22145"/>
                  </a:moveTo>
                  <a:cubicBezTo>
                    <a:pt x="23066" y="22145"/>
                    <a:pt x="23053" y="22148"/>
                    <a:pt x="23042" y="22155"/>
                  </a:cubicBezTo>
                  <a:cubicBezTo>
                    <a:pt x="23011" y="22186"/>
                    <a:pt x="23011" y="22226"/>
                    <a:pt x="23031" y="22246"/>
                  </a:cubicBezTo>
                  <a:cubicBezTo>
                    <a:pt x="23102" y="22337"/>
                    <a:pt x="23163" y="22417"/>
                    <a:pt x="23223" y="22498"/>
                  </a:cubicBezTo>
                  <a:cubicBezTo>
                    <a:pt x="23243" y="22518"/>
                    <a:pt x="23253" y="22528"/>
                    <a:pt x="23273" y="22528"/>
                  </a:cubicBezTo>
                  <a:cubicBezTo>
                    <a:pt x="23284" y="22528"/>
                    <a:pt x="23304" y="22528"/>
                    <a:pt x="23324" y="22518"/>
                  </a:cubicBezTo>
                  <a:cubicBezTo>
                    <a:pt x="23344" y="22488"/>
                    <a:pt x="23354" y="22448"/>
                    <a:pt x="23333" y="22428"/>
                  </a:cubicBezTo>
                  <a:cubicBezTo>
                    <a:pt x="23263" y="22337"/>
                    <a:pt x="23203" y="22256"/>
                    <a:pt x="23132" y="22166"/>
                  </a:cubicBezTo>
                  <a:cubicBezTo>
                    <a:pt x="23120" y="22153"/>
                    <a:pt x="23099" y="22145"/>
                    <a:pt x="23079" y="2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313783" y="1031680"/>
              <a:ext cx="326155" cy="380761"/>
            </a:xfrm>
            <a:custGeom>
              <a:avLst/>
              <a:gdLst/>
              <a:ahLst/>
              <a:cxnLst/>
              <a:rect l="l" t="t" r="r" b="b"/>
              <a:pathLst>
                <a:path w="3524" h="4114" extrusionOk="0">
                  <a:moveTo>
                    <a:pt x="166" y="1"/>
                  </a:moveTo>
                  <a:cubicBezTo>
                    <a:pt x="134" y="1"/>
                    <a:pt x="100" y="13"/>
                    <a:pt x="72" y="37"/>
                  </a:cubicBezTo>
                  <a:cubicBezTo>
                    <a:pt x="11" y="77"/>
                    <a:pt x="1" y="168"/>
                    <a:pt x="52" y="229"/>
                  </a:cubicBezTo>
                  <a:lnTo>
                    <a:pt x="3262" y="4063"/>
                  </a:lnTo>
                  <a:cubicBezTo>
                    <a:pt x="3290" y="4098"/>
                    <a:pt x="3331" y="4113"/>
                    <a:pt x="3371" y="4113"/>
                  </a:cubicBezTo>
                  <a:cubicBezTo>
                    <a:pt x="3389" y="4113"/>
                    <a:pt x="3407" y="4110"/>
                    <a:pt x="3423" y="4104"/>
                  </a:cubicBezTo>
                  <a:cubicBezTo>
                    <a:pt x="3434" y="4094"/>
                    <a:pt x="3443" y="4094"/>
                    <a:pt x="3454" y="4084"/>
                  </a:cubicBezTo>
                  <a:cubicBezTo>
                    <a:pt x="3514" y="4034"/>
                    <a:pt x="3524" y="3943"/>
                    <a:pt x="3474" y="3893"/>
                  </a:cubicBezTo>
                  <a:lnTo>
                    <a:pt x="263" y="47"/>
                  </a:lnTo>
                  <a:cubicBezTo>
                    <a:pt x="236" y="16"/>
                    <a:pt x="202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345529" y="1051578"/>
              <a:ext cx="300981" cy="329487"/>
            </a:xfrm>
            <a:custGeom>
              <a:avLst/>
              <a:gdLst/>
              <a:ahLst/>
              <a:cxnLst/>
              <a:rect l="l" t="t" r="r" b="b"/>
              <a:pathLst>
                <a:path w="3252" h="3560" extrusionOk="0">
                  <a:moveTo>
                    <a:pt x="3106" y="0"/>
                  </a:moveTo>
                  <a:cubicBezTo>
                    <a:pt x="3067" y="0"/>
                    <a:pt x="3028" y="16"/>
                    <a:pt x="3000" y="43"/>
                  </a:cubicBezTo>
                  <a:lnTo>
                    <a:pt x="51" y="3335"/>
                  </a:lnTo>
                  <a:cubicBezTo>
                    <a:pt x="0" y="3385"/>
                    <a:pt x="0" y="3476"/>
                    <a:pt x="60" y="3526"/>
                  </a:cubicBezTo>
                  <a:cubicBezTo>
                    <a:pt x="84" y="3550"/>
                    <a:pt x="115" y="3560"/>
                    <a:pt x="146" y="3560"/>
                  </a:cubicBezTo>
                  <a:cubicBezTo>
                    <a:pt x="168" y="3560"/>
                    <a:pt x="191" y="3555"/>
                    <a:pt x="212" y="3546"/>
                  </a:cubicBezTo>
                  <a:cubicBezTo>
                    <a:pt x="232" y="3537"/>
                    <a:pt x="242" y="3526"/>
                    <a:pt x="252" y="3517"/>
                  </a:cubicBezTo>
                  <a:lnTo>
                    <a:pt x="3201" y="235"/>
                  </a:lnTo>
                  <a:cubicBezTo>
                    <a:pt x="3252" y="175"/>
                    <a:pt x="3252" y="84"/>
                    <a:pt x="3191" y="34"/>
                  </a:cubicBezTo>
                  <a:cubicBezTo>
                    <a:pt x="3169" y="11"/>
                    <a:pt x="3138" y="0"/>
                    <a:pt x="3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300734" y="1171619"/>
              <a:ext cx="335503" cy="76911"/>
            </a:xfrm>
            <a:custGeom>
              <a:avLst/>
              <a:gdLst/>
              <a:ahLst/>
              <a:cxnLst/>
              <a:rect l="l" t="t" r="r" b="b"/>
              <a:pathLst>
                <a:path w="3625" h="831" extrusionOk="0">
                  <a:moveTo>
                    <a:pt x="141" y="1"/>
                  </a:moveTo>
                  <a:cubicBezTo>
                    <a:pt x="82" y="1"/>
                    <a:pt x="28" y="47"/>
                    <a:pt x="11" y="115"/>
                  </a:cubicBezTo>
                  <a:cubicBezTo>
                    <a:pt x="1" y="186"/>
                    <a:pt x="52" y="256"/>
                    <a:pt x="132" y="276"/>
                  </a:cubicBezTo>
                  <a:lnTo>
                    <a:pt x="3454" y="831"/>
                  </a:lnTo>
                  <a:cubicBezTo>
                    <a:pt x="3484" y="831"/>
                    <a:pt x="3514" y="820"/>
                    <a:pt x="3534" y="810"/>
                  </a:cubicBezTo>
                  <a:cubicBezTo>
                    <a:pt x="3575" y="790"/>
                    <a:pt x="3605" y="760"/>
                    <a:pt x="3615" y="710"/>
                  </a:cubicBezTo>
                  <a:cubicBezTo>
                    <a:pt x="3625" y="639"/>
                    <a:pt x="3575" y="569"/>
                    <a:pt x="3504" y="549"/>
                  </a:cubicBezTo>
                  <a:lnTo>
                    <a:pt x="172" y="5"/>
                  </a:lnTo>
                  <a:cubicBezTo>
                    <a:pt x="162" y="2"/>
                    <a:pt x="15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468438" y="1003359"/>
              <a:ext cx="31838" cy="411026"/>
            </a:xfrm>
            <a:custGeom>
              <a:avLst/>
              <a:gdLst/>
              <a:ahLst/>
              <a:cxnLst/>
              <a:rect l="l" t="t" r="r" b="b"/>
              <a:pathLst>
                <a:path w="344" h="4441" extrusionOk="0">
                  <a:moveTo>
                    <a:pt x="213" y="1"/>
                  </a:moveTo>
                  <a:cubicBezTo>
                    <a:pt x="132" y="1"/>
                    <a:pt x="72" y="61"/>
                    <a:pt x="72" y="142"/>
                  </a:cubicBezTo>
                  <a:lnTo>
                    <a:pt x="1" y="4299"/>
                  </a:lnTo>
                  <a:cubicBezTo>
                    <a:pt x="1" y="4380"/>
                    <a:pt x="61" y="4440"/>
                    <a:pt x="132" y="4440"/>
                  </a:cubicBezTo>
                  <a:cubicBezTo>
                    <a:pt x="162" y="4440"/>
                    <a:pt x="182" y="4440"/>
                    <a:pt x="202" y="4430"/>
                  </a:cubicBezTo>
                  <a:cubicBezTo>
                    <a:pt x="242" y="4410"/>
                    <a:pt x="273" y="4360"/>
                    <a:pt x="273" y="4309"/>
                  </a:cubicBezTo>
                  <a:lnTo>
                    <a:pt x="343" y="142"/>
                  </a:lnTo>
                  <a:cubicBezTo>
                    <a:pt x="343" y="72"/>
                    <a:pt x="283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4611532" y="153729"/>
              <a:ext cx="624267" cy="315974"/>
            </a:xfrm>
            <a:custGeom>
              <a:avLst/>
              <a:gdLst/>
              <a:ahLst/>
              <a:cxnLst/>
              <a:rect l="l" t="t" r="r" b="b"/>
              <a:pathLst>
                <a:path w="6745" h="3414" extrusionOk="0">
                  <a:moveTo>
                    <a:pt x="2637" y="1058"/>
                  </a:moveTo>
                  <a:cubicBezTo>
                    <a:pt x="2839" y="1138"/>
                    <a:pt x="2939" y="1239"/>
                    <a:pt x="2929" y="1329"/>
                  </a:cubicBezTo>
                  <a:cubicBezTo>
                    <a:pt x="2919" y="1410"/>
                    <a:pt x="2819" y="1481"/>
                    <a:pt x="2758" y="1481"/>
                  </a:cubicBezTo>
                  <a:cubicBezTo>
                    <a:pt x="2748" y="1481"/>
                    <a:pt x="2748" y="1481"/>
                    <a:pt x="2738" y="1470"/>
                  </a:cubicBezTo>
                  <a:cubicBezTo>
                    <a:pt x="2707" y="1450"/>
                    <a:pt x="2627" y="1279"/>
                    <a:pt x="2637" y="1058"/>
                  </a:cubicBezTo>
                  <a:close/>
                  <a:moveTo>
                    <a:pt x="4660" y="1058"/>
                  </a:moveTo>
                  <a:cubicBezTo>
                    <a:pt x="4640" y="1228"/>
                    <a:pt x="4570" y="1369"/>
                    <a:pt x="4499" y="1450"/>
                  </a:cubicBezTo>
                  <a:cubicBezTo>
                    <a:pt x="4479" y="1470"/>
                    <a:pt x="4439" y="1510"/>
                    <a:pt x="4389" y="1510"/>
                  </a:cubicBezTo>
                  <a:lnTo>
                    <a:pt x="4378" y="1510"/>
                  </a:lnTo>
                  <a:cubicBezTo>
                    <a:pt x="4338" y="1501"/>
                    <a:pt x="4338" y="1490"/>
                    <a:pt x="4338" y="1481"/>
                  </a:cubicBezTo>
                  <a:cubicBezTo>
                    <a:pt x="4328" y="1390"/>
                    <a:pt x="4449" y="1188"/>
                    <a:pt x="4660" y="1058"/>
                  </a:cubicBezTo>
                  <a:close/>
                  <a:moveTo>
                    <a:pt x="1298" y="1762"/>
                  </a:moveTo>
                  <a:lnTo>
                    <a:pt x="1298" y="1762"/>
                  </a:lnTo>
                  <a:cubicBezTo>
                    <a:pt x="1459" y="1913"/>
                    <a:pt x="1520" y="2074"/>
                    <a:pt x="1499" y="2145"/>
                  </a:cubicBezTo>
                  <a:cubicBezTo>
                    <a:pt x="1490" y="2165"/>
                    <a:pt x="1490" y="2165"/>
                    <a:pt x="1459" y="2165"/>
                  </a:cubicBezTo>
                  <a:cubicBezTo>
                    <a:pt x="1450" y="2165"/>
                    <a:pt x="1429" y="2165"/>
                    <a:pt x="1399" y="2155"/>
                  </a:cubicBezTo>
                  <a:cubicBezTo>
                    <a:pt x="1359" y="2134"/>
                    <a:pt x="1329" y="2114"/>
                    <a:pt x="1309" y="2064"/>
                  </a:cubicBezTo>
                  <a:cubicBezTo>
                    <a:pt x="1268" y="1994"/>
                    <a:pt x="1268" y="1883"/>
                    <a:pt x="1298" y="1762"/>
                  </a:cubicBezTo>
                  <a:close/>
                  <a:moveTo>
                    <a:pt x="5778" y="1873"/>
                  </a:moveTo>
                  <a:lnTo>
                    <a:pt x="5778" y="1873"/>
                  </a:lnTo>
                  <a:cubicBezTo>
                    <a:pt x="5738" y="2085"/>
                    <a:pt x="5617" y="2225"/>
                    <a:pt x="5536" y="2225"/>
                  </a:cubicBezTo>
                  <a:cubicBezTo>
                    <a:pt x="5526" y="2225"/>
                    <a:pt x="5516" y="2215"/>
                    <a:pt x="5496" y="2205"/>
                  </a:cubicBezTo>
                  <a:cubicBezTo>
                    <a:pt x="5486" y="2205"/>
                    <a:pt x="5466" y="2195"/>
                    <a:pt x="5486" y="2134"/>
                  </a:cubicBezTo>
                  <a:cubicBezTo>
                    <a:pt x="5506" y="2044"/>
                    <a:pt x="5617" y="1913"/>
                    <a:pt x="5778" y="1873"/>
                  </a:cubicBezTo>
                  <a:close/>
                  <a:moveTo>
                    <a:pt x="3745" y="182"/>
                  </a:moveTo>
                  <a:cubicBezTo>
                    <a:pt x="4469" y="182"/>
                    <a:pt x="4630" y="604"/>
                    <a:pt x="4660" y="846"/>
                  </a:cubicBezTo>
                  <a:cubicBezTo>
                    <a:pt x="4358" y="997"/>
                    <a:pt x="4127" y="1299"/>
                    <a:pt x="4157" y="1510"/>
                  </a:cubicBezTo>
                  <a:cubicBezTo>
                    <a:pt x="4167" y="1611"/>
                    <a:pt x="4248" y="1682"/>
                    <a:pt x="4369" y="1692"/>
                  </a:cubicBezTo>
                  <a:cubicBezTo>
                    <a:pt x="4378" y="1693"/>
                    <a:pt x="4387" y="1693"/>
                    <a:pt x="4397" y="1693"/>
                  </a:cubicBezTo>
                  <a:cubicBezTo>
                    <a:pt x="4479" y="1693"/>
                    <a:pt x="4568" y="1652"/>
                    <a:pt x="4640" y="1571"/>
                  </a:cubicBezTo>
                  <a:cubicBezTo>
                    <a:pt x="4761" y="1440"/>
                    <a:pt x="4841" y="1208"/>
                    <a:pt x="4852" y="967"/>
                  </a:cubicBezTo>
                  <a:cubicBezTo>
                    <a:pt x="4915" y="947"/>
                    <a:pt x="4978" y="937"/>
                    <a:pt x="5040" y="937"/>
                  </a:cubicBezTo>
                  <a:cubicBezTo>
                    <a:pt x="5137" y="937"/>
                    <a:pt x="5233" y="962"/>
                    <a:pt x="5325" y="1018"/>
                  </a:cubicBezTo>
                  <a:cubicBezTo>
                    <a:pt x="5677" y="1228"/>
                    <a:pt x="5767" y="1501"/>
                    <a:pt x="5778" y="1682"/>
                  </a:cubicBezTo>
                  <a:cubicBezTo>
                    <a:pt x="5536" y="1732"/>
                    <a:pt x="5355" y="1923"/>
                    <a:pt x="5304" y="2094"/>
                  </a:cubicBezTo>
                  <a:cubicBezTo>
                    <a:pt x="5275" y="2205"/>
                    <a:pt x="5315" y="2316"/>
                    <a:pt x="5405" y="2366"/>
                  </a:cubicBezTo>
                  <a:cubicBezTo>
                    <a:pt x="5445" y="2396"/>
                    <a:pt x="5496" y="2407"/>
                    <a:pt x="5536" y="2407"/>
                  </a:cubicBezTo>
                  <a:cubicBezTo>
                    <a:pt x="5747" y="2407"/>
                    <a:pt x="5929" y="2165"/>
                    <a:pt x="5959" y="1863"/>
                  </a:cubicBezTo>
                  <a:cubicBezTo>
                    <a:pt x="6150" y="1893"/>
                    <a:pt x="6322" y="2044"/>
                    <a:pt x="6472" y="2316"/>
                  </a:cubicBezTo>
                  <a:cubicBezTo>
                    <a:pt x="6543" y="2447"/>
                    <a:pt x="6553" y="2548"/>
                    <a:pt x="6503" y="2638"/>
                  </a:cubicBezTo>
                  <a:cubicBezTo>
                    <a:pt x="6402" y="2819"/>
                    <a:pt x="5949" y="3131"/>
                    <a:pt x="4087" y="3172"/>
                  </a:cubicBezTo>
                  <a:cubicBezTo>
                    <a:pt x="3835" y="3181"/>
                    <a:pt x="3584" y="3192"/>
                    <a:pt x="3322" y="3201"/>
                  </a:cubicBezTo>
                  <a:cubicBezTo>
                    <a:pt x="2929" y="3212"/>
                    <a:pt x="2557" y="3232"/>
                    <a:pt x="2204" y="3232"/>
                  </a:cubicBezTo>
                  <a:cubicBezTo>
                    <a:pt x="916" y="3232"/>
                    <a:pt x="332" y="3020"/>
                    <a:pt x="262" y="2517"/>
                  </a:cubicBezTo>
                  <a:cubicBezTo>
                    <a:pt x="211" y="2195"/>
                    <a:pt x="262" y="1933"/>
                    <a:pt x="403" y="1772"/>
                  </a:cubicBezTo>
                  <a:cubicBezTo>
                    <a:pt x="513" y="1642"/>
                    <a:pt x="664" y="1571"/>
                    <a:pt x="846" y="1571"/>
                  </a:cubicBezTo>
                  <a:cubicBezTo>
                    <a:pt x="956" y="1571"/>
                    <a:pt x="1057" y="1601"/>
                    <a:pt x="1137" y="1651"/>
                  </a:cubicBezTo>
                  <a:cubicBezTo>
                    <a:pt x="1077" y="1832"/>
                    <a:pt x="1077" y="2014"/>
                    <a:pt x="1137" y="2145"/>
                  </a:cubicBezTo>
                  <a:cubicBezTo>
                    <a:pt x="1177" y="2235"/>
                    <a:pt x="1248" y="2296"/>
                    <a:pt x="1338" y="2326"/>
                  </a:cubicBezTo>
                  <a:cubicBezTo>
                    <a:pt x="1379" y="2346"/>
                    <a:pt x="1419" y="2356"/>
                    <a:pt x="1459" y="2356"/>
                  </a:cubicBezTo>
                  <a:cubicBezTo>
                    <a:pt x="1560" y="2356"/>
                    <a:pt x="1640" y="2296"/>
                    <a:pt x="1671" y="2205"/>
                  </a:cubicBezTo>
                  <a:cubicBezTo>
                    <a:pt x="1721" y="2054"/>
                    <a:pt x="1631" y="1792"/>
                    <a:pt x="1369" y="1581"/>
                  </a:cubicBezTo>
                  <a:cubicBezTo>
                    <a:pt x="1510" y="1259"/>
                    <a:pt x="1822" y="957"/>
                    <a:pt x="2215" y="957"/>
                  </a:cubicBezTo>
                  <a:cubicBezTo>
                    <a:pt x="2285" y="957"/>
                    <a:pt x="2355" y="967"/>
                    <a:pt x="2426" y="987"/>
                  </a:cubicBezTo>
                  <a:cubicBezTo>
                    <a:pt x="2436" y="987"/>
                    <a:pt x="2446" y="997"/>
                    <a:pt x="2456" y="997"/>
                  </a:cubicBezTo>
                  <a:cubicBezTo>
                    <a:pt x="2436" y="1279"/>
                    <a:pt x="2517" y="1561"/>
                    <a:pt x="2647" y="1631"/>
                  </a:cubicBezTo>
                  <a:cubicBezTo>
                    <a:pt x="2678" y="1651"/>
                    <a:pt x="2718" y="1662"/>
                    <a:pt x="2758" y="1662"/>
                  </a:cubicBezTo>
                  <a:cubicBezTo>
                    <a:pt x="2899" y="1662"/>
                    <a:pt x="3080" y="1541"/>
                    <a:pt x="3110" y="1360"/>
                  </a:cubicBezTo>
                  <a:cubicBezTo>
                    <a:pt x="3130" y="1239"/>
                    <a:pt x="3090" y="1027"/>
                    <a:pt x="2657" y="866"/>
                  </a:cubicBezTo>
                  <a:cubicBezTo>
                    <a:pt x="2718" y="584"/>
                    <a:pt x="2939" y="202"/>
                    <a:pt x="3714" y="182"/>
                  </a:cubicBezTo>
                  <a:close/>
                  <a:moveTo>
                    <a:pt x="3704" y="0"/>
                  </a:moveTo>
                  <a:cubicBezTo>
                    <a:pt x="2808" y="21"/>
                    <a:pt x="2557" y="514"/>
                    <a:pt x="2486" y="816"/>
                  </a:cubicBezTo>
                  <a:lnTo>
                    <a:pt x="2476" y="806"/>
                  </a:lnTo>
                  <a:cubicBezTo>
                    <a:pt x="2385" y="786"/>
                    <a:pt x="2305" y="776"/>
                    <a:pt x="2215" y="776"/>
                  </a:cubicBezTo>
                  <a:cubicBezTo>
                    <a:pt x="1752" y="776"/>
                    <a:pt x="1389" y="1118"/>
                    <a:pt x="1208" y="1481"/>
                  </a:cubicBezTo>
                  <a:cubicBezTo>
                    <a:pt x="1097" y="1420"/>
                    <a:pt x="976" y="1390"/>
                    <a:pt x="846" y="1390"/>
                  </a:cubicBezTo>
                  <a:cubicBezTo>
                    <a:pt x="614" y="1390"/>
                    <a:pt x="403" y="1490"/>
                    <a:pt x="262" y="1651"/>
                  </a:cubicBezTo>
                  <a:cubicBezTo>
                    <a:pt x="141" y="1792"/>
                    <a:pt x="0" y="2064"/>
                    <a:pt x="70" y="2537"/>
                  </a:cubicBezTo>
                  <a:cubicBezTo>
                    <a:pt x="191" y="3313"/>
                    <a:pt x="1218" y="3413"/>
                    <a:pt x="2204" y="3413"/>
                  </a:cubicBezTo>
                  <a:cubicBezTo>
                    <a:pt x="2566" y="3413"/>
                    <a:pt x="2949" y="3403"/>
                    <a:pt x="3331" y="3383"/>
                  </a:cubicBezTo>
                  <a:cubicBezTo>
                    <a:pt x="3584" y="3373"/>
                    <a:pt x="3835" y="3363"/>
                    <a:pt x="4087" y="3363"/>
                  </a:cubicBezTo>
                  <a:cubicBezTo>
                    <a:pt x="5597" y="3322"/>
                    <a:pt x="6442" y="3121"/>
                    <a:pt x="6664" y="2729"/>
                  </a:cubicBezTo>
                  <a:cubicBezTo>
                    <a:pt x="6744" y="2577"/>
                    <a:pt x="6734" y="2407"/>
                    <a:pt x="6633" y="2225"/>
                  </a:cubicBezTo>
                  <a:cubicBezTo>
                    <a:pt x="6402" y="1823"/>
                    <a:pt x="6160" y="1702"/>
                    <a:pt x="5969" y="1671"/>
                  </a:cubicBezTo>
                  <a:cubicBezTo>
                    <a:pt x="5949" y="1450"/>
                    <a:pt x="5838" y="1118"/>
                    <a:pt x="5416" y="856"/>
                  </a:cubicBezTo>
                  <a:cubicBezTo>
                    <a:pt x="5292" y="788"/>
                    <a:pt x="5159" y="752"/>
                    <a:pt x="5024" y="752"/>
                  </a:cubicBezTo>
                  <a:cubicBezTo>
                    <a:pt x="4960" y="752"/>
                    <a:pt x="4896" y="760"/>
                    <a:pt x="4832" y="776"/>
                  </a:cubicBezTo>
                  <a:cubicBezTo>
                    <a:pt x="4781" y="504"/>
                    <a:pt x="4580" y="0"/>
                    <a:pt x="3745" y="0"/>
                  </a:cubicBezTo>
                  <a:close/>
                </a:path>
              </a:pathLst>
            </a:custGeom>
            <a:solidFill>
              <a:srgbClr val="00D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475009" y="203985"/>
              <a:ext cx="493860" cy="497747"/>
            </a:xfrm>
            <a:custGeom>
              <a:avLst/>
              <a:gdLst/>
              <a:ahLst/>
              <a:cxnLst/>
              <a:rect l="l" t="t" r="r" b="b"/>
              <a:pathLst>
                <a:path w="5336" h="5378" extrusionOk="0">
                  <a:moveTo>
                    <a:pt x="2930" y="1"/>
                  </a:moveTo>
                  <a:cubicBezTo>
                    <a:pt x="2923" y="1"/>
                    <a:pt x="2916" y="1"/>
                    <a:pt x="2909" y="1"/>
                  </a:cubicBezTo>
                  <a:cubicBezTo>
                    <a:pt x="2446" y="1"/>
                    <a:pt x="2305" y="665"/>
                    <a:pt x="2235" y="1008"/>
                  </a:cubicBezTo>
                  <a:cubicBezTo>
                    <a:pt x="2185" y="1300"/>
                    <a:pt x="2164" y="1591"/>
                    <a:pt x="2175" y="1893"/>
                  </a:cubicBezTo>
                  <a:cubicBezTo>
                    <a:pt x="2074" y="1732"/>
                    <a:pt x="1953" y="1582"/>
                    <a:pt x="1822" y="1441"/>
                  </a:cubicBezTo>
                  <a:cubicBezTo>
                    <a:pt x="1612" y="1238"/>
                    <a:pt x="1278" y="938"/>
                    <a:pt x="951" y="938"/>
                  </a:cubicBezTo>
                  <a:cubicBezTo>
                    <a:pt x="872" y="938"/>
                    <a:pt x="792" y="956"/>
                    <a:pt x="715" y="998"/>
                  </a:cubicBezTo>
                  <a:cubicBezTo>
                    <a:pt x="252" y="1249"/>
                    <a:pt x="625" y="1773"/>
                    <a:pt x="846" y="2045"/>
                  </a:cubicBezTo>
                  <a:cubicBezTo>
                    <a:pt x="1057" y="2296"/>
                    <a:pt x="1309" y="2528"/>
                    <a:pt x="1581" y="2719"/>
                  </a:cubicBezTo>
                  <a:cubicBezTo>
                    <a:pt x="1309" y="2729"/>
                    <a:pt x="1048" y="2770"/>
                    <a:pt x="786" y="2860"/>
                  </a:cubicBezTo>
                  <a:cubicBezTo>
                    <a:pt x="493" y="2960"/>
                    <a:pt x="1" y="3192"/>
                    <a:pt x="111" y="3585"/>
                  </a:cubicBezTo>
                  <a:cubicBezTo>
                    <a:pt x="179" y="3857"/>
                    <a:pt x="463" y="3908"/>
                    <a:pt x="719" y="3908"/>
                  </a:cubicBezTo>
                  <a:cubicBezTo>
                    <a:pt x="804" y="3908"/>
                    <a:pt x="886" y="3902"/>
                    <a:pt x="957" y="3897"/>
                  </a:cubicBezTo>
                  <a:cubicBezTo>
                    <a:pt x="1269" y="3877"/>
                    <a:pt x="1581" y="3816"/>
                    <a:pt x="1883" y="3736"/>
                  </a:cubicBezTo>
                  <a:lnTo>
                    <a:pt x="1883" y="3736"/>
                  </a:lnTo>
                  <a:cubicBezTo>
                    <a:pt x="1742" y="3907"/>
                    <a:pt x="1631" y="4098"/>
                    <a:pt x="1551" y="4309"/>
                  </a:cubicBezTo>
                  <a:cubicBezTo>
                    <a:pt x="1450" y="4591"/>
                    <a:pt x="1370" y="5024"/>
                    <a:pt x="1631" y="5246"/>
                  </a:cubicBezTo>
                  <a:cubicBezTo>
                    <a:pt x="1709" y="5312"/>
                    <a:pt x="1787" y="5339"/>
                    <a:pt x="1862" y="5339"/>
                  </a:cubicBezTo>
                  <a:cubicBezTo>
                    <a:pt x="2110" y="5339"/>
                    <a:pt x="2336" y="5046"/>
                    <a:pt x="2466" y="4853"/>
                  </a:cubicBezTo>
                  <a:cubicBezTo>
                    <a:pt x="2628" y="4611"/>
                    <a:pt x="2759" y="4350"/>
                    <a:pt x="2869" y="4068"/>
                  </a:cubicBezTo>
                  <a:cubicBezTo>
                    <a:pt x="2929" y="4329"/>
                    <a:pt x="3030" y="4571"/>
                    <a:pt x="3182" y="4792"/>
                  </a:cubicBezTo>
                  <a:cubicBezTo>
                    <a:pt x="3340" y="5031"/>
                    <a:pt x="3608" y="5378"/>
                    <a:pt x="3922" y="5378"/>
                  </a:cubicBezTo>
                  <a:cubicBezTo>
                    <a:pt x="3966" y="5378"/>
                    <a:pt x="4011" y="5371"/>
                    <a:pt x="4057" y="5356"/>
                  </a:cubicBezTo>
                  <a:cubicBezTo>
                    <a:pt x="4460" y="5226"/>
                    <a:pt x="4278" y="4672"/>
                    <a:pt x="4178" y="4400"/>
                  </a:cubicBezTo>
                  <a:cubicBezTo>
                    <a:pt x="4057" y="4098"/>
                    <a:pt x="3886" y="3806"/>
                    <a:pt x="3665" y="3555"/>
                  </a:cubicBezTo>
                  <a:lnTo>
                    <a:pt x="3665" y="3555"/>
                  </a:lnTo>
                  <a:cubicBezTo>
                    <a:pt x="3680" y="3555"/>
                    <a:pt x="3696" y="3555"/>
                    <a:pt x="3711" y="3555"/>
                  </a:cubicBezTo>
                  <a:cubicBezTo>
                    <a:pt x="4047" y="3555"/>
                    <a:pt x="4372" y="3456"/>
                    <a:pt x="4651" y="3283"/>
                  </a:cubicBezTo>
                  <a:cubicBezTo>
                    <a:pt x="4953" y="3092"/>
                    <a:pt x="5336" y="2669"/>
                    <a:pt x="5054" y="2307"/>
                  </a:cubicBezTo>
                  <a:cubicBezTo>
                    <a:pt x="4930" y="2141"/>
                    <a:pt x="4729" y="2090"/>
                    <a:pt x="4518" y="2090"/>
                  </a:cubicBezTo>
                  <a:cubicBezTo>
                    <a:pt x="4317" y="2090"/>
                    <a:pt x="4108" y="2136"/>
                    <a:pt x="3947" y="2175"/>
                  </a:cubicBezTo>
                  <a:cubicBezTo>
                    <a:pt x="3614" y="2256"/>
                    <a:pt x="3312" y="2397"/>
                    <a:pt x="3030" y="2568"/>
                  </a:cubicBezTo>
                  <a:cubicBezTo>
                    <a:pt x="3182" y="2115"/>
                    <a:pt x="3292" y="1652"/>
                    <a:pt x="3343" y="1169"/>
                  </a:cubicBezTo>
                  <a:cubicBezTo>
                    <a:pt x="3382" y="811"/>
                    <a:pt x="3491" y="1"/>
                    <a:pt x="2930" y="1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1179331" y="387424"/>
              <a:ext cx="206947" cy="213519"/>
            </a:xfrm>
            <a:custGeom>
              <a:avLst/>
              <a:gdLst/>
              <a:ahLst/>
              <a:cxnLst/>
              <a:rect l="l" t="t" r="r" b="b"/>
              <a:pathLst>
                <a:path w="2236" h="2307" extrusionOk="0">
                  <a:moveTo>
                    <a:pt x="1090" y="1"/>
                  </a:moveTo>
                  <a:cubicBezTo>
                    <a:pt x="1079" y="1"/>
                    <a:pt x="1068" y="1"/>
                    <a:pt x="1057" y="2"/>
                  </a:cubicBezTo>
                  <a:cubicBezTo>
                    <a:pt x="876" y="32"/>
                    <a:pt x="806" y="213"/>
                    <a:pt x="806" y="374"/>
                  </a:cubicBezTo>
                  <a:cubicBezTo>
                    <a:pt x="806" y="465"/>
                    <a:pt x="816" y="566"/>
                    <a:pt x="836" y="656"/>
                  </a:cubicBezTo>
                  <a:cubicBezTo>
                    <a:pt x="786" y="566"/>
                    <a:pt x="735" y="495"/>
                    <a:pt x="655" y="445"/>
                  </a:cubicBezTo>
                  <a:cubicBezTo>
                    <a:pt x="587" y="409"/>
                    <a:pt x="507" y="389"/>
                    <a:pt x="427" y="389"/>
                  </a:cubicBezTo>
                  <a:cubicBezTo>
                    <a:pt x="330" y="389"/>
                    <a:pt x="233" y="419"/>
                    <a:pt x="162" y="486"/>
                  </a:cubicBezTo>
                  <a:cubicBezTo>
                    <a:pt x="1" y="647"/>
                    <a:pt x="91" y="868"/>
                    <a:pt x="202" y="1029"/>
                  </a:cubicBezTo>
                  <a:cubicBezTo>
                    <a:pt x="303" y="1150"/>
                    <a:pt x="423" y="1251"/>
                    <a:pt x="554" y="1341"/>
                  </a:cubicBezTo>
                  <a:cubicBezTo>
                    <a:pt x="453" y="1381"/>
                    <a:pt x="363" y="1441"/>
                    <a:pt x="292" y="1532"/>
                  </a:cubicBezTo>
                  <a:cubicBezTo>
                    <a:pt x="202" y="1663"/>
                    <a:pt x="191" y="1844"/>
                    <a:pt x="272" y="1985"/>
                  </a:cubicBezTo>
                  <a:cubicBezTo>
                    <a:pt x="332" y="2080"/>
                    <a:pt x="430" y="2123"/>
                    <a:pt x="532" y="2123"/>
                  </a:cubicBezTo>
                  <a:cubicBezTo>
                    <a:pt x="602" y="2123"/>
                    <a:pt x="674" y="2103"/>
                    <a:pt x="735" y="2066"/>
                  </a:cubicBezTo>
                  <a:cubicBezTo>
                    <a:pt x="816" y="2016"/>
                    <a:pt x="886" y="1945"/>
                    <a:pt x="956" y="1875"/>
                  </a:cubicBezTo>
                  <a:cubicBezTo>
                    <a:pt x="977" y="1844"/>
                    <a:pt x="1007" y="1804"/>
                    <a:pt x="1037" y="1774"/>
                  </a:cubicBezTo>
                  <a:cubicBezTo>
                    <a:pt x="1037" y="1925"/>
                    <a:pt x="1068" y="2076"/>
                    <a:pt x="1168" y="2186"/>
                  </a:cubicBezTo>
                  <a:cubicBezTo>
                    <a:pt x="1247" y="2259"/>
                    <a:pt x="1358" y="2306"/>
                    <a:pt x="1465" y="2306"/>
                  </a:cubicBezTo>
                  <a:cubicBezTo>
                    <a:pt x="1536" y="2306"/>
                    <a:pt x="1605" y="2285"/>
                    <a:pt x="1661" y="2237"/>
                  </a:cubicBezTo>
                  <a:cubicBezTo>
                    <a:pt x="1883" y="2036"/>
                    <a:pt x="1822" y="1694"/>
                    <a:pt x="1651" y="1482"/>
                  </a:cubicBezTo>
                  <a:cubicBezTo>
                    <a:pt x="1772" y="1441"/>
                    <a:pt x="1883" y="1392"/>
                    <a:pt x="1983" y="1311"/>
                  </a:cubicBezTo>
                  <a:cubicBezTo>
                    <a:pt x="2135" y="1200"/>
                    <a:pt x="2235" y="1009"/>
                    <a:pt x="2144" y="817"/>
                  </a:cubicBezTo>
                  <a:cubicBezTo>
                    <a:pt x="2084" y="667"/>
                    <a:pt x="1903" y="586"/>
                    <a:pt x="1742" y="586"/>
                  </a:cubicBezTo>
                  <a:cubicBezTo>
                    <a:pt x="1601" y="596"/>
                    <a:pt x="1490" y="656"/>
                    <a:pt x="1379" y="727"/>
                  </a:cubicBezTo>
                  <a:cubicBezTo>
                    <a:pt x="1399" y="596"/>
                    <a:pt x="1450" y="445"/>
                    <a:pt x="1430" y="304"/>
                  </a:cubicBezTo>
                  <a:cubicBezTo>
                    <a:pt x="1401" y="143"/>
                    <a:pt x="1257" y="1"/>
                    <a:pt x="1090" y="1"/>
                  </a:cubicBezTo>
                  <a:close/>
                </a:path>
              </a:pathLst>
            </a:custGeom>
            <a:solidFill>
              <a:srgbClr val="EA4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2025257" y="249613"/>
              <a:ext cx="184550" cy="171685"/>
            </a:xfrm>
            <a:custGeom>
              <a:avLst/>
              <a:gdLst/>
              <a:ahLst/>
              <a:cxnLst/>
              <a:rect l="l" t="t" r="r" b="b"/>
              <a:pathLst>
                <a:path w="1994" h="1855" extrusionOk="0">
                  <a:moveTo>
                    <a:pt x="1119" y="1"/>
                  </a:moveTo>
                  <a:cubicBezTo>
                    <a:pt x="1008" y="1"/>
                    <a:pt x="795" y="535"/>
                    <a:pt x="795" y="535"/>
                  </a:cubicBezTo>
                  <a:cubicBezTo>
                    <a:pt x="795" y="535"/>
                    <a:pt x="252" y="857"/>
                    <a:pt x="131" y="897"/>
                  </a:cubicBezTo>
                  <a:cubicBezTo>
                    <a:pt x="1" y="948"/>
                    <a:pt x="775" y="1149"/>
                    <a:pt x="775" y="1149"/>
                  </a:cubicBezTo>
                  <a:cubicBezTo>
                    <a:pt x="775" y="1149"/>
                    <a:pt x="967" y="1834"/>
                    <a:pt x="1077" y="1854"/>
                  </a:cubicBezTo>
                  <a:cubicBezTo>
                    <a:pt x="1079" y="1854"/>
                    <a:pt x="1080" y="1854"/>
                    <a:pt x="1081" y="1854"/>
                  </a:cubicBezTo>
                  <a:cubicBezTo>
                    <a:pt x="1184" y="1854"/>
                    <a:pt x="1410" y="1109"/>
                    <a:pt x="1410" y="1109"/>
                  </a:cubicBezTo>
                  <a:cubicBezTo>
                    <a:pt x="1410" y="1109"/>
                    <a:pt x="1994" y="1049"/>
                    <a:pt x="1994" y="908"/>
                  </a:cubicBezTo>
                  <a:cubicBezTo>
                    <a:pt x="1994" y="776"/>
                    <a:pt x="1339" y="646"/>
                    <a:pt x="1339" y="646"/>
                  </a:cubicBezTo>
                  <a:cubicBezTo>
                    <a:pt x="1339" y="646"/>
                    <a:pt x="1249" y="223"/>
                    <a:pt x="1158" y="31"/>
                  </a:cubicBezTo>
                  <a:cubicBezTo>
                    <a:pt x="1147" y="10"/>
                    <a:pt x="1134" y="1"/>
                    <a:pt x="1119" y="1"/>
                  </a:cubicBezTo>
                  <a:close/>
                </a:path>
              </a:pathLst>
            </a:custGeom>
            <a:solidFill>
              <a:srgbClr val="FF8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2254416" y="464335"/>
              <a:ext cx="255352" cy="248503"/>
            </a:xfrm>
            <a:custGeom>
              <a:avLst/>
              <a:gdLst/>
              <a:ahLst/>
              <a:cxnLst/>
              <a:rect l="l" t="t" r="r" b="b"/>
              <a:pathLst>
                <a:path w="2759" h="2685" extrusionOk="0">
                  <a:moveTo>
                    <a:pt x="1591" y="1"/>
                  </a:moveTo>
                  <a:cubicBezTo>
                    <a:pt x="1442" y="1"/>
                    <a:pt x="1128" y="792"/>
                    <a:pt x="1128" y="792"/>
                  </a:cubicBezTo>
                  <a:cubicBezTo>
                    <a:pt x="1128" y="792"/>
                    <a:pt x="353" y="1275"/>
                    <a:pt x="182" y="1346"/>
                  </a:cubicBezTo>
                  <a:cubicBezTo>
                    <a:pt x="1" y="1426"/>
                    <a:pt x="1057" y="1668"/>
                    <a:pt x="1057" y="1668"/>
                  </a:cubicBezTo>
                  <a:cubicBezTo>
                    <a:pt x="1057" y="1668"/>
                    <a:pt x="1289" y="2664"/>
                    <a:pt x="1440" y="2684"/>
                  </a:cubicBezTo>
                  <a:cubicBezTo>
                    <a:pt x="1441" y="2684"/>
                    <a:pt x="1442" y="2684"/>
                    <a:pt x="1444" y="2684"/>
                  </a:cubicBezTo>
                  <a:cubicBezTo>
                    <a:pt x="1587" y="2684"/>
                    <a:pt x="1943" y="1587"/>
                    <a:pt x="1943" y="1587"/>
                  </a:cubicBezTo>
                  <a:cubicBezTo>
                    <a:pt x="1943" y="1587"/>
                    <a:pt x="2748" y="1467"/>
                    <a:pt x="2759" y="1265"/>
                  </a:cubicBezTo>
                  <a:cubicBezTo>
                    <a:pt x="2759" y="1064"/>
                    <a:pt x="1873" y="912"/>
                    <a:pt x="1873" y="912"/>
                  </a:cubicBezTo>
                  <a:cubicBezTo>
                    <a:pt x="1873" y="912"/>
                    <a:pt x="1762" y="308"/>
                    <a:pt x="1641" y="47"/>
                  </a:cubicBezTo>
                  <a:cubicBezTo>
                    <a:pt x="1628" y="15"/>
                    <a:pt x="1611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6" name="Google Shape;1786;p51"/>
          <p:cNvSpPr txBox="1">
            <a:spLocks noGrp="1"/>
          </p:cNvSpPr>
          <p:nvPr>
            <p:ph type="title"/>
          </p:nvPr>
        </p:nvSpPr>
        <p:spPr>
          <a:xfrm>
            <a:off x="432075" y="1493300"/>
            <a:ext cx="44640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51"/>
          <p:cNvSpPr txBox="1">
            <a:spLocks noGrp="1"/>
          </p:cNvSpPr>
          <p:nvPr>
            <p:ph type="subTitle" idx="1"/>
          </p:nvPr>
        </p:nvSpPr>
        <p:spPr>
          <a:xfrm>
            <a:off x="996375" y="2127075"/>
            <a:ext cx="33354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14">
    <p:bg>
      <p:bgPr>
        <a:solidFill>
          <a:schemeClr val="accent1"/>
        </a:solidFill>
        <a:effectLst/>
      </p:bgPr>
    </p:bg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52"/>
          <p:cNvGrpSpPr/>
          <p:nvPr/>
        </p:nvGrpSpPr>
        <p:grpSpPr>
          <a:xfrm>
            <a:off x="-807625" y="-578825"/>
            <a:ext cx="5047955" cy="4590908"/>
            <a:chOff x="-807625" y="-578825"/>
            <a:chExt cx="5047955" cy="4590908"/>
          </a:xfrm>
        </p:grpSpPr>
        <p:sp>
          <p:nvSpPr>
            <p:cNvPr id="1790" name="Google Shape;1790;p52"/>
            <p:cNvSpPr/>
            <p:nvPr/>
          </p:nvSpPr>
          <p:spPr>
            <a:xfrm>
              <a:off x="923039" y="1416955"/>
              <a:ext cx="3317291" cy="2397449"/>
            </a:xfrm>
            <a:custGeom>
              <a:avLst/>
              <a:gdLst/>
              <a:ahLst/>
              <a:cxnLst/>
              <a:rect l="l" t="t" r="r" b="b"/>
              <a:pathLst>
                <a:path w="37939" h="27419" extrusionOk="0">
                  <a:moveTo>
                    <a:pt x="13815" y="0"/>
                  </a:moveTo>
                  <a:cubicBezTo>
                    <a:pt x="12610" y="0"/>
                    <a:pt x="11238" y="535"/>
                    <a:pt x="10321" y="1056"/>
                  </a:cubicBezTo>
                  <a:cubicBezTo>
                    <a:pt x="8161" y="2288"/>
                    <a:pt x="6681" y="4409"/>
                    <a:pt x="6277" y="6855"/>
                  </a:cubicBezTo>
                  <a:cubicBezTo>
                    <a:pt x="5824" y="9607"/>
                    <a:pt x="6425" y="12399"/>
                    <a:pt x="5794" y="15131"/>
                  </a:cubicBezTo>
                  <a:cubicBezTo>
                    <a:pt x="5246" y="17459"/>
                    <a:pt x="3689" y="21573"/>
                    <a:pt x="776" y="21573"/>
                  </a:cubicBezTo>
                  <a:cubicBezTo>
                    <a:pt x="752" y="21573"/>
                    <a:pt x="728" y="21573"/>
                    <a:pt x="704" y="21572"/>
                  </a:cubicBezTo>
                  <a:cubicBezTo>
                    <a:pt x="699" y="21572"/>
                    <a:pt x="693" y="21572"/>
                    <a:pt x="688" y="21572"/>
                  </a:cubicBezTo>
                  <a:cubicBezTo>
                    <a:pt x="206" y="21572"/>
                    <a:pt x="0" y="22450"/>
                    <a:pt x="566" y="22460"/>
                  </a:cubicBezTo>
                  <a:cubicBezTo>
                    <a:pt x="596" y="22461"/>
                    <a:pt x="626" y="22461"/>
                    <a:pt x="656" y="22461"/>
                  </a:cubicBezTo>
                  <a:cubicBezTo>
                    <a:pt x="3513" y="22461"/>
                    <a:pt x="5261" y="19249"/>
                    <a:pt x="6120" y="16926"/>
                  </a:cubicBezTo>
                  <a:cubicBezTo>
                    <a:pt x="6632" y="15535"/>
                    <a:pt x="6918" y="14065"/>
                    <a:pt x="6988" y="12596"/>
                  </a:cubicBezTo>
                  <a:cubicBezTo>
                    <a:pt x="7056" y="11077"/>
                    <a:pt x="6918" y="9558"/>
                    <a:pt x="6997" y="8039"/>
                  </a:cubicBezTo>
                  <a:cubicBezTo>
                    <a:pt x="7165" y="5267"/>
                    <a:pt x="8516" y="2792"/>
                    <a:pt x="11091" y="1568"/>
                  </a:cubicBezTo>
                  <a:cubicBezTo>
                    <a:pt x="11722" y="1268"/>
                    <a:pt x="12790" y="849"/>
                    <a:pt x="13706" y="849"/>
                  </a:cubicBezTo>
                  <a:cubicBezTo>
                    <a:pt x="14235" y="849"/>
                    <a:pt x="14712" y="989"/>
                    <a:pt x="15026" y="1371"/>
                  </a:cubicBezTo>
                  <a:cubicBezTo>
                    <a:pt x="15885" y="2417"/>
                    <a:pt x="15470" y="4232"/>
                    <a:pt x="15223" y="5435"/>
                  </a:cubicBezTo>
                  <a:cubicBezTo>
                    <a:pt x="14178" y="10485"/>
                    <a:pt x="10923" y="15032"/>
                    <a:pt x="10962" y="20310"/>
                  </a:cubicBezTo>
                  <a:cubicBezTo>
                    <a:pt x="10972" y="22844"/>
                    <a:pt x="11959" y="25271"/>
                    <a:pt x="14296" y="26494"/>
                  </a:cubicBezTo>
                  <a:cubicBezTo>
                    <a:pt x="15545" y="27153"/>
                    <a:pt x="16950" y="27419"/>
                    <a:pt x="18361" y="27419"/>
                  </a:cubicBezTo>
                  <a:cubicBezTo>
                    <a:pt x="19358" y="27419"/>
                    <a:pt x="20358" y="27286"/>
                    <a:pt x="21310" y="27066"/>
                  </a:cubicBezTo>
                  <a:cubicBezTo>
                    <a:pt x="24249" y="26395"/>
                    <a:pt x="27020" y="24945"/>
                    <a:pt x="30049" y="24610"/>
                  </a:cubicBezTo>
                  <a:cubicBezTo>
                    <a:pt x="30454" y="24564"/>
                    <a:pt x="30868" y="24540"/>
                    <a:pt x="31285" y="24540"/>
                  </a:cubicBezTo>
                  <a:cubicBezTo>
                    <a:pt x="33559" y="24540"/>
                    <a:pt x="35908" y="25270"/>
                    <a:pt x="37200" y="27254"/>
                  </a:cubicBezTo>
                  <a:cubicBezTo>
                    <a:pt x="37272" y="27367"/>
                    <a:pt x="37357" y="27414"/>
                    <a:pt x="37441" y="27414"/>
                  </a:cubicBezTo>
                  <a:cubicBezTo>
                    <a:pt x="37697" y="27414"/>
                    <a:pt x="37938" y="26972"/>
                    <a:pt x="37752" y="26682"/>
                  </a:cubicBezTo>
                  <a:cubicBezTo>
                    <a:pt x="36359" y="24518"/>
                    <a:pt x="33790" y="23658"/>
                    <a:pt x="31312" y="23658"/>
                  </a:cubicBezTo>
                  <a:cubicBezTo>
                    <a:pt x="31124" y="23658"/>
                    <a:pt x="30936" y="23663"/>
                    <a:pt x="30749" y="23673"/>
                  </a:cubicBezTo>
                  <a:cubicBezTo>
                    <a:pt x="27445" y="23841"/>
                    <a:pt x="24446" y="25468"/>
                    <a:pt x="21260" y="26198"/>
                  </a:cubicBezTo>
                  <a:cubicBezTo>
                    <a:pt x="20366" y="26400"/>
                    <a:pt x="19400" y="26528"/>
                    <a:pt x="18435" y="26528"/>
                  </a:cubicBezTo>
                  <a:cubicBezTo>
                    <a:pt x="16717" y="26528"/>
                    <a:pt x="15002" y="26122"/>
                    <a:pt x="13695" y="25005"/>
                  </a:cubicBezTo>
                  <a:cubicBezTo>
                    <a:pt x="11308" y="22962"/>
                    <a:pt x="11545" y="19442"/>
                    <a:pt x="12245" y="16680"/>
                  </a:cubicBezTo>
                  <a:cubicBezTo>
                    <a:pt x="12896" y="14095"/>
                    <a:pt x="14030" y="11678"/>
                    <a:pt x="14947" y="9183"/>
                  </a:cubicBezTo>
                  <a:cubicBezTo>
                    <a:pt x="15411" y="7910"/>
                    <a:pt x="15835" y="6608"/>
                    <a:pt x="16091" y="5267"/>
                  </a:cubicBezTo>
                  <a:cubicBezTo>
                    <a:pt x="16319" y="4113"/>
                    <a:pt x="16536" y="2831"/>
                    <a:pt x="16200" y="1677"/>
                  </a:cubicBezTo>
                  <a:cubicBezTo>
                    <a:pt x="15837" y="428"/>
                    <a:pt x="14893" y="0"/>
                    <a:pt x="13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-561836" y="-578825"/>
              <a:ext cx="1509434" cy="1941462"/>
            </a:xfrm>
            <a:custGeom>
              <a:avLst/>
              <a:gdLst/>
              <a:ahLst/>
              <a:cxnLst/>
              <a:rect l="l" t="t" r="r" b="b"/>
              <a:pathLst>
                <a:path w="17263" h="22204" extrusionOk="0">
                  <a:moveTo>
                    <a:pt x="9203" y="0"/>
                  </a:moveTo>
                  <a:cubicBezTo>
                    <a:pt x="4745" y="0"/>
                    <a:pt x="1" y="2821"/>
                    <a:pt x="1" y="6106"/>
                  </a:cubicBezTo>
                  <a:cubicBezTo>
                    <a:pt x="1" y="9401"/>
                    <a:pt x="5494" y="22204"/>
                    <a:pt x="9943" y="22204"/>
                  </a:cubicBezTo>
                  <a:cubicBezTo>
                    <a:pt x="14402" y="22204"/>
                    <a:pt x="17262" y="9243"/>
                    <a:pt x="17262" y="5958"/>
                  </a:cubicBezTo>
                  <a:cubicBezTo>
                    <a:pt x="17262" y="2663"/>
                    <a:pt x="13652" y="0"/>
                    <a:pt x="9203" y="0"/>
                  </a:cubicBezTo>
                  <a:close/>
                </a:path>
              </a:pathLst>
            </a:custGeom>
            <a:solidFill>
              <a:srgbClr val="00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305725" y="-127818"/>
              <a:ext cx="2478678" cy="2151400"/>
            </a:xfrm>
            <a:custGeom>
              <a:avLst/>
              <a:gdLst/>
              <a:ahLst/>
              <a:cxnLst/>
              <a:rect l="l" t="t" r="r" b="b"/>
              <a:pathLst>
                <a:path w="28348" h="24605" extrusionOk="0">
                  <a:moveTo>
                    <a:pt x="21521" y="0"/>
                  </a:moveTo>
                  <a:cubicBezTo>
                    <a:pt x="19439" y="0"/>
                    <a:pt x="17169" y="653"/>
                    <a:pt x="15231" y="1974"/>
                  </a:cubicBezTo>
                  <a:cubicBezTo>
                    <a:pt x="11137" y="4775"/>
                    <a:pt x="6758" y="8533"/>
                    <a:pt x="3306" y="13396"/>
                  </a:cubicBezTo>
                  <a:cubicBezTo>
                    <a:pt x="1" y="18060"/>
                    <a:pt x="2145" y="24604"/>
                    <a:pt x="5249" y="24604"/>
                  </a:cubicBezTo>
                  <a:cubicBezTo>
                    <a:pt x="5591" y="24604"/>
                    <a:pt x="5945" y="24525"/>
                    <a:pt x="6304" y="24354"/>
                  </a:cubicBezTo>
                  <a:cubicBezTo>
                    <a:pt x="9145" y="23013"/>
                    <a:pt x="7764" y="13948"/>
                    <a:pt x="17352" y="13642"/>
                  </a:cubicBezTo>
                  <a:cubicBezTo>
                    <a:pt x="27640" y="13317"/>
                    <a:pt x="27462" y="9855"/>
                    <a:pt x="27886" y="6136"/>
                  </a:cubicBezTo>
                  <a:cubicBezTo>
                    <a:pt x="28348" y="2078"/>
                    <a:pt x="25236" y="0"/>
                    <a:pt x="21521" y="0"/>
                  </a:cubicBezTo>
                  <a:close/>
                </a:path>
              </a:pathLst>
            </a:custGeom>
            <a:solidFill>
              <a:srgbClr val="FFD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-807625" y="-387685"/>
              <a:ext cx="2867775" cy="4399768"/>
            </a:xfrm>
            <a:custGeom>
              <a:avLst/>
              <a:gdLst/>
              <a:ahLst/>
              <a:cxnLst/>
              <a:rect l="l" t="t" r="r" b="b"/>
              <a:pathLst>
                <a:path w="32798" h="50319" extrusionOk="0">
                  <a:moveTo>
                    <a:pt x="22701" y="1"/>
                  </a:moveTo>
                  <a:cubicBezTo>
                    <a:pt x="15496" y="1"/>
                    <a:pt x="10242" y="13876"/>
                    <a:pt x="4745" y="28372"/>
                  </a:cubicBezTo>
                  <a:cubicBezTo>
                    <a:pt x="0" y="40879"/>
                    <a:pt x="542" y="45397"/>
                    <a:pt x="2723" y="47646"/>
                  </a:cubicBezTo>
                  <a:cubicBezTo>
                    <a:pt x="3788" y="48741"/>
                    <a:pt x="4991" y="49037"/>
                    <a:pt x="7290" y="49579"/>
                  </a:cubicBezTo>
                  <a:cubicBezTo>
                    <a:pt x="9365" y="50063"/>
                    <a:pt x="11394" y="50318"/>
                    <a:pt x="13281" y="50318"/>
                  </a:cubicBezTo>
                  <a:cubicBezTo>
                    <a:pt x="17661" y="50318"/>
                    <a:pt x="21273" y="48942"/>
                    <a:pt x="22914" y="45861"/>
                  </a:cubicBezTo>
                  <a:cubicBezTo>
                    <a:pt x="27550" y="37141"/>
                    <a:pt x="14125" y="40702"/>
                    <a:pt x="19668" y="20836"/>
                  </a:cubicBezTo>
                  <a:cubicBezTo>
                    <a:pt x="21415" y="14573"/>
                    <a:pt x="30736" y="15825"/>
                    <a:pt x="31860" y="10854"/>
                  </a:cubicBezTo>
                  <a:cubicBezTo>
                    <a:pt x="32797" y="6642"/>
                    <a:pt x="27757" y="162"/>
                    <a:pt x="22884" y="4"/>
                  </a:cubicBezTo>
                  <a:cubicBezTo>
                    <a:pt x="22823" y="2"/>
                    <a:pt x="22762" y="1"/>
                    <a:pt x="22701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415285" y="3266626"/>
              <a:ext cx="221829" cy="207052"/>
            </a:xfrm>
            <a:custGeom>
              <a:avLst/>
              <a:gdLst/>
              <a:ahLst/>
              <a:cxnLst/>
              <a:rect l="l" t="t" r="r" b="b"/>
              <a:pathLst>
                <a:path w="2537" h="2368" extrusionOk="0">
                  <a:moveTo>
                    <a:pt x="1339" y="0"/>
                  </a:moveTo>
                  <a:cubicBezTo>
                    <a:pt x="1151" y="0"/>
                    <a:pt x="980" y="67"/>
                    <a:pt x="840" y="181"/>
                  </a:cubicBezTo>
                  <a:cubicBezTo>
                    <a:pt x="327" y="359"/>
                    <a:pt x="1" y="970"/>
                    <a:pt x="218" y="1552"/>
                  </a:cubicBezTo>
                  <a:cubicBezTo>
                    <a:pt x="287" y="1730"/>
                    <a:pt x="396" y="1878"/>
                    <a:pt x="534" y="1977"/>
                  </a:cubicBezTo>
                  <a:cubicBezTo>
                    <a:pt x="583" y="2065"/>
                    <a:pt x="643" y="2154"/>
                    <a:pt x="721" y="2223"/>
                  </a:cubicBezTo>
                  <a:cubicBezTo>
                    <a:pt x="810" y="2312"/>
                    <a:pt x="940" y="2368"/>
                    <a:pt x="1066" y="2368"/>
                  </a:cubicBezTo>
                  <a:cubicBezTo>
                    <a:pt x="1135" y="2368"/>
                    <a:pt x="1204" y="2350"/>
                    <a:pt x="1264" y="2312"/>
                  </a:cubicBezTo>
                  <a:cubicBezTo>
                    <a:pt x="1342" y="2262"/>
                    <a:pt x="1412" y="2213"/>
                    <a:pt x="1481" y="2164"/>
                  </a:cubicBezTo>
                  <a:cubicBezTo>
                    <a:pt x="1708" y="2115"/>
                    <a:pt x="1925" y="1977"/>
                    <a:pt x="2083" y="1779"/>
                  </a:cubicBezTo>
                  <a:cubicBezTo>
                    <a:pt x="2536" y="1177"/>
                    <a:pt x="2221" y="83"/>
                    <a:pt x="1412" y="4"/>
                  </a:cubicBezTo>
                  <a:cubicBezTo>
                    <a:pt x="1387" y="2"/>
                    <a:pt x="1363" y="0"/>
                    <a:pt x="1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731899" y="3245291"/>
              <a:ext cx="213085" cy="183794"/>
            </a:xfrm>
            <a:custGeom>
              <a:avLst/>
              <a:gdLst/>
              <a:ahLst/>
              <a:cxnLst/>
              <a:rect l="l" t="t" r="r" b="b"/>
              <a:pathLst>
                <a:path w="2437" h="2102" extrusionOk="0">
                  <a:moveTo>
                    <a:pt x="1419" y="0"/>
                  </a:moveTo>
                  <a:cubicBezTo>
                    <a:pt x="1178" y="0"/>
                    <a:pt x="934" y="80"/>
                    <a:pt x="740" y="238"/>
                  </a:cubicBezTo>
                  <a:cubicBezTo>
                    <a:pt x="1" y="848"/>
                    <a:pt x="542" y="2101"/>
                    <a:pt x="1385" y="2101"/>
                  </a:cubicBezTo>
                  <a:cubicBezTo>
                    <a:pt x="1510" y="2101"/>
                    <a:pt x="1641" y="2074"/>
                    <a:pt x="1776" y="2013"/>
                  </a:cubicBezTo>
                  <a:cubicBezTo>
                    <a:pt x="2101" y="1865"/>
                    <a:pt x="2328" y="1540"/>
                    <a:pt x="2377" y="1184"/>
                  </a:cubicBezTo>
                  <a:cubicBezTo>
                    <a:pt x="2436" y="899"/>
                    <a:pt x="2377" y="573"/>
                    <a:pt x="2180" y="336"/>
                  </a:cubicBezTo>
                  <a:cubicBezTo>
                    <a:pt x="1987" y="112"/>
                    <a:pt x="1705" y="0"/>
                    <a:pt x="1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473170" y="2896587"/>
              <a:ext cx="210462" cy="196472"/>
            </a:xfrm>
            <a:custGeom>
              <a:avLst/>
              <a:gdLst/>
              <a:ahLst/>
              <a:cxnLst/>
              <a:rect l="l" t="t" r="r" b="b"/>
              <a:pathLst>
                <a:path w="2407" h="2247" extrusionOk="0">
                  <a:moveTo>
                    <a:pt x="1300" y="1"/>
                  </a:moveTo>
                  <a:cubicBezTo>
                    <a:pt x="1159" y="1"/>
                    <a:pt x="1015" y="33"/>
                    <a:pt x="878" y="103"/>
                  </a:cubicBezTo>
                  <a:cubicBezTo>
                    <a:pt x="621" y="241"/>
                    <a:pt x="454" y="488"/>
                    <a:pt x="385" y="764"/>
                  </a:cubicBezTo>
                  <a:cubicBezTo>
                    <a:pt x="375" y="783"/>
                    <a:pt x="355" y="813"/>
                    <a:pt x="355" y="843"/>
                  </a:cubicBezTo>
                  <a:cubicBezTo>
                    <a:pt x="336" y="892"/>
                    <a:pt x="325" y="941"/>
                    <a:pt x="316" y="990"/>
                  </a:cubicBezTo>
                  <a:cubicBezTo>
                    <a:pt x="286" y="1020"/>
                    <a:pt x="266" y="1069"/>
                    <a:pt x="246" y="1119"/>
                  </a:cubicBezTo>
                  <a:cubicBezTo>
                    <a:pt x="1" y="1790"/>
                    <a:pt x="656" y="2246"/>
                    <a:pt x="1271" y="2246"/>
                  </a:cubicBezTo>
                  <a:cubicBezTo>
                    <a:pt x="1471" y="2246"/>
                    <a:pt x="1666" y="2199"/>
                    <a:pt x="1825" y="2095"/>
                  </a:cubicBezTo>
                  <a:cubicBezTo>
                    <a:pt x="2022" y="1967"/>
                    <a:pt x="2170" y="1770"/>
                    <a:pt x="2239" y="1543"/>
                  </a:cubicBezTo>
                  <a:cubicBezTo>
                    <a:pt x="2377" y="1286"/>
                    <a:pt x="2407" y="981"/>
                    <a:pt x="2278" y="685"/>
                  </a:cubicBezTo>
                  <a:cubicBezTo>
                    <a:pt x="2116" y="279"/>
                    <a:pt x="1718" y="1"/>
                    <a:pt x="1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125515" y="3097782"/>
              <a:ext cx="173476" cy="159486"/>
            </a:xfrm>
            <a:custGeom>
              <a:avLst/>
              <a:gdLst/>
              <a:ahLst/>
              <a:cxnLst/>
              <a:rect l="l" t="t" r="r" b="b"/>
              <a:pathLst>
                <a:path w="1984" h="1824" extrusionOk="0">
                  <a:moveTo>
                    <a:pt x="1036" y="0"/>
                  </a:moveTo>
                  <a:cubicBezTo>
                    <a:pt x="803" y="0"/>
                    <a:pt x="569" y="89"/>
                    <a:pt x="395" y="258"/>
                  </a:cubicBezTo>
                  <a:cubicBezTo>
                    <a:pt x="31" y="593"/>
                    <a:pt x="1" y="1165"/>
                    <a:pt x="346" y="1530"/>
                  </a:cubicBezTo>
                  <a:cubicBezTo>
                    <a:pt x="525" y="1714"/>
                    <a:pt x="777" y="1824"/>
                    <a:pt x="1024" y="1824"/>
                  </a:cubicBezTo>
                  <a:cubicBezTo>
                    <a:pt x="1228" y="1824"/>
                    <a:pt x="1427" y="1749"/>
                    <a:pt x="1579" y="1580"/>
                  </a:cubicBezTo>
                  <a:cubicBezTo>
                    <a:pt x="1599" y="1560"/>
                    <a:pt x="1609" y="1540"/>
                    <a:pt x="1629" y="1521"/>
                  </a:cubicBezTo>
                  <a:cubicBezTo>
                    <a:pt x="1964" y="1205"/>
                    <a:pt x="1984" y="613"/>
                    <a:pt x="1658" y="267"/>
                  </a:cubicBezTo>
                  <a:cubicBezTo>
                    <a:pt x="1491" y="86"/>
                    <a:pt x="1264" y="0"/>
                    <a:pt x="1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52"/>
            <p:cNvSpPr/>
            <p:nvPr/>
          </p:nvSpPr>
          <p:spPr>
            <a:xfrm>
              <a:off x="178153" y="3542494"/>
              <a:ext cx="192013" cy="152316"/>
            </a:xfrm>
            <a:custGeom>
              <a:avLst/>
              <a:gdLst/>
              <a:ahLst/>
              <a:cxnLst/>
              <a:rect l="l" t="t" r="r" b="b"/>
              <a:pathLst>
                <a:path w="2196" h="1742" extrusionOk="0">
                  <a:moveTo>
                    <a:pt x="1159" y="1"/>
                  </a:moveTo>
                  <a:cubicBezTo>
                    <a:pt x="1029" y="1"/>
                    <a:pt x="899" y="29"/>
                    <a:pt x="780" y="84"/>
                  </a:cubicBezTo>
                  <a:cubicBezTo>
                    <a:pt x="681" y="94"/>
                    <a:pt x="593" y="133"/>
                    <a:pt x="523" y="202"/>
                  </a:cubicBezTo>
                  <a:cubicBezTo>
                    <a:pt x="1" y="764"/>
                    <a:pt x="316" y="1731"/>
                    <a:pt x="1135" y="1741"/>
                  </a:cubicBezTo>
                  <a:cubicBezTo>
                    <a:pt x="1143" y="1741"/>
                    <a:pt x="1151" y="1742"/>
                    <a:pt x="1160" y="1742"/>
                  </a:cubicBezTo>
                  <a:cubicBezTo>
                    <a:pt x="1844" y="1742"/>
                    <a:pt x="2196" y="935"/>
                    <a:pt x="1845" y="380"/>
                  </a:cubicBezTo>
                  <a:cubicBezTo>
                    <a:pt x="1686" y="121"/>
                    <a:pt x="1424" y="1"/>
                    <a:pt x="1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52"/>
            <p:cNvSpPr/>
            <p:nvPr/>
          </p:nvSpPr>
          <p:spPr>
            <a:xfrm>
              <a:off x="2464574" y="982649"/>
              <a:ext cx="182919" cy="171290"/>
            </a:xfrm>
            <a:custGeom>
              <a:avLst/>
              <a:gdLst/>
              <a:ahLst/>
              <a:cxnLst/>
              <a:rect l="l" t="t" r="r" b="b"/>
              <a:pathLst>
                <a:path w="2092" h="1959" extrusionOk="0">
                  <a:moveTo>
                    <a:pt x="1172" y="1"/>
                  </a:moveTo>
                  <a:cubicBezTo>
                    <a:pt x="1053" y="1"/>
                    <a:pt x="839" y="567"/>
                    <a:pt x="839" y="567"/>
                  </a:cubicBezTo>
                  <a:cubicBezTo>
                    <a:pt x="839" y="567"/>
                    <a:pt x="267" y="903"/>
                    <a:pt x="129" y="953"/>
                  </a:cubicBezTo>
                  <a:cubicBezTo>
                    <a:pt x="0" y="1001"/>
                    <a:pt x="809" y="1209"/>
                    <a:pt x="809" y="1209"/>
                  </a:cubicBezTo>
                  <a:cubicBezTo>
                    <a:pt x="809" y="1209"/>
                    <a:pt x="1016" y="1939"/>
                    <a:pt x="1125" y="1959"/>
                  </a:cubicBezTo>
                  <a:cubicBezTo>
                    <a:pt x="1126" y="1959"/>
                    <a:pt x="1127" y="1959"/>
                    <a:pt x="1129" y="1959"/>
                  </a:cubicBezTo>
                  <a:cubicBezTo>
                    <a:pt x="1239" y="1959"/>
                    <a:pt x="1480" y="1170"/>
                    <a:pt x="1480" y="1170"/>
                  </a:cubicBezTo>
                  <a:cubicBezTo>
                    <a:pt x="1480" y="1170"/>
                    <a:pt x="2091" y="1100"/>
                    <a:pt x="2091" y="962"/>
                  </a:cubicBezTo>
                  <a:cubicBezTo>
                    <a:pt x="2091" y="814"/>
                    <a:pt x="1411" y="676"/>
                    <a:pt x="1411" y="676"/>
                  </a:cubicBezTo>
                  <a:cubicBezTo>
                    <a:pt x="1411" y="676"/>
                    <a:pt x="1312" y="232"/>
                    <a:pt x="1214" y="35"/>
                  </a:cubicBezTo>
                  <a:cubicBezTo>
                    <a:pt x="1202" y="11"/>
                    <a:pt x="1188" y="1"/>
                    <a:pt x="1172" y="1"/>
                  </a:cubicBezTo>
                  <a:close/>
                </a:path>
              </a:pathLst>
            </a:custGeom>
            <a:solidFill>
              <a:srgbClr val="FF5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1486491" y="3388078"/>
              <a:ext cx="182919" cy="170503"/>
            </a:xfrm>
            <a:custGeom>
              <a:avLst/>
              <a:gdLst/>
              <a:ahLst/>
              <a:cxnLst/>
              <a:rect l="l" t="t" r="r" b="b"/>
              <a:pathLst>
                <a:path w="2092" h="1950" extrusionOk="0">
                  <a:moveTo>
                    <a:pt x="1172" y="1"/>
                  </a:moveTo>
                  <a:cubicBezTo>
                    <a:pt x="1053" y="1"/>
                    <a:pt x="839" y="558"/>
                    <a:pt x="839" y="558"/>
                  </a:cubicBezTo>
                  <a:cubicBezTo>
                    <a:pt x="839" y="558"/>
                    <a:pt x="257" y="893"/>
                    <a:pt x="129" y="943"/>
                  </a:cubicBezTo>
                  <a:cubicBezTo>
                    <a:pt x="1" y="992"/>
                    <a:pt x="809" y="1199"/>
                    <a:pt x="809" y="1199"/>
                  </a:cubicBezTo>
                  <a:cubicBezTo>
                    <a:pt x="809" y="1199"/>
                    <a:pt x="1017" y="1929"/>
                    <a:pt x="1125" y="1949"/>
                  </a:cubicBezTo>
                  <a:cubicBezTo>
                    <a:pt x="1126" y="1949"/>
                    <a:pt x="1128" y="1949"/>
                    <a:pt x="1129" y="1949"/>
                  </a:cubicBezTo>
                  <a:cubicBezTo>
                    <a:pt x="1240" y="1949"/>
                    <a:pt x="1480" y="1169"/>
                    <a:pt x="1480" y="1169"/>
                  </a:cubicBezTo>
                  <a:cubicBezTo>
                    <a:pt x="1480" y="1169"/>
                    <a:pt x="2092" y="1100"/>
                    <a:pt x="2092" y="952"/>
                  </a:cubicBezTo>
                  <a:cubicBezTo>
                    <a:pt x="2092" y="814"/>
                    <a:pt x="1412" y="676"/>
                    <a:pt x="1412" y="676"/>
                  </a:cubicBezTo>
                  <a:cubicBezTo>
                    <a:pt x="1412" y="676"/>
                    <a:pt x="1313" y="232"/>
                    <a:pt x="1214" y="35"/>
                  </a:cubicBezTo>
                  <a:cubicBezTo>
                    <a:pt x="1202" y="11"/>
                    <a:pt x="1188" y="1"/>
                    <a:pt x="1172" y="1"/>
                  </a:cubicBezTo>
                  <a:close/>
                </a:path>
              </a:pathLst>
            </a:custGeom>
            <a:solidFill>
              <a:srgbClr val="F5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2173930" y="641552"/>
              <a:ext cx="295014" cy="288981"/>
            </a:xfrm>
            <a:custGeom>
              <a:avLst/>
              <a:gdLst/>
              <a:ahLst/>
              <a:cxnLst/>
              <a:rect l="l" t="t" r="r" b="b"/>
              <a:pathLst>
                <a:path w="3374" h="3305" extrusionOk="0">
                  <a:moveTo>
                    <a:pt x="1687" y="1"/>
                  </a:moveTo>
                  <a:cubicBezTo>
                    <a:pt x="1598" y="1"/>
                    <a:pt x="1519" y="503"/>
                    <a:pt x="1500" y="1184"/>
                  </a:cubicBezTo>
                  <a:cubicBezTo>
                    <a:pt x="1019" y="740"/>
                    <a:pt x="622" y="437"/>
                    <a:pt x="507" y="437"/>
                  </a:cubicBezTo>
                  <a:cubicBezTo>
                    <a:pt x="497" y="437"/>
                    <a:pt x="489" y="439"/>
                    <a:pt x="483" y="444"/>
                  </a:cubicBezTo>
                  <a:cubicBezTo>
                    <a:pt x="424" y="514"/>
                    <a:pt x="730" y="937"/>
                    <a:pt x="1213" y="1450"/>
                  </a:cubicBezTo>
                  <a:cubicBezTo>
                    <a:pt x="513" y="1480"/>
                    <a:pt x="0" y="1559"/>
                    <a:pt x="0" y="1658"/>
                  </a:cubicBezTo>
                  <a:cubicBezTo>
                    <a:pt x="0" y="1746"/>
                    <a:pt x="513" y="1825"/>
                    <a:pt x="1213" y="1855"/>
                  </a:cubicBezTo>
                  <a:cubicBezTo>
                    <a:pt x="750" y="2358"/>
                    <a:pt x="444" y="2772"/>
                    <a:pt x="513" y="2841"/>
                  </a:cubicBezTo>
                  <a:cubicBezTo>
                    <a:pt x="518" y="2846"/>
                    <a:pt x="526" y="2849"/>
                    <a:pt x="535" y="2849"/>
                  </a:cubicBezTo>
                  <a:cubicBezTo>
                    <a:pt x="642" y="2849"/>
                    <a:pt x="1029" y="2555"/>
                    <a:pt x="1500" y="2121"/>
                  </a:cubicBezTo>
                  <a:cubicBezTo>
                    <a:pt x="1519" y="2811"/>
                    <a:pt x="1598" y="3305"/>
                    <a:pt x="1687" y="3305"/>
                  </a:cubicBezTo>
                  <a:cubicBezTo>
                    <a:pt x="1785" y="3305"/>
                    <a:pt x="1864" y="2811"/>
                    <a:pt x="1884" y="2121"/>
                  </a:cubicBezTo>
                  <a:cubicBezTo>
                    <a:pt x="2359" y="2569"/>
                    <a:pt x="2752" y="2870"/>
                    <a:pt x="2873" y="2870"/>
                  </a:cubicBezTo>
                  <a:cubicBezTo>
                    <a:pt x="2885" y="2870"/>
                    <a:pt x="2894" y="2867"/>
                    <a:pt x="2900" y="2861"/>
                  </a:cubicBezTo>
                  <a:cubicBezTo>
                    <a:pt x="2960" y="2792"/>
                    <a:pt x="2653" y="2377"/>
                    <a:pt x="2170" y="1855"/>
                  </a:cubicBezTo>
                  <a:cubicBezTo>
                    <a:pt x="2870" y="1825"/>
                    <a:pt x="3374" y="1746"/>
                    <a:pt x="3374" y="1658"/>
                  </a:cubicBezTo>
                  <a:cubicBezTo>
                    <a:pt x="3374" y="1559"/>
                    <a:pt x="2870" y="1480"/>
                    <a:pt x="2170" y="1450"/>
                  </a:cubicBezTo>
                  <a:cubicBezTo>
                    <a:pt x="2634" y="948"/>
                    <a:pt x="2940" y="533"/>
                    <a:pt x="2870" y="474"/>
                  </a:cubicBezTo>
                  <a:cubicBezTo>
                    <a:pt x="2865" y="467"/>
                    <a:pt x="2856" y="464"/>
                    <a:pt x="2844" y="464"/>
                  </a:cubicBezTo>
                  <a:cubicBezTo>
                    <a:pt x="2732" y="464"/>
                    <a:pt x="2348" y="756"/>
                    <a:pt x="1884" y="1184"/>
                  </a:cubicBezTo>
                  <a:cubicBezTo>
                    <a:pt x="1864" y="503"/>
                    <a:pt x="1785" y="1"/>
                    <a:pt x="1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2" name="Google Shape;1802;p52"/>
          <p:cNvSpPr txBox="1">
            <a:spLocks noGrp="1"/>
          </p:cNvSpPr>
          <p:nvPr>
            <p:ph type="title"/>
          </p:nvPr>
        </p:nvSpPr>
        <p:spPr>
          <a:xfrm>
            <a:off x="2441925" y="1327200"/>
            <a:ext cx="2454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500"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52"/>
          <p:cNvSpPr txBox="1">
            <a:spLocks noGrp="1"/>
          </p:cNvSpPr>
          <p:nvPr>
            <p:ph type="subTitle" idx="1"/>
          </p:nvPr>
        </p:nvSpPr>
        <p:spPr>
          <a:xfrm>
            <a:off x="2441925" y="1872600"/>
            <a:ext cx="24540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432075" y="327050"/>
            <a:ext cx="44637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432025" y="846975"/>
            <a:ext cx="4464000" cy="2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1580C-0059-4E9D-ADFB-3F7B558D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16" y="1225252"/>
            <a:ext cx="2843991" cy="616200"/>
          </a:xfrm>
        </p:spPr>
        <p:txBody>
          <a:bodyPr/>
          <a:lstStyle/>
          <a:p>
            <a:r>
              <a:rPr lang="es-ES" sz="4000" dirty="0"/>
              <a:t>¿Y si me defiendo?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EFD60-E9B7-4757-951D-A1C05C3F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992" y="2061307"/>
            <a:ext cx="3879015" cy="731700"/>
          </a:xfrm>
        </p:spPr>
        <p:txBody>
          <a:bodyPr/>
          <a:lstStyle/>
          <a:p>
            <a:r>
              <a:rPr lang="es-ES" sz="1200" dirty="0"/>
              <a:t>                      </a:t>
            </a:r>
            <a:r>
              <a:rPr lang="es-ES" sz="1000" b="1" dirty="0"/>
              <a:t>Docente Asignatura: </a:t>
            </a:r>
            <a:r>
              <a:rPr lang="es-ES" sz="1000" dirty="0"/>
              <a:t>Abigail Molina. </a:t>
            </a:r>
            <a:r>
              <a:rPr lang="es-ES" sz="1000" b="1" dirty="0"/>
              <a:t>Docente PIE: </a:t>
            </a:r>
            <a:r>
              <a:rPr lang="es-ES" sz="1000" dirty="0"/>
              <a:t>Polet Bustos.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1E3297-9961-4A31-8EEE-16F2410A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" y="86802"/>
            <a:ext cx="675936" cy="8355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34DFA0-C05D-49CE-8C16-3D1C504A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13" y="1150883"/>
            <a:ext cx="1274692" cy="191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9B422-CA77-4C2C-B7EE-2A26E66C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096" y="-587274"/>
            <a:ext cx="1579920" cy="15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8BE95-6A58-4E76-A0B9-96685699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3" y="102278"/>
            <a:ext cx="2454000" cy="551397"/>
          </a:xfrm>
        </p:spPr>
        <p:txBody>
          <a:bodyPr/>
          <a:lstStyle/>
          <a:p>
            <a:r>
              <a:rPr lang="es-ES" dirty="0"/>
              <a:t>Resumen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DBEB4C-4F2F-460F-8A0E-0AABBFEE7D6F}"/>
              </a:ext>
            </a:extLst>
          </p:cNvPr>
          <p:cNvSpPr txBox="1"/>
          <p:nvPr/>
        </p:nvSpPr>
        <p:spPr>
          <a:xfrm>
            <a:off x="2136627" y="834347"/>
            <a:ext cx="3160183" cy="2246769"/>
          </a:xfrm>
          <a:prstGeom prst="rect">
            <a:avLst/>
          </a:prstGeom>
          <a:noFill/>
          <a:ln w="57150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Este libro trata de un niño llamado Christian , pero todos le conocen como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tiene un gran problema. Hay un grupo de niños en la escuela, mayores que él, que lo molestan. Estos niños se llamaban: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Bossy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Henny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y Per.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les tenía mucho miedo. Les tenía tanto miedo que no se atrevía decirle a nadie que lo molestaban.</a:t>
            </a:r>
            <a:endParaRPr lang="es-ES" dirty="0">
              <a:solidFill>
                <a:srgbClr val="080808"/>
              </a:solidFill>
              <a:latin typeface="RalewayMedium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E72389-BC8D-4FCF-9150-4DFC86D1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" y="889417"/>
            <a:ext cx="2136627" cy="21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AEFAFB-509F-452D-AD97-FD9AB7F6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225" y="265130"/>
            <a:ext cx="2454000" cy="551397"/>
          </a:xfrm>
        </p:spPr>
        <p:txBody>
          <a:bodyPr/>
          <a:lstStyle/>
          <a:p>
            <a:r>
              <a:rPr lang="es-ES" dirty="0"/>
              <a:t>Resumen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5D6714-8AF0-4A89-AC12-BF4AA86E4D30}"/>
              </a:ext>
            </a:extLst>
          </p:cNvPr>
          <p:cNvSpPr txBox="1"/>
          <p:nvPr/>
        </p:nvSpPr>
        <p:spPr>
          <a:xfrm>
            <a:off x="1610784" y="1037471"/>
            <a:ext cx="3716866" cy="203132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Su amigo Olaf era el único que sabía lo que estaba pasando. Un día le dieron una golpiza muy fuerte. Ese día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decide escaparse del colegio. En ese momento Olaf confesó a uno de los maestros lo que estaba pasando. Todos comenzaron a buscar a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. Los padres de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estaban muy preocupados y se preguntaban por qué </a:t>
            </a:r>
            <a:r>
              <a:rPr lang="es-ES" sz="14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4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nunca les dijo nada. </a:t>
            </a:r>
            <a:endParaRPr lang="es-ES" dirty="0">
              <a:solidFill>
                <a:srgbClr val="080808"/>
              </a:solidFill>
              <a:latin typeface="Raleway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D5233C-19C9-4B54-A79F-03BD7EEC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134" y="44186"/>
            <a:ext cx="2103438" cy="21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C56C56E-4E37-4BE7-BB23-28417415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92" y="516468"/>
            <a:ext cx="2454000" cy="407228"/>
          </a:xfrm>
        </p:spPr>
        <p:txBody>
          <a:bodyPr/>
          <a:lstStyle/>
          <a:p>
            <a:r>
              <a:rPr lang="es-ES" dirty="0"/>
              <a:t>Resumen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B233E7-2B77-4DF6-9C7B-F8953B053012}"/>
              </a:ext>
            </a:extLst>
          </p:cNvPr>
          <p:cNvSpPr txBox="1"/>
          <p:nvPr/>
        </p:nvSpPr>
        <p:spPr>
          <a:xfrm>
            <a:off x="848122" y="1013177"/>
            <a:ext cx="3479006" cy="240065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s-ES" sz="15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Finalmente </a:t>
            </a:r>
            <a:r>
              <a:rPr lang="es-ES" sz="15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5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aparece. En la escuela, uno de los maestros enfrenta a los abusadores. En el </a:t>
            </a:r>
            <a:r>
              <a:rPr lang="es-ES" sz="15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salon</a:t>
            </a:r>
            <a:r>
              <a:rPr lang="es-ES" sz="15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, por iniciativa de algunos estudiantes, se trabaja el tema de la violencia y así evitar que se repita lo sucedido con </a:t>
            </a:r>
            <a:r>
              <a:rPr lang="es-ES" sz="15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5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. En casa de </a:t>
            </a:r>
            <a:r>
              <a:rPr lang="es-ES" sz="15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5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, la familia ahora le presta más atención. Ya </a:t>
            </a:r>
            <a:r>
              <a:rPr lang="es-ES" sz="1500" dirty="0" err="1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Krissy</a:t>
            </a:r>
            <a:r>
              <a:rPr lang="es-ES" sz="1500" dirty="0">
                <a:solidFill>
                  <a:srgbClr val="080808"/>
                </a:solidFill>
                <a:effectLst/>
                <a:latin typeface="RalewayMedium"/>
                <a:ea typeface="Times New Roman" panose="02020603050405020304" pitchFamily="18" charset="0"/>
                <a:cs typeface="Arial" panose="020B0604020202020204" pitchFamily="34" charset="0"/>
              </a:rPr>
              <a:t> se sentía listo para regresar al colegio.</a:t>
            </a:r>
            <a:endParaRPr lang="es-ES" dirty="0">
              <a:solidFill>
                <a:srgbClr val="080808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A81F61-3917-4E75-9EB8-493D7520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94" y="70477"/>
            <a:ext cx="1380068" cy="13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D7D1D50B-A0FA-4B25-B497-586CDAE5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33375"/>
            <a:ext cx="3303587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7A8C7-306C-4DD3-A9EB-E072313E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174" y="823625"/>
            <a:ext cx="3879125" cy="885300"/>
          </a:xfrm>
        </p:spPr>
        <p:txBody>
          <a:bodyPr/>
          <a:lstStyle/>
          <a:p>
            <a:r>
              <a:rPr lang="es-ES" dirty="0"/>
              <a:t>¡Vamos a estudiar para la prueba!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2D9A9-AEB3-4303-9944-3458436A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07" y="456387"/>
            <a:ext cx="20288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E2DC1-8BC4-457B-B725-190E0673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641" y="261452"/>
            <a:ext cx="3225600" cy="534448"/>
          </a:xfr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Autora del libro</a:t>
            </a:r>
          </a:p>
        </p:txBody>
      </p:sp>
      <p:grpSp>
        <p:nvGrpSpPr>
          <p:cNvPr id="4" name="Google Shape;862;p35">
            <a:extLst>
              <a:ext uri="{FF2B5EF4-FFF2-40B4-BE49-F238E27FC236}">
                <a16:creationId xmlns:a16="http://schemas.microsoft.com/office/drawing/2014/main" id="{E40B8181-C384-4C79-BE2E-835732A82FDD}"/>
              </a:ext>
            </a:extLst>
          </p:cNvPr>
          <p:cNvGrpSpPr/>
          <p:nvPr/>
        </p:nvGrpSpPr>
        <p:grpSpPr>
          <a:xfrm>
            <a:off x="285750" y="878594"/>
            <a:ext cx="5041900" cy="2901244"/>
            <a:chOff x="6530374" y="1560189"/>
            <a:chExt cx="1045566" cy="505315"/>
          </a:xfrm>
        </p:grpSpPr>
        <p:sp>
          <p:nvSpPr>
            <p:cNvPr id="5" name="Google Shape;863;p35">
              <a:extLst>
                <a:ext uri="{FF2B5EF4-FFF2-40B4-BE49-F238E27FC236}">
                  <a16:creationId xmlns:a16="http://schemas.microsoft.com/office/drawing/2014/main" id="{0854C4AC-D8E5-4C00-BC9B-9BCC3F6AF142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4;p35">
              <a:extLst>
                <a:ext uri="{FF2B5EF4-FFF2-40B4-BE49-F238E27FC236}">
                  <a16:creationId xmlns:a16="http://schemas.microsoft.com/office/drawing/2014/main" id="{A9DF45BA-B28D-48B6-9674-B5EC65210724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865;p35">
              <a:extLst>
                <a:ext uri="{FF2B5EF4-FFF2-40B4-BE49-F238E27FC236}">
                  <a16:creationId xmlns:a16="http://schemas.microsoft.com/office/drawing/2014/main" id="{B7A232EC-2C0D-4C0D-AEFC-F8F30719B6EB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6;p35">
              <a:extLst>
                <a:ext uri="{FF2B5EF4-FFF2-40B4-BE49-F238E27FC236}">
                  <a16:creationId xmlns:a16="http://schemas.microsoft.com/office/drawing/2014/main" id="{2BF791EE-5D93-41AD-8002-2642948C6D1D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7;p35">
              <a:extLst>
                <a:ext uri="{FF2B5EF4-FFF2-40B4-BE49-F238E27FC236}">
                  <a16:creationId xmlns:a16="http://schemas.microsoft.com/office/drawing/2014/main" id="{3946D34B-24E3-4742-97ED-E930C196101B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8;p35">
              <a:extLst>
                <a:ext uri="{FF2B5EF4-FFF2-40B4-BE49-F238E27FC236}">
                  <a16:creationId xmlns:a16="http://schemas.microsoft.com/office/drawing/2014/main" id="{F2EB6132-4CC4-496E-8184-D6FAC23E8115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9;p35">
              <a:extLst>
                <a:ext uri="{FF2B5EF4-FFF2-40B4-BE49-F238E27FC236}">
                  <a16:creationId xmlns:a16="http://schemas.microsoft.com/office/drawing/2014/main" id="{2A28AF79-4D85-4362-8ED6-5BE7DB25D855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0;p35">
              <a:extLst>
                <a:ext uri="{FF2B5EF4-FFF2-40B4-BE49-F238E27FC236}">
                  <a16:creationId xmlns:a16="http://schemas.microsoft.com/office/drawing/2014/main" id="{AB79995E-1804-4B9A-A5EA-04D49DADDD9F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1;p35">
              <a:extLst>
                <a:ext uri="{FF2B5EF4-FFF2-40B4-BE49-F238E27FC236}">
                  <a16:creationId xmlns:a16="http://schemas.microsoft.com/office/drawing/2014/main" id="{2800333C-0C3A-4480-BF3D-54230C3BE004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2;p35">
              <a:extLst>
                <a:ext uri="{FF2B5EF4-FFF2-40B4-BE49-F238E27FC236}">
                  <a16:creationId xmlns:a16="http://schemas.microsoft.com/office/drawing/2014/main" id="{5DF9FBDA-4E57-4417-BB43-0658D31716A6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3;p35">
              <a:extLst>
                <a:ext uri="{FF2B5EF4-FFF2-40B4-BE49-F238E27FC236}">
                  <a16:creationId xmlns:a16="http://schemas.microsoft.com/office/drawing/2014/main" id="{EF192F13-A230-4F43-BCBA-D93ABC5EF310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4;p35">
              <a:extLst>
                <a:ext uri="{FF2B5EF4-FFF2-40B4-BE49-F238E27FC236}">
                  <a16:creationId xmlns:a16="http://schemas.microsoft.com/office/drawing/2014/main" id="{30CA7F73-6726-490E-A58B-66E6A8A8643B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5;p35">
              <a:extLst>
                <a:ext uri="{FF2B5EF4-FFF2-40B4-BE49-F238E27FC236}">
                  <a16:creationId xmlns:a16="http://schemas.microsoft.com/office/drawing/2014/main" id="{001D4076-4B28-4BE5-B5B5-EBFFB0D227E3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6;p35">
              <a:extLst>
                <a:ext uri="{FF2B5EF4-FFF2-40B4-BE49-F238E27FC236}">
                  <a16:creationId xmlns:a16="http://schemas.microsoft.com/office/drawing/2014/main" id="{24CB2DC9-B522-4C30-BB1C-D5C7DD4C3AD6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7;p35">
              <a:extLst>
                <a:ext uri="{FF2B5EF4-FFF2-40B4-BE49-F238E27FC236}">
                  <a16:creationId xmlns:a16="http://schemas.microsoft.com/office/drawing/2014/main" id="{A8D443C1-E9ED-4DF8-8676-BF6839980A92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8;p35">
              <a:extLst>
                <a:ext uri="{FF2B5EF4-FFF2-40B4-BE49-F238E27FC236}">
                  <a16:creationId xmlns:a16="http://schemas.microsoft.com/office/drawing/2014/main" id="{0271DECD-A151-4406-A522-BD8C7E320762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9;p35">
              <a:extLst>
                <a:ext uri="{FF2B5EF4-FFF2-40B4-BE49-F238E27FC236}">
                  <a16:creationId xmlns:a16="http://schemas.microsoft.com/office/drawing/2014/main" id="{3BACD0C4-F715-4EFD-BC69-8F3A8B6D3E3D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0;p35">
              <a:extLst>
                <a:ext uri="{FF2B5EF4-FFF2-40B4-BE49-F238E27FC236}">
                  <a16:creationId xmlns:a16="http://schemas.microsoft.com/office/drawing/2014/main" id="{0E85691F-D7B6-40F2-BDD4-38486EB3E991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1;p35">
              <a:extLst>
                <a:ext uri="{FF2B5EF4-FFF2-40B4-BE49-F238E27FC236}">
                  <a16:creationId xmlns:a16="http://schemas.microsoft.com/office/drawing/2014/main" id="{781D99B4-2EE5-4C93-B79D-41B3F2CAD5BC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2;p35">
              <a:extLst>
                <a:ext uri="{FF2B5EF4-FFF2-40B4-BE49-F238E27FC236}">
                  <a16:creationId xmlns:a16="http://schemas.microsoft.com/office/drawing/2014/main" id="{1D9FC783-0266-4165-AB30-9A12E3863390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3;p35">
              <a:extLst>
                <a:ext uri="{FF2B5EF4-FFF2-40B4-BE49-F238E27FC236}">
                  <a16:creationId xmlns:a16="http://schemas.microsoft.com/office/drawing/2014/main" id="{BCCE0BA6-57A2-4357-BD10-140AB6EDCE07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4;p35">
              <a:extLst>
                <a:ext uri="{FF2B5EF4-FFF2-40B4-BE49-F238E27FC236}">
                  <a16:creationId xmlns:a16="http://schemas.microsoft.com/office/drawing/2014/main" id="{6A4BFB5F-ADA8-4290-B58E-C09C0DD6CD68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5;p35">
              <a:extLst>
                <a:ext uri="{FF2B5EF4-FFF2-40B4-BE49-F238E27FC236}">
                  <a16:creationId xmlns:a16="http://schemas.microsoft.com/office/drawing/2014/main" id="{97E1D2E6-3BC8-4030-8CB3-2CCB83849914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6;p35">
              <a:extLst>
                <a:ext uri="{FF2B5EF4-FFF2-40B4-BE49-F238E27FC236}">
                  <a16:creationId xmlns:a16="http://schemas.microsoft.com/office/drawing/2014/main" id="{BB33BE6F-8F94-44FE-8835-7C1EA397E0D0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7;p35">
              <a:extLst>
                <a:ext uri="{FF2B5EF4-FFF2-40B4-BE49-F238E27FC236}">
                  <a16:creationId xmlns:a16="http://schemas.microsoft.com/office/drawing/2014/main" id="{47311DE7-6C9C-4516-8490-D7A5B013CA6A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8;p35">
              <a:extLst>
                <a:ext uri="{FF2B5EF4-FFF2-40B4-BE49-F238E27FC236}">
                  <a16:creationId xmlns:a16="http://schemas.microsoft.com/office/drawing/2014/main" id="{10E04868-5300-463A-B52B-61C242745B89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9;p35">
              <a:extLst>
                <a:ext uri="{FF2B5EF4-FFF2-40B4-BE49-F238E27FC236}">
                  <a16:creationId xmlns:a16="http://schemas.microsoft.com/office/drawing/2014/main" id="{FD3C6B4F-72C0-495B-9851-6A7B3A815C85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0;p35">
              <a:extLst>
                <a:ext uri="{FF2B5EF4-FFF2-40B4-BE49-F238E27FC236}">
                  <a16:creationId xmlns:a16="http://schemas.microsoft.com/office/drawing/2014/main" id="{626FFB49-B41A-4CBE-8A3C-32CF7F81D0B1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91;p35">
              <a:extLst>
                <a:ext uri="{FF2B5EF4-FFF2-40B4-BE49-F238E27FC236}">
                  <a16:creationId xmlns:a16="http://schemas.microsoft.com/office/drawing/2014/main" id="{183F0580-1298-461C-B41E-DF84AB20B7F6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2;p35">
              <a:extLst>
                <a:ext uri="{FF2B5EF4-FFF2-40B4-BE49-F238E27FC236}">
                  <a16:creationId xmlns:a16="http://schemas.microsoft.com/office/drawing/2014/main" id="{76FD7743-4365-4886-8EEE-52A7CCE2993E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3;p35">
              <a:extLst>
                <a:ext uri="{FF2B5EF4-FFF2-40B4-BE49-F238E27FC236}">
                  <a16:creationId xmlns:a16="http://schemas.microsoft.com/office/drawing/2014/main" id="{F3694FAF-3711-4305-99F4-18BB1FAFC895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4;p35">
              <a:extLst>
                <a:ext uri="{FF2B5EF4-FFF2-40B4-BE49-F238E27FC236}">
                  <a16:creationId xmlns:a16="http://schemas.microsoft.com/office/drawing/2014/main" id="{3E79062A-B322-4603-B056-8D70D333F13F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5;p35">
              <a:extLst>
                <a:ext uri="{FF2B5EF4-FFF2-40B4-BE49-F238E27FC236}">
                  <a16:creationId xmlns:a16="http://schemas.microsoft.com/office/drawing/2014/main" id="{FB4C62A4-5C6F-444E-87CB-6CA621C340E9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6;p35">
              <a:extLst>
                <a:ext uri="{FF2B5EF4-FFF2-40B4-BE49-F238E27FC236}">
                  <a16:creationId xmlns:a16="http://schemas.microsoft.com/office/drawing/2014/main" id="{CDC0229D-4184-4088-B569-F09623CB81B5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7;p35">
              <a:extLst>
                <a:ext uri="{FF2B5EF4-FFF2-40B4-BE49-F238E27FC236}">
                  <a16:creationId xmlns:a16="http://schemas.microsoft.com/office/drawing/2014/main" id="{FC51330A-8F72-4C8A-BA26-77411C9457B7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8;p35">
              <a:extLst>
                <a:ext uri="{FF2B5EF4-FFF2-40B4-BE49-F238E27FC236}">
                  <a16:creationId xmlns:a16="http://schemas.microsoft.com/office/drawing/2014/main" id="{80A4B14D-E5E8-4B14-9F86-A0941E35C4E6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9;p35">
              <a:extLst>
                <a:ext uri="{FF2B5EF4-FFF2-40B4-BE49-F238E27FC236}">
                  <a16:creationId xmlns:a16="http://schemas.microsoft.com/office/drawing/2014/main" id="{1A9F2821-571A-4FD7-83BD-DC59C6BDAB75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0;p35">
              <a:extLst>
                <a:ext uri="{FF2B5EF4-FFF2-40B4-BE49-F238E27FC236}">
                  <a16:creationId xmlns:a16="http://schemas.microsoft.com/office/drawing/2014/main" id="{6A95541A-AE96-4ACA-ABE9-D354DD7E6658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1;p35">
              <a:extLst>
                <a:ext uri="{FF2B5EF4-FFF2-40B4-BE49-F238E27FC236}">
                  <a16:creationId xmlns:a16="http://schemas.microsoft.com/office/drawing/2014/main" id="{3D3E62E7-ECEA-494C-9548-22A2E0F5DDD5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2;p35">
              <a:extLst>
                <a:ext uri="{FF2B5EF4-FFF2-40B4-BE49-F238E27FC236}">
                  <a16:creationId xmlns:a16="http://schemas.microsoft.com/office/drawing/2014/main" id="{79060018-5C26-4FD6-B1A2-4C01BEB3B251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3;p35">
              <a:extLst>
                <a:ext uri="{FF2B5EF4-FFF2-40B4-BE49-F238E27FC236}">
                  <a16:creationId xmlns:a16="http://schemas.microsoft.com/office/drawing/2014/main" id="{02A0B284-217E-42D1-9FA3-A3794D8600A9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4;p35">
              <a:extLst>
                <a:ext uri="{FF2B5EF4-FFF2-40B4-BE49-F238E27FC236}">
                  <a16:creationId xmlns:a16="http://schemas.microsoft.com/office/drawing/2014/main" id="{096F1099-2B03-47E8-99D7-4D33275D867E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5;p35">
              <a:extLst>
                <a:ext uri="{FF2B5EF4-FFF2-40B4-BE49-F238E27FC236}">
                  <a16:creationId xmlns:a16="http://schemas.microsoft.com/office/drawing/2014/main" id="{34C549AD-2B98-4847-B761-7FCB3A8D599A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6;p35">
              <a:extLst>
                <a:ext uri="{FF2B5EF4-FFF2-40B4-BE49-F238E27FC236}">
                  <a16:creationId xmlns:a16="http://schemas.microsoft.com/office/drawing/2014/main" id="{B56ACAE7-27B5-4F04-879A-0ED96CB3E890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7;p35">
              <a:extLst>
                <a:ext uri="{FF2B5EF4-FFF2-40B4-BE49-F238E27FC236}">
                  <a16:creationId xmlns:a16="http://schemas.microsoft.com/office/drawing/2014/main" id="{8780D4E4-9B54-40E8-92AE-E103CE754B20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8;p35">
              <a:extLst>
                <a:ext uri="{FF2B5EF4-FFF2-40B4-BE49-F238E27FC236}">
                  <a16:creationId xmlns:a16="http://schemas.microsoft.com/office/drawing/2014/main" id="{9CE0D9F4-C974-45B8-A13A-AC9513E61754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E9807F4-C1B7-42FA-B80C-1D32D0532B24}"/>
              </a:ext>
            </a:extLst>
          </p:cNvPr>
          <p:cNvSpPr txBox="1"/>
          <p:nvPr/>
        </p:nvSpPr>
        <p:spPr>
          <a:xfrm>
            <a:off x="729621" y="1272333"/>
            <a:ext cx="4486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Elisabeth </a:t>
            </a:r>
            <a:r>
              <a:rPr lang="es-ES" sz="18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Zöller</a:t>
            </a:r>
            <a:endParaRPr lang="es-ES" sz="1800" b="1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s-ES" sz="1800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Nació en </a:t>
            </a:r>
            <a:r>
              <a:rPr lang="es-ES" sz="1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Brilon</a:t>
            </a:r>
            <a:r>
              <a:rPr lang="es-ES" sz="18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(Alemania).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 1987 empezó a escribir, y hasta la fecha ha publicado un gran número de obras para niños y jóvenes.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Género Literario: 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Novela </a:t>
            </a:r>
            <a:endParaRPr lang="es-ES" sz="1800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s-ES" b="0" i="0" dirty="0">
              <a:solidFill>
                <a:srgbClr val="374050"/>
              </a:solidFill>
              <a:effectLst/>
              <a:latin typeface="RalewayMedium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E4E1D51-7BF7-46CB-ADF9-B7EC2443B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12" y="-55206"/>
            <a:ext cx="1625608" cy="16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73EEE6E-C2FB-46AA-8936-70D17FD8F4BB}"/>
              </a:ext>
            </a:extLst>
          </p:cNvPr>
          <p:cNvSpPr txBox="1"/>
          <p:nvPr/>
        </p:nvSpPr>
        <p:spPr>
          <a:xfrm>
            <a:off x="370489" y="1485901"/>
            <a:ext cx="2270235" cy="181588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600" b="0" i="0" dirty="0" err="1">
                <a:solidFill>
                  <a:srgbClr val="080808"/>
                </a:solidFill>
                <a:effectLst/>
                <a:latin typeface="RalewayMedium"/>
              </a:rPr>
              <a:t>Krissi</a:t>
            </a:r>
            <a:r>
              <a:rPr lang="es-ES" sz="1600" b="0" i="0" dirty="0">
                <a:solidFill>
                  <a:srgbClr val="080808"/>
                </a:solidFill>
                <a:effectLst/>
                <a:latin typeface="RalewayMedium"/>
              </a:rPr>
              <a:t> atemorizado por las palizas que le dan alumnos de su escuela, no sabe encontrar ayuda y decide desaparecer del colegio.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162AC2-4967-4341-BCBD-DB1470FD04FE}"/>
              </a:ext>
            </a:extLst>
          </p:cNvPr>
          <p:cNvSpPr txBox="1"/>
          <p:nvPr/>
        </p:nvSpPr>
        <p:spPr>
          <a:xfrm>
            <a:off x="2931290" y="1757854"/>
            <a:ext cx="2270235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l"/>
            <a:r>
              <a:rPr lang="es-ES" sz="1600" b="0" i="0" dirty="0">
                <a:solidFill>
                  <a:srgbClr val="080808"/>
                </a:solidFill>
                <a:effectLst/>
                <a:latin typeface="RalewayMedium"/>
              </a:rPr>
              <a:t>Como afecta la violencia y el </a:t>
            </a:r>
            <a:r>
              <a:rPr lang="es-ES" sz="1600" b="0" i="0" dirty="0" err="1">
                <a:solidFill>
                  <a:srgbClr val="080808"/>
                </a:solidFill>
                <a:effectLst/>
                <a:latin typeface="RalewayMedium"/>
              </a:rPr>
              <a:t>bullying</a:t>
            </a:r>
            <a:r>
              <a:rPr lang="es-ES" sz="1600" b="0" i="0" dirty="0">
                <a:solidFill>
                  <a:srgbClr val="080808"/>
                </a:solidFill>
                <a:effectLst/>
                <a:latin typeface="RalewayMedium"/>
              </a:rPr>
              <a:t> contra los demás.</a:t>
            </a: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BEE16AE0-4F81-42DA-B74B-4045CDC72330}"/>
              </a:ext>
            </a:extLst>
          </p:cNvPr>
          <p:cNvSpPr/>
          <p:nvPr/>
        </p:nvSpPr>
        <p:spPr>
          <a:xfrm>
            <a:off x="370489" y="539970"/>
            <a:ext cx="1907628" cy="646386"/>
          </a:xfrm>
          <a:prstGeom prst="wave">
            <a:avLst/>
          </a:prstGeom>
          <a:solidFill>
            <a:srgbClr val="FF3399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80808"/>
                </a:solidFill>
                <a:latin typeface="Berlin Sans FB Demi" panose="020E0802020502020306" pitchFamily="34" charset="0"/>
              </a:rPr>
              <a:t>Conflicto </a:t>
            </a:r>
          </a:p>
        </p:txBody>
      </p:sp>
      <p:sp>
        <p:nvSpPr>
          <p:cNvPr id="8" name="Onda 7">
            <a:extLst>
              <a:ext uri="{FF2B5EF4-FFF2-40B4-BE49-F238E27FC236}">
                <a16:creationId xmlns:a16="http://schemas.microsoft.com/office/drawing/2014/main" id="{E8179A4F-EA95-4B60-8E55-6921D6C4577F}"/>
              </a:ext>
            </a:extLst>
          </p:cNvPr>
          <p:cNvSpPr/>
          <p:nvPr/>
        </p:nvSpPr>
        <p:spPr>
          <a:xfrm>
            <a:off x="3049535" y="863163"/>
            <a:ext cx="1907628" cy="646386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80808"/>
                </a:solidFill>
                <a:latin typeface="Berlin Sans FB Demi" panose="020E0802020502020306" pitchFamily="34" charset="0"/>
              </a:rPr>
              <a:t>Idea General </a:t>
            </a:r>
          </a:p>
        </p:txBody>
      </p:sp>
    </p:spTree>
    <p:extLst>
      <p:ext uri="{BB962C8B-B14F-4D97-AF65-F5344CB8AC3E}">
        <p14:creationId xmlns:p14="http://schemas.microsoft.com/office/powerpoint/2010/main" val="11419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C5FAF4B-985F-4FF3-943E-489EEE1EDD60}"/>
              </a:ext>
            </a:extLst>
          </p:cNvPr>
          <p:cNvSpPr txBox="1"/>
          <p:nvPr/>
        </p:nvSpPr>
        <p:spPr>
          <a:xfrm>
            <a:off x="431850" y="1068784"/>
            <a:ext cx="3517900" cy="2308324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ES" sz="18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Krissy</a:t>
            </a:r>
            <a:r>
              <a:rPr lang="es-ES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regresa a casa sano y salvo. En la escuela se trabaja con el tema de la violencia y se desintegra la banda de los matones. </a:t>
            </a:r>
            <a:r>
              <a:rPr lang="es-ES" sz="18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Krissy</a:t>
            </a:r>
            <a:r>
              <a:rPr lang="es-ES" sz="1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supera sus miedos gracias a la ayuda que le han dado sus amigos y familiares.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F165FF-C05D-4F3B-85C8-B48D0643C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33" y="87361"/>
            <a:ext cx="1565011" cy="15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C0159E2-F0C3-4866-BB48-2F3B81B3E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062" y="1577768"/>
            <a:ext cx="1105329" cy="408825"/>
          </a:xfrm>
          <a:solidFill>
            <a:srgbClr val="CCFFCC"/>
          </a:solidFill>
          <a:ln w="19050">
            <a:solidFill>
              <a:schemeClr val="tx1"/>
            </a:solidFill>
            <a:prstDash val="lgDashDotDot"/>
          </a:ln>
        </p:spPr>
        <p:txBody>
          <a:bodyPr/>
          <a:lstStyle/>
          <a:p>
            <a:r>
              <a:rPr lang="es-ES" sz="1800" dirty="0">
                <a:solidFill>
                  <a:srgbClr val="080808"/>
                </a:solidFill>
                <a:latin typeface="Roboto" panose="02000000000000000000" pitchFamily="2" charset="0"/>
              </a:rPr>
              <a:t>A</a:t>
            </a:r>
            <a:r>
              <a:rPr lang="es-ES" sz="1800" b="0" i="0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ctual</a:t>
            </a:r>
            <a:endParaRPr lang="es-ES" sz="1800" b="1" i="0" dirty="0">
              <a:solidFill>
                <a:srgbClr val="080808"/>
              </a:solidFill>
              <a:effectLst/>
              <a:latin typeface="Roboto" panose="02000000000000000000" pitchFamily="2" charset="0"/>
            </a:endParaRPr>
          </a:p>
          <a:p>
            <a:endParaRPr lang="es-ES" b="1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D897ED9-3B13-4BA4-959B-EF6F99ADD1E4}"/>
              </a:ext>
            </a:extLst>
          </p:cNvPr>
          <p:cNvSpPr txBox="1">
            <a:spLocks/>
          </p:cNvSpPr>
          <p:nvPr/>
        </p:nvSpPr>
        <p:spPr>
          <a:xfrm>
            <a:off x="1694894" y="681016"/>
            <a:ext cx="2806161" cy="408825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1"/>
            </a:solidFill>
            <a:prstDash val="lgDashDot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s-ES" sz="1600" b="0" i="0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Colegio y la casa de </a:t>
            </a:r>
            <a:r>
              <a:rPr lang="es-ES" sz="1600" b="0" i="0" dirty="0" err="1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Krissy</a:t>
            </a:r>
            <a:endParaRPr lang="es-ES" sz="1600" b="1" dirty="0">
              <a:solidFill>
                <a:srgbClr val="080808"/>
              </a:solidFill>
              <a:latin typeface="Roboto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43DDF2-ED21-490B-B53F-EDA33F93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88" y="2250319"/>
            <a:ext cx="1301419" cy="13014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9DDFA5-1F80-43A0-B26A-265F9801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457" y="1264894"/>
            <a:ext cx="1085033" cy="10850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D56E5E-C85B-4E7A-BAB8-5DB3A4F3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40" y="111110"/>
            <a:ext cx="1576988" cy="15769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D188D-BE93-4B04-B2DE-EE743B29CD71}"/>
              </a:ext>
            </a:extLst>
          </p:cNvPr>
          <p:cNvSpPr txBox="1"/>
          <p:nvPr/>
        </p:nvSpPr>
        <p:spPr>
          <a:xfrm>
            <a:off x="1560887" y="2474520"/>
            <a:ext cx="3526523" cy="107721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Al principio es de temor, inseguridad rabia y frustración. Luego al desarrollar la trama, es de decisión, esperanza y seguridad. </a:t>
            </a:r>
          </a:p>
        </p:txBody>
      </p:sp>
    </p:spTree>
    <p:extLst>
      <p:ext uri="{BB962C8B-B14F-4D97-AF65-F5344CB8AC3E}">
        <p14:creationId xmlns:p14="http://schemas.microsoft.com/office/powerpoint/2010/main" val="18864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77;p40">
            <a:extLst>
              <a:ext uri="{FF2B5EF4-FFF2-40B4-BE49-F238E27FC236}">
                <a16:creationId xmlns:a16="http://schemas.microsoft.com/office/drawing/2014/main" id="{BD17EB98-714B-4D73-BA8D-5049B95CCC44}"/>
              </a:ext>
            </a:extLst>
          </p:cNvPr>
          <p:cNvGrpSpPr/>
          <p:nvPr/>
        </p:nvGrpSpPr>
        <p:grpSpPr>
          <a:xfrm>
            <a:off x="1013693" y="229129"/>
            <a:ext cx="3401706" cy="651506"/>
            <a:chOff x="7728915" y="1917859"/>
            <a:chExt cx="1034486" cy="222599"/>
          </a:xfrm>
          <a:solidFill>
            <a:srgbClr val="66FF66"/>
          </a:solidFill>
        </p:grpSpPr>
        <p:sp>
          <p:nvSpPr>
            <p:cNvPr id="8" name="Google Shape;978;p40">
              <a:extLst>
                <a:ext uri="{FF2B5EF4-FFF2-40B4-BE49-F238E27FC236}">
                  <a16:creationId xmlns:a16="http://schemas.microsoft.com/office/drawing/2014/main" id="{26F1B396-1E3D-4104-860F-7BB2BABD49C4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9;p40">
              <a:extLst>
                <a:ext uri="{FF2B5EF4-FFF2-40B4-BE49-F238E27FC236}">
                  <a16:creationId xmlns:a16="http://schemas.microsoft.com/office/drawing/2014/main" id="{68BDCADB-298E-4DF6-956C-44141F8B1AA0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0;p40">
              <a:extLst>
                <a:ext uri="{FF2B5EF4-FFF2-40B4-BE49-F238E27FC236}">
                  <a16:creationId xmlns:a16="http://schemas.microsoft.com/office/drawing/2014/main" id="{0E40514C-A81E-4B60-8F57-F0E7BEBC976D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1;p40">
              <a:extLst>
                <a:ext uri="{FF2B5EF4-FFF2-40B4-BE49-F238E27FC236}">
                  <a16:creationId xmlns:a16="http://schemas.microsoft.com/office/drawing/2014/main" id="{EF570043-AB94-411C-84AE-E4CE9DB87625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2;p40">
              <a:extLst>
                <a:ext uri="{FF2B5EF4-FFF2-40B4-BE49-F238E27FC236}">
                  <a16:creationId xmlns:a16="http://schemas.microsoft.com/office/drawing/2014/main" id="{F7BDE420-F2A7-4BAE-96BB-6CFCE264202C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3;p40">
              <a:extLst>
                <a:ext uri="{FF2B5EF4-FFF2-40B4-BE49-F238E27FC236}">
                  <a16:creationId xmlns:a16="http://schemas.microsoft.com/office/drawing/2014/main" id="{120B6205-045A-4005-AB70-08591FECEA4C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4;p40">
              <a:extLst>
                <a:ext uri="{FF2B5EF4-FFF2-40B4-BE49-F238E27FC236}">
                  <a16:creationId xmlns:a16="http://schemas.microsoft.com/office/drawing/2014/main" id="{B50976AE-6253-467F-91E0-E4812391C375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5;p40">
              <a:extLst>
                <a:ext uri="{FF2B5EF4-FFF2-40B4-BE49-F238E27FC236}">
                  <a16:creationId xmlns:a16="http://schemas.microsoft.com/office/drawing/2014/main" id="{ED1F9838-38BD-4A04-B68D-DE05DCD65BCA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6;p40">
              <a:extLst>
                <a:ext uri="{FF2B5EF4-FFF2-40B4-BE49-F238E27FC236}">
                  <a16:creationId xmlns:a16="http://schemas.microsoft.com/office/drawing/2014/main" id="{22B5628C-25A2-409E-A86D-3BC5F4C05C24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7;p40">
              <a:extLst>
                <a:ext uri="{FF2B5EF4-FFF2-40B4-BE49-F238E27FC236}">
                  <a16:creationId xmlns:a16="http://schemas.microsoft.com/office/drawing/2014/main" id="{74E5B1B1-310C-4D93-9523-43283AEA8D3A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8;p40">
              <a:extLst>
                <a:ext uri="{FF2B5EF4-FFF2-40B4-BE49-F238E27FC236}">
                  <a16:creationId xmlns:a16="http://schemas.microsoft.com/office/drawing/2014/main" id="{92A9F8FE-AC9E-496B-B225-CAEEBBE23443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9;p40">
              <a:extLst>
                <a:ext uri="{FF2B5EF4-FFF2-40B4-BE49-F238E27FC236}">
                  <a16:creationId xmlns:a16="http://schemas.microsoft.com/office/drawing/2014/main" id="{6827C658-E471-497F-9336-EE1A898EAD94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0;p40">
              <a:extLst>
                <a:ext uri="{FF2B5EF4-FFF2-40B4-BE49-F238E27FC236}">
                  <a16:creationId xmlns:a16="http://schemas.microsoft.com/office/drawing/2014/main" id="{739B8EDD-432A-414A-B59F-9CFA16E05617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1;p40">
              <a:extLst>
                <a:ext uri="{FF2B5EF4-FFF2-40B4-BE49-F238E27FC236}">
                  <a16:creationId xmlns:a16="http://schemas.microsoft.com/office/drawing/2014/main" id="{EDBB9D77-CA5E-4560-84F6-080DEDBC9319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2;p40">
              <a:extLst>
                <a:ext uri="{FF2B5EF4-FFF2-40B4-BE49-F238E27FC236}">
                  <a16:creationId xmlns:a16="http://schemas.microsoft.com/office/drawing/2014/main" id="{46360A84-6B6F-4567-97D8-B0905F64C927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3;p40">
              <a:extLst>
                <a:ext uri="{FF2B5EF4-FFF2-40B4-BE49-F238E27FC236}">
                  <a16:creationId xmlns:a16="http://schemas.microsoft.com/office/drawing/2014/main" id="{DDDB6914-135B-4239-A3DA-EA10ECFFB7D3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4;p40">
              <a:extLst>
                <a:ext uri="{FF2B5EF4-FFF2-40B4-BE49-F238E27FC236}">
                  <a16:creationId xmlns:a16="http://schemas.microsoft.com/office/drawing/2014/main" id="{75AA8FD8-1290-4AC6-B321-B575858697CA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5;p40">
              <a:extLst>
                <a:ext uri="{FF2B5EF4-FFF2-40B4-BE49-F238E27FC236}">
                  <a16:creationId xmlns:a16="http://schemas.microsoft.com/office/drawing/2014/main" id="{4F1CF319-5D2E-45AD-992C-841CE23183B3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6;p40">
              <a:extLst>
                <a:ext uri="{FF2B5EF4-FFF2-40B4-BE49-F238E27FC236}">
                  <a16:creationId xmlns:a16="http://schemas.microsoft.com/office/drawing/2014/main" id="{8C5BC8DD-EE3F-4C86-94FB-6866921BFA23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7;p40">
              <a:extLst>
                <a:ext uri="{FF2B5EF4-FFF2-40B4-BE49-F238E27FC236}">
                  <a16:creationId xmlns:a16="http://schemas.microsoft.com/office/drawing/2014/main" id="{C0BFE8DD-0160-4C6B-BE46-5E4CCBE1D2E9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8;p40">
              <a:extLst>
                <a:ext uri="{FF2B5EF4-FFF2-40B4-BE49-F238E27FC236}">
                  <a16:creationId xmlns:a16="http://schemas.microsoft.com/office/drawing/2014/main" id="{51D770DB-A7E7-4F68-A02C-56922DEAFAE1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9;p40">
              <a:extLst>
                <a:ext uri="{FF2B5EF4-FFF2-40B4-BE49-F238E27FC236}">
                  <a16:creationId xmlns:a16="http://schemas.microsoft.com/office/drawing/2014/main" id="{DB54B38F-80FD-4C2F-A6E4-081514E4B72C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0;p40">
              <a:extLst>
                <a:ext uri="{FF2B5EF4-FFF2-40B4-BE49-F238E27FC236}">
                  <a16:creationId xmlns:a16="http://schemas.microsoft.com/office/drawing/2014/main" id="{A9FC7FD2-8B75-4472-BB72-8862DA277927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1;p40">
              <a:extLst>
                <a:ext uri="{FF2B5EF4-FFF2-40B4-BE49-F238E27FC236}">
                  <a16:creationId xmlns:a16="http://schemas.microsoft.com/office/drawing/2014/main" id="{9C066FA7-EDFD-4CB2-BB39-0AC4189B6E28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2;p40">
              <a:extLst>
                <a:ext uri="{FF2B5EF4-FFF2-40B4-BE49-F238E27FC236}">
                  <a16:creationId xmlns:a16="http://schemas.microsoft.com/office/drawing/2014/main" id="{5C0D64DC-EC9E-4EC7-85F4-28997E4AAA86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3;p40">
              <a:extLst>
                <a:ext uri="{FF2B5EF4-FFF2-40B4-BE49-F238E27FC236}">
                  <a16:creationId xmlns:a16="http://schemas.microsoft.com/office/drawing/2014/main" id="{B32A121E-9F65-43B2-8ED4-8F9A6C5BB5F3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4;p40">
              <a:extLst>
                <a:ext uri="{FF2B5EF4-FFF2-40B4-BE49-F238E27FC236}">
                  <a16:creationId xmlns:a16="http://schemas.microsoft.com/office/drawing/2014/main" id="{C58645C6-ABB1-4F95-827A-8B46735A3A55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5;p40">
              <a:extLst>
                <a:ext uri="{FF2B5EF4-FFF2-40B4-BE49-F238E27FC236}">
                  <a16:creationId xmlns:a16="http://schemas.microsoft.com/office/drawing/2014/main" id="{C2F99EA0-DD66-49C2-882F-316A1AA7A265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6;p40">
              <a:extLst>
                <a:ext uri="{FF2B5EF4-FFF2-40B4-BE49-F238E27FC236}">
                  <a16:creationId xmlns:a16="http://schemas.microsoft.com/office/drawing/2014/main" id="{33697EED-C09B-492E-A2AF-D527B52E55F7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7;p40">
              <a:extLst>
                <a:ext uri="{FF2B5EF4-FFF2-40B4-BE49-F238E27FC236}">
                  <a16:creationId xmlns:a16="http://schemas.microsoft.com/office/drawing/2014/main" id="{8E28374C-0377-4B17-ACC7-16FC31F712D3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8;p40">
              <a:extLst>
                <a:ext uri="{FF2B5EF4-FFF2-40B4-BE49-F238E27FC236}">
                  <a16:creationId xmlns:a16="http://schemas.microsoft.com/office/drawing/2014/main" id="{C01376F3-D8D9-446E-8EA7-751A21E67C99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9;p40">
              <a:extLst>
                <a:ext uri="{FF2B5EF4-FFF2-40B4-BE49-F238E27FC236}">
                  <a16:creationId xmlns:a16="http://schemas.microsoft.com/office/drawing/2014/main" id="{C1D03757-D43E-46E1-88DB-F0406893D3B8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0;p40">
              <a:extLst>
                <a:ext uri="{FF2B5EF4-FFF2-40B4-BE49-F238E27FC236}">
                  <a16:creationId xmlns:a16="http://schemas.microsoft.com/office/drawing/2014/main" id="{BD86B7BD-AC09-405C-9493-13A98B1E9B1B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1;p40">
              <a:extLst>
                <a:ext uri="{FF2B5EF4-FFF2-40B4-BE49-F238E27FC236}">
                  <a16:creationId xmlns:a16="http://schemas.microsoft.com/office/drawing/2014/main" id="{F2572784-7318-4C17-A9D3-154BFDE9303D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2;p40">
              <a:extLst>
                <a:ext uri="{FF2B5EF4-FFF2-40B4-BE49-F238E27FC236}">
                  <a16:creationId xmlns:a16="http://schemas.microsoft.com/office/drawing/2014/main" id="{D1740B8E-B8D1-498D-86EA-7C5361644A49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3;p40">
              <a:extLst>
                <a:ext uri="{FF2B5EF4-FFF2-40B4-BE49-F238E27FC236}">
                  <a16:creationId xmlns:a16="http://schemas.microsoft.com/office/drawing/2014/main" id="{1F4C8E1C-4EBA-4AE9-A1D4-5C1A8BD4EF91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4;p40">
              <a:extLst>
                <a:ext uri="{FF2B5EF4-FFF2-40B4-BE49-F238E27FC236}">
                  <a16:creationId xmlns:a16="http://schemas.microsoft.com/office/drawing/2014/main" id="{565F839E-9349-443C-9F21-B524C926EB06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5;p40">
              <a:extLst>
                <a:ext uri="{FF2B5EF4-FFF2-40B4-BE49-F238E27FC236}">
                  <a16:creationId xmlns:a16="http://schemas.microsoft.com/office/drawing/2014/main" id="{01AFB2C5-C27C-416D-86D2-6CD437C9BA09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6;p40">
              <a:extLst>
                <a:ext uri="{FF2B5EF4-FFF2-40B4-BE49-F238E27FC236}">
                  <a16:creationId xmlns:a16="http://schemas.microsoft.com/office/drawing/2014/main" id="{9D2F14BF-D727-4F94-B3C4-4F661D49048C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070AF0-D216-41A1-BFDD-E933F6FA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59" y="172317"/>
            <a:ext cx="2419200" cy="492185"/>
          </a:xfrm>
        </p:spPr>
        <p:txBody>
          <a:bodyPr/>
          <a:lstStyle/>
          <a:p>
            <a:r>
              <a:rPr lang="es-ES" sz="3600" b="0" dirty="0">
                <a:solidFill>
                  <a:srgbClr val="080808"/>
                </a:solidFill>
              </a:rPr>
              <a:t>Personajes</a:t>
            </a:r>
            <a:r>
              <a:rPr lang="es-ES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47" name="Google Shape;939;p38">
            <a:extLst>
              <a:ext uri="{FF2B5EF4-FFF2-40B4-BE49-F238E27FC236}">
                <a16:creationId xmlns:a16="http://schemas.microsoft.com/office/drawing/2014/main" id="{6540EBB4-3D66-4D78-868A-278804B5DF86}"/>
              </a:ext>
            </a:extLst>
          </p:cNvPr>
          <p:cNvSpPr/>
          <p:nvPr/>
        </p:nvSpPr>
        <p:spPr>
          <a:xfrm rot="157763">
            <a:off x="177044" y="907407"/>
            <a:ext cx="2607284" cy="92017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473EC80-F8DD-4FBD-BC91-6023C8FFAFA6}"/>
              </a:ext>
            </a:extLst>
          </p:cNvPr>
          <p:cNvSpPr txBox="1"/>
          <p:nvPr/>
        </p:nvSpPr>
        <p:spPr>
          <a:xfrm>
            <a:off x="230697" y="994461"/>
            <a:ext cx="2672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Krissi</a:t>
            </a:r>
            <a:r>
              <a:rPr lang="es-ES" b="1" dirty="0"/>
              <a:t>, </a:t>
            </a:r>
            <a:r>
              <a:rPr lang="es-ES" dirty="0"/>
              <a:t>su verdadero nombre es Christian, cursa en quinto grado y le gusta jugar ajedrez.</a:t>
            </a:r>
          </a:p>
        </p:txBody>
      </p:sp>
      <p:sp>
        <p:nvSpPr>
          <p:cNvPr id="49" name="Google Shape;938;p38">
            <a:extLst>
              <a:ext uri="{FF2B5EF4-FFF2-40B4-BE49-F238E27FC236}">
                <a16:creationId xmlns:a16="http://schemas.microsoft.com/office/drawing/2014/main" id="{058BC649-96C0-4C46-845B-A4822CC8EBD8}"/>
              </a:ext>
            </a:extLst>
          </p:cNvPr>
          <p:cNvSpPr/>
          <p:nvPr/>
        </p:nvSpPr>
        <p:spPr>
          <a:xfrm rot="10709925" flipH="1">
            <a:off x="3069064" y="1061481"/>
            <a:ext cx="1699147" cy="61617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2F6F216-0C67-4D9E-AD39-8A8C474119A8}"/>
              </a:ext>
            </a:extLst>
          </p:cNvPr>
          <p:cNvSpPr txBox="1"/>
          <p:nvPr/>
        </p:nvSpPr>
        <p:spPr>
          <a:xfrm>
            <a:off x="3174065" y="1063051"/>
            <a:ext cx="167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solidFill>
                  <a:srgbClr val="080808"/>
                </a:solidFill>
                <a:effectLst/>
                <a:latin typeface="RalewayMedium"/>
              </a:rPr>
              <a:t>Olaf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, es el nuevo amigo de </a:t>
            </a:r>
            <a:r>
              <a:rPr lang="es-ES" b="0" i="0" dirty="0" err="1">
                <a:solidFill>
                  <a:srgbClr val="080808"/>
                </a:solidFill>
                <a:effectLst/>
                <a:latin typeface="RalewayMedium"/>
              </a:rPr>
              <a:t>Krissi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.</a:t>
            </a:r>
            <a:endParaRPr lang="es-ES" dirty="0">
              <a:solidFill>
                <a:srgbClr val="080808"/>
              </a:solidFill>
            </a:endParaRPr>
          </a:p>
        </p:txBody>
      </p:sp>
      <p:sp>
        <p:nvSpPr>
          <p:cNvPr id="51" name="Google Shape;935;p38">
            <a:extLst>
              <a:ext uri="{FF2B5EF4-FFF2-40B4-BE49-F238E27FC236}">
                <a16:creationId xmlns:a16="http://schemas.microsoft.com/office/drawing/2014/main" id="{EB18FBD5-791F-4D6D-BA8D-1AE5E6FCB464}"/>
              </a:ext>
            </a:extLst>
          </p:cNvPr>
          <p:cNvSpPr/>
          <p:nvPr/>
        </p:nvSpPr>
        <p:spPr>
          <a:xfrm rot="-10709925">
            <a:off x="1980523" y="1856945"/>
            <a:ext cx="2470932" cy="76844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CCF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CD29188-3B32-413D-BEB8-48547F29A5D8}"/>
              </a:ext>
            </a:extLst>
          </p:cNvPr>
          <p:cNvSpPr txBox="1"/>
          <p:nvPr/>
        </p:nvSpPr>
        <p:spPr>
          <a:xfrm>
            <a:off x="2105490" y="1848513"/>
            <a:ext cx="2574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 err="1">
                <a:solidFill>
                  <a:srgbClr val="080808"/>
                </a:solidFill>
                <a:effectLst/>
                <a:latin typeface="RalewayMedium"/>
              </a:rPr>
              <a:t>Bossy</a:t>
            </a:r>
            <a:r>
              <a:rPr lang="es-ES" dirty="0">
                <a:solidFill>
                  <a:srgbClr val="080808"/>
                </a:solidFill>
                <a:latin typeface="RalewayMedium"/>
              </a:rPr>
              <a:t>,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 está en secundaria, tiene 13 años, abusador, golpea y maltrata a </a:t>
            </a:r>
            <a:r>
              <a:rPr lang="es-ES" b="0" i="0" dirty="0" err="1">
                <a:solidFill>
                  <a:srgbClr val="080808"/>
                </a:solidFill>
                <a:effectLst/>
                <a:latin typeface="RalewayMedium"/>
              </a:rPr>
              <a:t>Krissi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.</a:t>
            </a:r>
            <a:endParaRPr lang="es-ES" dirty="0">
              <a:solidFill>
                <a:srgbClr val="080808"/>
              </a:solidFill>
            </a:endParaRPr>
          </a:p>
        </p:txBody>
      </p:sp>
      <p:sp>
        <p:nvSpPr>
          <p:cNvPr id="53" name="Google Shape;939;p38">
            <a:extLst>
              <a:ext uri="{FF2B5EF4-FFF2-40B4-BE49-F238E27FC236}">
                <a16:creationId xmlns:a16="http://schemas.microsoft.com/office/drawing/2014/main" id="{C6761C0C-CAD6-4D9D-BDC3-1754810B0F88}"/>
              </a:ext>
            </a:extLst>
          </p:cNvPr>
          <p:cNvSpPr/>
          <p:nvPr/>
        </p:nvSpPr>
        <p:spPr>
          <a:xfrm rot="60166">
            <a:off x="821175" y="2726635"/>
            <a:ext cx="3983227" cy="934198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CCFF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D93AC0D-2571-4D70-BA1B-081CB5CEA7FF}"/>
              </a:ext>
            </a:extLst>
          </p:cNvPr>
          <p:cNvSpPr txBox="1"/>
          <p:nvPr/>
        </p:nvSpPr>
        <p:spPr>
          <a:xfrm>
            <a:off x="882493" y="2801853"/>
            <a:ext cx="3778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 err="1">
                <a:solidFill>
                  <a:srgbClr val="080808"/>
                </a:solidFill>
                <a:effectLst/>
                <a:latin typeface="RalewayMedium"/>
              </a:rPr>
              <a:t>Henny</a:t>
            </a:r>
            <a:r>
              <a:rPr lang="es-ES" b="1" dirty="0">
                <a:solidFill>
                  <a:srgbClr val="080808"/>
                </a:solidFill>
                <a:latin typeface="RalewayMedium"/>
              </a:rPr>
              <a:t>, </a:t>
            </a:r>
            <a:r>
              <a:rPr lang="es-ES" dirty="0">
                <a:solidFill>
                  <a:srgbClr val="080808"/>
                </a:solidFill>
                <a:latin typeface="RalewayMedium"/>
              </a:rPr>
              <a:t>e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stá en secundaria, le lleva 3 años a </a:t>
            </a:r>
            <a:r>
              <a:rPr lang="es-ES" b="0" i="0" dirty="0" err="1">
                <a:solidFill>
                  <a:srgbClr val="080808"/>
                </a:solidFill>
                <a:effectLst/>
                <a:latin typeface="RalewayMedium"/>
              </a:rPr>
              <a:t>Krissi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, abusadora, burlona y mandaba en el grupo de los "matones"</a:t>
            </a:r>
            <a:endParaRPr lang="es-E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77;p40">
            <a:extLst>
              <a:ext uri="{FF2B5EF4-FFF2-40B4-BE49-F238E27FC236}">
                <a16:creationId xmlns:a16="http://schemas.microsoft.com/office/drawing/2014/main" id="{BD17EB98-714B-4D73-BA8D-5049B95CCC44}"/>
              </a:ext>
            </a:extLst>
          </p:cNvPr>
          <p:cNvGrpSpPr/>
          <p:nvPr/>
        </p:nvGrpSpPr>
        <p:grpSpPr>
          <a:xfrm>
            <a:off x="1073854" y="222032"/>
            <a:ext cx="3332059" cy="661253"/>
            <a:chOff x="7728915" y="1917859"/>
            <a:chExt cx="1034486" cy="222599"/>
          </a:xfrm>
          <a:solidFill>
            <a:srgbClr val="CC66FF"/>
          </a:solidFill>
        </p:grpSpPr>
        <p:sp>
          <p:nvSpPr>
            <p:cNvPr id="8" name="Google Shape;978;p40">
              <a:extLst>
                <a:ext uri="{FF2B5EF4-FFF2-40B4-BE49-F238E27FC236}">
                  <a16:creationId xmlns:a16="http://schemas.microsoft.com/office/drawing/2014/main" id="{26F1B396-1E3D-4104-860F-7BB2BABD49C4}"/>
                </a:ext>
              </a:extLst>
            </p:cNvPr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9;p40">
              <a:extLst>
                <a:ext uri="{FF2B5EF4-FFF2-40B4-BE49-F238E27FC236}">
                  <a16:creationId xmlns:a16="http://schemas.microsoft.com/office/drawing/2014/main" id="{68BDCADB-298E-4DF6-956C-44141F8B1AA0}"/>
                </a:ext>
              </a:extLst>
            </p:cNvPr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0;p40">
              <a:extLst>
                <a:ext uri="{FF2B5EF4-FFF2-40B4-BE49-F238E27FC236}">
                  <a16:creationId xmlns:a16="http://schemas.microsoft.com/office/drawing/2014/main" id="{0E40514C-A81E-4B60-8F57-F0E7BEBC976D}"/>
                </a:ext>
              </a:extLst>
            </p:cNvPr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1;p40">
              <a:extLst>
                <a:ext uri="{FF2B5EF4-FFF2-40B4-BE49-F238E27FC236}">
                  <a16:creationId xmlns:a16="http://schemas.microsoft.com/office/drawing/2014/main" id="{EF570043-AB94-411C-84AE-E4CE9DB87625}"/>
                </a:ext>
              </a:extLst>
            </p:cNvPr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2;p40">
              <a:extLst>
                <a:ext uri="{FF2B5EF4-FFF2-40B4-BE49-F238E27FC236}">
                  <a16:creationId xmlns:a16="http://schemas.microsoft.com/office/drawing/2014/main" id="{F7BDE420-F2A7-4BAE-96BB-6CFCE264202C}"/>
                </a:ext>
              </a:extLst>
            </p:cNvPr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3;p40">
              <a:extLst>
                <a:ext uri="{FF2B5EF4-FFF2-40B4-BE49-F238E27FC236}">
                  <a16:creationId xmlns:a16="http://schemas.microsoft.com/office/drawing/2014/main" id="{120B6205-045A-4005-AB70-08591FECEA4C}"/>
                </a:ext>
              </a:extLst>
            </p:cNvPr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4;p40">
              <a:extLst>
                <a:ext uri="{FF2B5EF4-FFF2-40B4-BE49-F238E27FC236}">
                  <a16:creationId xmlns:a16="http://schemas.microsoft.com/office/drawing/2014/main" id="{B50976AE-6253-467F-91E0-E4812391C375}"/>
                </a:ext>
              </a:extLst>
            </p:cNvPr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5;p40">
              <a:extLst>
                <a:ext uri="{FF2B5EF4-FFF2-40B4-BE49-F238E27FC236}">
                  <a16:creationId xmlns:a16="http://schemas.microsoft.com/office/drawing/2014/main" id="{ED1F9838-38BD-4A04-B68D-DE05DCD65BCA}"/>
                </a:ext>
              </a:extLst>
            </p:cNvPr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6;p40">
              <a:extLst>
                <a:ext uri="{FF2B5EF4-FFF2-40B4-BE49-F238E27FC236}">
                  <a16:creationId xmlns:a16="http://schemas.microsoft.com/office/drawing/2014/main" id="{22B5628C-25A2-409E-A86D-3BC5F4C05C24}"/>
                </a:ext>
              </a:extLst>
            </p:cNvPr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7;p40">
              <a:extLst>
                <a:ext uri="{FF2B5EF4-FFF2-40B4-BE49-F238E27FC236}">
                  <a16:creationId xmlns:a16="http://schemas.microsoft.com/office/drawing/2014/main" id="{74E5B1B1-310C-4D93-9523-43283AEA8D3A}"/>
                </a:ext>
              </a:extLst>
            </p:cNvPr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8;p40">
              <a:extLst>
                <a:ext uri="{FF2B5EF4-FFF2-40B4-BE49-F238E27FC236}">
                  <a16:creationId xmlns:a16="http://schemas.microsoft.com/office/drawing/2014/main" id="{92A9F8FE-AC9E-496B-B225-CAEEBBE23443}"/>
                </a:ext>
              </a:extLst>
            </p:cNvPr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9;p40">
              <a:extLst>
                <a:ext uri="{FF2B5EF4-FFF2-40B4-BE49-F238E27FC236}">
                  <a16:creationId xmlns:a16="http://schemas.microsoft.com/office/drawing/2014/main" id="{6827C658-E471-497F-9336-EE1A898EAD94}"/>
                </a:ext>
              </a:extLst>
            </p:cNvPr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0;p40">
              <a:extLst>
                <a:ext uri="{FF2B5EF4-FFF2-40B4-BE49-F238E27FC236}">
                  <a16:creationId xmlns:a16="http://schemas.microsoft.com/office/drawing/2014/main" id="{739B8EDD-432A-414A-B59F-9CFA16E05617}"/>
                </a:ext>
              </a:extLst>
            </p:cNvPr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1;p40">
              <a:extLst>
                <a:ext uri="{FF2B5EF4-FFF2-40B4-BE49-F238E27FC236}">
                  <a16:creationId xmlns:a16="http://schemas.microsoft.com/office/drawing/2014/main" id="{EDBB9D77-CA5E-4560-84F6-080DEDBC9319}"/>
                </a:ext>
              </a:extLst>
            </p:cNvPr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2;p40">
              <a:extLst>
                <a:ext uri="{FF2B5EF4-FFF2-40B4-BE49-F238E27FC236}">
                  <a16:creationId xmlns:a16="http://schemas.microsoft.com/office/drawing/2014/main" id="{46360A84-6B6F-4567-97D8-B0905F64C927}"/>
                </a:ext>
              </a:extLst>
            </p:cNvPr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3;p40">
              <a:extLst>
                <a:ext uri="{FF2B5EF4-FFF2-40B4-BE49-F238E27FC236}">
                  <a16:creationId xmlns:a16="http://schemas.microsoft.com/office/drawing/2014/main" id="{DDDB6914-135B-4239-A3DA-EA10ECFFB7D3}"/>
                </a:ext>
              </a:extLst>
            </p:cNvPr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4;p40">
              <a:extLst>
                <a:ext uri="{FF2B5EF4-FFF2-40B4-BE49-F238E27FC236}">
                  <a16:creationId xmlns:a16="http://schemas.microsoft.com/office/drawing/2014/main" id="{75AA8FD8-1290-4AC6-B321-B575858697CA}"/>
                </a:ext>
              </a:extLst>
            </p:cNvPr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5;p40">
              <a:extLst>
                <a:ext uri="{FF2B5EF4-FFF2-40B4-BE49-F238E27FC236}">
                  <a16:creationId xmlns:a16="http://schemas.microsoft.com/office/drawing/2014/main" id="{4F1CF319-5D2E-45AD-992C-841CE23183B3}"/>
                </a:ext>
              </a:extLst>
            </p:cNvPr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6;p40">
              <a:extLst>
                <a:ext uri="{FF2B5EF4-FFF2-40B4-BE49-F238E27FC236}">
                  <a16:creationId xmlns:a16="http://schemas.microsoft.com/office/drawing/2014/main" id="{8C5BC8DD-EE3F-4C86-94FB-6866921BFA23}"/>
                </a:ext>
              </a:extLst>
            </p:cNvPr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7;p40">
              <a:extLst>
                <a:ext uri="{FF2B5EF4-FFF2-40B4-BE49-F238E27FC236}">
                  <a16:creationId xmlns:a16="http://schemas.microsoft.com/office/drawing/2014/main" id="{C0BFE8DD-0160-4C6B-BE46-5E4CCBE1D2E9}"/>
                </a:ext>
              </a:extLst>
            </p:cNvPr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8;p40">
              <a:extLst>
                <a:ext uri="{FF2B5EF4-FFF2-40B4-BE49-F238E27FC236}">
                  <a16:creationId xmlns:a16="http://schemas.microsoft.com/office/drawing/2014/main" id="{51D770DB-A7E7-4F68-A02C-56922DEAFAE1}"/>
                </a:ext>
              </a:extLst>
            </p:cNvPr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9;p40">
              <a:extLst>
                <a:ext uri="{FF2B5EF4-FFF2-40B4-BE49-F238E27FC236}">
                  <a16:creationId xmlns:a16="http://schemas.microsoft.com/office/drawing/2014/main" id="{DB54B38F-80FD-4C2F-A6E4-081514E4B72C}"/>
                </a:ext>
              </a:extLst>
            </p:cNvPr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0;p40">
              <a:extLst>
                <a:ext uri="{FF2B5EF4-FFF2-40B4-BE49-F238E27FC236}">
                  <a16:creationId xmlns:a16="http://schemas.microsoft.com/office/drawing/2014/main" id="{A9FC7FD2-8B75-4472-BB72-8862DA277927}"/>
                </a:ext>
              </a:extLst>
            </p:cNvPr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1;p40">
              <a:extLst>
                <a:ext uri="{FF2B5EF4-FFF2-40B4-BE49-F238E27FC236}">
                  <a16:creationId xmlns:a16="http://schemas.microsoft.com/office/drawing/2014/main" id="{9C066FA7-EDFD-4CB2-BB39-0AC4189B6E28}"/>
                </a:ext>
              </a:extLst>
            </p:cNvPr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2;p40">
              <a:extLst>
                <a:ext uri="{FF2B5EF4-FFF2-40B4-BE49-F238E27FC236}">
                  <a16:creationId xmlns:a16="http://schemas.microsoft.com/office/drawing/2014/main" id="{5C0D64DC-EC9E-4EC7-85F4-28997E4AAA86}"/>
                </a:ext>
              </a:extLst>
            </p:cNvPr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3;p40">
              <a:extLst>
                <a:ext uri="{FF2B5EF4-FFF2-40B4-BE49-F238E27FC236}">
                  <a16:creationId xmlns:a16="http://schemas.microsoft.com/office/drawing/2014/main" id="{B32A121E-9F65-43B2-8ED4-8F9A6C5BB5F3}"/>
                </a:ext>
              </a:extLst>
            </p:cNvPr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4;p40">
              <a:extLst>
                <a:ext uri="{FF2B5EF4-FFF2-40B4-BE49-F238E27FC236}">
                  <a16:creationId xmlns:a16="http://schemas.microsoft.com/office/drawing/2014/main" id="{C58645C6-ABB1-4F95-827A-8B46735A3A55}"/>
                </a:ext>
              </a:extLst>
            </p:cNvPr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5;p40">
              <a:extLst>
                <a:ext uri="{FF2B5EF4-FFF2-40B4-BE49-F238E27FC236}">
                  <a16:creationId xmlns:a16="http://schemas.microsoft.com/office/drawing/2014/main" id="{C2F99EA0-DD66-49C2-882F-316A1AA7A265}"/>
                </a:ext>
              </a:extLst>
            </p:cNvPr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6;p40">
              <a:extLst>
                <a:ext uri="{FF2B5EF4-FFF2-40B4-BE49-F238E27FC236}">
                  <a16:creationId xmlns:a16="http://schemas.microsoft.com/office/drawing/2014/main" id="{33697EED-C09B-492E-A2AF-D527B52E55F7}"/>
                </a:ext>
              </a:extLst>
            </p:cNvPr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7;p40">
              <a:extLst>
                <a:ext uri="{FF2B5EF4-FFF2-40B4-BE49-F238E27FC236}">
                  <a16:creationId xmlns:a16="http://schemas.microsoft.com/office/drawing/2014/main" id="{8E28374C-0377-4B17-ACC7-16FC31F712D3}"/>
                </a:ext>
              </a:extLst>
            </p:cNvPr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8;p40">
              <a:extLst>
                <a:ext uri="{FF2B5EF4-FFF2-40B4-BE49-F238E27FC236}">
                  <a16:creationId xmlns:a16="http://schemas.microsoft.com/office/drawing/2014/main" id="{C01376F3-D8D9-446E-8EA7-751A21E67C99}"/>
                </a:ext>
              </a:extLst>
            </p:cNvPr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9;p40">
              <a:extLst>
                <a:ext uri="{FF2B5EF4-FFF2-40B4-BE49-F238E27FC236}">
                  <a16:creationId xmlns:a16="http://schemas.microsoft.com/office/drawing/2014/main" id="{C1D03757-D43E-46E1-88DB-F0406893D3B8}"/>
                </a:ext>
              </a:extLst>
            </p:cNvPr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0;p40">
              <a:extLst>
                <a:ext uri="{FF2B5EF4-FFF2-40B4-BE49-F238E27FC236}">
                  <a16:creationId xmlns:a16="http://schemas.microsoft.com/office/drawing/2014/main" id="{BD86B7BD-AC09-405C-9493-13A98B1E9B1B}"/>
                </a:ext>
              </a:extLst>
            </p:cNvPr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1;p40">
              <a:extLst>
                <a:ext uri="{FF2B5EF4-FFF2-40B4-BE49-F238E27FC236}">
                  <a16:creationId xmlns:a16="http://schemas.microsoft.com/office/drawing/2014/main" id="{F2572784-7318-4C17-A9D3-154BFDE9303D}"/>
                </a:ext>
              </a:extLst>
            </p:cNvPr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2;p40">
              <a:extLst>
                <a:ext uri="{FF2B5EF4-FFF2-40B4-BE49-F238E27FC236}">
                  <a16:creationId xmlns:a16="http://schemas.microsoft.com/office/drawing/2014/main" id="{D1740B8E-B8D1-498D-86EA-7C5361644A49}"/>
                </a:ext>
              </a:extLst>
            </p:cNvPr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3;p40">
              <a:extLst>
                <a:ext uri="{FF2B5EF4-FFF2-40B4-BE49-F238E27FC236}">
                  <a16:creationId xmlns:a16="http://schemas.microsoft.com/office/drawing/2014/main" id="{1F4C8E1C-4EBA-4AE9-A1D4-5C1A8BD4EF91}"/>
                </a:ext>
              </a:extLst>
            </p:cNvPr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4;p40">
              <a:extLst>
                <a:ext uri="{FF2B5EF4-FFF2-40B4-BE49-F238E27FC236}">
                  <a16:creationId xmlns:a16="http://schemas.microsoft.com/office/drawing/2014/main" id="{565F839E-9349-443C-9F21-B524C926EB06}"/>
                </a:ext>
              </a:extLst>
            </p:cNvPr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5;p40">
              <a:extLst>
                <a:ext uri="{FF2B5EF4-FFF2-40B4-BE49-F238E27FC236}">
                  <a16:creationId xmlns:a16="http://schemas.microsoft.com/office/drawing/2014/main" id="{01AFB2C5-C27C-416D-86D2-6CD437C9BA09}"/>
                </a:ext>
              </a:extLst>
            </p:cNvPr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6;p40">
              <a:extLst>
                <a:ext uri="{FF2B5EF4-FFF2-40B4-BE49-F238E27FC236}">
                  <a16:creationId xmlns:a16="http://schemas.microsoft.com/office/drawing/2014/main" id="{9D2F14BF-D727-4F94-B3C4-4F661D49048C}"/>
                </a:ext>
              </a:extLst>
            </p:cNvPr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grpFill/>
            <a:ln>
              <a:solidFill>
                <a:srgbClr val="08080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070AF0-D216-41A1-BFDD-E933F6FA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b="0" dirty="0">
                <a:solidFill>
                  <a:srgbClr val="080808"/>
                </a:solidFill>
              </a:rPr>
              <a:t>Personajes</a:t>
            </a:r>
            <a:r>
              <a:rPr lang="es-ES" sz="360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55" name="Google Shape;936;p38">
            <a:extLst>
              <a:ext uri="{FF2B5EF4-FFF2-40B4-BE49-F238E27FC236}">
                <a16:creationId xmlns:a16="http://schemas.microsoft.com/office/drawing/2014/main" id="{E83FFADB-0DEF-459A-B5B4-ADF56C1B92B6}"/>
              </a:ext>
            </a:extLst>
          </p:cNvPr>
          <p:cNvSpPr/>
          <p:nvPr/>
        </p:nvSpPr>
        <p:spPr>
          <a:xfrm rot="-10679987">
            <a:off x="518410" y="994150"/>
            <a:ext cx="3732173" cy="103916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CCFFCC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838EDC1-986C-497E-A634-FA25E86FA1EE}"/>
              </a:ext>
            </a:extLst>
          </p:cNvPr>
          <p:cNvSpPr txBox="1"/>
          <p:nvPr/>
        </p:nvSpPr>
        <p:spPr>
          <a:xfrm>
            <a:off x="758064" y="1140717"/>
            <a:ext cx="338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solidFill>
                  <a:srgbClr val="080808"/>
                </a:solidFill>
                <a:effectLst/>
                <a:latin typeface="RalewayMedium"/>
              </a:rPr>
              <a:t>Rosy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, (mamá de </a:t>
            </a:r>
            <a:r>
              <a:rPr lang="es-ES" b="0" i="0" dirty="0" err="1">
                <a:solidFill>
                  <a:srgbClr val="080808"/>
                </a:solidFill>
                <a:effectLst/>
                <a:latin typeface="RalewayMedium"/>
              </a:rPr>
              <a:t>Krissi</a:t>
            </a:r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) ocupada y casi siempre solía usar su bata rosa y sus zapatillas de felpa peludas.</a:t>
            </a:r>
            <a:endParaRPr lang="es-ES" dirty="0">
              <a:solidFill>
                <a:srgbClr val="080808"/>
              </a:solidFill>
            </a:endParaRPr>
          </a:p>
        </p:txBody>
      </p:sp>
      <p:sp>
        <p:nvSpPr>
          <p:cNvPr id="57" name="Google Shape;940;p38">
            <a:extLst>
              <a:ext uri="{FF2B5EF4-FFF2-40B4-BE49-F238E27FC236}">
                <a16:creationId xmlns:a16="http://schemas.microsoft.com/office/drawing/2014/main" id="{2D5C641D-6CF1-4E73-B691-B379B2974010}"/>
              </a:ext>
            </a:extLst>
          </p:cNvPr>
          <p:cNvSpPr/>
          <p:nvPr/>
        </p:nvSpPr>
        <p:spPr>
          <a:xfrm>
            <a:off x="1073854" y="2145320"/>
            <a:ext cx="210290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0FDF00-5AFE-47CA-8FDA-832409BD0EEB}"/>
              </a:ext>
            </a:extLst>
          </p:cNvPr>
          <p:cNvSpPr txBox="1"/>
          <p:nvPr/>
        </p:nvSpPr>
        <p:spPr>
          <a:xfrm>
            <a:off x="1258047" y="2251419"/>
            <a:ext cx="1994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080808"/>
                </a:solidFill>
                <a:effectLst/>
                <a:latin typeface="RalewayMedium"/>
              </a:rPr>
              <a:t>Per.. Burlón y busca llamar la atención..</a:t>
            </a:r>
            <a:endParaRPr lang="es-ES" dirty="0">
              <a:solidFill>
                <a:srgbClr val="080808"/>
              </a:solidFill>
            </a:endParaRPr>
          </a:p>
        </p:txBody>
      </p:sp>
      <p:sp>
        <p:nvSpPr>
          <p:cNvPr id="58" name="Google Shape;937;p38">
            <a:extLst>
              <a:ext uri="{FF2B5EF4-FFF2-40B4-BE49-F238E27FC236}">
                <a16:creationId xmlns:a16="http://schemas.microsoft.com/office/drawing/2014/main" id="{C55D8B57-F9EC-4EF0-8DA1-CAA857FA79C2}"/>
              </a:ext>
            </a:extLst>
          </p:cNvPr>
          <p:cNvSpPr/>
          <p:nvPr/>
        </p:nvSpPr>
        <p:spPr>
          <a:xfrm rot="-60166" flipH="1">
            <a:off x="2432957" y="2902310"/>
            <a:ext cx="2596641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CCF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EA704F-CC25-42E4-9A39-AD079A374661}"/>
              </a:ext>
            </a:extLst>
          </p:cNvPr>
          <p:cNvSpPr txBox="1"/>
          <p:nvPr/>
        </p:nvSpPr>
        <p:spPr>
          <a:xfrm>
            <a:off x="2474587" y="2993659"/>
            <a:ext cx="247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80808"/>
                </a:solidFill>
                <a:effectLst/>
                <a:latin typeface="RalewayMedium"/>
              </a:rPr>
              <a:t>Sr. Helmut.. (</a:t>
            </a:r>
            <a:r>
              <a:rPr lang="pt-BR" b="0" i="0" dirty="0" err="1">
                <a:solidFill>
                  <a:srgbClr val="080808"/>
                </a:solidFill>
                <a:effectLst/>
                <a:latin typeface="RalewayMedium"/>
              </a:rPr>
              <a:t>papá</a:t>
            </a:r>
            <a:r>
              <a:rPr lang="pt-BR" b="0" i="0" dirty="0">
                <a:solidFill>
                  <a:srgbClr val="080808"/>
                </a:solidFill>
                <a:effectLst/>
                <a:latin typeface="RalewayMedium"/>
              </a:rPr>
              <a:t> de </a:t>
            </a:r>
            <a:r>
              <a:rPr lang="pt-BR" b="0" i="0" dirty="0" err="1">
                <a:solidFill>
                  <a:srgbClr val="080808"/>
                </a:solidFill>
                <a:effectLst/>
                <a:latin typeface="RalewayMedium"/>
              </a:rPr>
              <a:t>Krissi</a:t>
            </a:r>
            <a:r>
              <a:rPr lang="pt-BR" b="0" i="0" dirty="0">
                <a:solidFill>
                  <a:srgbClr val="080808"/>
                </a:solidFill>
                <a:effectLst/>
                <a:latin typeface="RalewayMedium"/>
              </a:rPr>
              <a:t>) Machista de carácter </a:t>
            </a:r>
            <a:r>
              <a:rPr lang="pt-BR" b="0" i="0" dirty="0" err="1">
                <a:solidFill>
                  <a:srgbClr val="080808"/>
                </a:solidFill>
                <a:effectLst/>
                <a:latin typeface="RalewayMedium"/>
              </a:rPr>
              <a:t>fuerte</a:t>
            </a:r>
            <a:endParaRPr lang="es-ES" dirty="0">
              <a:solidFill>
                <a:srgbClr val="080808"/>
              </a:solidFill>
            </a:endParaRP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885F4724-A94D-430C-A38D-E65713B595F9}"/>
              </a:ext>
            </a:extLst>
          </p:cNvPr>
          <p:cNvSpPr txBox="1">
            <a:spLocks/>
          </p:cNvSpPr>
          <p:nvPr/>
        </p:nvSpPr>
        <p:spPr>
          <a:xfrm>
            <a:off x="1769318" y="213063"/>
            <a:ext cx="2419200" cy="49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43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egu"/>
              <a:buNone/>
              <a:defRPr sz="2600" b="1" i="0" u="none" strike="noStrike" cap="none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s-ES" sz="3600" b="0">
                <a:solidFill>
                  <a:srgbClr val="080808"/>
                </a:solidFill>
              </a:rPr>
              <a:t>Personajes</a:t>
            </a:r>
            <a:r>
              <a:rPr lang="es-ES">
                <a:solidFill>
                  <a:srgbClr val="080808"/>
                </a:solidFill>
              </a:rPr>
              <a:t> </a:t>
            </a:r>
            <a:endParaRPr lang="es-E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EB32C-114D-42D7-A172-BFF1F176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00" y="931333"/>
            <a:ext cx="3225600" cy="466308"/>
          </a:xfrm>
        </p:spPr>
        <p:txBody>
          <a:bodyPr/>
          <a:lstStyle/>
          <a:p>
            <a:r>
              <a:rPr lang="es-ES" dirty="0"/>
              <a:t>Texto Literario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EEEBB-C34E-4DC6-87F3-BABFE53C8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825" y="1633096"/>
            <a:ext cx="2454000" cy="418973"/>
          </a:xfrm>
        </p:spPr>
        <p:txBody>
          <a:bodyPr/>
          <a:lstStyle/>
          <a:p>
            <a:r>
              <a:rPr lang="es-ES" sz="3600" dirty="0"/>
              <a:t>Narrativo </a:t>
            </a:r>
          </a:p>
        </p:txBody>
      </p:sp>
    </p:spTree>
    <p:extLst>
      <p:ext uri="{BB962C8B-B14F-4D97-AF65-F5344CB8AC3E}">
        <p14:creationId xmlns:p14="http://schemas.microsoft.com/office/powerpoint/2010/main" val="227315238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 Gamification Cards! by Slidesgo">
  <a:themeElements>
    <a:clrScheme name="Simple Light">
      <a:dk1>
        <a:srgbClr val="003236"/>
      </a:dk1>
      <a:lt1>
        <a:srgbClr val="FFFFFF"/>
      </a:lt1>
      <a:dk2>
        <a:srgbClr val="FF5D62"/>
      </a:dk2>
      <a:lt2>
        <a:srgbClr val="EA4B56"/>
      </a:lt2>
      <a:accent1>
        <a:srgbClr val="00D4B0"/>
      </a:accent1>
      <a:accent2>
        <a:srgbClr val="00C198"/>
      </a:accent2>
      <a:accent3>
        <a:srgbClr val="FFD854"/>
      </a:accent3>
      <a:accent4>
        <a:srgbClr val="FFC400"/>
      </a:accent4>
      <a:accent5>
        <a:srgbClr val="FDA5AA"/>
      </a:accent5>
      <a:accent6>
        <a:srgbClr val="C5F1F3"/>
      </a:accent6>
      <a:hlink>
        <a:srgbClr val="0032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512</Words>
  <Application>Microsoft Office PowerPoint</Application>
  <PresentationFormat>Personalizado</PresentationFormat>
  <Paragraphs>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Berlin Sans FB Demi</vt:lpstr>
      <vt:lpstr>Roboto</vt:lpstr>
      <vt:lpstr>RalewayMedium</vt:lpstr>
      <vt:lpstr>Gaegu</vt:lpstr>
      <vt:lpstr>Quicksand</vt:lpstr>
      <vt:lpstr>Wingdings</vt:lpstr>
      <vt:lpstr>Classroom Gamification Cards! by Slidesgo</vt:lpstr>
      <vt:lpstr>¿Y si me defiendo?</vt:lpstr>
      <vt:lpstr>¡Vamos a estudiar para la prueba!</vt:lpstr>
      <vt:lpstr>Autora del libro</vt:lpstr>
      <vt:lpstr>Presentación de PowerPoint</vt:lpstr>
      <vt:lpstr>Presentación de PowerPoint</vt:lpstr>
      <vt:lpstr>Presentación de PowerPoint</vt:lpstr>
      <vt:lpstr>Personajes </vt:lpstr>
      <vt:lpstr>Personajes </vt:lpstr>
      <vt:lpstr>Texto Literario </vt:lpstr>
      <vt:lpstr>Resumen </vt:lpstr>
      <vt:lpstr>Resumen </vt:lpstr>
      <vt:lpstr>Resumen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¿Y si me defiendo?</dc:title>
  <dc:creator>Polet</dc:creator>
  <cp:lastModifiedBy>Polet Andrea Bustos Ramirez</cp:lastModifiedBy>
  <cp:revision>4</cp:revision>
  <dcterms:modified xsi:type="dcterms:W3CDTF">2021-09-29T13:02:00Z</dcterms:modified>
</cp:coreProperties>
</file>