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90" r:id="rId4"/>
    <p:sldId id="263" r:id="rId5"/>
    <p:sldId id="267" r:id="rId6"/>
    <p:sldId id="291" r:id="rId7"/>
    <p:sldId id="295" r:id="rId8"/>
    <p:sldId id="294" r:id="rId9"/>
    <p:sldId id="296" r:id="rId10"/>
    <p:sldId id="297" r:id="rId11"/>
    <p:sldId id="292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Oxygen" panose="02000503000000000000" pitchFamily="2" charset="0"/>
      <p:regular r:id="rId18"/>
      <p:bold r:id="rId19"/>
    </p:embeddedFont>
    <p:embeddedFont>
      <p:font typeface="Passion One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4CA70F-3624-4CDC-9664-1AE13C7DABD3}">
  <a:tblStyle styleId="{B34CA70F-3624-4CDC-9664-1AE13C7DA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bd50404ea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bd50404ea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be6452b7b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be6452b7b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be4dae99e7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be4dae99e7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be4dae99e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be4dae99e7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3973" y="1114699"/>
            <a:ext cx="10320198" cy="6066401"/>
            <a:chOff x="-253973" y="1114699"/>
            <a:chExt cx="10320198" cy="606640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3973" y="1370253"/>
              <a:ext cx="10320198" cy="5810847"/>
              <a:chOff x="-253973" y="684453"/>
              <a:chExt cx="10320198" cy="5810847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6916994" y="1397816"/>
                <a:ext cx="168720" cy="161495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4524" extrusionOk="0">
                    <a:moveTo>
                      <a:pt x="2440" y="1"/>
                    </a:moveTo>
                    <a:cubicBezTo>
                      <a:pt x="1852" y="1"/>
                      <a:pt x="1273" y="231"/>
                      <a:pt x="841" y="663"/>
                    </a:cubicBezTo>
                    <a:cubicBezTo>
                      <a:pt x="195" y="1309"/>
                      <a:pt x="1" y="2282"/>
                      <a:pt x="351" y="3128"/>
                    </a:cubicBezTo>
                    <a:cubicBezTo>
                      <a:pt x="700" y="3972"/>
                      <a:pt x="1526" y="4523"/>
                      <a:pt x="2439" y="4523"/>
                    </a:cubicBezTo>
                    <a:cubicBezTo>
                      <a:pt x="3689" y="4523"/>
                      <a:pt x="4702" y="3511"/>
                      <a:pt x="4702" y="2261"/>
                    </a:cubicBezTo>
                    <a:cubicBezTo>
                      <a:pt x="4702" y="1348"/>
                      <a:pt x="4150" y="522"/>
                      <a:pt x="3306" y="173"/>
                    </a:cubicBezTo>
                    <a:cubicBezTo>
                      <a:pt x="3026" y="57"/>
                      <a:pt x="2732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57334" y="2842624"/>
                <a:ext cx="4387820" cy="2424182"/>
              </a:xfrm>
              <a:custGeom>
                <a:avLst/>
                <a:gdLst/>
                <a:ahLst/>
                <a:cxnLst/>
                <a:rect l="l" t="t" r="r" b="b"/>
                <a:pathLst>
                  <a:path w="122283" h="67909" extrusionOk="0">
                    <a:moveTo>
                      <a:pt x="0" y="27247"/>
                    </a:moveTo>
                    <a:cubicBezTo>
                      <a:pt x="5787" y="25227"/>
                      <a:pt x="13369" y="25709"/>
                      <a:pt x="18841" y="28474"/>
                    </a:cubicBezTo>
                    <a:cubicBezTo>
                      <a:pt x="24311" y="31240"/>
                      <a:pt x="30163" y="34655"/>
                      <a:pt x="36119" y="33205"/>
                    </a:cubicBezTo>
                    <a:cubicBezTo>
                      <a:pt x="40661" y="32099"/>
                      <a:pt x="44225" y="28566"/>
                      <a:pt x="46911" y="24739"/>
                    </a:cubicBezTo>
                    <a:cubicBezTo>
                      <a:pt x="49595" y="20912"/>
                      <a:pt x="51652" y="16653"/>
                      <a:pt x="54595" y="13020"/>
                    </a:cubicBezTo>
                    <a:cubicBezTo>
                      <a:pt x="57535" y="9387"/>
                      <a:pt x="61663" y="6326"/>
                      <a:pt x="66333" y="6176"/>
                    </a:cubicBezTo>
                    <a:cubicBezTo>
                      <a:pt x="70570" y="6039"/>
                      <a:pt x="74500" y="8286"/>
                      <a:pt x="77944" y="10754"/>
                    </a:cubicBezTo>
                    <a:cubicBezTo>
                      <a:pt x="81390" y="13223"/>
                      <a:pt x="84717" y="16043"/>
                      <a:pt x="88750" y="17345"/>
                    </a:cubicBezTo>
                    <a:cubicBezTo>
                      <a:pt x="94907" y="19337"/>
                      <a:pt x="101793" y="17402"/>
                      <a:pt x="107160" y="13787"/>
                    </a:cubicBezTo>
                    <a:cubicBezTo>
                      <a:pt x="112528" y="10174"/>
                      <a:pt x="117209" y="3663"/>
                      <a:pt x="122282" y="0"/>
                    </a:cubicBezTo>
                    <a:cubicBezTo>
                      <a:pt x="120225" y="6912"/>
                      <a:pt x="116599" y="14191"/>
                      <a:pt x="114539" y="21101"/>
                    </a:cubicBezTo>
                    <a:cubicBezTo>
                      <a:pt x="112048" y="29469"/>
                      <a:pt x="109525" y="37909"/>
                      <a:pt x="105330" y="45566"/>
                    </a:cubicBezTo>
                    <a:cubicBezTo>
                      <a:pt x="101137" y="53222"/>
                      <a:pt x="95081" y="60139"/>
                      <a:pt x="87162" y="63814"/>
                    </a:cubicBezTo>
                    <a:cubicBezTo>
                      <a:pt x="78346" y="67908"/>
                      <a:pt x="67909" y="67600"/>
                      <a:pt x="58719" y="64434"/>
                    </a:cubicBezTo>
                    <a:cubicBezTo>
                      <a:pt x="49529" y="61267"/>
                      <a:pt x="41455" y="55450"/>
                      <a:pt x="34314" y="48856"/>
                    </a:cubicBezTo>
                    <a:cubicBezTo>
                      <a:pt x="29040" y="43984"/>
                      <a:pt x="24181" y="38642"/>
                      <a:pt x="18521" y="34226"/>
                    </a:cubicBezTo>
                    <a:cubicBezTo>
                      <a:pt x="12859" y="29810"/>
                      <a:pt x="7166" y="27694"/>
                      <a:pt x="0" y="272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EFA7"/>
                  </a:gs>
                  <a:gs pos="31000">
                    <a:srgbClr val="F6EFA7"/>
                  </a:gs>
                  <a:gs pos="55000">
                    <a:srgbClr val="F9B49C"/>
                  </a:gs>
                  <a:gs pos="100000">
                    <a:srgbClr val="FF007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89283" y="3514896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rgbClr val="5D69BF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27050" y="3764400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253973" y="2050654"/>
                <a:ext cx="9894218" cy="4286984"/>
              </a:xfrm>
              <a:custGeom>
                <a:avLst/>
                <a:gdLst/>
                <a:ahLst/>
                <a:cxnLst/>
                <a:rect l="l" t="t" r="r" b="b"/>
                <a:pathLst>
                  <a:path w="272006" h="120092" extrusionOk="0">
                    <a:moveTo>
                      <a:pt x="0" y="61275"/>
                    </a:moveTo>
                    <a:cubicBezTo>
                      <a:pt x="1979" y="44805"/>
                      <a:pt x="7330" y="28747"/>
                      <a:pt x="15626" y="14383"/>
                    </a:cubicBezTo>
                    <a:cubicBezTo>
                      <a:pt x="19382" y="7877"/>
                      <a:pt x="24720" y="1111"/>
                      <a:pt x="32205" y="476"/>
                    </a:cubicBezTo>
                    <a:cubicBezTo>
                      <a:pt x="37802" y="1"/>
                      <a:pt x="43190" y="3274"/>
                      <a:pt x="46715" y="7647"/>
                    </a:cubicBezTo>
                    <a:cubicBezTo>
                      <a:pt x="50241" y="12022"/>
                      <a:pt x="52240" y="17398"/>
                      <a:pt x="54180" y="22670"/>
                    </a:cubicBezTo>
                    <a:lnTo>
                      <a:pt x="73948" y="76381"/>
                    </a:lnTo>
                    <a:cubicBezTo>
                      <a:pt x="77107" y="84966"/>
                      <a:pt x="80996" y="94373"/>
                      <a:pt x="89284" y="98243"/>
                    </a:cubicBezTo>
                    <a:cubicBezTo>
                      <a:pt x="97598" y="102125"/>
                      <a:pt x="107875" y="98793"/>
                      <a:pt x="114564" y="92509"/>
                    </a:cubicBezTo>
                    <a:cubicBezTo>
                      <a:pt x="121253" y="86228"/>
                      <a:pt x="125089" y="77553"/>
                      <a:pt x="128494" y="69030"/>
                    </a:cubicBezTo>
                    <a:cubicBezTo>
                      <a:pt x="131899" y="60510"/>
                      <a:pt x="135155" y="51704"/>
                      <a:pt x="141050" y="44672"/>
                    </a:cubicBezTo>
                    <a:cubicBezTo>
                      <a:pt x="146943" y="37639"/>
                      <a:pt x="156188" y="32615"/>
                      <a:pt x="165184" y="34421"/>
                    </a:cubicBezTo>
                    <a:cubicBezTo>
                      <a:pt x="171036" y="35596"/>
                      <a:pt x="175940" y="39403"/>
                      <a:pt x="181102" y="42401"/>
                    </a:cubicBezTo>
                    <a:cubicBezTo>
                      <a:pt x="194811" y="50360"/>
                      <a:pt x="211608" y="52831"/>
                      <a:pt x="227028" y="49155"/>
                    </a:cubicBezTo>
                    <a:cubicBezTo>
                      <a:pt x="242448" y="45480"/>
                      <a:pt x="256326" y="35699"/>
                      <a:pt x="264971" y="22412"/>
                    </a:cubicBezTo>
                    <a:cubicBezTo>
                      <a:pt x="266963" y="27647"/>
                      <a:pt x="270014" y="33684"/>
                      <a:pt x="272005" y="38919"/>
                    </a:cubicBezTo>
                    <a:cubicBezTo>
                      <a:pt x="250507" y="58514"/>
                      <a:pt x="217276" y="63740"/>
                      <a:pt x="191627" y="50017"/>
                    </a:cubicBezTo>
                    <a:cubicBezTo>
                      <a:pt x="182003" y="44869"/>
                      <a:pt x="172001" y="37200"/>
                      <a:pt x="161412" y="39839"/>
                    </a:cubicBezTo>
                    <a:cubicBezTo>
                      <a:pt x="155508" y="41311"/>
                      <a:pt x="150781" y="45900"/>
                      <a:pt x="147700" y="51149"/>
                    </a:cubicBezTo>
                    <a:cubicBezTo>
                      <a:pt x="144619" y="56396"/>
                      <a:pt x="142942" y="62325"/>
                      <a:pt x="141149" y="68142"/>
                    </a:cubicBezTo>
                    <a:cubicBezTo>
                      <a:pt x="137255" y="80778"/>
                      <a:pt x="132486" y="93522"/>
                      <a:pt x="123763" y="103460"/>
                    </a:cubicBezTo>
                    <a:cubicBezTo>
                      <a:pt x="115039" y="113397"/>
                      <a:pt x="101564" y="120091"/>
                      <a:pt x="88593" y="117516"/>
                    </a:cubicBezTo>
                    <a:cubicBezTo>
                      <a:pt x="77372" y="115289"/>
                      <a:pt x="68300" y="106517"/>
                      <a:pt x="63053" y="96352"/>
                    </a:cubicBezTo>
                    <a:cubicBezTo>
                      <a:pt x="57804" y="86187"/>
                      <a:pt x="55844" y="74682"/>
                      <a:pt x="54327" y="63342"/>
                    </a:cubicBezTo>
                    <a:cubicBezTo>
                      <a:pt x="52813" y="52003"/>
                      <a:pt x="51647" y="40494"/>
                      <a:pt x="47791" y="29724"/>
                    </a:cubicBezTo>
                    <a:cubicBezTo>
                      <a:pt x="45860" y="24327"/>
                      <a:pt x="41546" y="18243"/>
                      <a:pt x="35939" y="19431"/>
                    </a:cubicBezTo>
                    <a:cubicBezTo>
                      <a:pt x="31268" y="20420"/>
                      <a:pt x="29198" y="25849"/>
                      <a:pt x="28317" y="30541"/>
                    </a:cubicBezTo>
                    <a:cubicBezTo>
                      <a:pt x="25738" y="44271"/>
                      <a:pt x="26544" y="58627"/>
                      <a:pt x="30647" y="71981"/>
                    </a:cubicBezTo>
                    <a:cubicBezTo>
                      <a:pt x="25256" y="74557"/>
                      <a:pt x="18960" y="75256"/>
                      <a:pt x="13198" y="73672"/>
                    </a:cubicBezTo>
                    <a:cubicBezTo>
                      <a:pt x="7437" y="72088"/>
                      <a:pt x="3318" y="66245"/>
                      <a:pt x="0" y="612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8235"/>
                      <a:alpha val="38550"/>
                    </a:srgbClr>
                  </a:gs>
                  <a:gs pos="66000">
                    <a:srgbClr val="FFFFFF">
                      <a:alpha val="18431"/>
                      <a:alpha val="38550"/>
                    </a:srgbClr>
                  </a:gs>
                  <a:gs pos="100000">
                    <a:schemeClr val="lt1">
                      <a:alpha val="38550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25605" y="2527944"/>
                <a:ext cx="7294876" cy="3726105"/>
              </a:xfrm>
              <a:custGeom>
                <a:avLst/>
                <a:gdLst/>
                <a:ahLst/>
                <a:cxnLst/>
                <a:rect l="l" t="t" r="r" b="b"/>
                <a:pathLst>
                  <a:path w="203299" h="104380" extrusionOk="0">
                    <a:moveTo>
                      <a:pt x="203299" y="24945"/>
                    </a:moveTo>
                    <a:cubicBezTo>
                      <a:pt x="203037" y="27214"/>
                      <a:pt x="202927" y="29617"/>
                      <a:pt x="202864" y="32072"/>
                    </a:cubicBezTo>
                    <a:cubicBezTo>
                      <a:pt x="202576" y="43319"/>
                      <a:pt x="203295" y="55718"/>
                      <a:pt x="194952" y="62058"/>
                    </a:cubicBezTo>
                    <a:cubicBezTo>
                      <a:pt x="186969" y="68126"/>
                      <a:pt x="175964" y="69989"/>
                      <a:pt x="166429" y="66889"/>
                    </a:cubicBezTo>
                    <a:cubicBezTo>
                      <a:pt x="160379" y="64922"/>
                      <a:pt x="154585" y="61054"/>
                      <a:pt x="148261" y="61734"/>
                    </a:cubicBezTo>
                    <a:cubicBezTo>
                      <a:pt x="142537" y="62346"/>
                      <a:pt x="137850" y="66631"/>
                      <a:pt x="134573" y="71362"/>
                    </a:cubicBezTo>
                    <a:cubicBezTo>
                      <a:pt x="131296" y="76093"/>
                      <a:pt x="128979" y="81467"/>
                      <a:pt x="125440" y="86005"/>
                    </a:cubicBezTo>
                    <a:cubicBezTo>
                      <a:pt x="120115" y="92828"/>
                      <a:pt x="112062" y="97459"/>
                      <a:pt x="103485" y="98625"/>
                    </a:cubicBezTo>
                    <a:cubicBezTo>
                      <a:pt x="94913" y="99793"/>
                      <a:pt x="85915" y="97482"/>
                      <a:pt x="78959" y="92329"/>
                    </a:cubicBezTo>
                    <a:cubicBezTo>
                      <a:pt x="73822" y="88520"/>
                      <a:pt x="69881" y="83335"/>
                      <a:pt x="65143" y="79037"/>
                    </a:cubicBezTo>
                    <a:cubicBezTo>
                      <a:pt x="60401" y="74742"/>
                      <a:pt x="54305" y="71209"/>
                      <a:pt x="47945" y="71914"/>
                    </a:cubicBezTo>
                    <a:cubicBezTo>
                      <a:pt x="41244" y="72659"/>
                      <a:pt x="35797" y="78063"/>
                      <a:pt x="33067" y="84225"/>
                    </a:cubicBezTo>
                    <a:cubicBezTo>
                      <a:pt x="30335" y="90388"/>
                      <a:pt x="29535" y="97655"/>
                      <a:pt x="29065" y="104380"/>
                    </a:cubicBezTo>
                    <a:cubicBezTo>
                      <a:pt x="19249" y="98157"/>
                      <a:pt x="11344" y="92128"/>
                      <a:pt x="1" y="89599"/>
                    </a:cubicBezTo>
                    <a:cubicBezTo>
                      <a:pt x="1222" y="81411"/>
                      <a:pt x="3137" y="73136"/>
                      <a:pt x="7507" y="66100"/>
                    </a:cubicBezTo>
                    <a:cubicBezTo>
                      <a:pt x="11875" y="59066"/>
                      <a:pt x="19064" y="53379"/>
                      <a:pt x="27309" y="52582"/>
                    </a:cubicBezTo>
                    <a:cubicBezTo>
                      <a:pt x="37239" y="51619"/>
                      <a:pt x="46384" y="57619"/>
                      <a:pt x="54369" y="63605"/>
                    </a:cubicBezTo>
                    <a:cubicBezTo>
                      <a:pt x="62356" y="69587"/>
                      <a:pt x="70887" y="76111"/>
                      <a:pt x="80858" y="76436"/>
                    </a:cubicBezTo>
                    <a:cubicBezTo>
                      <a:pt x="88143" y="76675"/>
                      <a:pt x="95007" y="73446"/>
                      <a:pt x="100587" y="68612"/>
                    </a:cubicBezTo>
                    <a:cubicBezTo>
                      <a:pt x="102979" y="66538"/>
                      <a:pt x="105135" y="64169"/>
                      <a:pt x="106986" y="61652"/>
                    </a:cubicBezTo>
                    <a:cubicBezTo>
                      <a:pt x="113159" y="53262"/>
                      <a:pt x="116663" y="43271"/>
                      <a:pt x="120793" y="33713"/>
                    </a:cubicBezTo>
                    <a:cubicBezTo>
                      <a:pt x="124924" y="24154"/>
                      <a:pt x="130027" y="14568"/>
                      <a:pt x="138345" y="8304"/>
                    </a:cubicBezTo>
                    <a:cubicBezTo>
                      <a:pt x="146666" y="2039"/>
                      <a:pt x="158958" y="1"/>
                      <a:pt x="167458" y="6017"/>
                    </a:cubicBezTo>
                    <a:cubicBezTo>
                      <a:pt x="171897" y="9157"/>
                      <a:pt x="174764" y="13991"/>
                      <a:pt x="177780" y="18521"/>
                    </a:cubicBezTo>
                    <a:cubicBezTo>
                      <a:pt x="180795" y="23045"/>
                      <a:pt x="184339" y="27599"/>
                      <a:pt x="189390" y="29613"/>
                    </a:cubicBezTo>
                    <a:cubicBezTo>
                      <a:pt x="194442" y="31625"/>
                      <a:pt x="201307" y="30005"/>
                      <a:pt x="20329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67941" y="2538533"/>
                <a:ext cx="3435873" cy="2080659"/>
              </a:xfrm>
              <a:custGeom>
                <a:avLst/>
                <a:gdLst/>
                <a:ahLst/>
                <a:cxnLst/>
                <a:rect l="l" t="t" r="r" b="b"/>
                <a:pathLst>
                  <a:path w="102709" h="68612" extrusionOk="0">
                    <a:moveTo>
                      <a:pt x="102709" y="24945"/>
                    </a:moveTo>
                    <a:cubicBezTo>
                      <a:pt x="102447" y="27214"/>
                      <a:pt x="102337" y="29617"/>
                      <a:pt x="102274" y="32072"/>
                    </a:cubicBezTo>
                    <a:cubicBezTo>
                      <a:pt x="99658" y="35112"/>
                      <a:pt x="96217" y="37450"/>
                      <a:pt x="92390" y="38666"/>
                    </a:cubicBezTo>
                    <a:cubicBezTo>
                      <a:pt x="86294" y="40603"/>
                      <a:pt x="79345" y="39650"/>
                      <a:pt x="73995" y="36149"/>
                    </a:cubicBezTo>
                    <a:cubicBezTo>
                      <a:pt x="69470" y="33186"/>
                      <a:pt x="66245" y="28675"/>
                      <a:pt x="62626" y="24660"/>
                    </a:cubicBezTo>
                    <a:cubicBezTo>
                      <a:pt x="59009" y="20646"/>
                      <a:pt x="54540" y="16878"/>
                      <a:pt x="49170" y="16280"/>
                    </a:cubicBezTo>
                    <a:cubicBezTo>
                      <a:pt x="42100" y="15493"/>
                      <a:pt x="35619" y="20409"/>
                      <a:pt x="31210" y="25986"/>
                    </a:cubicBezTo>
                    <a:cubicBezTo>
                      <a:pt x="26545" y="31883"/>
                      <a:pt x="23264" y="38728"/>
                      <a:pt x="19762" y="45378"/>
                    </a:cubicBezTo>
                    <a:cubicBezTo>
                      <a:pt x="16257" y="52032"/>
                      <a:pt x="12403" y="58657"/>
                      <a:pt x="6875" y="63756"/>
                    </a:cubicBezTo>
                    <a:cubicBezTo>
                      <a:pt x="4819" y="65650"/>
                      <a:pt x="2494" y="67314"/>
                      <a:pt x="1" y="68612"/>
                    </a:cubicBezTo>
                    <a:cubicBezTo>
                      <a:pt x="2391" y="66538"/>
                      <a:pt x="4547" y="64169"/>
                      <a:pt x="6400" y="61652"/>
                    </a:cubicBezTo>
                    <a:cubicBezTo>
                      <a:pt x="12569" y="53262"/>
                      <a:pt x="16073" y="43271"/>
                      <a:pt x="20203" y="33713"/>
                    </a:cubicBezTo>
                    <a:cubicBezTo>
                      <a:pt x="24334" y="24154"/>
                      <a:pt x="29437" y="14568"/>
                      <a:pt x="37755" y="8304"/>
                    </a:cubicBezTo>
                    <a:cubicBezTo>
                      <a:pt x="46076" y="2039"/>
                      <a:pt x="58368" y="1"/>
                      <a:pt x="66868" y="6017"/>
                    </a:cubicBezTo>
                    <a:cubicBezTo>
                      <a:pt x="71307" y="9157"/>
                      <a:pt x="74174" y="13991"/>
                      <a:pt x="77190" y="18521"/>
                    </a:cubicBezTo>
                    <a:cubicBezTo>
                      <a:pt x="80205" y="23045"/>
                      <a:pt x="83749" y="27599"/>
                      <a:pt x="88800" y="29613"/>
                    </a:cubicBezTo>
                    <a:cubicBezTo>
                      <a:pt x="93852" y="31625"/>
                      <a:pt x="100717" y="30005"/>
                      <a:pt x="10270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>
                      <a:alpha val="3529"/>
                    </a:srgbClr>
                  </a:gs>
                  <a:gs pos="54000">
                    <a:srgbClr val="FFFFFF">
                      <a:alpha val="15294"/>
                    </a:srgbClr>
                  </a:gs>
                  <a:gs pos="84000">
                    <a:srgbClr val="FFFFFF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187025" y="3078375"/>
                <a:ext cx="2677500" cy="28101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ç</a:t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185210" y="3520320"/>
                <a:ext cx="6229094" cy="2609452"/>
              </a:xfrm>
              <a:custGeom>
                <a:avLst/>
                <a:gdLst/>
                <a:ahLst/>
                <a:cxnLst/>
                <a:rect l="l" t="t" r="r" b="b"/>
                <a:pathLst>
                  <a:path w="173597" h="73099" extrusionOk="0">
                    <a:moveTo>
                      <a:pt x="0" y="46491"/>
                    </a:moveTo>
                    <a:cubicBezTo>
                      <a:pt x="5593" y="51289"/>
                      <a:pt x="14505" y="50234"/>
                      <a:pt x="20489" y="45935"/>
                    </a:cubicBezTo>
                    <a:cubicBezTo>
                      <a:pt x="26474" y="41637"/>
                      <a:pt x="30133" y="34868"/>
                      <a:pt x="33236" y="28186"/>
                    </a:cubicBezTo>
                    <a:cubicBezTo>
                      <a:pt x="36340" y="21504"/>
                      <a:pt x="39188" y="14518"/>
                      <a:pt x="44157" y="9078"/>
                    </a:cubicBezTo>
                    <a:cubicBezTo>
                      <a:pt x="49127" y="3641"/>
                      <a:pt x="56871" y="1"/>
                      <a:pt x="63923" y="2138"/>
                    </a:cubicBezTo>
                    <a:cubicBezTo>
                      <a:pt x="70132" y="4021"/>
                      <a:pt x="74283" y="9747"/>
                      <a:pt x="77670" y="15281"/>
                    </a:cubicBezTo>
                    <a:cubicBezTo>
                      <a:pt x="81159" y="20986"/>
                      <a:pt x="84389" y="26935"/>
                      <a:pt x="88944" y="31833"/>
                    </a:cubicBezTo>
                    <a:cubicBezTo>
                      <a:pt x="93499" y="36730"/>
                      <a:pt x="99683" y="40551"/>
                      <a:pt x="106372" y="40601"/>
                    </a:cubicBezTo>
                    <a:cubicBezTo>
                      <a:pt x="112916" y="40649"/>
                      <a:pt x="118997" y="37112"/>
                      <a:pt x="123902" y="32780"/>
                    </a:cubicBezTo>
                    <a:cubicBezTo>
                      <a:pt x="128808" y="28446"/>
                      <a:pt x="132893" y="23248"/>
                      <a:pt x="137807" y="18925"/>
                    </a:cubicBezTo>
                    <a:cubicBezTo>
                      <a:pt x="147577" y="10328"/>
                      <a:pt x="160583" y="5499"/>
                      <a:pt x="173596" y="5634"/>
                    </a:cubicBezTo>
                    <a:cubicBezTo>
                      <a:pt x="164325" y="5419"/>
                      <a:pt x="155626" y="10890"/>
                      <a:pt x="149514" y="17866"/>
                    </a:cubicBezTo>
                    <a:cubicBezTo>
                      <a:pt x="143403" y="24840"/>
                      <a:pt x="139368" y="33339"/>
                      <a:pt x="135077" y="41560"/>
                    </a:cubicBezTo>
                    <a:cubicBezTo>
                      <a:pt x="130787" y="49782"/>
                      <a:pt x="126013" y="58023"/>
                      <a:pt x="118876" y="63943"/>
                    </a:cubicBezTo>
                    <a:cubicBezTo>
                      <a:pt x="111736" y="69865"/>
                      <a:pt x="101721" y="73099"/>
                      <a:pt x="92981" y="69997"/>
                    </a:cubicBezTo>
                    <a:cubicBezTo>
                      <a:pt x="84567" y="67012"/>
                      <a:pt x="79126" y="59102"/>
                      <a:pt x="73428" y="52229"/>
                    </a:cubicBezTo>
                    <a:cubicBezTo>
                      <a:pt x="67729" y="45355"/>
                      <a:pt x="59945" y="38639"/>
                      <a:pt x="51072" y="39624"/>
                    </a:cubicBezTo>
                    <a:cubicBezTo>
                      <a:pt x="44211" y="40386"/>
                      <a:pt x="38796" y="45551"/>
                      <a:pt x="32698" y="48783"/>
                    </a:cubicBezTo>
                    <a:cubicBezTo>
                      <a:pt x="21685" y="54621"/>
                      <a:pt x="10303" y="53507"/>
                      <a:pt x="0" y="464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68545" y="2170448"/>
                <a:ext cx="167069" cy="15996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481" extrusionOk="0">
                    <a:moveTo>
                      <a:pt x="2418" y="1"/>
                    </a:moveTo>
                    <a:cubicBezTo>
                      <a:pt x="1834" y="1"/>
                      <a:pt x="1261" y="229"/>
                      <a:pt x="832" y="658"/>
                    </a:cubicBezTo>
                    <a:cubicBezTo>
                      <a:pt x="193" y="1297"/>
                      <a:pt x="1" y="2261"/>
                      <a:pt x="348" y="3098"/>
                    </a:cubicBezTo>
                    <a:cubicBezTo>
                      <a:pt x="693" y="3934"/>
                      <a:pt x="1510" y="4481"/>
                      <a:pt x="2416" y="4481"/>
                    </a:cubicBezTo>
                    <a:cubicBezTo>
                      <a:pt x="3653" y="4479"/>
                      <a:pt x="4655" y="3477"/>
                      <a:pt x="4655" y="2242"/>
                    </a:cubicBezTo>
                    <a:cubicBezTo>
                      <a:pt x="4655" y="1336"/>
                      <a:pt x="4111" y="519"/>
                      <a:pt x="3274" y="172"/>
                    </a:cubicBezTo>
                    <a:cubicBezTo>
                      <a:pt x="2997" y="57"/>
                      <a:pt x="2706" y="1"/>
                      <a:pt x="2418" y="1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80406" y="1517256"/>
                <a:ext cx="270698" cy="259164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7260" extrusionOk="0">
                    <a:moveTo>
                      <a:pt x="3915" y="0"/>
                    </a:moveTo>
                    <a:cubicBezTo>
                      <a:pt x="2970" y="0"/>
                      <a:pt x="2042" y="369"/>
                      <a:pt x="1348" y="1063"/>
                    </a:cubicBezTo>
                    <a:cubicBezTo>
                      <a:pt x="310" y="2101"/>
                      <a:pt x="0" y="3662"/>
                      <a:pt x="561" y="5018"/>
                    </a:cubicBezTo>
                    <a:cubicBezTo>
                      <a:pt x="1123" y="6375"/>
                      <a:pt x="2446" y="7259"/>
                      <a:pt x="3914" y="7259"/>
                    </a:cubicBezTo>
                    <a:cubicBezTo>
                      <a:pt x="5919" y="7259"/>
                      <a:pt x="7544" y="5634"/>
                      <a:pt x="7544" y="3630"/>
                    </a:cubicBezTo>
                    <a:cubicBezTo>
                      <a:pt x="7544" y="2162"/>
                      <a:pt x="6659" y="839"/>
                      <a:pt x="5303" y="277"/>
                    </a:cubicBezTo>
                    <a:cubicBezTo>
                      <a:pt x="4854" y="91"/>
                      <a:pt x="4382" y="0"/>
                      <a:pt x="3915" y="0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171035" y="2902958"/>
                <a:ext cx="281355" cy="269373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546" extrusionOk="0">
                    <a:moveTo>
                      <a:pt x="4071" y="0"/>
                    </a:moveTo>
                    <a:cubicBezTo>
                      <a:pt x="3089" y="0"/>
                      <a:pt x="2123" y="384"/>
                      <a:pt x="1401" y="1106"/>
                    </a:cubicBezTo>
                    <a:cubicBezTo>
                      <a:pt x="323" y="2185"/>
                      <a:pt x="0" y="3808"/>
                      <a:pt x="584" y="5218"/>
                    </a:cubicBezTo>
                    <a:cubicBezTo>
                      <a:pt x="1168" y="6627"/>
                      <a:pt x="2544" y="7546"/>
                      <a:pt x="4069" y="7546"/>
                    </a:cubicBezTo>
                    <a:cubicBezTo>
                      <a:pt x="6154" y="7546"/>
                      <a:pt x="7841" y="5857"/>
                      <a:pt x="7841" y="3772"/>
                    </a:cubicBezTo>
                    <a:cubicBezTo>
                      <a:pt x="7841" y="2247"/>
                      <a:pt x="6923" y="871"/>
                      <a:pt x="5513" y="287"/>
                    </a:cubicBezTo>
                    <a:cubicBezTo>
                      <a:pt x="5047" y="94"/>
                      <a:pt x="4557" y="0"/>
                      <a:pt x="4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71840" y="684453"/>
                <a:ext cx="380390" cy="344802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9659" extrusionOk="0">
                    <a:moveTo>
                      <a:pt x="5300" y="0"/>
                    </a:moveTo>
                    <a:cubicBezTo>
                      <a:pt x="4065" y="0"/>
                      <a:pt x="2829" y="471"/>
                      <a:pt x="1886" y="1414"/>
                    </a:cubicBezTo>
                    <a:cubicBezTo>
                      <a:pt x="1" y="3301"/>
                      <a:pt x="1" y="6359"/>
                      <a:pt x="1886" y="8244"/>
                    </a:cubicBezTo>
                    <a:cubicBezTo>
                      <a:pt x="2829" y="9187"/>
                      <a:pt x="4065" y="9659"/>
                      <a:pt x="5300" y="9659"/>
                    </a:cubicBezTo>
                    <a:cubicBezTo>
                      <a:pt x="6536" y="9659"/>
                      <a:pt x="7772" y="9187"/>
                      <a:pt x="8715" y="8244"/>
                    </a:cubicBezTo>
                    <a:cubicBezTo>
                      <a:pt x="10600" y="6359"/>
                      <a:pt x="10600" y="3301"/>
                      <a:pt x="8715" y="1414"/>
                    </a:cubicBezTo>
                    <a:cubicBezTo>
                      <a:pt x="7772" y="471"/>
                      <a:pt x="6536" y="0"/>
                      <a:pt x="5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850671" y="3953925"/>
                <a:ext cx="2019900" cy="22242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756842" y="4340400"/>
                <a:ext cx="166746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472" extrusionOk="0">
                    <a:moveTo>
                      <a:pt x="2412" y="0"/>
                    </a:moveTo>
                    <a:cubicBezTo>
                      <a:pt x="1830" y="0"/>
                      <a:pt x="1258" y="228"/>
                      <a:pt x="830" y="655"/>
                    </a:cubicBezTo>
                    <a:cubicBezTo>
                      <a:pt x="191" y="1294"/>
                      <a:pt x="1" y="2255"/>
                      <a:pt x="346" y="3092"/>
                    </a:cubicBezTo>
                    <a:cubicBezTo>
                      <a:pt x="691" y="3927"/>
                      <a:pt x="1507" y="4471"/>
                      <a:pt x="2411" y="4471"/>
                    </a:cubicBezTo>
                    <a:cubicBezTo>
                      <a:pt x="3646" y="4471"/>
                      <a:pt x="4646" y="3471"/>
                      <a:pt x="4646" y="2236"/>
                    </a:cubicBezTo>
                    <a:cubicBezTo>
                      <a:pt x="4646" y="1331"/>
                      <a:pt x="4102" y="516"/>
                      <a:pt x="3267" y="171"/>
                    </a:cubicBezTo>
                    <a:cubicBezTo>
                      <a:pt x="2991" y="56"/>
                      <a:pt x="2700" y="0"/>
                      <a:pt x="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92418" y="2733836"/>
                <a:ext cx="3000208" cy="3465156"/>
              </a:xfrm>
              <a:custGeom>
                <a:avLst/>
                <a:gdLst/>
                <a:ahLst/>
                <a:cxnLst/>
                <a:rect l="l" t="t" r="r" b="b"/>
                <a:pathLst>
                  <a:path w="83612" h="97070" extrusionOk="0">
                    <a:moveTo>
                      <a:pt x="83611" y="70910"/>
                    </a:moveTo>
                    <a:cubicBezTo>
                      <a:pt x="77219" y="78457"/>
                      <a:pt x="69845" y="85327"/>
                      <a:pt x="61132" y="90009"/>
                    </a:cubicBezTo>
                    <a:cubicBezTo>
                      <a:pt x="52419" y="94690"/>
                      <a:pt x="42260" y="97070"/>
                      <a:pt x="32504" y="95432"/>
                    </a:cubicBezTo>
                    <a:cubicBezTo>
                      <a:pt x="22750" y="93795"/>
                      <a:pt x="13542" y="87821"/>
                      <a:pt x="9145" y="78961"/>
                    </a:cubicBezTo>
                    <a:cubicBezTo>
                      <a:pt x="4639" y="69883"/>
                      <a:pt x="5557" y="58826"/>
                      <a:pt x="9517" y="49496"/>
                    </a:cubicBezTo>
                    <a:cubicBezTo>
                      <a:pt x="12041" y="43545"/>
                      <a:pt x="15706" y="38134"/>
                      <a:pt x="18248" y="32191"/>
                    </a:cubicBezTo>
                    <a:cubicBezTo>
                      <a:pt x="20790" y="26248"/>
                      <a:pt x="22146" y="19381"/>
                      <a:pt x="19822" y="13350"/>
                    </a:cubicBezTo>
                    <a:cubicBezTo>
                      <a:pt x="16899" y="5768"/>
                      <a:pt x="7866" y="1133"/>
                      <a:pt x="0" y="3180"/>
                    </a:cubicBezTo>
                    <a:cubicBezTo>
                      <a:pt x="3895" y="1"/>
                      <a:pt x="8927" y="10"/>
                      <a:pt x="13465" y="2167"/>
                    </a:cubicBezTo>
                    <a:cubicBezTo>
                      <a:pt x="18004" y="4324"/>
                      <a:pt x="21409" y="8352"/>
                      <a:pt x="23937" y="12695"/>
                    </a:cubicBezTo>
                    <a:cubicBezTo>
                      <a:pt x="26464" y="17040"/>
                      <a:pt x="28241" y="21773"/>
                      <a:pt x="30448" y="26289"/>
                    </a:cubicBezTo>
                    <a:cubicBezTo>
                      <a:pt x="38046" y="41835"/>
                      <a:pt x="50937" y="54737"/>
                      <a:pt x="66477" y="62348"/>
                    </a:cubicBezTo>
                    <a:cubicBezTo>
                      <a:pt x="71988" y="65049"/>
                      <a:pt x="77825" y="68872"/>
                      <a:pt x="83611" y="709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EFA7"/>
                  </a:gs>
                  <a:gs pos="31000">
                    <a:srgbClr val="FB7890"/>
                  </a:gs>
                  <a:gs pos="58999">
                    <a:srgbClr val="FD3C84"/>
                  </a:gs>
                  <a:gs pos="100000">
                    <a:srgbClr val="FF0078"/>
                  </a:gs>
                </a:gsLst>
                <a:lin ang="189007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192474" y="2445573"/>
                <a:ext cx="10258699" cy="3774582"/>
              </a:xfrm>
              <a:custGeom>
                <a:avLst/>
                <a:gdLst/>
                <a:ahLst/>
                <a:cxnLst/>
                <a:rect l="l" t="t" r="r" b="b"/>
                <a:pathLst>
                  <a:path w="285897" h="105738" extrusionOk="0">
                    <a:moveTo>
                      <a:pt x="285897" y="73824"/>
                    </a:moveTo>
                    <a:cubicBezTo>
                      <a:pt x="272629" y="90575"/>
                      <a:pt x="247395" y="94216"/>
                      <a:pt x="227936" y="85393"/>
                    </a:cubicBezTo>
                    <a:cubicBezTo>
                      <a:pt x="208476" y="76570"/>
                      <a:pt x="194988" y="57667"/>
                      <a:pt x="188203" y="37408"/>
                    </a:cubicBezTo>
                    <a:cubicBezTo>
                      <a:pt x="185412" y="29081"/>
                      <a:pt x="183187" y="19797"/>
                      <a:pt x="176245" y="14424"/>
                    </a:cubicBezTo>
                    <a:cubicBezTo>
                      <a:pt x="166701" y="7032"/>
                      <a:pt x="151912" y="10874"/>
                      <a:pt x="143708" y="19722"/>
                    </a:cubicBezTo>
                    <a:cubicBezTo>
                      <a:pt x="135501" y="28576"/>
                      <a:pt x="132375" y="40905"/>
                      <a:pt x="130178" y="52774"/>
                    </a:cubicBezTo>
                    <a:cubicBezTo>
                      <a:pt x="127982" y="64643"/>
                      <a:pt x="126298" y="76969"/>
                      <a:pt x="120141" y="87349"/>
                    </a:cubicBezTo>
                    <a:cubicBezTo>
                      <a:pt x="113985" y="97730"/>
                      <a:pt x="101881" y="105738"/>
                      <a:pt x="90142" y="102936"/>
                    </a:cubicBezTo>
                    <a:cubicBezTo>
                      <a:pt x="79185" y="100320"/>
                      <a:pt x="72300" y="89695"/>
                      <a:pt x="62911" y="83474"/>
                    </a:cubicBezTo>
                    <a:cubicBezTo>
                      <a:pt x="46986" y="72930"/>
                      <a:pt x="23003" y="77481"/>
                      <a:pt x="12054" y="93127"/>
                    </a:cubicBezTo>
                    <a:cubicBezTo>
                      <a:pt x="9207" y="82633"/>
                      <a:pt x="2781" y="71495"/>
                      <a:pt x="777" y="60524"/>
                    </a:cubicBezTo>
                    <a:cubicBezTo>
                      <a:pt x="220" y="57457"/>
                      <a:pt x="1" y="54405"/>
                      <a:pt x="307" y="51382"/>
                    </a:cubicBezTo>
                    <a:cubicBezTo>
                      <a:pt x="1149" y="43047"/>
                      <a:pt x="9566" y="36934"/>
                      <a:pt x="17935" y="36470"/>
                    </a:cubicBezTo>
                    <a:cubicBezTo>
                      <a:pt x="26301" y="36005"/>
                      <a:pt x="34329" y="40012"/>
                      <a:pt x="40968" y="45128"/>
                    </a:cubicBezTo>
                    <a:cubicBezTo>
                      <a:pt x="47603" y="50243"/>
                      <a:pt x="53271" y="56519"/>
                      <a:pt x="59862" y="61700"/>
                    </a:cubicBezTo>
                    <a:cubicBezTo>
                      <a:pt x="66449" y="66878"/>
                      <a:pt x="74368" y="71034"/>
                      <a:pt x="82747" y="70812"/>
                    </a:cubicBezTo>
                    <a:cubicBezTo>
                      <a:pt x="87419" y="70687"/>
                      <a:pt x="91783" y="69223"/>
                      <a:pt x="95751" y="66878"/>
                    </a:cubicBezTo>
                    <a:cubicBezTo>
                      <a:pt x="102098" y="63137"/>
                      <a:pt x="107427" y="57140"/>
                      <a:pt x="111340" y="50773"/>
                    </a:cubicBezTo>
                    <a:cubicBezTo>
                      <a:pt x="117690" y="40430"/>
                      <a:pt x="121539" y="28658"/>
                      <a:pt x="128340" y="18601"/>
                    </a:cubicBezTo>
                    <a:cubicBezTo>
                      <a:pt x="135143" y="8544"/>
                      <a:pt x="146273" y="1"/>
                      <a:pt x="158342" y="1282"/>
                    </a:cubicBezTo>
                    <a:cubicBezTo>
                      <a:pt x="171744" y="2704"/>
                      <a:pt x="180866" y="15144"/>
                      <a:pt x="187959" y="26598"/>
                    </a:cubicBezTo>
                    <a:cubicBezTo>
                      <a:pt x="195052" y="38052"/>
                      <a:pt x="203384" y="50770"/>
                      <a:pt x="216600" y="53390"/>
                    </a:cubicBezTo>
                    <a:cubicBezTo>
                      <a:pt x="228896" y="55827"/>
                      <a:pt x="240804" y="48540"/>
                      <a:pt x="251229" y="41578"/>
                    </a:cubicBezTo>
                    <a:cubicBezTo>
                      <a:pt x="258270" y="36876"/>
                      <a:pt x="265310" y="32175"/>
                      <a:pt x="272350" y="27472"/>
                    </a:cubicBezTo>
                    <a:cubicBezTo>
                      <a:pt x="278432" y="42216"/>
                      <a:pt x="283022" y="58139"/>
                      <a:pt x="285897" y="73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21000">
                    <a:srgbClr val="F6EFA7"/>
                  </a:gs>
                  <a:gs pos="52999">
                    <a:srgbClr val="FB7890"/>
                  </a:gs>
                  <a:gs pos="84000">
                    <a:srgbClr val="FD3C84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192475" y="3740875"/>
                <a:ext cx="3435785" cy="1300246"/>
              </a:xfrm>
              <a:custGeom>
                <a:avLst/>
                <a:gdLst/>
                <a:ahLst/>
                <a:cxnLst/>
                <a:rect l="l" t="t" r="r" b="b"/>
                <a:pathLst>
                  <a:path w="95751" h="36424" extrusionOk="0">
                    <a:moveTo>
                      <a:pt x="95751" y="30873"/>
                    </a:moveTo>
                    <a:cubicBezTo>
                      <a:pt x="90569" y="34463"/>
                      <a:pt x="84240" y="36423"/>
                      <a:pt x="77937" y="36154"/>
                    </a:cubicBezTo>
                    <a:cubicBezTo>
                      <a:pt x="70453" y="35834"/>
                      <a:pt x="63386" y="32630"/>
                      <a:pt x="56953" y="28800"/>
                    </a:cubicBezTo>
                    <a:cubicBezTo>
                      <a:pt x="50517" y="24969"/>
                      <a:pt x="44483" y="20448"/>
                      <a:pt x="37801" y="17072"/>
                    </a:cubicBezTo>
                    <a:cubicBezTo>
                      <a:pt x="31118" y="13695"/>
                      <a:pt x="23533" y="11481"/>
                      <a:pt x="16147" y="12709"/>
                    </a:cubicBezTo>
                    <a:cubicBezTo>
                      <a:pt x="9466" y="13820"/>
                      <a:pt x="3089" y="18268"/>
                      <a:pt x="775" y="24519"/>
                    </a:cubicBezTo>
                    <a:cubicBezTo>
                      <a:pt x="220" y="21452"/>
                      <a:pt x="1" y="18400"/>
                      <a:pt x="307" y="15377"/>
                    </a:cubicBezTo>
                    <a:cubicBezTo>
                      <a:pt x="1149" y="7042"/>
                      <a:pt x="9566" y="929"/>
                      <a:pt x="17935" y="465"/>
                    </a:cubicBezTo>
                    <a:cubicBezTo>
                      <a:pt x="26301" y="0"/>
                      <a:pt x="34329" y="4007"/>
                      <a:pt x="40968" y="9123"/>
                    </a:cubicBezTo>
                    <a:cubicBezTo>
                      <a:pt x="47603" y="14238"/>
                      <a:pt x="53271" y="20514"/>
                      <a:pt x="59862" y="25695"/>
                    </a:cubicBezTo>
                    <a:cubicBezTo>
                      <a:pt x="66449" y="30873"/>
                      <a:pt x="74368" y="35029"/>
                      <a:pt x="82747" y="34807"/>
                    </a:cubicBezTo>
                    <a:cubicBezTo>
                      <a:pt x="87417" y="34682"/>
                      <a:pt x="91783" y="33218"/>
                      <a:pt x="95751" y="308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66000">
                    <a:srgbClr val="FFFFFF">
                      <a:alpha val="3529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801203" y="4684643"/>
                <a:ext cx="372927" cy="344838"/>
              </a:xfrm>
              <a:custGeom>
                <a:avLst/>
                <a:gdLst/>
                <a:ahLst/>
                <a:cxnLst/>
                <a:rect l="l" t="t" r="r" b="b"/>
                <a:pathLst>
                  <a:path w="10393" h="9660" extrusionOk="0">
                    <a:moveTo>
                      <a:pt x="5191" y="0"/>
                    </a:moveTo>
                    <a:cubicBezTo>
                      <a:pt x="2866" y="0"/>
                      <a:pt x="818" y="1683"/>
                      <a:pt x="432" y="4052"/>
                    </a:cubicBezTo>
                    <a:cubicBezTo>
                      <a:pt x="1" y="6685"/>
                      <a:pt x="1788" y="9166"/>
                      <a:pt x="4421" y="9595"/>
                    </a:cubicBezTo>
                    <a:cubicBezTo>
                      <a:pt x="4684" y="9638"/>
                      <a:pt x="4946" y="9659"/>
                      <a:pt x="5205" y="9659"/>
                    </a:cubicBezTo>
                    <a:cubicBezTo>
                      <a:pt x="7528" y="9659"/>
                      <a:pt x="9577" y="7975"/>
                      <a:pt x="9963" y="5606"/>
                    </a:cubicBezTo>
                    <a:cubicBezTo>
                      <a:pt x="10392" y="2976"/>
                      <a:pt x="8607" y="493"/>
                      <a:pt x="5974" y="64"/>
                    </a:cubicBezTo>
                    <a:cubicBezTo>
                      <a:pt x="5711" y="21"/>
                      <a:pt x="5450" y="0"/>
                      <a:pt x="5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71051" y="984198"/>
                <a:ext cx="9466880" cy="4566603"/>
              </a:xfrm>
              <a:custGeom>
                <a:avLst/>
                <a:gdLst/>
                <a:ahLst/>
                <a:cxnLst/>
                <a:rect l="l" t="t" r="r" b="b"/>
                <a:pathLst>
                  <a:path w="263830" h="127925" extrusionOk="0">
                    <a:moveTo>
                      <a:pt x="263829" y="3228"/>
                    </a:moveTo>
                    <a:lnTo>
                      <a:pt x="250579" y="6033"/>
                    </a:lnTo>
                    <a:lnTo>
                      <a:pt x="237337" y="8881"/>
                    </a:lnTo>
                    <a:lnTo>
                      <a:pt x="230722" y="10308"/>
                    </a:lnTo>
                    <a:cubicBezTo>
                      <a:pt x="228528" y="10794"/>
                      <a:pt x="226358" y="11310"/>
                      <a:pt x="224238" y="11944"/>
                    </a:cubicBezTo>
                    <a:cubicBezTo>
                      <a:pt x="220018" y="13218"/>
                      <a:pt x="215938" y="15038"/>
                      <a:pt x="212802" y="18033"/>
                    </a:cubicBezTo>
                    <a:cubicBezTo>
                      <a:pt x="212019" y="18772"/>
                      <a:pt x="211300" y="19576"/>
                      <a:pt x="210653" y="20436"/>
                    </a:cubicBezTo>
                    <a:cubicBezTo>
                      <a:pt x="210006" y="21290"/>
                      <a:pt x="209443" y="22209"/>
                      <a:pt x="209000" y="23175"/>
                    </a:cubicBezTo>
                    <a:cubicBezTo>
                      <a:pt x="208550" y="24137"/>
                      <a:pt x="208210" y="25146"/>
                      <a:pt x="207985" y="26183"/>
                    </a:cubicBezTo>
                    <a:cubicBezTo>
                      <a:pt x="207784" y="27219"/>
                      <a:pt x="207690" y="28287"/>
                      <a:pt x="207734" y="29350"/>
                    </a:cubicBezTo>
                    <a:cubicBezTo>
                      <a:pt x="207811" y="31477"/>
                      <a:pt x="208416" y="33579"/>
                      <a:pt x="209356" y="35539"/>
                    </a:cubicBezTo>
                    <a:cubicBezTo>
                      <a:pt x="210294" y="37504"/>
                      <a:pt x="211543" y="39337"/>
                      <a:pt x="212921" y="41078"/>
                    </a:cubicBezTo>
                    <a:cubicBezTo>
                      <a:pt x="215685" y="44568"/>
                      <a:pt x="218964" y="47660"/>
                      <a:pt x="222072" y="50976"/>
                    </a:cubicBezTo>
                    <a:cubicBezTo>
                      <a:pt x="225180" y="54299"/>
                      <a:pt x="228010" y="57886"/>
                      <a:pt x="230475" y="61713"/>
                    </a:cubicBezTo>
                    <a:cubicBezTo>
                      <a:pt x="232938" y="65541"/>
                      <a:pt x="234998" y="69637"/>
                      <a:pt x="236541" y="73925"/>
                    </a:cubicBezTo>
                    <a:cubicBezTo>
                      <a:pt x="238081" y="78213"/>
                      <a:pt x="239077" y="82709"/>
                      <a:pt x="239364" y="87267"/>
                    </a:cubicBezTo>
                    <a:lnTo>
                      <a:pt x="239407" y="88980"/>
                    </a:lnTo>
                    <a:cubicBezTo>
                      <a:pt x="239408" y="89549"/>
                      <a:pt x="239460" y="90121"/>
                      <a:pt x="239412" y="90690"/>
                    </a:cubicBezTo>
                    <a:lnTo>
                      <a:pt x="239328" y="92401"/>
                    </a:lnTo>
                    <a:lnTo>
                      <a:pt x="239284" y="93255"/>
                    </a:lnTo>
                    <a:lnTo>
                      <a:pt x="239189" y="94109"/>
                    </a:lnTo>
                    <a:cubicBezTo>
                      <a:pt x="238930" y="96384"/>
                      <a:pt x="238438" y="98627"/>
                      <a:pt x="237723" y="100804"/>
                    </a:cubicBezTo>
                    <a:cubicBezTo>
                      <a:pt x="236285" y="105154"/>
                      <a:pt x="234056" y="109203"/>
                      <a:pt x="231148" y="112744"/>
                    </a:cubicBezTo>
                    <a:cubicBezTo>
                      <a:pt x="228232" y="116254"/>
                      <a:pt x="224656" y="119263"/>
                      <a:pt x="220537" y="121291"/>
                    </a:cubicBezTo>
                    <a:cubicBezTo>
                      <a:pt x="218483" y="122300"/>
                      <a:pt x="216307" y="123080"/>
                      <a:pt x="214058" y="123550"/>
                    </a:cubicBezTo>
                    <a:cubicBezTo>
                      <a:pt x="211810" y="124021"/>
                      <a:pt x="209491" y="124164"/>
                      <a:pt x="207204" y="123989"/>
                    </a:cubicBezTo>
                    <a:cubicBezTo>
                      <a:pt x="202613" y="123667"/>
                      <a:pt x="198178" y="122119"/>
                      <a:pt x="194207" y="119881"/>
                    </a:cubicBezTo>
                    <a:cubicBezTo>
                      <a:pt x="190218" y="117649"/>
                      <a:pt x="186622" y="114796"/>
                      <a:pt x="183335" y="111661"/>
                    </a:cubicBezTo>
                    <a:cubicBezTo>
                      <a:pt x="180058" y="108507"/>
                      <a:pt x="177080" y="105090"/>
                      <a:pt x="174109" y="101690"/>
                    </a:cubicBezTo>
                    <a:cubicBezTo>
                      <a:pt x="171133" y="98299"/>
                      <a:pt x="168163" y="94910"/>
                      <a:pt x="164929" y="91808"/>
                    </a:cubicBezTo>
                    <a:cubicBezTo>
                      <a:pt x="161701" y="88706"/>
                      <a:pt x="158209" y="85883"/>
                      <a:pt x="154283" y="83784"/>
                    </a:cubicBezTo>
                    <a:cubicBezTo>
                      <a:pt x="150386" y="81677"/>
                      <a:pt x="146129" y="80187"/>
                      <a:pt x="141763" y="79833"/>
                    </a:cubicBezTo>
                    <a:cubicBezTo>
                      <a:pt x="139584" y="79655"/>
                      <a:pt x="137387" y="79763"/>
                      <a:pt x="135268" y="80233"/>
                    </a:cubicBezTo>
                    <a:cubicBezTo>
                      <a:pt x="133149" y="80701"/>
                      <a:pt x="131103" y="81477"/>
                      <a:pt x="129186" y="82501"/>
                    </a:cubicBezTo>
                    <a:cubicBezTo>
                      <a:pt x="128714" y="82773"/>
                      <a:pt x="128226" y="83012"/>
                      <a:pt x="127769" y="83311"/>
                    </a:cubicBezTo>
                    <a:lnTo>
                      <a:pt x="126400" y="84206"/>
                    </a:lnTo>
                    <a:lnTo>
                      <a:pt x="125086" y="85188"/>
                    </a:lnTo>
                    <a:cubicBezTo>
                      <a:pt x="124648" y="85512"/>
                      <a:pt x="124243" y="85888"/>
                      <a:pt x="123819" y="86233"/>
                    </a:cubicBezTo>
                    <a:cubicBezTo>
                      <a:pt x="122160" y="87668"/>
                      <a:pt x="120619" y="89250"/>
                      <a:pt x="119170" y="90920"/>
                    </a:cubicBezTo>
                    <a:cubicBezTo>
                      <a:pt x="116302" y="94302"/>
                      <a:pt x="113801" y="97988"/>
                      <a:pt x="111395" y="101790"/>
                    </a:cubicBezTo>
                    <a:cubicBezTo>
                      <a:pt x="108960" y="105586"/>
                      <a:pt x="106523" y="109445"/>
                      <a:pt x="103679" y="113096"/>
                    </a:cubicBezTo>
                    <a:cubicBezTo>
                      <a:pt x="100852" y="116745"/>
                      <a:pt x="97520" y="120162"/>
                      <a:pt x="93494" y="122814"/>
                    </a:cubicBezTo>
                    <a:cubicBezTo>
                      <a:pt x="91469" y="124110"/>
                      <a:pt x="89267" y="125185"/>
                      <a:pt x="86962" y="125960"/>
                    </a:cubicBezTo>
                    <a:cubicBezTo>
                      <a:pt x="84657" y="126736"/>
                      <a:pt x="82268" y="127220"/>
                      <a:pt x="79867" y="127453"/>
                    </a:cubicBezTo>
                    <a:cubicBezTo>
                      <a:pt x="75056" y="127925"/>
                      <a:pt x="70255" y="127398"/>
                      <a:pt x="65647" y="126364"/>
                    </a:cubicBezTo>
                    <a:cubicBezTo>
                      <a:pt x="63347" y="125842"/>
                      <a:pt x="61078" y="125192"/>
                      <a:pt x="58849" y="124420"/>
                    </a:cubicBezTo>
                    <a:cubicBezTo>
                      <a:pt x="56635" y="123656"/>
                      <a:pt x="54474" y="122807"/>
                      <a:pt x="52347" y="121916"/>
                    </a:cubicBezTo>
                    <a:cubicBezTo>
                      <a:pt x="48093" y="120132"/>
                      <a:pt x="43985" y="118206"/>
                      <a:pt x="39905" y="116451"/>
                    </a:cubicBezTo>
                    <a:cubicBezTo>
                      <a:pt x="37866" y="115579"/>
                      <a:pt x="35828" y="114755"/>
                      <a:pt x="33791" y="114011"/>
                    </a:cubicBezTo>
                    <a:lnTo>
                      <a:pt x="32264" y="113470"/>
                    </a:lnTo>
                    <a:lnTo>
                      <a:pt x="30735" y="112970"/>
                    </a:lnTo>
                    <a:cubicBezTo>
                      <a:pt x="29719" y="112655"/>
                      <a:pt x="28708" y="112364"/>
                      <a:pt x="27688" y="112115"/>
                    </a:cubicBezTo>
                    <a:cubicBezTo>
                      <a:pt x="23617" y="111113"/>
                      <a:pt x="19475" y="110568"/>
                      <a:pt x="15534" y="110807"/>
                    </a:cubicBezTo>
                    <a:cubicBezTo>
                      <a:pt x="11597" y="111060"/>
                      <a:pt x="7895" y="112053"/>
                      <a:pt x="4848" y="113906"/>
                    </a:cubicBezTo>
                    <a:lnTo>
                      <a:pt x="1" y="104476"/>
                    </a:lnTo>
                    <a:cubicBezTo>
                      <a:pt x="2502" y="103347"/>
                      <a:pt x="5113" y="102569"/>
                      <a:pt x="7719" y="102107"/>
                    </a:cubicBezTo>
                    <a:cubicBezTo>
                      <a:pt x="10325" y="101644"/>
                      <a:pt x="12934" y="101505"/>
                      <a:pt x="15478" y="101594"/>
                    </a:cubicBezTo>
                    <a:cubicBezTo>
                      <a:pt x="18023" y="101671"/>
                      <a:pt x="20513" y="101986"/>
                      <a:pt x="22930" y="102480"/>
                    </a:cubicBezTo>
                    <a:cubicBezTo>
                      <a:pt x="25347" y="102977"/>
                      <a:pt x="27702" y="103630"/>
                      <a:pt x="29989" y="104413"/>
                    </a:cubicBezTo>
                    <a:cubicBezTo>
                      <a:pt x="34592" y="105992"/>
                      <a:pt x="38804" y="108027"/>
                      <a:pt x="42889" y="110141"/>
                    </a:cubicBezTo>
                    <a:cubicBezTo>
                      <a:pt x="46974" y="112242"/>
                      <a:pt x="50897" y="114449"/>
                      <a:pt x="54859" y="116410"/>
                    </a:cubicBezTo>
                    <a:cubicBezTo>
                      <a:pt x="56838" y="117391"/>
                      <a:pt x="58830" y="118320"/>
                      <a:pt x="60838" y="119155"/>
                    </a:cubicBezTo>
                    <a:cubicBezTo>
                      <a:pt x="62835" y="119988"/>
                      <a:pt x="64869" y="120725"/>
                      <a:pt x="66939" y="121309"/>
                    </a:cubicBezTo>
                    <a:cubicBezTo>
                      <a:pt x="71069" y="122480"/>
                      <a:pt x="75333" y="123179"/>
                      <a:pt x="79545" y="122996"/>
                    </a:cubicBezTo>
                    <a:cubicBezTo>
                      <a:pt x="81645" y="122893"/>
                      <a:pt x="83724" y="122574"/>
                      <a:pt x="85730" y="122005"/>
                    </a:cubicBezTo>
                    <a:cubicBezTo>
                      <a:pt x="87734" y="121435"/>
                      <a:pt x="89660" y="120611"/>
                      <a:pt x="91492" y="119564"/>
                    </a:cubicBezTo>
                    <a:cubicBezTo>
                      <a:pt x="93313" y="118495"/>
                      <a:pt x="95023" y="117202"/>
                      <a:pt x="96629" y="115759"/>
                    </a:cubicBezTo>
                    <a:cubicBezTo>
                      <a:pt x="98236" y="114317"/>
                      <a:pt x="99745" y="112733"/>
                      <a:pt x="101164" y="111049"/>
                    </a:cubicBezTo>
                    <a:cubicBezTo>
                      <a:pt x="102586" y="109367"/>
                      <a:pt x="103939" y="107605"/>
                      <a:pt x="105254" y="105800"/>
                    </a:cubicBezTo>
                    <a:cubicBezTo>
                      <a:pt x="106566" y="103992"/>
                      <a:pt x="107833" y="102135"/>
                      <a:pt x="109115" y="100275"/>
                    </a:cubicBezTo>
                    <a:cubicBezTo>
                      <a:pt x="111662" y="96535"/>
                      <a:pt x="114366" y="92815"/>
                      <a:pt x="117459" y="89407"/>
                    </a:cubicBezTo>
                    <a:cubicBezTo>
                      <a:pt x="119015" y="87709"/>
                      <a:pt x="120672" y="86089"/>
                      <a:pt x="122464" y="84619"/>
                    </a:cubicBezTo>
                    <a:cubicBezTo>
                      <a:pt x="122924" y="84263"/>
                      <a:pt x="123360" y="83880"/>
                      <a:pt x="123837" y="83544"/>
                    </a:cubicBezTo>
                    <a:lnTo>
                      <a:pt x="125261" y="82536"/>
                    </a:lnTo>
                    <a:lnTo>
                      <a:pt x="126752" y="81616"/>
                    </a:lnTo>
                    <a:cubicBezTo>
                      <a:pt x="127249" y="81312"/>
                      <a:pt x="127781" y="81064"/>
                      <a:pt x="128296" y="80785"/>
                    </a:cubicBezTo>
                    <a:cubicBezTo>
                      <a:pt x="130387" y="79738"/>
                      <a:pt x="132619" y="78960"/>
                      <a:pt x="134921" y="78512"/>
                    </a:cubicBezTo>
                    <a:cubicBezTo>
                      <a:pt x="137222" y="78065"/>
                      <a:pt x="139588" y="77980"/>
                      <a:pt x="141903" y="78216"/>
                    </a:cubicBezTo>
                    <a:cubicBezTo>
                      <a:pt x="146547" y="78681"/>
                      <a:pt x="150960" y="80333"/>
                      <a:pt x="154948" y="82584"/>
                    </a:cubicBezTo>
                    <a:cubicBezTo>
                      <a:pt x="156947" y="83711"/>
                      <a:pt x="158843" y="85005"/>
                      <a:pt x="160646" y="86413"/>
                    </a:cubicBezTo>
                    <a:cubicBezTo>
                      <a:pt x="162447" y="87824"/>
                      <a:pt x="164138" y="89355"/>
                      <a:pt x="165763" y="90946"/>
                    </a:cubicBezTo>
                    <a:cubicBezTo>
                      <a:pt x="169012" y="94133"/>
                      <a:pt x="171963" y="97577"/>
                      <a:pt x="174903" y="101000"/>
                    </a:cubicBezTo>
                    <a:cubicBezTo>
                      <a:pt x="177854" y="104412"/>
                      <a:pt x="180806" y="107818"/>
                      <a:pt x="184026" y="110941"/>
                    </a:cubicBezTo>
                    <a:cubicBezTo>
                      <a:pt x="187254" y="114043"/>
                      <a:pt x="190779" y="116859"/>
                      <a:pt x="194668" y="119055"/>
                    </a:cubicBezTo>
                    <a:cubicBezTo>
                      <a:pt x="198539" y="121255"/>
                      <a:pt x="202836" y="122768"/>
                      <a:pt x="207268" y="123097"/>
                    </a:cubicBezTo>
                    <a:cubicBezTo>
                      <a:pt x="209477" y="123275"/>
                      <a:pt x="211709" y="123149"/>
                      <a:pt x="213882" y="122699"/>
                    </a:cubicBezTo>
                    <a:cubicBezTo>
                      <a:pt x="216057" y="122245"/>
                      <a:pt x="218168" y="121517"/>
                      <a:pt x="220160" y="120529"/>
                    </a:cubicBezTo>
                    <a:cubicBezTo>
                      <a:pt x="224151" y="118555"/>
                      <a:pt x="227629" y="115615"/>
                      <a:pt x="230464" y="112183"/>
                    </a:cubicBezTo>
                    <a:cubicBezTo>
                      <a:pt x="233293" y="108721"/>
                      <a:pt x="235459" y="104768"/>
                      <a:pt x="236851" y="100519"/>
                    </a:cubicBezTo>
                    <a:cubicBezTo>
                      <a:pt x="237541" y="98401"/>
                      <a:pt x="238015" y="96219"/>
                      <a:pt x="238262" y="94004"/>
                    </a:cubicBezTo>
                    <a:lnTo>
                      <a:pt x="238351" y="93175"/>
                    </a:lnTo>
                    <a:lnTo>
                      <a:pt x="238392" y="92340"/>
                    </a:lnTo>
                    <a:lnTo>
                      <a:pt x="238469" y="90669"/>
                    </a:lnTo>
                    <a:cubicBezTo>
                      <a:pt x="238515" y="90112"/>
                      <a:pt x="238463" y="89553"/>
                      <a:pt x="238458" y="88996"/>
                    </a:cubicBezTo>
                    <a:lnTo>
                      <a:pt x="238413" y="87323"/>
                    </a:lnTo>
                    <a:cubicBezTo>
                      <a:pt x="238134" y="82866"/>
                      <a:pt x="237105" y="78471"/>
                      <a:pt x="235562" y="74279"/>
                    </a:cubicBezTo>
                    <a:cubicBezTo>
                      <a:pt x="234012" y="70087"/>
                      <a:pt x="231954" y="66084"/>
                      <a:pt x="229499" y="62341"/>
                    </a:cubicBezTo>
                    <a:cubicBezTo>
                      <a:pt x="227047" y="58598"/>
                      <a:pt x="224227" y="55095"/>
                      <a:pt x="221143" y="51850"/>
                    </a:cubicBezTo>
                    <a:cubicBezTo>
                      <a:pt x="219617" y="50214"/>
                      <a:pt x="217978" y="48653"/>
                      <a:pt x="216394" y="47037"/>
                    </a:cubicBezTo>
                    <a:cubicBezTo>
                      <a:pt x="214802" y="45421"/>
                      <a:pt x="213236" y="43766"/>
                      <a:pt x="211785" y="41989"/>
                    </a:cubicBezTo>
                    <a:cubicBezTo>
                      <a:pt x="210337" y="40215"/>
                      <a:pt x="208995" y="38316"/>
                      <a:pt x="207953" y="36219"/>
                    </a:cubicBezTo>
                    <a:cubicBezTo>
                      <a:pt x="206914" y="34131"/>
                      <a:pt x="206198" y="31815"/>
                      <a:pt x="206077" y="29425"/>
                    </a:cubicBezTo>
                    <a:cubicBezTo>
                      <a:pt x="206010" y="28232"/>
                      <a:pt x="206095" y="27036"/>
                      <a:pt x="206309" y="25852"/>
                    </a:cubicBezTo>
                    <a:cubicBezTo>
                      <a:pt x="206542" y="24679"/>
                      <a:pt x="206908" y="23535"/>
                      <a:pt x="207401" y="22442"/>
                    </a:cubicBezTo>
                    <a:cubicBezTo>
                      <a:pt x="207884" y="21351"/>
                      <a:pt x="208494" y="20324"/>
                      <a:pt x="209187" y="19365"/>
                    </a:cubicBezTo>
                    <a:cubicBezTo>
                      <a:pt x="209876" y="18405"/>
                      <a:pt x="210646" y="17506"/>
                      <a:pt x="211490" y="16677"/>
                    </a:cubicBezTo>
                    <a:cubicBezTo>
                      <a:pt x="212332" y="15855"/>
                      <a:pt x="213233" y="15094"/>
                      <a:pt x="214185" y="14402"/>
                    </a:cubicBezTo>
                    <a:cubicBezTo>
                      <a:pt x="215137" y="13708"/>
                      <a:pt x="216148" y="13101"/>
                      <a:pt x="217173" y="12547"/>
                    </a:cubicBezTo>
                    <a:cubicBezTo>
                      <a:pt x="219229" y="11435"/>
                      <a:pt x="221401" y="10593"/>
                      <a:pt x="223588" y="9876"/>
                    </a:cubicBezTo>
                    <a:cubicBezTo>
                      <a:pt x="225779" y="9169"/>
                      <a:pt x="227994" y="8596"/>
                      <a:pt x="230195" y="8060"/>
                    </a:cubicBezTo>
                    <a:lnTo>
                      <a:pt x="236779" y="6458"/>
                    </a:lnTo>
                    <a:lnTo>
                      <a:pt x="249939" y="3249"/>
                    </a:lnTo>
                    <a:lnTo>
                      <a:pt x="2630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666"/>
                      <a:alpha val="38550"/>
                    </a:srgbClr>
                  </a:gs>
                  <a:gs pos="25000">
                    <a:srgbClr val="FFFFFF">
                      <a:alpha val="38550"/>
                    </a:srgbClr>
                  </a:gs>
                  <a:gs pos="50000">
                    <a:srgbClr val="FFFFFF">
                      <a:alpha val="27058"/>
                      <a:alpha val="38550"/>
                    </a:srgbClr>
                  </a:gs>
                  <a:gs pos="75000">
                    <a:srgbClr val="FFFFFF">
                      <a:alpha val="53725"/>
                      <a:alpha val="38550"/>
                    </a:srgbClr>
                  </a:gs>
                  <a:gs pos="100000">
                    <a:srgbClr val="FFFFFF">
                      <a:alpha val="1176"/>
                      <a:alpha val="385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182948" y="3476899"/>
                <a:ext cx="128280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39" extrusionOk="0">
                    <a:moveTo>
                      <a:pt x="1855" y="0"/>
                    </a:moveTo>
                    <a:cubicBezTo>
                      <a:pt x="1408" y="0"/>
                      <a:pt x="968" y="175"/>
                      <a:pt x="640" y="504"/>
                    </a:cubicBezTo>
                    <a:cubicBezTo>
                      <a:pt x="148" y="995"/>
                      <a:pt x="1" y="1735"/>
                      <a:pt x="268" y="2376"/>
                    </a:cubicBezTo>
                    <a:cubicBezTo>
                      <a:pt x="533" y="3019"/>
                      <a:pt x="1159" y="3439"/>
                      <a:pt x="1855" y="3439"/>
                    </a:cubicBezTo>
                    <a:cubicBezTo>
                      <a:pt x="2804" y="3439"/>
                      <a:pt x="3575" y="2668"/>
                      <a:pt x="3575" y="1719"/>
                    </a:cubicBezTo>
                    <a:cubicBezTo>
                      <a:pt x="3575" y="1023"/>
                      <a:pt x="3155" y="397"/>
                      <a:pt x="2512" y="132"/>
                    </a:cubicBezTo>
                    <a:cubicBezTo>
                      <a:pt x="2300" y="43"/>
                      <a:pt x="2077" y="0"/>
                      <a:pt x="1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7792548" y="1114699"/>
              <a:ext cx="128280" cy="122764"/>
            </a:xfrm>
            <a:custGeom>
              <a:avLst/>
              <a:gdLst/>
              <a:ahLst/>
              <a:cxnLst/>
              <a:rect l="l" t="t" r="r" b="b"/>
              <a:pathLst>
                <a:path w="3575" h="3439" extrusionOk="0">
                  <a:moveTo>
                    <a:pt x="1855" y="0"/>
                  </a:moveTo>
                  <a:cubicBezTo>
                    <a:pt x="1408" y="0"/>
                    <a:pt x="968" y="175"/>
                    <a:pt x="640" y="504"/>
                  </a:cubicBezTo>
                  <a:cubicBezTo>
                    <a:pt x="148" y="995"/>
                    <a:pt x="1" y="1735"/>
                    <a:pt x="268" y="2376"/>
                  </a:cubicBezTo>
                  <a:cubicBezTo>
                    <a:pt x="533" y="3019"/>
                    <a:pt x="1159" y="3439"/>
                    <a:pt x="1855" y="3439"/>
                  </a:cubicBezTo>
                  <a:cubicBezTo>
                    <a:pt x="2804" y="3439"/>
                    <a:pt x="3575" y="2668"/>
                    <a:pt x="3575" y="1719"/>
                  </a:cubicBezTo>
                  <a:cubicBezTo>
                    <a:pt x="3575" y="1023"/>
                    <a:pt x="3155" y="397"/>
                    <a:pt x="2512" y="132"/>
                  </a:cubicBezTo>
                  <a:cubicBezTo>
                    <a:pt x="2300" y="43"/>
                    <a:pt x="2077" y="0"/>
                    <a:pt x="1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1069850" y="946474"/>
            <a:ext cx="7004400" cy="12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3122750" y="2453125"/>
            <a:ext cx="28986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17AB1"/>
            </a:gs>
            <a:gs pos="100000">
              <a:srgbClr val="C91F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3565459" y="-1730160"/>
            <a:ext cx="7959053" cy="8169311"/>
            <a:chOff x="3565459" y="-1730160"/>
            <a:chExt cx="7959053" cy="8169311"/>
          </a:xfrm>
        </p:grpSpPr>
        <p:sp>
          <p:nvSpPr>
            <p:cNvPr id="37" name="Google Shape;37;p3"/>
            <p:cNvSpPr/>
            <p:nvPr/>
          </p:nvSpPr>
          <p:spPr>
            <a:xfrm>
              <a:off x="7006913" y="-347660"/>
              <a:ext cx="3842604" cy="5904443"/>
            </a:xfrm>
            <a:custGeom>
              <a:avLst/>
              <a:gdLst/>
              <a:ahLst/>
              <a:cxnLst/>
              <a:rect l="l" t="t" r="r" b="b"/>
              <a:pathLst>
                <a:path w="107223" h="164756" extrusionOk="0">
                  <a:moveTo>
                    <a:pt x="57589" y="0"/>
                  </a:moveTo>
                  <a:cubicBezTo>
                    <a:pt x="55721" y="5961"/>
                    <a:pt x="50381" y="10290"/>
                    <a:pt x="44607" y="12663"/>
                  </a:cubicBezTo>
                  <a:cubicBezTo>
                    <a:pt x="38828" y="15041"/>
                    <a:pt x="32538" y="15783"/>
                    <a:pt x="26385" y="16854"/>
                  </a:cubicBezTo>
                  <a:cubicBezTo>
                    <a:pt x="20227" y="17920"/>
                    <a:pt x="13954" y="19409"/>
                    <a:pt x="8850" y="23007"/>
                  </a:cubicBezTo>
                  <a:cubicBezTo>
                    <a:pt x="3741" y="26600"/>
                    <a:pt x="0" y="32747"/>
                    <a:pt x="885" y="38927"/>
                  </a:cubicBezTo>
                  <a:cubicBezTo>
                    <a:pt x="1807" y="45377"/>
                    <a:pt x="7405" y="50244"/>
                    <a:pt x="13393" y="52820"/>
                  </a:cubicBezTo>
                  <a:cubicBezTo>
                    <a:pt x="19376" y="55391"/>
                    <a:pt x="25946" y="56265"/>
                    <a:pt x="32121" y="58330"/>
                  </a:cubicBezTo>
                  <a:cubicBezTo>
                    <a:pt x="38301" y="60390"/>
                    <a:pt x="44465" y="64076"/>
                    <a:pt x="46970" y="70092"/>
                  </a:cubicBezTo>
                  <a:cubicBezTo>
                    <a:pt x="49315" y="75723"/>
                    <a:pt x="47914" y="82375"/>
                    <a:pt x="44706" y="87556"/>
                  </a:cubicBezTo>
                  <a:cubicBezTo>
                    <a:pt x="41493" y="92741"/>
                    <a:pt x="36675" y="96708"/>
                    <a:pt x="31802" y="100377"/>
                  </a:cubicBezTo>
                  <a:cubicBezTo>
                    <a:pt x="26929" y="104042"/>
                    <a:pt x="21859" y="107552"/>
                    <a:pt x="17843" y="112144"/>
                  </a:cubicBezTo>
                  <a:cubicBezTo>
                    <a:pt x="9295" y="121923"/>
                    <a:pt x="6515" y="136398"/>
                    <a:pt x="10828" y="148643"/>
                  </a:cubicBezTo>
                  <a:cubicBezTo>
                    <a:pt x="13305" y="155675"/>
                    <a:pt x="18766" y="159965"/>
                    <a:pt x="24479" y="164756"/>
                  </a:cubicBezTo>
                  <a:cubicBezTo>
                    <a:pt x="36664" y="163437"/>
                    <a:pt x="48859" y="162273"/>
                    <a:pt x="61044" y="160960"/>
                  </a:cubicBezTo>
                  <a:cubicBezTo>
                    <a:pt x="50288" y="152335"/>
                    <a:pt x="40465" y="141546"/>
                    <a:pt x="37471" y="128092"/>
                  </a:cubicBezTo>
                  <a:cubicBezTo>
                    <a:pt x="36125" y="122060"/>
                    <a:pt x="35779" y="115441"/>
                    <a:pt x="38663" y="109980"/>
                  </a:cubicBezTo>
                  <a:cubicBezTo>
                    <a:pt x="41701" y="104228"/>
                    <a:pt x="47882" y="100707"/>
                    <a:pt x="54199" y="99174"/>
                  </a:cubicBezTo>
                  <a:cubicBezTo>
                    <a:pt x="60517" y="97636"/>
                    <a:pt x="67103" y="97795"/>
                    <a:pt x="73602" y="97592"/>
                  </a:cubicBezTo>
                  <a:cubicBezTo>
                    <a:pt x="80101" y="97394"/>
                    <a:pt x="86770" y="96790"/>
                    <a:pt x="92599" y="93906"/>
                  </a:cubicBezTo>
                  <a:cubicBezTo>
                    <a:pt x="101350" y="89572"/>
                    <a:pt x="107222" y="79969"/>
                    <a:pt x="107085" y="70196"/>
                  </a:cubicBezTo>
                  <a:cubicBezTo>
                    <a:pt x="106953" y="60429"/>
                    <a:pt x="100817" y="50996"/>
                    <a:pt x="91945" y="46904"/>
                  </a:cubicBezTo>
                  <a:cubicBezTo>
                    <a:pt x="84968" y="43690"/>
                    <a:pt x="76992" y="43706"/>
                    <a:pt x="69312" y="43789"/>
                  </a:cubicBezTo>
                  <a:lnTo>
                    <a:pt x="28110" y="44212"/>
                  </a:lnTo>
                  <a:cubicBezTo>
                    <a:pt x="23787" y="44256"/>
                    <a:pt x="18788" y="43987"/>
                    <a:pt x="16211" y="40515"/>
                  </a:cubicBezTo>
                  <a:cubicBezTo>
                    <a:pt x="13822" y="37301"/>
                    <a:pt x="14800" y="32401"/>
                    <a:pt x="17684" y="29621"/>
                  </a:cubicBezTo>
                  <a:cubicBezTo>
                    <a:pt x="20568" y="26841"/>
                    <a:pt x="24847" y="25924"/>
                    <a:pt x="28841" y="26210"/>
                  </a:cubicBezTo>
                  <a:cubicBezTo>
                    <a:pt x="32835" y="26495"/>
                    <a:pt x="36664" y="27841"/>
                    <a:pt x="40482" y="29050"/>
                  </a:cubicBezTo>
                  <a:cubicBezTo>
                    <a:pt x="60945" y="35499"/>
                    <a:pt x="82414" y="38169"/>
                    <a:pt x="103838" y="36922"/>
                  </a:cubicBezTo>
                  <a:cubicBezTo>
                    <a:pt x="100866" y="27545"/>
                    <a:pt x="97691" y="16777"/>
                    <a:pt x="94719" y="7400"/>
                  </a:cubicBezTo>
                  <a:cubicBezTo>
                    <a:pt x="82364" y="2093"/>
                    <a:pt x="71037" y="352"/>
                    <a:pt x="57589" y="0"/>
                  </a:cubicBezTo>
                  <a:close/>
                </a:path>
              </a:pathLst>
            </a:custGeom>
            <a:gradFill>
              <a:gsLst>
                <a:gs pos="0">
                  <a:srgbClr val="A6E0F2">
                    <a:alpha val="16862"/>
                  </a:srgbClr>
                </a:gs>
                <a:gs pos="27000">
                  <a:srgbClr val="A6E0F2"/>
                </a:gs>
                <a:gs pos="100000">
                  <a:srgbClr val="A6E0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952477">
              <a:off x="5029219" y="-1087091"/>
              <a:ext cx="5661795" cy="6883171"/>
            </a:xfrm>
            <a:custGeom>
              <a:avLst/>
              <a:gdLst/>
              <a:ahLst/>
              <a:cxnLst/>
              <a:rect l="l" t="t" r="r" b="b"/>
              <a:pathLst>
                <a:path w="171173" h="176221" extrusionOk="0">
                  <a:moveTo>
                    <a:pt x="170216" y="6153"/>
                  </a:moveTo>
                  <a:cubicBezTo>
                    <a:pt x="156274" y="198"/>
                    <a:pt x="139898" y="0"/>
                    <a:pt x="125796" y="5560"/>
                  </a:cubicBezTo>
                  <a:lnTo>
                    <a:pt x="131207" y="7241"/>
                  </a:lnTo>
                  <a:cubicBezTo>
                    <a:pt x="135234" y="10734"/>
                    <a:pt x="134932" y="17491"/>
                    <a:pt x="131745" y="21765"/>
                  </a:cubicBezTo>
                  <a:cubicBezTo>
                    <a:pt x="128565" y="26045"/>
                    <a:pt x="123329" y="28270"/>
                    <a:pt x="118171" y="29616"/>
                  </a:cubicBezTo>
                  <a:cubicBezTo>
                    <a:pt x="110249" y="31676"/>
                    <a:pt x="102020" y="32104"/>
                    <a:pt x="93906" y="33170"/>
                  </a:cubicBezTo>
                  <a:cubicBezTo>
                    <a:pt x="85798" y="34236"/>
                    <a:pt x="77563" y="36026"/>
                    <a:pt x="70685" y="40454"/>
                  </a:cubicBezTo>
                  <a:cubicBezTo>
                    <a:pt x="63807" y="44887"/>
                    <a:pt x="58473" y="52414"/>
                    <a:pt x="58550" y="60593"/>
                  </a:cubicBezTo>
                  <a:cubicBezTo>
                    <a:pt x="58632" y="68823"/>
                    <a:pt x="63934" y="76008"/>
                    <a:pt x="69411" y="82150"/>
                  </a:cubicBezTo>
                  <a:cubicBezTo>
                    <a:pt x="74893" y="88286"/>
                    <a:pt x="81002" y="94373"/>
                    <a:pt x="83342" y="102262"/>
                  </a:cubicBezTo>
                  <a:cubicBezTo>
                    <a:pt x="85534" y="109650"/>
                    <a:pt x="83924" y="118066"/>
                    <a:pt x="79151" y="124120"/>
                  </a:cubicBezTo>
                  <a:cubicBezTo>
                    <a:pt x="74382" y="130174"/>
                    <a:pt x="66581" y="133712"/>
                    <a:pt x="58885" y="133311"/>
                  </a:cubicBezTo>
                  <a:cubicBezTo>
                    <a:pt x="52611" y="132981"/>
                    <a:pt x="46717" y="130240"/>
                    <a:pt x="40509" y="129246"/>
                  </a:cubicBezTo>
                  <a:cubicBezTo>
                    <a:pt x="29237" y="127438"/>
                    <a:pt x="17156" y="131915"/>
                    <a:pt x="9784" y="140639"/>
                  </a:cubicBezTo>
                  <a:cubicBezTo>
                    <a:pt x="2406" y="149357"/>
                    <a:pt x="0" y="162014"/>
                    <a:pt x="3659" y="172831"/>
                  </a:cubicBezTo>
                  <a:cubicBezTo>
                    <a:pt x="10608" y="173869"/>
                    <a:pt x="15975" y="175182"/>
                    <a:pt x="22925" y="176221"/>
                  </a:cubicBezTo>
                  <a:cubicBezTo>
                    <a:pt x="17162" y="170606"/>
                    <a:pt x="16250" y="161498"/>
                    <a:pt x="18096" y="153675"/>
                  </a:cubicBezTo>
                  <a:cubicBezTo>
                    <a:pt x="19947" y="145847"/>
                    <a:pt x="26105" y="139183"/>
                    <a:pt x="33769" y="136733"/>
                  </a:cubicBezTo>
                  <a:cubicBezTo>
                    <a:pt x="45942" y="132849"/>
                    <a:pt x="58715" y="139255"/>
                    <a:pt x="70300" y="144644"/>
                  </a:cubicBezTo>
                  <a:cubicBezTo>
                    <a:pt x="80452" y="149368"/>
                    <a:pt x="91297" y="153510"/>
                    <a:pt x="102487" y="153054"/>
                  </a:cubicBezTo>
                  <a:cubicBezTo>
                    <a:pt x="113672" y="152593"/>
                    <a:pt x="125285" y="146506"/>
                    <a:pt x="129218" y="136025"/>
                  </a:cubicBezTo>
                  <a:cubicBezTo>
                    <a:pt x="133553" y="124455"/>
                    <a:pt x="127422" y="111265"/>
                    <a:pt x="118473" y="102750"/>
                  </a:cubicBezTo>
                  <a:cubicBezTo>
                    <a:pt x="109524" y="94230"/>
                    <a:pt x="98065" y="88934"/>
                    <a:pt x="87907" y="81903"/>
                  </a:cubicBezTo>
                  <a:cubicBezTo>
                    <a:pt x="79469" y="76063"/>
                    <a:pt x="71179" y="67087"/>
                    <a:pt x="72888" y="56973"/>
                  </a:cubicBezTo>
                  <a:cubicBezTo>
                    <a:pt x="74228" y="49052"/>
                    <a:pt x="81667" y="43250"/>
                    <a:pt x="89506" y="41454"/>
                  </a:cubicBezTo>
                  <a:cubicBezTo>
                    <a:pt x="97340" y="39652"/>
                    <a:pt x="105525" y="41080"/>
                    <a:pt x="113381" y="42794"/>
                  </a:cubicBezTo>
                  <a:cubicBezTo>
                    <a:pt x="121231" y="44503"/>
                    <a:pt x="129191" y="46508"/>
                    <a:pt x="137200" y="45843"/>
                  </a:cubicBezTo>
                  <a:cubicBezTo>
                    <a:pt x="146748" y="45047"/>
                    <a:pt x="155900" y="40278"/>
                    <a:pt x="162026" y="32917"/>
                  </a:cubicBezTo>
                  <a:cubicBezTo>
                    <a:pt x="168151" y="25561"/>
                    <a:pt x="171172" y="15684"/>
                    <a:pt x="170216" y="6153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603475" y="2410726"/>
              <a:ext cx="2419500" cy="22551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109652" y="-526011"/>
              <a:ext cx="2659393" cy="1237182"/>
            </a:xfrm>
            <a:custGeom>
              <a:avLst/>
              <a:gdLst/>
              <a:ahLst/>
              <a:cxnLst/>
              <a:rect l="l" t="t" r="r" b="b"/>
              <a:pathLst>
                <a:path w="74207" h="34522" extrusionOk="0">
                  <a:moveTo>
                    <a:pt x="1" y="34521"/>
                  </a:moveTo>
                  <a:cubicBezTo>
                    <a:pt x="2945" y="29896"/>
                    <a:pt x="9653" y="26929"/>
                    <a:pt x="15119" y="26462"/>
                  </a:cubicBezTo>
                  <a:cubicBezTo>
                    <a:pt x="22815" y="25803"/>
                    <a:pt x="30556" y="26682"/>
                    <a:pt x="38285" y="26863"/>
                  </a:cubicBezTo>
                  <a:cubicBezTo>
                    <a:pt x="46009" y="27039"/>
                    <a:pt x="53980" y="26457"/>
                    <a:pt x="60940" y="23095"/>
                  </a:cubicBezTo>
                  <a:cubicBezTo>
                    <a:pt x="67900" y="19733"/>
                    <a:pt x="73696" y="13102"/>
                    <a:pt x="74207" y="5389"/>
                  </a:cubicBezTo>
                  <a:cubicBezTo>
                    <a:pt x="61517" y="2132"/>
                    <a:pt x="48492" y="324"/>
                    <a:pt x="35390" y="0"/>
                  </a:cubicBezTo>
                  <a:cubicBezTo>
                    <a:pt x="36214" y="4170"/>
                    <a:pt x="34099" y="8515"/>
                    <a:pt x="31297" y="11707"/>
                  </a:cubicBezTo>
                  <a:cubicBezTo>
                    <a:pt x="28490" y="14898"/>
                    <a:pt x="24727" y="17079"/>
                    <a:pt x="20898" y="18925"/>
                  </a:cubicBezTo>
                  <a:cubicBezTo>
                    <a:pt x="17075" y="20777"/>
                    <a:pt x="13097" y="22359"/>
                    <a:pt x="9510" y="24627"/>
                  </a:cubicBezTo>
                  <a:cubicBezTo>
                    <a:pt x="5923" y="26896"/>
                    <a:pt x="1566" y="30566"/>
                    <a:pt x="1" y="345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369311" y="2737519"/>
              <a:ext cx="3321885" cy="2877930"/>
            </a:xfrm>
            <a:custGeom>
              <a:avLst/>
              <a:gdLst/>
              <a:ahLst/>
              <a:cxnLst/>
              <a:rect l="l" t="t" r="r" b="b"/>
              <a:pathLst>
                <a:path w="92693" h="80305" extrusionOk="0">
                  <a:moveTo>
                    <a:pt x="1" y="31473"/>
                  </a:moveTo>
                  <a:cubicBezTo>
                    <a:pt x="5143" y="28753"/>
                    <a:pt x="10603" y="25842"/>
                    <a:pt x="16272" y="24551"/>
                  </a:cubicBezTo>
                  <a:cubicBezTo>
                    <a:pt x="21942" y="23260"/>
                    <a:pt x="28040" y="23254"/>
                    <a:pt x="33440" y="25430"/>
                  </a:cubicBezTo>
                  <a:cubicBezTo>
                    <a:pt x="38840" y="27605"/>
                    <a:pt x="43416" y="32170"/>
                    <a:pt x="44773" y="37829"/>
                  </a:cubicBezTo>
                  <a:cubicBezTo>
                    <a:pt x="45882" y="42438"/>
                    <a:pt x="44839" y="47261"/>
                    <a:pt x="44938" y="52002"/>
                  </a:cubicBezTo>
                  <a:cubicBezTo>
                    <a:pt x="45075" y="58797"/>
                    <a:pt x="47684" y="65527"/>
                    <a:pt x="52156" y="70647"/>
                  </a:cubicBezTo>
                  <a:cubicBezTo>
                    <a:pt x="56633" y="75767"/>
                    <a:pt x="62945" y="79255"/>
                    <a:pt x="69669" y="80304"/>
                  </a:cubicBezTo>
                  <a:cubicBezTo>
                    <a:pt x="84035" y="69641"/>
                    <a:pt x="92693" y="52793"/>
                    <a:pt x="91880" y="34922"/>
                  </a:cubicBezTo>
                  <a:cubicBezTo>
                    <a:pt x="91550" y="27699"/>
                    <a:pt x="89666" y="20315"/>
                    <a:pt x="85090" y="14717"/>
                  </a:cubicBezTo>
                  <a:cubicBezTo>
                    <a:pt x="80393" y="8966"/>
                    <a:pt x="73322" y="5637"/>
                    <a:pt x="66175" y="3610"/>
                  </a:cubicBezTo>
                  <a:cubicBezTo>
                    <a:pt x="53430" y="0"/>
                    <a:pt x="39510" y="61"/>
                    <a:pt x="27133" y="4785"/>
                  </a:cubicBezTo>
                  <a:cubicBezTo>
                    <a:pt x="14756" y="9504"/>
                    <a:pt x="5099" y="19250"/>
                    <a:pt x="1" y="3147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8999">
                  <a:srgbClr val="7877CA"/>
                </a:gs>
                <a:gs pos="78000">
                  <a:srgbClr val="6B70C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846005" y="321057"/>
              <a:ext cx="3281138" cy="3330952"/>
            </a:xfrm>
            <a:custGeom>
              <a:avLst/>
              <a:gdLst/>
              <a:ahLst/>
              <a:cxnLst/>
              <a:rect l="l" t="t" r="r" b="b"/>
              <a:pathLst>
                <a:path w="91556" h="92946" extrusionOk="0">
                  <a:moveTo>
                    <a:pt x="45520" y="1"/>
                  </a:moveTo>
                  <a:cubicBezTo>
                    <a:pt x="44548" y="12647"/>
                    <a:pt x="39884" y="24991"/>
                    <a:pt x="32253" y="35121"/>
                  </a:cubicBezTo>
                  <a:cubicBezTo>
                    <a:pt x="28018" y="40751"/>
                    <a:pt x="22761" y="45954"/>
                    <a:pt x="20843" y="52733"/>
                  </a:cubicBezTo>
                  <a:cubicBezTo>
                    <a:pt x="19778" y="56518"/>
                    <a:pt x="20168" y="61242"/>
                    <a:pt x="23403" y="63483"/>
                  </a:cubicBezTo>
                  <a:cubicBezTo>
                    <a:pt x="25700" y="65071"/>
                    <a:pt x="28858" y="64934"/>
                    <a:pt x="31413" y="63808"/>
                  </a:cubicBezTo>
                  <a:cubicBezTo>
                    <a:pt x="33967" y="62681"/>
                    <a:pt x="36038" y="60704"/>
                    <a:pt x="37994" y="58710"/>
                  </a:cubicBezTo>
                  <a:cubicBezTo>
                    <a:pt x="42999" y="53601"/>
                    <a:pt x="47630" y="48102"/>
                    <a:pt x="53013" y="43388"/>
                  </a:cubicBezTo>
                  <a:cubicBezTo>
                    <a:pt x="58391" y="38680"/>
                    <a:pt x="64687" y="34720"/>
                    <a:pt x="71713" y="33401"/>
                  </a:cubicBezTo>
                  <a:cubicBezTo>
                    <a:pt x="78739" y="32083"/>
                    <a:pt x="86595" y="33753"/>
                    <a:pt x="91556" y="38906"/>
                  </a:cubicBezTo>
                  <a:cubicBezTo>
                    <a:pt x="86601" y="35664"/>
                    <a:pt x="79591" y="36032"/>
                    <a:pt x="74487" y="39037"/>
                  </a:cubicBezTo>
                  <a:cubicBezTo>
                    <a:pt x="69378" y="42037"/>
                    <a:pt x="65681" y="46932"/>
                    <a:pt x="62539" y="51947"/>
                  </a:cubicBezTo>
                  <a:cubicBezTo>
                    <a:pt x="58106" y="59001"/>
                    <a:pt x="54491" y="66560"/>
                    <a:pt x="49778" y="73432"/>
                  </a:cubicBezTo>
                  <a:cubicBezTo>
                    <a:pt x="45064" y="80305"/>
                    <a:pt x="39038" y="86606"/>
                    <a:pt x="31336" y="89775"/>
                  </a:cubicBezTo>
                  <a:cubicBezTo>
                    <a:pt x="23629" y="92945"/>
                    <a:pt x="14026" y="92418"/>
                    <a:pt x="7796" y="86880"/>
                  </a:cubicBezTo>
                  <a:cubicBezTo>
                    <a:pt x="902" y="80744"/>
                    <a:pt x="1" y="70015"/>
                    <a:pt x="2797" y="61220"/>
                  </a:cubicBezTo>
                  <a:cubicBezTo>
                    <a:pt x="5599" y="52425"/>
                    <a:pt x="11356" y="45108"/>
                    <a:pt x="17245" y="38005"/>
                  </a:cubicBezTo>
                  <a:lnTo>
                    <a:pt x="43911" y="5824"/>
                  </a:lnTo>
                  <a:cubicBezTo>
                    <a:pt x="45031" y="4472"/>
                    <a:pt x="44976" y="1671"/>
                    <a:pt x="4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059706" y="-527193"/>
              <a:ext cx="2651939" cy="2745403"/>
            </a:xfrm>
            <a:custGeom>
              <a:avLst/>
              <a:gdLst/>
              <a:ahLst/>
              <a:cxnLst/>
              <a:rect l="l" t="t" r="r" b="b"/>
              <a:pathLst>
                <a:path w="73999" h="76607" extrusionOk="0">
                  <a:moveTo>
                    <a:pt x="54903" y="76607"/>
                  </a:moveTo>
                  <a:cubicBezTo>
                    <a:pt x="55051" y="76393"/>
                    <a:pt x="55194" y="76173"/>
                    <a:pt x="55337" y="75948"/>
                  </a:cubicBezTo>
                  <a:cubicBezTo>
                    <a:pt x="58913" y="70191"/>
                    <a:pt x="59798" y="61357"/>
                    <a:pt x="58007" y="54924"/>
                  </a:cubicBezTo>
                  <a:cubicBezTo>
                    <a:pt x="56145" y="48233"/>
                    <a:pt x="51200" y="42470"/>
                    <a:pt x="44872" y="39614"/>
                  </a:cubicBezTo>
                  <a:cubicBezTo>
                    <a:pt x="35143" y="35219"/>
                    <a:pt x="23244" y="37642"/>
                    <a:pt x="13784" y="32703"/>
                  </a:cubicBezTo>
                  <a:cubicBezTo>
                    <a:pt x="4577" y="27896"/>
                    <a:pt x="1" y="17299"/>
                    <a:pt x="2814" y="7306"/>
                  </a:cubicBezTo>
                  <a:cubicBezTo>
                    <a:pt x="7478" y="6395"/>
                    <a:pt x="12147" y="5538"/>
                    <a:pt x="16822" y="4741"/>
                  </a:cubicBezTo>
                  <a:cubicBezTo>
                    <a:pt x="23596" y="3582"/>
                    <a:pt x="30391" y="2527"/>
                    <a:pt x="37203" y="1571"/>
                  </a:cubicBezTo>
                  <a:cubicBezTo>
                    <a:pt x="43141" y="731"/>
                    <a:pt x="49311" y="0"/>
                    <a:pt x="55040" y="1780"/>
                  </a:cubicBezTo>
                  <a:cubicBezTo>
                    <a:pt x="61144" y="3675"/>
                    <a:pt x="66154" y="8367"/>
                    <a:pt x="69230" y="13976"/>
                  </a:cubicBezTo>
                  <a:cubicBezTo>
                    <a:pt x="72301" y="19584"/>
                    <a:pt x="73548" y="26050"/>
                    <a:pt x="73674" y="32445"/>
                  </a:cubicBezTo>
                  <a:cubicBezTo>
                    <a:pt x="73998" y="48645"/>
                    <a:pt x="66917" y="65735"/>
                    <a:pt x="54903" y="76607"/>
                  </a:cubicBezTo>
                  <a:close/>
                </a:path>
              </a:pathLst>
            </a:custGeom>
            <a:gradFill>
              <a:gsLst>
                <a:gs pos="0">
                  <a:srgbClr val="C89FEB"/>
                </a:gs>
                <a:gs pos="30000">
                  <a:srgbClr val="7877CA"/>
                </a:gs>
                <a:gs pos="100000">
                  <a:srgbClr val="5D69B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059706" y="-357299"/>
              <a:ext cx="2208593" cy="2551881"/>
            </a:xfrm>
            <a:custGeom>
              <a:avLst/>
              <a:gdLst/>
              <a:ahLst/>
              <a:cxnLst/>
              <a:rect l="l" t="t" r="r" b="b"/>
              <a:pathLst>
                <a:path w="61628" h="71207" extrusionOk="0">
                  <a:moveTo>
                    <a:pt x="60391" y="60330"/>
                  </a:moveTo>
                  <a:cubicBezTo>
                    <a:pt x="59638" y="64301"/>
                    <a:pt x="57864" y="68059"/>
                    <a:pt x="55337" y="71207"/>
                  </a:cubicBezTo>
                  <a:cubicBezTo>
                    <a:pt x="58913" y="65450"/>
                    <a:pt x="59798" y="56616"/>
                    <a:pt x="58007" y="50183"/>
                  </a:cubicBezTo>
                  <a:cubicBezTo>
                    <a:pt x="56145" y="43492"/>
                    <a:pt x="51200" y="37729"/>
                    <a:pt x="44872" y="34873"/>
                  </a:cubicBezTo>
                  <a:cubicBezTo>
                    <a:pt x="35143" y="30478"/>
                    <a:pt x="23244" y="32901"/>
                    <a:pt x="13784" y="27962"/>
                  </a:cubicBezTo>
                  <a:cubicBezTo>
                    <a:pt x="4577" y="23155"/>
                    <a:pt x="1" y="12558"/>
                    <a:pt x="2814" y="2565"/>
                  </a:cubicBezTo>
                  <a:cubicBezTo>
                    <a:pt x="7478" y="1654"/>
                    <a:pt x="12147" y="797"/>
                    <a:pt x="16822" y="0"/>
                  </a:cubicBezTo>
                  <a:cubicBezTo>
                    <a:pt x="15657" y="5790"/>
                    <a:pt x="18146" y="12168"/>
                    <a:pt x="22178" y="16678"/>
                  </a:cubicBezTo>
                  <a:cubicBezTo>
                    <a:pt x="26897" y="21958"/>
                    <a:pt x="33379" y="25259"/>
                    <a:pt x="39609" y="28627"/>
                  </a:cubicBezTo>
                  <a:cubicBezTo>
                    <a:pt x="45839" y="31989"/>
                    <a:pt x="52184" y="35702"/>
                    <a:pt x="56282" y="41481"/>
                  </a:cubicBezTo>
                  <a:cubicBezTo>
                    <a:pt x="60105" y="46871"/>
                    <a:pt x="61627" y="53842"/>
                    <a:pt x="60391" y="60330"/>
                  </a:cubicBez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724561" y="-477992"/>
              <a:ext cx="5251448" cy="4554516"/>
            </a:xfrm>
            <a:custGeom>
              <a:avLst/>
              <a:gdLst/>
              <a:ahLst/>
              <a:cxnLst/>
              <a:rect l="l" t="t" r="r" b="b"/>
              <a:pathLst>
                <a:path w="146535" h="127088" extrusionOk="0">
                  <a:moveTo>
                    <a:pt x="146534" y="114573"/>
                  </a:moveTo>
                  <a:cubicBezTo>
                    <a:pt x="141442" y="118149"/>
                    <a:pt x="134476" y="118017"/>
                    <a:pt x="128631" y="115880"/>
                  </a:cubicBezTo>
                  <a:cubicBezTo>
                    <a:pt x="122780" y="113738"/>
                    <a:pt x="117776" y="109854"/>
                    <a:pt x="112755" y="106173"/>
                  </a:cubicBezTo>
                  <a:cubicBezTo>
                    <a:pt x="107728" y="102493"/>
                    <a:pt x="102449" y="98883"/>
                    <a:pt x="96389" y="97450"/>
                  </a:cubicBezTo>
                  <a:cubicBezTo>
                    <a:pt x="88819" y="95653"/>
                    <a:pt x="80749" y="97477"/>
                    <a:pt x="73789" y="100949"/>
                  </a:cubicBezTo>
                  <a:cubicBezTo>
                    <a:pt x="66823" y="104426"/>
                    <a:pt x="60775" y="109447"/>
                    <a:pt x="54798" y="114430"/>
                  </a:cubicBezTo>
                  <a:cubicBezTo>
                    <a:pt x="49415" y="118924"/>
                    <a:pt x="43762" y="123560"/>
                    <a:pt x="36933" y="125164"/>
                  </a:cubicBezTo>
                  <a:cubicBezTo>
                    <a:pt x="28737" y="127087"/>
                    <a:pt x="19761" y="124110"/>
                    <a:pt x="13734" y="118221"/>
                  </a:cubicBezTo>
                  <a:cubicBezTo>
                    <a:pt x="13553" y="118039"/>
                    <a:pt x="13366" y="117858"/>
                    <a:pt x="13190" y="117677"/>
                  </a:cubicBezTo>
                  <a:cubicBezTo>
                    <a:pt x="7521" y="111821"/>
                    <a:pt x="4555" y="103591"/>
                    <a:pt x="4401" y="95428"/>
                  </a:cubicBezTo>
                  <a:cubicBezTo>
                    <a:pt x="4247" y="86891"/>
                    <a:pt x="6972" y="78563"/>
                    <a:pt x="10235" y="70674"/>
                  </a:cubicBezTo>
                  <a:cubicBezTo>
                    <a:pt x="13498" y="62780"/>
                    <a:pt x="17332" y="55084"/>
                    <a:pt x="19618" y="46855"/>
                  </a:cubicBezTo>
                  <a:cubicBezTo>
                    <a:pt x="21903" y="38631"/>
                    <a:pt x="22518" y="29621"/>
                    <a:pt x="19338" y="21700"/>
                  </a:cubicBezTo>
                  <a:cubicBezTo>
                    <a:pt x="16151" y="13778"/>
                    <a:pt x="8537" y="7279"/>
                    <a:pt x="0" y="7241"/>
                  </a:cubicBezTo>
                  <a:cubicBezTo>
                    <a:pt x="15091" y="4868"/>
                    <a:pt x="27831" y="2368"/>
                    <a:pt x="42921" y="1"/>
                  </a:cubicBezTo>
                  <a:cubicBezTo>
                    <a:pt x="48750" y="8351"/>
                    <a:pt x="50261" y="19305"/>
                    <a:pt x="48025" y="29242"/>
                  </a:cubicBezTo>
                  <a:cubicBezTo>
                    <a:pt x="45789" y="39175"/>
                    <a:pt x="40048" y="48107"/>
                    <a:pt x="32742" y="55205"/>
                  </a:cubicBezTo>
                  <a:cubicBezTo>
                    <a:pt x="28006" y="59803"/>
                    <a:pt x="22617" y="63681"/>
                    <a:pt x="17750" y="68153"/>
                  </a:cubicBezTo>
                  <a:cubicBezTo>
                    <a:pt x="12883" y="72619"/>
                    <a:pt x="8449" y="77832"/>
                    <a:pt x="6334" y="84089"/>
                  </a:cubicBezTo>
                  <a:cubicBezTo>
                    <a:pt x="4225" y="90347"/>
                    <a:pt x="4796" y="97812"/>
                    <a:pt x="9092" y="102833"/>
                  </a:cubicBezTo>
                  <a:cubicBezTo>
                    <a:pt x="14838" y="109557"/>
                    <a:pt x="25622" y="109953"/>
                    <a:pt x="33494" y="105910"/>
                  </a:cubicBezTo>
                  <a:cubicBezTo>
                    <a:pt x="41361" y="101866"/>
                    <a:pt x="46877" y="94428"/>
                    <a:pt x="51590" y="86935"/>
                  </a:cubicBezTo>
                  <a:cubicBezTo>
                    <a:pt x="56303" y="79447"/>
                    <a:pt x="60621" y="71515"/>
                    <a:pt x="67153" y="65549"/>
                  </a:cubicBezTo>
                  <a:cubicBezTo>
                    <a:pt x="73690" y="59583"/>
                    <a:pt x="83134" y="55858"/>
                    <a:pt x="91500" y="58742"/>
                  </a:cubicBezTo>
                  <a:cubicBezTo>
                    <a:pt x="98279" y="61072"/>
                    <a:pt x="103031" y="67153"/>
                    <a:pt x="109211" y="70790"/>
                  </a:cubicBezTo>
                  <a:cubicBezTo>
                    <a:pt x="117831" y="75855"/>
                    <a:pt x="129208" y="75838"/>
                    <a:pt x="137591" y="70383"/>
                  </a:cubicBezTo>
                  <a:cubicBezTo>
                    <a:pt x="137448" y="77970"/>
                    <a:pt x="138074" y="85490"/>
                    <a:pt x="139530" y="92841"/>
                  </a:cubicBezTo>
                  <a:cubicBezTo>
                    <a:pt x="141002" y="100334"/>
                    <a:pt x="143353" y="107629"/>
                    <a:pt x="146534" y="114573"/>
                  </a:cubicBezTo>
                  <a:close/>
                </a:path>
              </a:pathLst>
            </a:custGeom>
            <a:gradFill>
              <a:gsLst>
                <a:gs pos="0">
                  <a:srgbClr val="C89FEB">
                    <a:alpha val="45810"/>
                  </a:srgbClr>
                </a:gs>
                <a:gs pos="30000">
                  <a:srgbClr val="C89FEB">
                    <a:alpha val="45810"/>
                  </a:srgbClr>
                </a:gs>
                <a:gs pos="65000">
                  <a:srgbClr val="A08BDB">
                    <a:alpha val="45810"/>
                  </a:srgbClr>
                </a:gs>
                <a:gs pos="100000">
                  <a:srgbClr val="5D69BF">
                    <a:alpha val="4581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820025" y="3053476"/>
              <a:ext cx="5376" cy="97693"/>
            </a:xfrm>
            <a:custGeom>
              <a:avLst/>
              <a:gdLst/>
              <a:ahLst/>
              <a:cxnLst/>
              <a:rect l="l" t="t" r="r" b="b"/>
              <a:pathLst>
                <a:path w="150" h="2726" extrusionOk="0">
                  <a:moveTo>
                    <a:pt x="12" y="0"/>
                  </a:moveTo>
                  <a:cubicBezTo>
                    <a:pt x="61" y="907"/>
                    <a:pt x="105" y="1819"/>
                    <a:pt x="149" y="2725"/>
                  </a:cubicBezTo>
                  <a:cubicBezTo>
                    <a:pt x="45" y="1819"/>
                    <a:pt x="1" y="912"/>
                    <a:pt x="12" y="0"/>
                  </a:cubicBezTo>
                  <a:close/>
                </a:path>
              </a:pathLst>
            </a:custGeom>
            <a:solidFill>
              <a:srgbClr val="FA7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197223" y="2352472"/>
              <a:ext cx="4778751" cy="1723855"/>
            </a:xfrm>
            <a:custGeom>
              <a:avLst/>
              <a:gdLst/>
              <a:ahLst/>
              <a:cxnLst/>
              <a:rect l="l" t="t" r="r" b="b"/>
              <a:pathLst>
                <a:path w="133345" h="48102" extrusionOk="0">
                  <a:moveTo>
                    <a:pt x="133344" y="35587"/>
                  </a:moveTo>
                  <a:cubicBezTo>
                    <a:pt x="128252" y="39163"/>
                    <a:pt x="121286" y="39031"/>
                    <a:pt x="115441" y="36894"/>
                  </a:cubicBezTo>
                  <a:cubicBezTo>
                    <a:pt x="109590" y="34752"/>
                    <a:pt x="104586" y="30868"/>
                    <a:pt x="99565" y="27187"/>
                  </a:cubicBezTo>
                  <a:cubicBezTo>
                    <a:pt x="94538" y="23507"/>
                    <a:pt x="89259" y="19897"/>
                    <a:pt x="83199" y="18464"/>
                  </a:cubicBezTo>
                  <a:cubicBezTo>
                    <a:pt x="75629" y="16667"/>
                    <a:pt x="67559" y="18491"/>
                    <a:pt x="60599" y="21963"/>
                  </a:cubicBezTo>
                  <a:cubicBezTo>
                    <a:pt x="53633" y="25440"/>
                    <a:pt x="47585" y="30461"/>
                    <a:pt x="41608" y="35444"/>
                  </a:cubicBezTo>
                  <a:cubicBezTo>
                    <a:pt x="36225" y="39938"/>
                    <a:pt x="30572" y="44574"/>
                    <a:pt x="23743" y="46178"/>
                  </a:cubicBezTo>
                  <a:cubicBezTo>
                    <a:pt x="15547" y="48101"/>
                    <a:pt x="6571" y="45124"/>
                    <a:pt x="544" y="39235"/>
                  </a:cubicBezTo>
                  <a:cubicBezTo>
                    <a:pt x="363" y="39053"/>
                    <a:pt x="176" y="38872"/>
                    <a:pt x="0" y="38691"/>
                  </a:cubicBezTo>
                  <a:cubicBezTo>
                    <a:pt x="4291" y="41306"/>
                    <a:pt x="9471" y="42454"/>
                    <a:pt x="14459" y="41806"/>
                  </a:cubicBezTo>
                  <a:cubicBezTo>
                    <a:pt x="22046" y="40817"/>
                    <a:pt x="28616" y="35966"/>
                    <a:pt x="33829" y="30357"/>
                  </a:cubicBezTo>
                  <a:cubicBezTo>
                    <a:pt x="39043" y="24754"/>
                    <a:pt x="43267" y="18288"/>
                    <a:pt x="48492" y="12696"/>
                  </a:cubicBezTo>
                  <a:cubicBezTo>
                    <a:pt x="53716" y="7103"/>
                    <a:pt x="60303" y="2274"/>
                    <a:pt x="67895" y="1324"/>
                  </a:cubicBezTo>
                  <a:cubicBezTo>
                    <a:pt x="78503" y="0"/>
                    <a:pt x="88325" y="6318"/>
                    <a:pt x="98340" y="10042"/>
                  </a:cubicBezTo>
                  <a:cubicBezTo>
                    <a:pt x="107245" y="13355"/>
                    <a:pt x="116880" y="14624"/>
                    <a:pt x="126340" y="13855"/>
                  </a:cubicBezTo>
                  <a:cubicBezTo>
                    <a:pt x="127812" y="21348"/>
                    <a:pt x="130163" y="28643"/>
                    <a:pt x="133344" y="35587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270670" y="-662612"/>
              <a:ext cx="3921948" cy="6468705"/>
            </a:xfrm>
            <a:custGeom>
              <a:avLst/>
              <a:gdLst/>
              <a:ahLst/>
              <a:cxnLst/>
              <a:rect l="l" t="t" r="r" b="b"/>
              <a:pathLst>
                <a:path w="109437" h="180501" extrusionOk="0">
                  <a:moveTo>
                    <a:pt x="14366" y="8647"/>
                  </a:moveTo>
                  <a:cubicBezTo>
                    <a:pt x="13509" y="9142"/>
                    <a:pt x="12729" y="9762"/>
                    <a:pt x="12059" y="10493"/>
                  </a:cubicBezTo>
                  <a:cubicBezTo>
                    <a:pt x="11345" y="11290"/>
                    <a:pt x="10746" y="12174"/>
                    <a:pt x="10268" y="13135"/>
                  </a:cubicBezTo>
                  <a:cubicBezTo>
                    <a:pt x="9268" y="15124"/>
                    <a:pt x="8757" y="17536"/>
                    <a:pt x="8735" y="19991"/>
                  </a:cubicBezTo>
                  <a:cubicBezTo>
                    <a:pt x="8730" y="21233"/>
                    <a:pt x="8851" y="22469"/>
                    <a:pt x="9092" y="23688"/>
                  </a:cubicBezTo>
                  <a:cubicBezTo>
                    <a:pt x="9329" y="24914"/>
                    <a:pt x="9697" y="26111"/>
                    <a:pt x="10180" y="27259"/>
                  </a:cubicBezTo>
                  <a:cubicBezTo>
                    <a:pt x="10306" y="27545"/>
                    <a:pt x="10427" y="27831"/>
                    <a:pt x="10570" y="28105"/>
                  </a:cubicBezTo>
                  <a:cubicBezTo>
                    <a:pt x="10702" y="28385"/>
                    <a:pt x="10856" y="28655"/>
                    <a:pt x="11004" y="28929"/>
                  </a:cubicBezTo>
                  <a:cubicBezTo>
                    <a:pt x="11152" y="29204"/>
                    <a:pt x="11350" y="29473"/>
                    <a:pt x="11510" y="29748"/>
                  </a:cubicBezTo>
                  <a:cubicBezTo>
                    <a:pt x="11691" y="30022"/>
                    <a:pt x="11850" y="30303"/>
                    <a:pt x="12042" y="30566"/>
                  </a:cubicBezTo>
                  <a:lnTo>
                    <a:pt x="12625" y="31357"/>
                  </a:lnTo>
                  <a:lnTo>
                    <a:pt x="12921" y="31753"/>
                  </a:lnTo>
                  <a:lnTo>
                    <a:pt x="13240" y="32126"/>
                  </a:lnTo>
                  <a:lnTo>
                    <a:pt x="13883" y="32885"/>
                  </a:lnTo>
                  <a:cubicBezTo>
                    <a:pt x="14102" y="33132"/>
                    <a:pt x="14344" y="33363"/>
                    <a:pt x="14575" y="33604"/>
                  </a:cubicBezTo>
                  <a:cubicBezTo>
                    <a:pt x="15498" y="34571"/>
                    <a:pt x="16553" y="35434"/>
                    <a:pt x="17624" y="36274"/>
                  </a:cubicBezTo>
                  <a:cubicBezTo>
                    <a:pt x="18733" y="37076"/>
                    <a:pt x="19876" y="37856"/>
                    <a:pt x="21096" y="38532"/>
                  </a:cubicBezTo>
                  <a:cubicBezTo>
                    <a:pt x="23524" y="39916"/>
                    <a:pt x="26150" y="41031"/>
                    <a:pt x="28874" y="41899"/>
                  </a:cubicBezTo>
                  <a:cubicBezTo>
                    <a:pt x="34313" y="43668"/>
                    <a:pt x="40197" y="44371"/>
                    <a:pt x="46124" y="44855"/>
                  </a:cubicBezTo>
                  <a:cubicBezTo>
                    <a:pt x="52057" y="45305"/>
                    <a:pt x="58100" y="45509"/>
                    <a:pt x="64137" y="46212"/>
                  </a:cubicBezTo>
                  <a:cubicBezTo>
                    <a:pt x="70169" y="46882"/>
                    <a:pt x="76124" y="48096"/>
                    <a:pt x="81953" y="49684"/>
                  </a:cubicBezTo>
                  <a:cubicBezTo>
                    <a:pt x="84870" y="50491"/>
                    <a:pt x="87743" y="51409"/>
                    <a:pt x="90583" y="52436"/>
                  </a:cubicBezTo>
                  <a:cubicBezTo>
                    <a:pt x="93412" y="53474"/>
                    <a:pt x="96241" y="54584"/>
                    <a:pt x="98922" y="56023"/>
                  </a:cubicBezTo>
                  <a:cubicBezTo>
                    <a:pt x="101586" y="57473"/>
                    <a:pt x="104124" y="59297"/>
                    <a:pt x="106053" y="61692"/>
                  </a:cubicBezTo>
                  <a:cubicBezTo>
                    <a:pt x="107009" y="62890"/>
                    <a:pt x="107789" y="64230"/>
                    <a:pt x="108354" y="65659"/>
                  </a:cubicBezTo>
                  <a:cubicBezTo>
                    <a:pt x="108931" y="67076"/>
                    <a:pt x="109266" y="68587"/>
                    <a:pt x="109354" y="70114"/>
                  </a:cubicBezTo>
                  <a:cubicBezTo>
                    <a:pt x="109437" y="71641"/>
                    <a:pt x="109244" y="73196"/>
                    <a:pt x="108706" y="74635"/>
                  </a:cubicBezTo>
                  <a:cubicBezTo>
                    <a:pt x="108146" y="76069"/>
                    <a:pt x="107267" y="77354"/>
                    <a:pt x="106141" y="78398"/>
                  </a:cubicBezTo>
                  <a:cubicBezTo>
                    <a:pt x="105025" y="79447"/>
                    <a:pt x="103701" y="80244"/>
                    <a:pt x="102317" y="80837"/>
                  </a:cubicBezTo>
                  <a:cubicBezTo>
                    <a:pt x="100927" y="81436"/>
                    <a:pt x="99471" y="81870"/>
                    <a:pt x="98005" y="82205"/>
                  </a:cubicBezTo>
                  <a:cubicBezTo>
                    <a:pt x="95066" y="82881"/>
                    <a:pt x="92072" y="83167"/>
                    <a:pt x="89100" y="83573"/>
                  </a:cubicBezTo>
                  <a:cubicBezTo>
                    <a:pt x="86128" y="83963"/>
                    <a:pt x="83156" y="84381"/>
                    <a:pt x="80217" y="84979"/>
                  </a:cubicBezTo>
                  <a:cubicBezTo>
                    <a:pt x="77278" y="85578"/>
                    <a:pt x="74377" y="86391"/>
                    <a:pt x="71614" y="87534"/>
                  </a:cubicBezTo>
                  <a:cubicBezTo>
                    <a:pt x="68856" y="88693"/>
                    <a:pt x="66247" y="90215"/>
                    <a:pt x="64011" y="92181"/>
                  </a:cubicBezTo>
                  <a:cubicBezTo>
                    <a:pt x="62890" y="93159"/>
                    <a:pt x="61830" y="94203"/>
                    <a:pt x="60918" y="95373"/>
                  </a:cubicBezTo>
                  <a:cubicBezTo>
                    <a:pt x="60440" y="95939"/>
                    <a:pt x="60045" y="96560"/>
                    <a:pt x="59616" y="97159"/>
                  </a:cubicBezTo>
                  <a:cubicBezTo>
                    <a:pt x="59243" y="97790"/>
                    <a:pt x="58842" y="98406"/>
                    <a:pt x="58528" y="99076"/>
                  </a:cubicBezTo>
                  <a:cubicBezTo>
                    <a:pt x="58182" y="99718"/>
                    <a:pt x="57941" y="100411"/>
                    <a:pt x="57666" y="101081"/>
                  </a:cubicBezTo>
                  <a:cubicBezTo>
                    <a:pt x="57463" y="101779"/>
                    <a:pt x="57215" y="102460"/>
                    <a:pt x="57089" y="103174"/>
                  </a:cubicBezTo>
                  <a:cubicBezTo>
                    <a:pt x="56908" y="103872"/>
                    <a:pt x="56864" y="104591"/>
                    <a:pt x="56781" y="105300"/>
                  </a:cubicBezTo>
                  <a:cubicBezTo>
                    <a:pt x="56776" y="106020"/>
                    <a:pt x="56727" y="106728"/>
                    <a:pt x="56814" y="107442"/>
                  </a:cubicBezTo>
                  <a:lnTo>
                    <a:pt x="56858" y="107970"/>
                  </a:lnTo>
                  <a:cubicBezTo>
                    <a:pt x="56864" y="108151"/>
                    <a:pt x="56886" y="108327"/>
                    <a:pt x="56919" y="108503"/>
                  </a:cubicBezTo>
                  <a:lnTo>
                    <a:pt x="57106" y="109552"/>
                  </a:lnTo>
                  <a:cubicBezTo>
                    <a:pt x="57155" y="109903"/>
                    <a:pt x="57281" y="110244"/>
                    <a:pt x="57364" y="110585"/>
                  </a:cubicBezTo>
                  <a:cubicBezTo>
                    <a:pt x="57452" y="110931"/>
                    <a:pt x="57551" y="111271"/>
                    <a:pt x="57671" y="111606"/>
                  </a:cubicBezTo>
                  <a:lnTo>
                    <a:pt x="58034" y="112612"/>
                  </a:lnTo>
                  <a:cubicBezTo>
                    <a:pt x="58166" y="112947"/>
                    <a:pt x="58320" y="113271"/>
                    <a:pt x="58457" y="113601"/>
                  </a:cubicBezTo>
                  <a:lnTo>
                    <a:pt x="58671" y="114089"/>
                  </a:lnTo>
                  <a:lnTo>
                    <a:pt x="58918" y="114573"/>
                  </a:lnTo>
                  <a:lnTo>
                    <a:pt x="59413" y="115534"/>
                  </a:lnTo>
                  <a:cubicBezTo>
                    <a:pt x="60819" y="118067"/>
                    <a:pt x="62533" y="120445"/>
                    <a:pt x="64324" y="122874"/>
                  </a:cubicBezTo>
                  <a:cubicBezTo>
                    <a:pt x="66093" y="125307"/>
                    <a:pt x="67977" y="127768"/>
                    <a:pt x="69554" y="130630"/>
                  </a:cubicBezTo>
                  <a:lnTo>
                    <a:pt x="70147" y="131702"/>
                  </a:lnTo>
                  <a:cubicBezTo>
                    <a:pt x="70350" y="132053"/>
                    <a:pt x="70537" y="132421"/>
                    <a:pt x="70702" y="132795"/>
                  </a:cubicBezTo>
                  <a:lnTo>
                    <a:pt x="71729" y="135031"/>
                  </a:lnTo>
                  <a:cubicBezTo>
                    <a:pt x="72042" y="135789"/>
                    <a:pt x="72306" y="136569"/>
                    <a:pt x="72597" y="137343"/>
                  </a:cubicBezTo>
                  <a:cubicBezTo>
                    <a:pt x="72905" y="138118"/>
                    <a:pt x="73125" y="138909"/>
                    <a:pt x="73355" y="139706"/>
                  </a:cubicBezTo>
                  <a:cubicBezTo>
                    <a:pt x="73586" y="140502"/>
                    <a:pt x="73833" y="141304"/>
                    <a:pt x="73987" y="142117"/>
                  </a:cubicBezTo>
                  <a:cubicBezTo>
                    <a:pt x="74163" y="142930"/>
                    <a:pt x="74361" y="143749"/>
                    <a:pt x="74509" y="144573"/>
                  </a:cubicBezTo>
                  <a:lnTo>
                    <a:pt x="74872" y="147072"/>
                  </a:lnTo>
                  <a:cubicBezTo>
                    <a:pt x="74943" y="147490"/>
                    <a:pt x="74970" y="147907"/>
                    <a:pt x="75003" y="148330"/>
                  </a:cubicBezTo>
                  <a:lnTo>
                    <a:pt x="75102" y="149594"/>
                  </a:lnTo>
                  <a:lnTo>
                    <a:pt x="75201" y="150868"/>
                  </a:lnTo>
                  <a:lnTo>
                    <a:pt x="75218" y="152143"/>
                  </a:lnTo>
                  <a:lnTo>
                    <a:pt x="75229" y="153428"/>
                  </a:lnTo>
                  <a:lnTo>
                    <a:pt x="75240" y="154077"/>
                  </a:lnTo>
                  <a:lnTo>
                    <a:pt x="75207" y="154719"/>
                  </a:lnTo>
                  <a:lnTo>
                    <a:pt x="75064" y="157307"/>
                  </a:lnTo>
                  <a:cubicBezTo>
                    <a:pt x="74981" y="158169"/>
                    <a:pt x="74866" y="159032"/>
                    <a:pt x="74762" y="159905"/>
                  </a:cubicBezTo>
                  <a:cubicBezTo>
                    <a:pt x="74267" y="163366"/>
                    <a:pt x="73471" y="166871"/>
                    <a:pt x="72207" y="170321"/>
                  </a:cubicBezTo>
                  <a:cubicBezTo>
                    <a:pt x="72070" y="170760"/>
                    <a:pt x="71883" y="171178"/>
                    <a:pt x="71713" y="171606"/>
                  </a:cubicBezTo>
                  <a:lnTo>
                    <a:pt x="71174" y="172892"/>
                  </a:lnTo>
                  <a:cubicBezTo>
                    <a:pt x="70993" y="173320"/>
                    <a:pt x="70834" y="173765"/>
                    <a:pt x="70631" y="174188"/>
                  </a:cubicBezTo>
                  <a:lnTo>
                    <a:pt x="70004" y="175452"/>
                  </a:lnTo>
                  <a:lnTo>
                    <a:pt x="69367" y="176726"/>
                  </a:lnTo>
                  <a:cubicBezTo>
                    <a:pt x="69257" y="176941"/>
                    <a:pt x="69158" y="177160"/>
                    <a:pt x="69037" y="177369"/>
                  </a:cubicBezTo>
                  <a:lnTo>
                    <a:pt x="68675" y="177984"/>
                  </a:lnTo>
                  <a:lnTo>
                    <a:pt x="67203" y="180500"/>
                  </a:lnTo>
                  <a:lnTo>
                    <a:pt x="52936" y="167085"/>
                  </a:lnTo>
                  <a:cubicBezTo>
                    <a:pt x="53897" y="166514"/>
                    <a:pt x="54930" y="165932"/>
                    <a:pt x="55820" y="165163"/>
                  </a:cubicBezTo>
                  <a:lnTo>
                    <a:pt x="56523" y="164613"/>
                  </a:lnTo>
                  <a:cubicBezTo>
                    <a:pt x="56754" y="164421"/>
                    <a:pt x="56957" y="164207"/>
                    <a:pt x="57177" y="164003"/>
                  </a:cubicBezTo>
                  <a:lnTo>
                    <a:pt x="57825" y="163377"/>
                  </a:lnTo>
                  <a:cubicBezTo>
                    <a:pt x="58039" y="163163"/>
                    <a:pt x="58276" y="162960"/>
                    <a:pt x="58462" y="162718"/>
                  </a:cubicBezTo>
                  <a:cubicBezTo>
                    <a:pt x="58853" y="162256"/>
                    <a:pt x="59270" y="161795"/>
                    <a:pt x="59666" y="161317"/>
                  </a:cubicBezTo>
                  <a:cubicBezTo>
                    <a:pt x="60050" y="160828"/>
                    <a:pt x="60385" y="160306"/>
                    <a:pt x="60759" y="159795"/>
                  </a:cubicBezTo>
                  <a:cubicBezTo>
                    <a:pt x="60929" y="159537"/>
                    <a:pt x="61138" y="159290"/>
                    <a:pt x="61292" y="159015"/>
                  </a:cubicBezTo>
                  <a:lnTo>
                    <a:pt x="61775" y="158197"/>
                  </a:lnTo>
                  <a:cubicBezTo>
                    <a:pt x="62083" y="157642"/>
                    <a:pt x="62445" y="157098"/>
                    <a:pt x="62692" y="156505"/>
                  </a:cubicBezTo>
                  <a:cubicBezTo>
                    <a:pt x="62962" y="155922"/>
                    <a:pt x="63247" y="155340"/>
                    <a:pt x="63516" y="154747"/>
                  </a:cubicBezTo>
                  <a:lnTo>
                    <a:pt x="64203" y="152912"/>
                  </a:lnTo>
                  <a:lnTo>
                    <a:pt x="64379" y="152445"/>
                  </a:lnTo>
                  <a:lnTo>
                    <a:pt x="64516" y="151973"/>
                  </a:lnTo>
                  <a:lnTo>
                    <a:pt x="64780" y="151022"/>
                  </a:lnTo>
                  <a:lnTo>
                    <a:pt x="65055" y="150061"/>
                  </a:lnTo>
                  <a:cubicBezTo>
                    <a:pt x="65126" y="149737"/>
                    <a:pt x="65192" y="149413"/>
                    <a:pt x="65252" y="149089"/>
                  </a:cubicBezTo>
                  <a:lnTo>
                    <a:pt x="65445" y="148105"/>
                  </a:lnTo>
                  <a:cubicBezTo>
                    <a:pt x="65522" y="147776"/>
                    <a:pt x="65577" y="147446"/>
                    <a:pt x="65610" y="147111"/>
                  </a:cubicBezTo>
                  <a:lnTo>
                    <a:pt x="65840" y="145106"/>
                  </a:lnTo>
                  <a:cubicBezTo>
                    <a:pt x="65895" y="143771"/>
                    <a:pt x="65994" y="142403"/>
                    <a:pt x="65879" y="141052"/>
                  </a:cubicBezTo>
                  <a:cubicBezTo>
                    <a:pt x="65857" y="139678"/>
                    <a:pt x="65620" y="138343"/>
                    <a:pt x="65423" y="136975"/>
                  </a:cubicBezTo>
                  <a:lnTo>
                    <a:pt x="64972" y="134959"/>
                  </a:lnTo>
                  <a:cubicBezTo>
                    <a:pt x="64901" y="134624"/>
                    <a:pt x="64807" y="134289"/>
                    <a:pt x="64692" y="133965"/>
                  </a:cubicBezTo>
                  <a:lnTo>
                    <a:pt x="64379" y="132976"/>
                  </a:lnTo>
                  <a:cubicBezTo>
                    <a:pt x="63544" y="130328"/>
                    <a:pt x="62209" y="127697"/>
                    <a:pt x="60847" y="125022"/>
                  </a:cubicBezTo>
                  <a:cubicBezTo>
                    <a:pt x="59473" y="122352"/>
                    <a:pt x="58039" y="119605"/>
                    <a:pt x="56886" y="116704"/>
                  </a:cubicBezTo>
                  <a:cubicBezTo>
                    <a:pt x="56628" y="115963"/>
                    <a:pt x="56336" y="115243"/>
                    <a:pt x="56117" y="114480"/>
                  </a:cubicBezTo>
                  <a:cubicBezTo>
                    <a:pt x="56001" y="114100"/>
                    <a:pt x="55881" y="113732"/>
                    <a:pt x="55776" y="113348"/>
                  </a:cubicBezTo>
                  <a:lnTo>
                    <a:pt x="55507" y="112194"/>
                  </a:lnTo>
                  <a:cubicBezTo>
                    <a:pt x="55194" y="110645"/>
                    <a:pt x="54991" y="109063"/>
                    <a:pt x="55051" y="107481"/>
                  </a:cubicBezTo>
                  <a:cubicBezTo>
                    <a:pt x="55035" y="106695"/>
                    <a:pt x="55161" y="105904"/>
                    <a:pt x="55249" y="105130"/>
                  </a:cubicBezTo>
                  <a:cubicBezTo>
                    <a:pt x="55414" y="104355"/>
                    <a:pt x="55534" y="103580"/>
                    <a:pt x="55787" y="102839"/>
                  </a:cubicBezTo>
                  <a:cubicBezTo>
                    <a:pt x="55985" y="102086"/>
                    <a:pt x="56298" y="101367"/>
                    <a:pt x="56584" y="100647"/>
                  </a:cubicBezTo>
                  <a:cubicBezTo>
                    <a:pt x="56924" y="99955"/>
                    <a:pt x="57243" y="99252"/>
                    <a:pt x="57660" y="98598"/>
                  </a:cubicBezTo>
                  <a:cubicBezTo>
                    <a:pt x="58028" y="97922"/>
                    <a:pt x="58484" y="97307"/>
                    <a:pt x="58918" y="96675"/>
                  </a:cubicBezTo>
                  <a:cubicBezTo>
                    <a:pt x="59396" y="96076"/>
                    <a:pt x="59847" y="95461"/>
                    <a:pt x="60380" y="94912"/>
                  </a:cubicBezTo>
                  <a:cubicBezTo>
                    <a:pt x="60880" y="94335"/>
                    <a:pt x="61434" y="93813"/>
                    <a:pt x="61973" y="93280"/>
                  </a:cubicBezTo>
                  <a:cubicBezTo>
                    <a:pt x="62247" y="93016"/>
                    <a:pt x="62539" y="92775"/>
                    <a:pt x="62824" y="92522"/>
                  </a:cubicBezTo>
                  <a:lnTo>
                    <a:pt x="63253" y="92148"/>
                  </a:lnTo>
                  <a:lnTo>
                    <a:pt x="63698" y="91802"/>
                  </a:lnTo>
                  <a:cubicBezTo>
                    <a:pt x="66076" y="89929"/>
                    <a:pt x="68719" y="88429"/>
                    <a:pt x="71537" y="87336"/>
                  </a:cubicBezTo>
                  <a:cubicBezTo>
                    <a:pt x="74333" y="86215"/>
                    <a:pt x="77250" y="85441"/>
                    <a:pt x="80184" y="84815"/>
                  </a:cubicBezTo>
                  <a:cubicBezTo>
                    <a:pt x="83128" y="84205"/>
                    <a:pt x="86100" y="83771"/>
                    <a:pt x="89078" y="83370"/>
                  </a:cubicBezTo>
                  <a:cubicBezTo>
                    <a:pt x="92044" y="82947"/>
                    <a:pt x="95038" y="82650"/>
                    <a:pt x="97955" y="81963"/>
                  </a:cubicBezTo>
                  <a:cubicBezTo>
                    <a:pt x="99406" y="81623"/>
                    <a:pt x="100839" y="81172"/>
                    <a:pt x="102191" y="80557"/>
                  </a:cubicBezTo>
                  <a:cubicBezTo>
                    <a:pt x="103548" y="79947"/>
                    <a:pt x="104822" y="79151"/>
                    <a:pt x="105882" y="78124"/>
                  </a:cubicBezTo>
                  <a:cubicBezTo>
                    <a:pt x="106948" y="77107"/>
                    <a:pt x="107772" y="75860"/>
                    <a:pt x="108289" y="74481"/>
                  </a:cubicBezTo>
                  <a:cubicBezTo>
                    <a:pt x="108783" y="73097"/>
                    <a:pt x="108948" y="71608"/>
                    <a:pt x="108843" y="70147"/>
                  </a:cubicBezTo>
                  <a:cubicBezTo>
                    <a:pt x="108739" y="68675"/>
                    <a:pt x="108387" y="67235"/>
                    <a:pt x="107800" y="65884"/>
                  </a:cubicBezTo>
                  <a:cubicBezTo>
                    <a:pt x="107217" y="64533"/>
                    <a:pt x="106443" y="63275"/>
                    <a:pt x="105498" y="62154"/>
                  </a:cubicBezTo>
                  <a:cubicBezTo>
                    <a:pt x="103592" y="59907"/>
                    <a:pt x="101103" y="58215"/>
                    <a:pt x="98477" y="56875"/>
                  </a:cubicBezTo>
                  <a:cubicBezTo>
                    <a:pt x="95835" y="55534"/>
                    <a:pt x="93022" y="54540"/>
                    <a:pt x="90176" y="53628"/>
                  </a:cubicBezTo>
                  <a:cubicBezTo>
                    <a:pt x="87336" y="52716"/>
                    <a:pt x="84463" y="51920"/>
                    <a:pt x="81563" y="51233"/>
                  </a:cubicBezTo>
                  <a:cubicBezTo>
                    <a:pt x="78662" y="50552"/>
                    <a:pt x="75729" y="50002"/>
                    <a:pt x="72784" y="49574"/>
                  </a:cubicBezTo>
                  <a:cubicBezTo>
                    <a:pt x="69845" y="49140"/>
                    <a:pt x="66884" y="48827"/>
                    <a:pt x="63923" y="48634"/>
                  </a:cubicBezTo>
                  <a:cubicBezTo>
                    <a:pt x="57996" y="48255"/>
                    <a:pt x="52019" y="48431"/>
                    <a:pt x="45970" y="48349"/>
                  </a:cubicBezTo>
                  <a:cubicBezTo>
                    <a:pt x="42943" y="48316"/>
                    <a:pt x="39889" y="48217"/>
                    <a:pt x="36824" y="47953"/>
                  </a:cubicBezTo>
                  <a:cubicBezTo>
                    <a:pt x="33764" y="47679"/>
                    <a:pt x="30665" y="47250"/>
                    <a:pt x="27600" y="46536"/>
                  </a:cubicBezTo>
                  <a:cubicBezTo>
                    <a:pt x="24502" y="45827"/>
                    <a:pt x="21480" y="44805"/>
                    <a:pt x="18585" y="43493"/>
                  </a:cubicBezTo>
                  <a:cubicBezTo>
                    <a:pt x="17113" y="42844"/>
                    <a:pt x="15690" y="42059"/>
                    <a:pt x="14284" y="41224"/>
                  </a:cubicBezTo>
                  <a:cubicBezTo>
                    <a:pt x="12905" y="40339"/>
                    <a:pt x="11537" y="39411"/>
                    <a:pt x="10273" y="38323"/>
                  </a:cubicBezTo>
                  <a:cubicBezTo>
                    <a:pt x="9955" y="38048"/>
                    <a:pt x="9625" y="37790"/>
                    <a:pt x="9318" y="37510"/>
                  </a:cubicBezTo>
                  <a:lnTo>
                    <a:pt x="8406" y="36642"/>
                  </a:lnTo>
                  <a:lnTo>
                    <a:pt x="7950" y="36203"/>
                  </a:lnTo>
                  <a:lnTo>
                    <a:pt x="7521" y="35736"/>
                  </a:lnTo>
                  <a:lnTo>
                    <a:pt x="6664" y="34796"/>
                  </a:lnTo>
                  <a:cubicBezTo>
                    <a:pt x="6379" y="34478"/>
                    <a:pt x="6126" y="34137"/>
                    <a:pt x="5862" y="33802"/>
                  </a:cubicBezTo>
                  <a:cubicBezTo>
                    <a:pt x="5593" y="33472"/>
                    <a:pt x="5324" y="33148"/>
                    <a:pt x="5077" y="32780"/>
                  </a:cubicBezTo>
                  <a:cubicBezTo>
                    <a:pt x="4824" y="32412"/>
                    <a:pt x="4566" y="32055"/>
                    <a:pt x="4335" y="31681"/>
                  </a:cubicBezTo>
                  <a:cubicBezTo>
                    <a:pt x="4093" y="31313"/>
                    <a:pt x="3874" y="30929"/>
                    <a:pt x="3659" y="30544"/>
                  </a:cubicBezTo>
                  <a:cubicBezTo>
                    <a:pt x="1934" y="27457"/>
                    <a:pt x="841" y="24062"/>
                    <a:pt x="446" y="20546"/>
                  </a:cubicBezTo>
                  <a:cubicBezTo>
                    <a:pt x="1" y="16909"/>
                    <a:pt x="341" y="13218"/>
                    <a:pt x="1451" y="9724"/>
                  </a:cubicBezTo>
                  <a:cubicBezTo>
                    <a:pt x="2055" y="7873"/>
                    <a:pt x="2907" y="6115"/>
                    <a:pt x="3972" y="4489"/>
                  </a:cubicBezTo>
                  <a:cubicBezTo>
                    <a:pt x="5099" y="2808"/>
                    <a:pt x="6461" y="1297"/>
                    <a:pt x="8016" y="0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577052" y="1617927"/>
              <a:ext cx="147507" cy="126327"/>
            </a:xfrm>
            <a:custGeom>
              <a:avLst/>
              <a:gdLst/>
              <a:ahLst/>
              <a:cxnLst/>
              <a:rect l="l" t="t" r="r" b="b"/>
              <a:pathLst>
                <a:path w="4116" h="3525" extrusionOk="0">
                  <a:moveTo>
                    <a:pt x="2352" y="0"/>
                  </a:moveTo>
                  <a:cubicBezTo>
                    <a:pt x="786" y="0"/>
                    <a:pt x="1" y="1895"/>
                    <a:pt x="1111" y="3005"/>
                  </a:cubicBezTo>
                  <a:cubicBezTo>
                    <a:pt x="1470" y="3364"/>
                    <a:pt x="1911" y="3525"/>
                    <a:pt x="2344" y="3525"/>
                  </a:cubicBezTo>
                  <a:cubicBezTo>
                    <a:pt x="3248" y="3525"/>
                    <a:pt x="4115" y="2823"/>
                    <a:pt x="4115" y="1763"/>
                  </a:cubicBezTo>
                  <a:cubicBezTo>
                    <a:pt x="4110" y="791"/>
                    <a:pt x="3324" y="0"/>
                    <a:pt x="2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382543" y="299198"/>
              <a:ext cx="212481" cy="204489"/>
            </a:xfrm>
            <a:custGeom>
              <a:avLst/>
              <a:gdLst/>
              <a:ahLst/>
              <a:cxnLst/>
              <a:rect l="l" t="t" r="r" b="b"/>
              <a:pathLst>
                <a:path w="5929" h="5706" extrusionOk="0">
                  <a:moveTo>
                    <a:pt x="3077" y="1"/>
                  </a:moveTo>
                  <a:cubicBezTo>
                    <a:pt x="1923" y="1"/>
                    <a:pt x="880" y="699"/>
                    <a:pt x="440" y="1764"/>
                  </a:cubicBezTo>
                  <a:cubicBezTo>
                    <a:pt x="1" y="2830"/>
                    <a:pt x="242" y="4055"/>
                    <a:pt x="1061" y="4868"/>
                  </a:cubicBezTo>
                  <a:cubicBezTo>
                    <a:pt x="1605" y="5416"/>
                    <a:pt x="2333" y="5705"/>
                    <a:pt x="3075" y="5705"/>
                  </a:cubicBezTo>
                  <a:cubicBezTo>
                    <a:pt x="3442" y="5705"/>
                    <a:pt x="3812" y="5634"/>
                    <a:pt x="4165" y="5489"/>
                  </a:cubicBezTo>
                  <a:cubicBezTo>
                    <a:pt x="5231" y="5049"/>
                    <a:pt x="5928" y="4006"/>
                    <a:pt x="5928" y="2852"/>
                  </a:cubicBezTo>
                  <a:cubicBezTo>
                    <a:pt x="5928" y="1281"/>
                    <a:pt x="4648" y="1"/>
                    <a:pt x="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910185" y="4684076"/>
              <a:ext cx="220938" cy="212481"/>
            </a:xfrm>
            <a:custGeom>
              <a:avLst/>
              <a:gdLst/>
              <a:ahLst/>
              <a:cxnLst/>
              <a:rect l="l" t="t" r="r" b="b"/>
              <a:pathLst>
                <a:path w="6165" h="5929" extrusionOk="0">
                  <a:moveTo>
                    <a:pt x="3198" y="0"/>
                  </a:moveTo>
                  <a:cubicBezTo>
                    <a:pt x="2000" y="0"/>
                    <a:pt x="918" y="725"/>
                    <a:pt x="462" y="1829"/>
                  </a:cubicBezTo>
                  <a:cubicBezTo>
                    <a:pt x="1" y="2939"/>
                    <a:pt x="254" y="4214"/>
                    <a:pt x="1100" y="5060"/>
                  </a:cubicBezTo>
                  <a:cubicBezTo>
                    <a:pt x="1670" y="5626"/>
                    <a:pt x="2429" y="5929"/>
                    <a:pt x="3200" y="5929"/>
                  </a:cubicBezTo>
                  <a:cubicBezTo>
                    <a:pt x="3581" y="5929"/>
                    <a:pt x="3965" y="5855"/>
                    <a:pt x="4330" y="5702"/>
                  </a:cubicBezTo>
                  <a:cubicBezTo>
                    <a:pt x="5439" y="5246"/>
                    <a:pt x="6159" y="4164"/>
                    <a:pt x="6165" y="2967"/>
                  </a:cubicBezTo>
                  <a:cubicBezTo>
                    <a:pt x="6165" y="1329"/>
                    <a:pt x="4835" y="0"/>
                    <a:pt x="3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565459" y="902878"/>
              <a:ext cx="113246" cy="96797"/>
            </a:xfrm>
            <a:custGeom>
              <a:avLst/>
              <a:gdLst/>
              <a:ahLst/>
              <a:cxnLst/>
              <a:rect l="l" t="t" r="r" b="b"/>
              <a:pathLst>
                <a:path w="3160" h="2701" extrusionOk="0">
                  <a:moveTo>
                    <a:pt x="1808" y="0"/>
                  </a:moveTo>
                  <a:cubicBezTo>
                    <a:pt x="605" y="0"/>
                    <a:pt x="1" y="1450"/>
                    <a:pt x="852" y="2302"/>
                  </a:cubicBezTo>
                  <a:cubicBezTo>
                    <a:pt x="1127" y="2577"/>
                    <a:pt x="1466" y="2700"/>
                    <a:pt x="1797" y="2700"/>
                  </a:cubicBezTo>
                  <a:cubicBezTo>
                    <a:pt x="2492" y="2700"/>
                    <a:pt x="3159" y="2160"/>
                    <a:pt x="3159" y="1346"/>
                  </a:cubicBezTo>
                  <a:cubicBezTo>
                    <a:pt x="3159" y="604"/>
                    <a:pt x="2550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72699" y="4548620"/>
              <a:ext cx="290427" cy="271935"/>
            </a:xfrm>
            <a:custGeom>
              <a:avLst/>
              <a:gdLst/>
              <a:ahLst/>
              <a:cxnLst/>
              <a:rect l="l" t="t" r="r" b="b"/>
              <a:pathLst>
                <a:path w="8104" h="7588" extrusionOk="0">
                  <a:moveTo>
                    <a:pt x="4046" y="0"/>
                  </a:moveTo>
                  <a:cubicBezTo>
                    <a:pt x="2187" y="0"/>
                    <a:pt x="568" y="1369"/>
                    <a:pt x="297" y="3258"/>
                  </a:cubicBezTo>
                  <a:cubicBezTo>
                    <a:pt x="0" y="5335"/>
                    <a:pt x="1440" y="7252"/>
                    <a:pt x="3516" y="7549"/>
                  </a:cubicBezTo>
                  <a:cubicBezTo>
                    <a:pt x="3698" y="7575"/>
                    <a:pt x="3879" y="7587"/>
                    <a:pt x="4058" y="7587"/>
                  </a:cubicBezTo>
                  <a:cubicBezTo>
                    <a:pt x="5913" y="7587"/>
                    <a:pt x="7536" y="6223"/>
                    <a:pt x="7807" y="4329"/>
                  </a:cubicBezTo>
                  <a:cubicBezTo>
                    <a:pt x="8103" y="2258"/>
                    <a:pt x="6658" y="336"/>
                    <a:pt x="4587" y="39"/>
                  </a:cubicBezTo>
                  <a:cubicBezTo>
                    <a:pt x="4405" y="13"/>
                    <a:pt x="4225" y="0"/>
                    <a:pt x="4046" y="0"/>
                  </a:cubicBezTo>
                  <a:close/>
                </a:path>
              </a:pathLst>
            </a:custGeom>
            <a:solidFill>
              <a:srgbClr val="5D6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59712" y="4113517"/>
              <a:ext cx="147113" cy="125933"/>
            </a:xfrm>
            <a:custGeom>
              <a:avLst/>
              <a:gdLst/>
              <a:ahLst/>
              <a:cxnLst/>
              <a:rect l="l" t="t" r="r" b="b"/>
              <a:pathLst>
                <a:path w="4105" h="3514" extrusionOk="0">
                  <a:moveTo>
                    <a:pt x="2346" y="0"/>
                  </a:moveTo>
                  <a:cubicBezTo>
                    <a:pt x="781" y="0"/>
                    <a:pt x="1" y="1890"/>
                    <a:pt x="1105" y="2994"/>
                  </a:cubicBezTo>
                  <a:cubicBezTo>
                    <a:pt x="1462" y="3353"/>
                    <a:pt x="1902" y="3514"/>
                    <a:pt x="2334" y="3514"/>
                  </a:cubicBezTo>
                  <a:cubicBezTo>
                    <a:pt x="3237" y="3514"/>
                    <a:pt x="4104" y="2812"/>
                    <a:pt x="4104" y="1753"/>
                  </a:cubicBezTo>
                  <a:cubicBezTo>
                    <a:pt x="4104" y="786"/>
                    <a:pt x="3313" y="0"/>
                    <a:pt x="2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713225" y="2256750"/>
            <a:ext cx="3363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 sz="5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51806"/>
            <a:ext cx="1496700" cy="102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E3F8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713225" y="3050999"/>
            <a:ext cx="2962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3225" y="651575"/>
            <a:ext cx="7717500" cy="3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-1142983" y="-2939351"/>
            <a:ext cx="12096132" cy="6197244"/>
            <a:chOff x="-359500" y="-2939352"/>
            <a:chExt cx="11817245" cy="6197244"/>
          </a:xfrm>
        </p:grpSpPr>
        <p:sp>
          <p:nvSpPr>
            <p:cNvPr id="61" name="Google Shape;61;p4"/>
            <p:cNvSpPr/>
            <p:nvPr/>
          </p:nvSpPr>
          <p:spPr>
            <a:xfrm rot="10149447" flipH="1">
              <a:off x="260263" y="-2355728"/>
              <a:ext cx="6229197" cy="2609434"/>
            </a:xfrm>
            <a:custGeom>
              <a:avLst/>
              <a:gdLst/>
              <a:ahLst/>
              <a:cxnLst/>
              <a:rect l="l" t="t" r="r" b="b"/>
              <a:pathLst>
                <a:path w="173597" h="73099" extrusionOk="0">
                  <a:moveTo>
                    <a:pt x="0" y="46491"/>
                  </a:moveTo>
                  <a:cubicBezTo>
                    <a:pt x="5593" y="51289"/>
                    <a:pt x="14505" y="50234"/>
                    <a:pt x="20489" y="45935"/>
                  </a:cubicBezTo>
                  <a:cubicBezTo>
                    <a:pt x="26474" y="41637"/>
                    <a:pt x="30133" y="34868"/>
                    <a:pt x="33236" y="28186"/>
                  </a:cubicBezTo>
                  <a:cubicBezTo>
                    <a:pt x="36340" y="21504"/>
                    <a:pt x="39188" y="14518"/>
                    <a:pt x="44157" y="9078"/>
                  </a:cubicBezTo>
                  <a:cubicBezTo>
                    <a:pt x="49127" y="3641"/>
                    <a:pt x="56871" y="1"/>
                    <a:pt x="63923" y="2138"/>
                  </a:cubicBezTo>
                  <a:cubicBezTo>
                    <a:pt x="70132" y="4021"/>
                    <a:pt x="74283" y="9747"/>
                    <a:pt x="77670" y="15281"/>
                  </a:cubicBezTo>
                  <a:cubicBezTo>
                    <a:pt x="81159" y="20986"/>
                    <a:pt x="84389" y="26935"/>
                    <a:pt x="88944" y="31833"/>
                  </a:cubicBezTo>
                  <a:cubicBezTo>
                    <a:pt x="93499" y="36730"/>
                    <a:pt x="99683" y="40551"/>
                    <a:pt x="106372" y="40601"/>
                  </a:cubicBezTo>
                  <a:cubicBezTo>
                    <a:pt x="112916" y="40649"/>
                    <a:pt x="118997" y="37112"/>
                    <a:pt x="123902" y="32780"/>
                  </a:cubicBezTo>
                  <a:cubicBezTo>
                    <a:pt x="128808" y="28446"/>
                    <a:pt x="132893" y="23248"/>
                    <a:pt x="137807" y="18925"/>
                  </a:cubicBezTo>
                  <a:cubicBezTo>
                    <a:pt x="147577" y="10328"/>
                    <a:pt x="160583" y="5499"/>
                    <a:pt x="173596" y="5634"/>
                  </a:cubicBezTo>
                  <a:cubicBezTo>
                    <a:pt x="164325" y="5419"/>
                    <a:pt x="155626" y="10890"/>
                    <a:pt x="149514" y="17866"/>
                  </a:cubicBezTo>
                  <a:cubicBezTo>
                    <a:pt x="143403" y="24840"/>
                    <a:pt x="139368" y="33339"/>
                    <a:pt x="135077" y="41560"/>
                  </a:cubicBezTo>
                  <a:cubicBezTo>
                    <a:pt x="130787" y="49782"/>
                    <a:pt x="126013" y="58023"/>
                    <a:pt x="118876" y="63943"/>
                  </a:cubicBezTo>
                  <a:cubicBezTo>
                    <a:pt x="111736" y="69865"/>
                    <a:pt x="101721" y="73099"/>
                    <a:pt x="92981" y="69997"/>
                  </a:cubicBezTo>
                  <a:cubicBezTo>
                    <a:pt x="84567" y="67012"/>
                    <a:pt x="79126" y="59102"/>
                    <a:pt x="73428" y="52229"/>
                  </a:cubicBezTo>
                  <a:cubicBezTo>
                    <a:pt x="67729" y="45355"/>
                    <a:pt x="59945" y="38639"/>
                    <a:pt x="51072" y="39624"/>
                  </a:cubicBezTo>
                  <a:cubicBezTo>
                    <a:pt x="44211" y="40386"/>
                    <a:pt x="38796" y="45551"/>
                    <a:pt x="32698" y="48783"/>
                  </a:cubicBezTo>
                  <a:cubicBezTo>
                    <a:pt x="21685" y="54621"/>
                    <a:pt x="10303" y="53507"/>
                    <a:pt x="0" y="46491"/>
                  </a:cubicBezTo>
                  <a:close/>
                </a:path>
              </a:pathLst>
            </a:custGeom>
            <a:gradFill>
              <a:gsLst>
                <a:gs pos="0">
                  <a:srgbClr val="F6EFA7"/>
                </a:gs>
                <a:gs pos="31000">
                  <a:srgbClr val="F6EFA7"/>
                </a:gs>
                <a:gs pos="55000">
                  <a:srgbClr val="F9B49C"/>
                </a:gs>
                <a:gs pos="100000">
                  <a:srgbClr val="FF0078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62;p4"/>
            <p:cNvGrpSpPr/>
            <p:nvPr/>
          </p:nvGrpSpPr>
          <p:grpSpPr>
            <a:xfrm rot="10800000">
              <a:off x="-359500" y="-2939352"/>
              <a:ext cx="11817245" cy="6197244"/>
              <a:chOff x="-2132018" y="1517256"/>
              <a:chExt cx="11817245" cy="6197244"/>
            </a:xfrm>
          </p:grpSpPr>
          <p:sp>
            <p:nvSpPr>
              <p:cNvPr id="63" name="Google Shape;63;p4"/>
              <p:cNvSpPr/>
              <p:nvPr/>
            </p:nvSpPr>
            <p:spPr>
              <a:xfrm flipH="1">
                <a:off x="367185" y="4074591"/>
                <a:ext cx="168720" cy="161495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4524" extrusionOk="0">
                    <a:moveTo>
                      <a:pt x="2440" y="1"/>
                    </a:moveTo>
                    <a:cubicBezTo>
                      <a:pt x="1852" y="1"/>
                      <a:pt x="1273" y="231"/>
                      <a:pt x="841" y="663"/>
                    </a:cubicBezTo>
                    <a:cubicBezTo>
                      <a:pt x="195" y="1309"/>
                      <a:pt x="1" y="2282"/>
                      <a:pt x="351" y="3128"/>
                    </a:cubicBezTo>
                    <a:cubicBezTo>
                      <a:pt x="700" y="3972"/>
                      <a:pt x="1526" y="4523"/>
                      <a:pt x="2439" y="4523"/>
                    </a:cubicBezTo>
                    <a:cubicBezTo>
                      <a:pt x="3689" y="4523"/>
                      <a:pt x="4702" y="3511"/>
                      <a:pt x="4702" y="2261"/>
                    </a:cubicBezTo>
                    <a:cubicBezTo>
                      <a:pt x="4702" y="1348"/>
                      <a:pt x="4150" y="522"/>
                      <a:pt x="3306" y="173"/>
                    </a:cubicBezTo>
                    <a:cubicBezTo>
                      <a:pt x="3026" y="57"/>
                      <a:pt x="2732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flipH="1">
                <a:off x="4912169" y="4734096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rgbClr val="5D69BF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 flipH="1">
                <a:off x="4674402" y="4983600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 flipH="1">
                <a:off x="-684322" y="3269848"/>
                <a:ext cx="10369549" cy="4286984"/>
              </a:xfrm>
              <a:custGeom>
                <a:avLst/>
                <a:gdLst/>
                <a:ahLst/>
                <a:cxnLst/>
                <a:rect l="l" t="t" r="r" b="b"/>
                <a:pathLst>
                  <a:path w="272006" h="120092" extrusionOk="0">
                    <a:moveTo>
                      <a:pt x="0" y="61275"/>
                    </a:moveTo>
                    <a:cubicBezTo>
                      <a:pt x="1979" y="44805"/>
                      <a:pt x="7330" y="28747"/>
                      <a:pt x="15626" y="14383"/>
                    </a:cubicBezTo>
                    <a:cubicBezTo>
                      <a:pt x="19382" y="7877"/>
                      <a:pt x="24720" y="1111"/>
                      <a:pt x="32205" y="476"/>
                    </a:cubicBezTo>
                    <a:cubicBezTo>
                      <a:pt x="37802" y="1"/>
                      <a:pt x="43190" y="3274"/>
                      <a:pt x="46715" y="7647"/>
                    </a:cubicBezTo>
                    <a:cubicBezTo>
                      <a:pt x="50241" y="12022"/>
                      <a:pt x="52240" y="17398"/>
                      <a:pt x="54180" y="22670"/>
                    </a:cubicBezTo>
                    <a:lnTo>
                      <a:pt x="73948" y="76381"/>
                    </a:lnTo>
                    <a:cubicBezTo>
                      <a:pt x="77107" y="84966"/>
                      <a:pt x="80996" y="94373"/>
                      <a:pt x="89284" y="98243"/>
                    </a:cubicBezTo>
                    <a:cubicBezTo>
                      <a:pt x="97598" y="102125"/>
                      <a:pt x="107875" y="98793"/>
                      <a:pt x="114564" y="92509"/>
                    </a:cubicBezTo>
                    <a:cubicBezTo>
                      <a:pt x="121253" y="86228"/>
                      <a:pt x="125089" y="77553"/>
                      <a:pt x="128494" y="69030"/>
                    </a:cubicBezTo>
                    <a:cubicBezTo>
                      <a:pt x="131899" y="60510"/>
                      <a:pt x="135155" y="51704"/>
                      <a:pt x="141050" y="44672"/>
                    </a:cubicBezTo>
                    <a:cubicBezTo>
                      <a:pt x="146943" y="37639"/>
                      <a:pt x="156188" y="32615"/>
                      <a:pt x="165184" y="34421"/>
                    </a:cubicBezTo>
                    <a:cubicBezTo>
                      <a:pt x="171036" y="35596"/>
                      <a:pt x="175940" y="39403"/>
                      <a:pt x="181102" y="42401"/>
                    </a:cubicBezTo>
                    <a:cubicBezTo>
                      <a:pt x="194811" y="50360"/>
                      <a:pt x="211608" y="52831"/>
                      <a:pt x="227028" y="49155"/>
                    </a:cubicBezTo>
                    <a:cubicBezTo>
                      <a:pt x="242448" y="45480"/>
                      <a:pt x="256326" y="35699"/>
                      <a:pt x="264971" y="22412"/>
                    </a:cubicBezTo>
                    <a:cubicBezTo>
                      <a:pt x="266963" y="27647"/>
                      <a:pt x="270014" y="33684"/>
                      <a:pt x="272005" y="38919"/>
                    </a:cubicBezTo>
                    <a:cubicBezTo>
                      <a:pt x="250507" y="58514"/>
                      <a:pt x="217276" y="63740"/>
                      <a:pt x="191627" y="50017"/>
                    </a:cubicBezTo>
                    <a:cubicBezTo>
                      <a:pt x="182003" y="44869"/>
                      <a:pt x="172001" y="37200"/>
                      <a:pt x="161412" y="39839"/>
                    </a:cubicBezTo>
                    <a:cubicBezTo>
                      <a:pt x="155508" y="41311"/>
                      <a:pt x="150781" y="45900"/>
                      <a:pt x="147700" y="51149"/>
                    </a:cubicBezTo>
                    <a:cubicBezTo>
                      <a:pt x="144619" y="56396"/>
                      <a:pt x="142942" y="62325"/>
                      <a:pt x="141149" y="68142"/>
                    </a:cubicBezTo>
                    <a:cubicBezTo>
                      <a:pt x="137255" y="80778"/>
                      <a:pt x="132486" y="93522"/>
                      <a:pt x="123763" y="103460"/>
                    </a:cubicBezTo>
                    <a:cubicBezTo>
                      <a:pt x="115039" y="113397"/>
                      <a:pt x="101564" y="120091"/>
                      <a:pt x="88593" y="117516"/>
                    </a:cubicBezTo>
                    <a:cubicBezTo>
                      <a:pt x="77372" y="115289"/>
                      <a:pt x="68300" y="106517"/>
                      <a:pt x="63053" y="96352"/>
                    </a:cubicBezTo>
                    <a:cubicBezTo>
                      <a:pt x="57804" y="86187"/>
                      <a:pt x="55844" y="74682"/>
                      <a:pt x="54327" y="63342"/>
                    </a:cubicBezTo>
                    <a:cubicBezTo>
                      <a:pt x="52813" y="52003"/>
                      <a:pt x="51647" y="40494"/>
                      <a:pt x="47791" y="29724"/>
                    </a:cubicBezTo>
                    <a:cubicBezTo>
                      <a:pt x="45860" y="24327"/>
                      <a:pt x="41546" y="18243"/>
                      <a:pt x="35939" y="19431"/>
                    </a:cubicBezTo>
                    <a:cubicBezTo>
                      <a:pt x="31268" y="20420"/>
                      <a:pt x="29198" y="25849"/>
                      <a:pt x="28317" y="30541"/>
                    </a:cubicBezTo>
                    <a:cubicBezTo>
                      <a:pt x="25738" y="44271"/>
                      <a:pt x="26544" y="58627"/>
                      <a:pt x="30647" y="71981"/>
                    </a:cubicBezTo>
                    <a:cubicBezTo>
                      <a:pt x="25256" y="74557"/>
                      <a:pt x="18960" y="75256"/>
                      <a:pt x="13198" y="73672"/>
                    </a:cubicBezTo>
                    <a:cubicBezTo>
                      <a:pt x="7437" y="72088"/>
                      <a:pt x="3318" y="66245"/>
                      <a:pt x="0" y="612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8235"/>
                      <a:alpha val="38550"/>
                    </a:srgbClr>
                  </a:gs>
                  <a:gs pos="66000">
                    <a:srgbClr val="FFFFFF">
                      <a:alpha val="18431"/>
                      <a:alpha val="38550"/>
                    </a:srgbClr>
                  </a:gs>
                  <a:gs pos="100000">
                    <a:schemeClr val="lt1">
                      <a:alpha val="38550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flipH="1">
                <a:off x="-89229" y="3747144"/>
                <a:ext cx="7294876" cy="3726105"/>
              </a:xfrm>
              <a:custGeom>
                <a:avLst/>
                <a:gdLst/>
                <a:ahLst/>
                <a:cxnLst/>
                <a:rect l="l" t="t" r="r" b="b"/>
                <a:pathLst>
                  <a:path w="203299" h="104380" extrusionOk="0">
                    <a:moveTo>
                      <a:pt x="203299" y="24945"/>
                    </a:moveTo>
                    <a:cubicBezTo>
                      <a:pt x="203037" y="27214"/>
                      <a:pt x="202927" y="29617"/>
                      <a:pt x="202864" y="32072"/>
                    </a:cubicBezTo>
                    <a:cubicBezTo>
                      <a:pt x="202576" y="43319"/>
                      <a:pt x="203295" y="55718"/>
                      <a:pt x="194952" y="62058"/>
                    </a:cubicBezTo>
                    <a:cubicBezTo>
                      <a:pt x="186969" y="68126"/>
                      <a:pt x="175964" y="69989"/>
                      <a:pt x="166429" y="66889"/>
                    </a:cubicBezTo>
                    <a:cubicBezTo>
                      <a:pt x="160379" y="64922"/>
                      <a:pt x="154585" y="61054"/>
                      <a:pt x="148261" y="61734"/>
                    </a:cubicBezTo>
                    <a:cubicBezTo>
                      <a:pt x="142537" y="62346"/>
                      <a:pt x="137850" y="66631"/>
                      <a:pt x="134573" y="71362"/>
                    </a:cubicBezTo>
                    <a:cubicBezTo>
                      <a:pt x="131296" y="76093"/>
                      <a:pt x="128979" y="81467"/>
                      <a:pt x="125440" y="86005"/>
                    </a:cubicBezTo>
                    <a:cubicBezTo>
                      <a:pt x="120115" y="92828"/>
                      <a:pt x="112062" y="97459"/>
                      <a:pt x="103485" y="98625"/>
                    </a:cubicBezTo>
                    <a:cubicBezTo>
                      <a:pt x="94913" y="99793"/>
                      <a:pt x="85915" y="97482"/>
                      <a:pt x="78959" y="92329"/>
                    </a:cubicBezTo>
                    <a:cubicBezTo>
                      <a:pt x="73822" y="88520"/>
                      <a:pt x="69881" y="83335"/>
                      <a:pt x="65143" y="79037"/>
                    </a:cubicBezTo>
                    <a:cubicBezTo>
                      <a:pt x="60401" y="74742"/>
                      <a:pt x="54305" y="71209"/>
                      <a:pt x="47945" y="71914"/>
                    </a:cubicBezTo>
                    <a:cubicBezTo>
                      <a:pt x="41244" y="72659"/>
                      <a:pt x="35797" y="78063"/>
                      <a:pt x="33067" y="84225"/>
                    </a:cubicBezTo>
                    <a:cubicBezTo>
                      <a:pt x="30335" y="90388"/>
                      <a:pt x="29535" y="97655"/>
                      <a:pt x="29065" y="104380"/>
                    </a:cubicBezTo>
                    <a:cubicBezTo>
                      <a:pt x="19249" y="98157"/>
                      <a:pt x="11344" y="92128"/>
                      <a:pt x="1" y="89599"/>
                    </a:cubicBezTo>
                    <a:cubicBezTo>
                      <a:pt x="1222" y="81411"/>
                      <a:pt x="3137" y="73136"/>
                      <a:pt x="7507" y="66100"/>
                    </a:cubicBezTo>
                    <a:cubicBezTo>
                      <a:pt x="11875" y="59066"/>
                      <a:pt x="19064" y="53379"/>
                      <a:pt x="27309" y="52582"/>
                    </a:cubicBezTo>
                    <a:cubicBezTo>
                      <a:pt x="37239" y="51619"/>
                      <a:pt x="46384" y="57619"/>
                      <a:pt x="54369" y="63605"/>
                    </a:cubicBezTo>
                    <a:cubicBezTo>
                      <a:pt x="62356" y="69587"/>
                      <a:pt x="70887" y="76111"/>
                      <a:pt x="80858" y="76436"/>
                    </a:cubicBezTo>
                    <a:cubicBezTo>
                      <a:pt x="88143" y="76675"/>
                      <a:pt x="95007" y="73446"/>
                      <a:pt x="100587" y="68612"/>
                    </a:cubicBezTo>
                    <a:cubicBezTo>
                      <a:pt x="102979" y="66538"/>
                      <a:pt x="105135" y="64169"/>
                      <a:pt x="106986" y="61652"/>
                    </a:cubicBezTo>
                    <a:cubicBezTo>
                      <a:pt x="113159" y="53262"/>
                      <a:pt x="116663" y="43271"/>
                      <a:pt x="120793" y="33713"/>
                    </a:cubicBezTo>
                    <a:cubicBezTo>
                      <a:pt x="124924" y="24154"/>
                      <a:pt x="130027" y="14568"/>
                      <a:pt x="138345" y="8304"/>
                    </a:cubicBezTo>
                    <a:cubicBezTo>
                      <a:pt x="146666" y="2039"/>
                      <a:pt x="158958" y="1"/>
                      <a:pt x="167458" y="6017"/>
                    </a:cubicBezTo>
                    <a:cubicBezTo>
                      <a:pt x="171897" y="9157"/>
                      <a:pt x="174764" y="13991"/>
                      <a:pt x="177780" y="18521"/>
                    </a:cubicBezTo>
                    <a:cubicBezTo>
                      <a:pt x="180795" y="23045"/>
                      <a:pt x="184339" y="27599"/>
                      <a:pt x="189390" y="29613"/>
                    </a:cubicBezTo>
                    <a:cubicBezTo>
                      <a:pt x="194442" y="31625"/>
                      <a:pt x="201307" y="30005"/>
                      <a:pt x="20329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flipH="1">
                <a:off x="27438" y="3757733"/>
                <a:ext cx="3435873" cy="2080659"/>
              </a:xfrm>
              <a:custGeom>
                <a:avLst/>
                <a:gdLst/>
                <a:ahLst/>
                <a:cxnLst/>
                <a:rect l="l" t="t" r="r" b="b"/>
                <a:pathLst>
                  <a:path w="102709" h="68612" extrusionOk="0">
                    <a:moveTo>
                      <a:pt x="102709" y="24945"/>
                    </a:moveTo>
                    <a:cubicBezTo>
                      <a:pt x="102447" y="27214"/>
                      <a:pt x="102337" y="29617"/>
                      <a:pt x="102274" y="32072"/>
                    </a:cubicBezTo>
                    <a:cubicBezTo>
                      <a:pt x="99658" y="35112"/>
                      <a:pt x="96217" y="37450"/>
                      <a:pt x="92390" y="38666"/>
                    </a:cubicBezTo>
                    <a:cubicBezTo>
                      <a:pt x="86294" y="40603"/>
                      <a:pt x="79345" y="39650"/>
                      <a:pt x="73995" y="36149"/>
                    </a:cubicBezTo>
                    <a:cubicBezTo>
                      <a:pt x="69470" y="33186"/>
                      <a:pt x="66245" y="28675"/>
                      <a:pt x="62626" y="24660"/>
                    </a:cubicBezTo>
                    <a:cubicBezTo>
                      <a:pt x="59009" y="20646"/>
                      <a:pt x="54540" y="16878"/>
                      <a:pt x="49170" y="16280"/>
                    </a:cubicBezTo>
                    <a:cubicBezTo>
                      <a:pt x="42100" y="15493"/>
                      <a:pt x="35619" y="20409"/>
                      <a:pt x="31210" y="25986"/>
                    </a:cubicBezTo>
                    <a:cubicBezTo>
                      <a:pt x="26545" y="31883"/>
                      <a:pt x="23264" y="38728"/>
                      <a:pt x="19762" y="45378"/>
                    </a:cubicBezTo>
                    <a:cubicBezTo>
                      <a:pt x="16257" y="52032"/>
                      <a:pt x="12403" y="58657"/>
                      <a:pt x="6875" y="63756"/>
                    </a:cubicBezTo>
                    <a:cubicBezTo>
                      <a:pt x="4819" y="65650"/>
                      <a:pt x="2494" y="67314"/>
                      <a:pt x="1" y="68612"/>
                    </a:cubicBezTo>
                    <a:cubicBezTo>
                      <a:pt x="2391" y="66538"/>
                      <a:pt x="4547" y="64169"/>
                      <a:pt x="6400" y="61652"/>
                    </a:cubicBezTo>
                    <a:cubicBezTo>
                      <a:pt x="12569" y="53262"/>
                      <a:pt x="16073" y="43271"/>
                      <a:pt x="20203" y="33713"/>
                    </a:cubicBezTo>
                    <a:cubicBezTo>
                      <a:pt x="24334" y="24154"/>
                      <a:pt x="29437" y="14568"/>
                      <a:pt x="37755" y="8304"/>
                    </a:cubicBezTo>
                    <a:cubicBezTo>
                      <a:pt x="46076" y="2039"/>
                      <a:pt x="58368" y="1"/>
                      <a:pt x="66868" y="6017"/>
                    </a:cubicBezTo>
                    <a:cubicBezTo>
                      <a:pt x="71307" y="9157"/>
                      <a:pt x="74174" y="13991"/>
                      <a:pt x="77190" y="18521"/>
                    </a:cubicBezTo>
                    <a:cubicBezTo>
                      <a:pt x="80205" y="23045"/>
                      <a:pt x="83749" y="27599"/>
                      <a:pt x="88800" y="29613"/>
                    </a:cubicBezTo>
                    <a:cubicBezTo>
                      <a:pt x="93852" y="31625"/>
                      <a:pt x="100717" y="30005"/>
                      <a:pt x="10270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>
                      <a:alpha val="3529"/>
                    </a:srgbClr>
                  </a:gs>
                  <a:gs pos="54000">
                    <a:srgbClr val="FFFFFF">
                      <a:alpha val="15294"/>
                    </a:srgbClr>
                  </a:gs>
                  <a:gs pos="84000">
                    <a:srgbClr val="FFFFFF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flipH="1">
                <a:off x="566727" y="4297575"/>
                <a:ext cx="2677500" cy="28101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ç</a:t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 flipH="1">
                <a:off x="16948" y="4739520"/>
                <a:ext cx="6229094" cy="2609452"/>
              </a:xfrm>
              <a:custGeom>
                <a:avLst/>
                <a:gdLst/>
                <a:ahLst/>
                <a:cxnLst/>
                <a:rect l="l" t="t" r="r" b="b"/>
                <a:pathLst>
                  <a:path w="173597" h="73099" extrusionOk="0">
                    <a:moveTo>
                      <a:pt x="0" y="46491"/>
                    </a:moveTo>
                    <a:cubicBezTo>
                      <a:pt x="5593" y="51289"/>
                      <a:pt x="14505" y="50234"/>
                      <a:pt x="20489" y="45935"/>
                    </a:cubicBezTo>
                    <a:cubicBezTo>
                      <a:pt x="26474" y="41637"/>
                      <a:pt x="30133" y="34868"/>
                      <a:pt x="33236" y="28186"/>
                    </a:cubicBezTo>
                    <a:cubicBezTo>
                      <a:pt x="36340" y="21504"/>
                      <a:pt x="39188" y="14518"/>
                      <a:pt x="44157" y="9078"/>
                    </a:cubicBezTo>
                    <a:cubicBezTo>
                      <a:pt x="49127" y="3641"/>
                      <a:pt x="56871" y="1"/>
                      <a:pt x="63923" y="2138"/>
                    </a:cubicBezTo>
                    <a:cubicBezTo>
                      <a:pt x="70132" y="4021"/>
                      <a:pt x="74283" y="9747"/>
                      <a:pt x="77670" y="15281"/>
                    </a:cubicBezTo>
                    <a:cubicBezTo>
                      <a:pt x="81159" y="20986"/>
                      <a:pt x="84389" y="26935"/>
                      <a:pt x="88944" y="31833"/>
                    </a:cubicBezTo>
                    <a:cubicBezTo>
                      <a:pt x="93499" y="36730"/>
                      <a:pt x="99683" y="40551"/>
                      <a:pt x="106372" y="40601"/>
                    </a:cubicBezTo>
                    <a:cubicBezTo>
                      <a:pt x="112916" y="40649"/>
                      <a:pt x="118997" y="37112"/>
                      <a:pt x="123902" y="32780"/>
                    </a:cubicBezTo>
                    <a:cubicBezTo>
                      <a:pt x="128808" y="28446"/>
                      <a:pt x="132893" y="23248"/>
                      <a:pt x="137807" y="18925"/>
                    </a:cubicBezTo>
                    <a:cubicBezTo>
                      <a:pt x="147577" y="10328"/>
                      <a:pt x="160583" y="5499"/>
                      <a:pt x="173596" y="5634"/>
                    </a:cubicBezTo>
                    <a:cubicBezTo>
                      <a:pt x="164325" y="5419"/>
                      <a:pt x="155626" y="10890"/>
                      <a:pt x="149514" y="17866"/>
                    </a:cubicBezTo>
                    <a:cubicBezTo>
                      <a:pt x="143403" y="24840"/>
                      <a:pt x="139368" y="33339"/>
                      <a:pt x="135077" y="41560"/>
                    </a:cubicBezTo>
                    <a:cubicBezTo>
                      <a:pt x="130787" y="49782"/>
                      <a:pt x="126013" y="58023"/>
                      <a:pt x="118876" y="63943"/>
                    </a:cubicBezTo>
                    <a:cubicBezTo>
                      <a:pt x="111736" y="69865"/>
                      <a:pt x="101721" y="73099"/>
                      <a:pt x="92981" y="69997"/>
                    </a:cubicBezTo>
                    <a:cubicBezTo>
                      <a:pt x="84567" y="67012"/>
                      <a:pt x="79126" y="59102"/>
                      <a:pt x="73428" y="52229"/>
                    </a:cubicBezTo>
                    <a:cubicBezTo>
                      <a:pt x="67729" y="45355"/>
                      <a:pt x="59945" y="38639"/>
                      <a:pt x="51072" y="39624"/>
                    </a:cubicBezTo>
                    <a:cubicBezTo>
                      <a:pt x="44211" y="40386"/>
                      <a:pt x="38796" y="45551"/>
                      <a:pt x="32698" y="48783"/>
                    </a:cubicBezTo>
                    <a:cubicBezTo>
                      <a:pt x="21685" y="54621"/>
                      <a:pt x="10303" y="53507"/>
                      <a:pt x="0" y="464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 flipH="1">
                <a:off x="3047977" y="4419923"/>
                <a:ext cx="136025" cy="136077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481" extrusionOk="0">
                    <a:moveTo>
                      <a:pt x="2418" y="1"/>
                    </a:moveTo>
                    <a:cubicBezTo>
                      <a:pt x="1834" y="1"/>
                      <a:pt x="1261" y="229"/>
                      <a:pt x="832" y="658"/>
                    </a:cubicBezTo>
                    <a:cubicBezTo>
                      <a:pt x="193" y="1297"/>
                      <a:pt x="1" y="2261"/>
                      <a:pt x="348" y="3098"/>
                    </a:cubicBezTo>
                    <a:cubicBezTo>
                      <a:pt x="693" y="3934"/>
                      <a:pt x="1510" y="4481"/>
                      <a:pt x="2416" y="4481"/>
                    </a:cubicBezTo>
                    <a:cubicBezTo>
                      <a:pt x="3653" y="4479"/>
                      <a:pt x="4655" y="3477"/>
                      <a:pt x="4655" y="2242"/>
                    </a:cubicBezTo>
                    <a:cubicBezTo>
                      <a:pt x="4655" y="1336"/>
                      <a:pt x="4111" y="519"/>
                      <a:pt x="3274" y="172"/>
                    </a:cubicBezTo>
                    <a:cubicBezTo>
                      <a:pt x="2997" y="57"/>
                      <a:pt x="2706" y="1"/>
                      <a:pt x="2418" y="1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flipH="1">
                <a:off x="-47976" y="1517256"/>
                <a:ext cx="178661" cy="175565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7260" extrusionOk="0">
                    <a:moveTo>
                      <a:pt x="3915" y="0"/>
                    </a:moveTo>
                    <a:cubicBezTo>
                      <a:pt x="2970" y="0"/>
                      <a:pt x="2042" y="369"/>
                      <a:pt x="1348" y="1063"/>
                    </a:cubicBezTo>
                    <a:cubicBezTo>
                      <a:pt x="310" y="2101"/>
                      <a:pt x="0" y="3662"/>
                      <a:pt x="561" y="5018"/>
                    </a:cubicBezTo>
                    <a:cubicBezTo>
                      <a:pt x="1123" y="6375"/>
                      <a:pt x="2446" y="7259"/>
                      <a:pt x="3914" y="7259"/>
                    </a:cubicBezTo>
                    <a:cubicBezTo>
                      <a:pt x="5919" y="7259"/>
                      <a:pt x="7544" y="5634"/>
                      <a:pt x="7544" y="3630"/>
                    </a:cubicBezTo>
                    <a:cubicBezTo>
                      <a:pt x="7544" y="2162"/>
                      <a:pt x="6659" y="839"/>
                      <a:pt x="5303" y="277"/>
                    </a:cubicBezTo>
                    <a:cubicBezTo>
                      <a:pt x="4854" y="91"/>
                      <a:pt x="4382" y="0"/>
                      <a:pt x="3915" y="0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 flipH="1">
                <a:off x="5664670" y="4350758"/>
                <a:ext cx="223331" cy="217174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546" extrusionOk="0">
                    <a:moveTo>
                      <a:pt x="4071" y="0"/>
                    </a:moveTo>
                    <a:cubicBezTo>
                      <a:pt x="3089" y="0"/>
                      <a:pt x="2123" y="384"/>
                      <a:pt x="1401" y="1106"/>
                    </a:cubicBezTo>
                    <a:cubicBezTo>
                      <a:pt x="323" y="2185"/>
                      <a:pt x="0" y="3808"/>
                      <a:pt x="584" y="5218"/>
                    </a:cubicBezTo>
                    <a:cubicBezTo>
                      <a:pt x="1168" y="6627"/>
                      <a:pt x="2544" y="7546"/>
                      <a:pt x="4069" y="7546"/>
                    </a:cubicBezTo>
                    <a:cubicBezTo>
                      <a:pt x="6154" y="7546"/>
                      <a:pt x="7841" y="5857"/>
                      <a:pt x="7841" y="3772"/>
                    </a:cubicBezTo>
                    <a:cubicBezTo>
                      <a:pt x="7841" y="2247"/>
                      <a:pt x="6923" y="871"/>
                      <a:pt x="5513" y="287"/>
                    </a:cubicBezTo>
                    <a:cubicBezTo>
                      <a:pt x="5047" y="94"/>
                      <a:pt x="4557" y="0"/>
                      <a:pt x="4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flipH="1">
                <a:off x="8112746" y="2665653"/>
                <a:ext cx="223337" cy="194315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9659" extrusionOk="0">
                    <a:moveTo>
                      <a:pt x="5300" y="0"/>
                    </a:moveTo>
                    <a:cubicBezTo>
                      <a:pt x="4065" y="0"/>
                      <a:pt x="2829" y="471"/>
                      <a:pt x="1886" y="1414"/>
                    </a:cubicBezTo>
                    <a:cubicBezTo>
                      <a:pt x="1" y="3301"/>
                      <a:pt x="1" y="6359"/>
                      <a:pt x="1886" y="8244"/>
                    </a:cubicBezTo>
                    <a:cubicBezTo>
                      <a:pt x="2829" y="9187"/>
                      <a:pt x="4065" y="9659"/>
                      <a:pt x="5300" y="9659"/>
                    </a:cubicBezTo>
                    <a:cubicBezTo>
                      <a:pt x="6536" y="9659"/>
                      <a:pt x="7772" y="9187"/>
                      <a:pt x="8715" y="8244"/>
                    </a:cubicBezTo>
                    <a:cubicBezTo>
                      <a:pt x="10600" y="6359"/>
                      <a:pt x="10600" y="3301"/>
                      <a:pt x="8715" y="1414"/>
                    </a:cubicBezTo>
                    <a:cubicBezTo>
                      <a:pt x="7772" y="471"/>
                      <a:pt x="6536" y="0"/>
                      <a:pt x="5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 flipH="1">
                <a:off x="2560681" y="5173125"/>
                <a:ext cx="2019900" cy="22242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flipH="1">
                <a:off x="4507664" y="5559600"/>
                <a:ext cx="166746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472" extrusionOk="0">
                    <a:moveTo>
                      <a:pt x="2412" y="0"/>
                    </a:moveTo>
                    <a:cubicBezTo>
                      <a:pt x="1830" y="0"/>
                      <a:pt x="1258" y="228"/>
                      <a:pt x="830" y="655"/>
                    </a:cubicBezTo>
                    <a:cubicBezTo>
                      <a:pt x="191" y="1294"/>
                      <a:pt x="1" y="2255"/>
                      <a:pt x="346" y="3092"/>
                    </a:cubicBezTo>
                    <a:cubicBezTo>
                      <a:pt x="691" y="3927"/>
                      <a:pt x="1507" y="4471"/>
                      <a:pt x="2411" y="4471"/>
                    </a:cubicBezTo>
                    <a:cubicBezTo>
                      <a:pt x="3646" y="4471"/>
                      <a:pt x="4646" y="3471"/>
                      <a:pt x="4646" y="2236"/>
                    </a:cubicBezTo>
                    <a:cubicBezTo>
                      <a:pt x="4646" y="1331"/>
                      <a:pt x="4102" y="516"/>
                      <a:pt x="3267" y="171"/>
                    </a:cubicBezTo>
                    <a:cubicBezTo>
                      <a:pt x="2991" y="56"/>
                      <a:pt x="2700" y="0"/>
                      <a:pt x="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flipH="1">
                <a:off x="1257122" y="5903843"/>
                <a:ext cx="372927" cy="344838"/>
              </a:xfrm>
              <a:custGeom>
                <a:avLst/>
                <a:gdLst/>
                <a:ahLst/>
                <a:cxnLst/>
                <a:rect l="l" t="t" r="r" b="b"/>
                <a:pathLst>
                  <a:path w="10393" h="9660" extrusionOk="0">
                    <a:moveTo>
                      <a:pt x="5191" y="0"/>
                    </a:moveTo>
                    <a:cubicBezTo>
                      <a:pt x="2866" y="0"/>
                      <a:pt x="818" y="1683"/>
                      <a:pt x="432" y="4052"/>
                    </a:cubicBezTo>
                    <a:cubicBezTo>
                      <a:pt x="1" y="6685"/>
                      <a:pt x="1788" y="9166"/>
                      <a:pt x="4421" y="9595"/>
                    </a:cubicBezTo>
                    <a:cubicBezTo>
                      <a:pt x="4684" y="9638"/>
                      <a:pt x="4946" y="9659"/>
                      <a:pt x="5205" y="9659"/>
                    </a:cubicBezTo>
                    <a:cubicBezTo>
                      <a:pt x="7528" y="9659"/>
                      <a:pt x="9577" y="7975"/>
                      <a:pt x="9963" y="5606"/>
                    </a:cubicBezTo>
                    <a:cubicBezTo>
                      <a:pt x="10392" y="2976"/>
                      <a:pt x="8607" y="493"/>
                      <a:pt x="5974" y="64"/>
                    </a:cubicBezTo>
                    <a:cubicBezTo>
                      <a:pt x="5711" y="21"/>
                      <a:pt x="5450" y="0"/>
                      <a:pt x="5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 flipH="1">
                <a:off x="2120024" y="4696099"/>
                <a:ext cx="128280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39" extrusionOk="0">
                    <a:moveTo>
                      <a:pt x="1855" y="0"/>
                    </a:moveTo>
                    <a:cubicBezTo>
                      <a:pt x="1408" y="0"/>
                      <a:pt x="968" y="175"/>
                      <a:pt x="640" y="504"/>
                    </a:cubicBezTo>
                    <a:cubicBezTo>
                      <a:pt x="148" y="995"/>
                      <a:pt x="1" y="1735"/>
                      <a:pt x="268" y="2376"/>
                    </a:cubicBezTo>
                    <a:cubicBezTo>
                      <a:pt x="533" y="3019"/>
                      <a:pt x="1159" y="3439"/>
                      <a:pt x="1855" y="3439"/>
                    </a:cubicBezTo>
                    <a:cubicBezTo>
                      <a:pt x="2804" y="3439"/>
                      <a:pt x="3575" y="2668"/>
                      <a:pt x="3575" y="1719"/>
                    </a:cubicBezTo>
                    <a:cubicBezTo>
                      <a:pt x="3575" y="1023"/>
                      <a:pt x="3155" y="397"/>
                      <a:pt x="2512" y="132"/>
                    </a:cubicBezTo>
                    <a:cubicBezTo>
                      <a:pt x="2300" y="43"/>
                      <a:pt x="2077" y="0"/>
                      <a:pt x="1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flipH="1">
                <a:off x="-2132018" y="2203398"/>
                <a:ext cx="11329520" cy="4566603"/>
              </a:xfrm>
              <a:custGeom>
                <a:avLst/>
                <a:gdLst/>
                <a:ahLst/>
                <a:cxnLst/>
                <a:rect l="l" t="t" r="r" b="b"/>
                <a:pathLst>
                  <a:path w="263830" h="127925" extrusionOk="0">
                    <a:moveTo>
                      <a:pt x="263829" y="3228"/>
                    </a:moveTo>
                    <a:lnTo>
                      <a:pt x="250579" y="6033"/>
                    </a:lnTo>
                    <a:lnTo>
                      <a:pt x="237337" y="8881"/>
                    </a:lnTo>
                    <a:lnTo>
                      <a:pt x="230722" y="10308"/>
                    </a:lnTo>
                    <a:cubicBezTo>
                      <a:pt x="228528" y="10794"/>
                      <a:pt x="226358" y="11310"/>
                      <a:pt x="224238" y="11944"/>
                    </a:cubicBezTo>
                    <a:cubicBezTo>
                      <a:pt x="220018" y="13218"/>
                      <a:pt x="215938" y="15038"/>
                      <a:pt x="212802" y="18033"/>
                    </a:cubicBezTo>
                    <a:cubicBezTo>
                      <a:pt x="212019" y="18772"/>
                      <a:pt x="211300" y="19576"/>
                      <a:pt x="210653" y="20436"/>
                    </a:cubicBezTo>
                    <a:cubicBezTo>
                      <a:pt x="210006" y="21290"/>
                      <a:pt x="209443" y="22209"/>
                      <a:pt x="209000" y="23175"/>
                    </a:cubicBezTo>
                    <a:cubicBezTo>
                      <a:pt x="208550" y="24137"/>
                      <a:pt x="208210" y="25146"/>
                      <a:pt x="207985" y="26183"/>
                    </a:cubicBezTo>
                    <a:cubicBezTo>
                      <a:pt x="207784" y="27219"/>
                      <a:pt x="207690" y="28287"/>
                      <a:pt x="207734" y="29350"/>
                    </a:cubicBezTo>
                    <a:cubicBezTo>
                      <a:pt x="207811" y="31477"/>
                      <a:pt x="208416" y="33579"/>
                      <a:pt x="209356" y="35539"/>
                    </a:cubicBezTo>
                    <a:cubicBezTo>
                      <a:pt x="210294" y="37504"/>
                      <a:pt x="211543" y="39337"/>
                      <a:pt x="212921" y="41078"/>
                    </a:cubicBezTo>
                    <a:cubicBezTo>
                      <a:pt x="215685" y="44568"/>
                      <a:pt x="218964" y="47660"/>
                      <a:pt x="222072" y="50976"/>
                    </a:cubicBezTo>
                    <a:cubicBezTo>
                      <a:pt x="225180" y="54299"/>
                      <a:pt x="228010" y="57886"/>
                      <a:pt x="230475" y="61713"/>
                    </a:cubicBezTo>
                    <a:cubicBezTo>
                      <a:pt x="232938" y="65541"/>
                      <a:pt x="234998" y="69637"/>
                      <a:pt x="236541" y="73925"/>
                    </a:cubicBezTo>
                    <a:cubicBezTo>
                      <a:pt x="238081" y="78213"/>
                      <a:pt x="239077" y="82709"/>
                      <a:pt x="239364" y="87267"/>
                    </a:cubicBezTo>
                    <a:lnTo>
                      <a:pt x="239407" y="88980"/>
                    </a:lnTo>
                    <a:cubicBezTo>
                      <a:pt x="239408" y="89549"/>
                      <a:pt x="239460" y="90121"/>
                      <a:pt x="239412" y="90690"/>
                    </a:cubicBezTo>
                    <a:lnTo>
                      <a:pt x="239328" y="92401"/>
                    </a:lnTo>
                    <a:lnTo>
                      <a:pt x="239284" y="93255"/>
                    </a:lnTo>
                    <a:lnTo>
                      <a:pt x="239189" y="94109"/>
                    </a:lnTo>
                    <a:cubicBezTo>
                      <a:pt x="238930" y="96384"/>
                      <a:pt x="238438" y="98627"/>
                      <a:pt x="237723" y="100804"/>
                    </a:cubicBezTo>
                    <a:cubicBezTo>
                      <a:pt x="236285" y="105154"/>
                      <a:pt x="234056" y="109203"/>
                      <a:pt x="231148" y="112744"/>
                    </a:cubicBezTo>
                    <a:cubicBezTo>
                      <a:pt x="228232" y="116254"/>
                      <a:pt x="224656" y="119263"/>
                      <a:pt x="220537" y="121291"/>
                    </a:cubicBezTo>
                    <a:cubicBezTo>
                      <a:pt x="218483" y="122300"/>
                      <a:pt x="216307" y="123080"/>
                      <a:pt x="214058" y="123550"/>
                    </a:cubicBezTo>
                    <a:cubicBezTo>
                      <a:pt x="211810" y="124021"/>
                      <a:pt x="209491" y="124164"/>
                      <a:pt x="207204" y="123989"/>
                    </a:cubicBezTo>
                    <a:cubicBezTo>
                      <a:pt x="202613" y="123667"/>
                      <a:pt x="198178" y="122119"/>
                      <a:pt x="194207" y="119881"/>
                    </a:cubicBezTo>
                    <a:cubicBezTo>
                      <a:pt x="190218" y="117649"/>
                      <a:pt x="186622" y="114796"/>
                      <a:pt x="183335" y="111661"/>
                    </a:cubicBezTo>
                    <a:cubicBezTo>
                      <a:pt x="180058" y="108507"/>
                      <a:pt x="177080" y="105090"/>
                      <a:pt x="174109" y="101690"/>
                    </a:cubicBezTo>
                    <a:cubicBezTo>
                      <a:pt x="171133" y="98299"/>
                      <a:pt x="168163" y="94910"/>
                      <a:pt x="164929" y="91808"/>
                    </a:cubicBezTo>
                    <a:cubicBezTo>
                      <a:pt x="161701" y="88706"/>
                      <a:pt x="158209" y="85883"/>
                      <a:pt x="154283" y="83784"/>
                    </a:cubicBezTo>
                    <a:cubicBezTo>
                      <a:pt x="150386" y="81677"/>
                      <a:pt x="146129" y="80187"/>
                      <a:pt x="141763" y="79833"/>
                    </a:cubicBezTo>
                    <a:cubicBezTo>
                      <a:pt x="139584" y="79655"/>
                      <a:pt x="137387" y="79763"/>
                      <a:pt x="135268" y="80233"/>
                    </a:cubicBezTo>
                    <a:cubicBezTo>
                      <a:pt x="133149" y="80701"/>
                      <a:pt x="131103" y="81477"/>
                      <a:pt x="129186" y="82501"/>
                    </a:cubicBezTo>
                    <a:cubicBezTo>
                      <a:pt x="128714" y="82773"/>
                      <a:pt x="128226" y="83012"/>
                      <a:pt x="127769" y="83311"/>
                    </a:cubicBezTo>
                    <a:lnTo>
                      <a:pt x="126400" y="84206"/>
                    </a:lnTo>
                    <a:lnTo>
                      <a:pt x="125086" y="85188"/>
                    </a:lnTo>
                    <a:cubicBezTo>
                      <a:pt x="124648" y="85512"/>
                      <a:pt x="124243" y="85888"/>
                      <a:pt x="123819" y="86233"/>
                    </a:cubicBezTo>
                    <a:cubicBezTo>
                      <a:pt x="122160" y="87668"/>
                      <a:pt x="120619" y="89250"/>
                      <a:pt x="119170" y="90920"/>
                    </a:cubicBezTo>
                    <a:cubicBezTo>
                      <a:pt x="116302" y="94302"/>
                      <a:pt x="113801" y="97988"/>
                      <a:pt x="111395" y="101790"/>
                    </a:cubicBezTo>
                    <a:cubicBezTo>
                      <a:pt x="108960" y="105586"/>
                      <a:pt x="106523" y="109445"/>
                      <a:pt x="103679" y="113096"/>
                    </a:cubicBezTo>
                    <a:cubicBezTo>
                      <a:pt x="100852" y="116745"/>
                      <a:pt x="97520" y="120162"/>
                      <a:pt x="93494" y="122814"/>
                    </a:cubicBezTo>
                    <a:cubicBezTo>
                      <a:pt x="91469" y="124110"/>
                      <a:pt x="89267" y="125185"/>
                      <a:pt x="86962" y="125960"/>
                    </a:cubicBezTo>
                    <a:cubicBezTo>
                      <a:pt x="84657" y="126736"/>
                      <a:pt x="82268" y="127220"/>
                      <a:pt x="79867" y="127453"/>
                    </a:cubicBezTo>
                    <a:cubicBezTo>
                      <a:pt x="75056" y="127925"/>
                      <a:pt x="70255" y="127398"/>
                      <a:pt x="65647" y="126364"/>
                    </a:cubicBezTo>
                    <a:cubicBezTo>
                      <a:pt x="63347" y="125842"/>
                      <a:pt x="61078" y="125192"/>
                      <a:pt x="58849" y="124420"/>
                    </a:cubicBezTo>
                    <a:cubicBezTo>
                      <a:pt x="56635" y="123656"/>
                      <a:pt x="54474" y="122807"/>
                      <a:pt x="52347" y="121916"/>
                    </a:cubicBezTo>
                    <a:cubicBezTo>
                      <a:pt x="48093" y="120132"/>
                      <a:pt x="43985" y="118206"/>
                      <a:pt x="39905" y="116451"/>
                    </a:cubicBezTo>
                    <a:cubicBezTo>
                      <a:pt x="37866" y="115579"/>
                      <a:pt x="35828" y="114755"/>
                      <a:pt x="33791" y="114011"/>
                    </a:cubicBezTo>
                    <a:lnTo>
                      <a:pt x="32264" y="113470"/>
                    </a:lnTo>
                    <a:lnTo>
                      <a:pt x="30735" y="112970"/>
                    </a:lnTo>
                    <a:cubicBezTo>
                      <a:pt x="29719" y="112655"/>
                      <a:pt x="28708" y="112364"/>
                      <a:pt x="27688" y="112115"/>
                    </a:cubicBezTo>
                    <a:cubicBezTo>
                      <a:pt x="23617" y="111113"/>
                      <a:pt x="19475" y="110568"/>
                      <a:pt x="15534" y="110807"/>
                    </a:cubicBezTo>
                    <a:cubicBezTo>
                      <a:pt x="11597" y="111060"/>
                      <a:pt x="7895" y="112053"/>
                      <a:pt x="4848" y="113906"/>
                    </a:cubicBezTo>
                    <a:lnTo>
                      <a:pt x="1" y="104476"/>
                    </a:lnTo>
                    <a:cubicBezTo>
                      <a:pt x="2502" y="103347"/>
                      <a:pt x="5113" y="102569"/>
                      <a:pt x="7719" y="102107"/>
                    </a:cubicBezTo>
                    <a:cubicBezTo>
                      <a:pt x="10325" y="101644"/>
                      <a:pt x="12934" y="101505"/>
                      <a:pt x="15478" y="101594"/>
                    </a:cubicBezTo>
                    <a:cubicBezTo>
                      <a:pt x="18023" y="101671"/>
                      <a:pt x="20513" y="101986"/>
                      <a:pt x="22930" y="102480"/>
                    </a:cubicBezTo>
                    <a:cubicBezTo>
                      <a:pt x="25347" y="102977"/>
                      <a:pt x="27702" y="103630"/>
                      <a:pt x="29989" y="104413"/>
                    </a:cubicBezTo>
                    <a:cubicBezTo>
                      <a:pt x="34592" y="105992"/>
                      <a:pt x="38804" y="108027"/>
                      <a:pt x="42889" y="110141"/>
                    </a:cubicBezTo>
                    <a:cubicBezTo>
                      <a:pt x="46974" y="112242"/>
                      <a:pt x="50897" y="114449"/>
                      <a:pt x="54859" y="116410"/>
                    </a:cubicBezTo>
                    <a:cubicBezTo>
                      <a:pt x="56838" y="117391"/>
                      <a:pt x="58830" y="118320"/>
                      <a:pt x="60838" y="119155"/>
                    </a:cubicBezTo>
                    <a:cubicBezTo>
                      <a:pt x="62835" y="119988"/>
                      <a:pt x="64869" y="120725"/>
                      <a:pt x="66939" y="121309"/>
                    </a:cubicBezTo>
                    <a:cubicBezTo>
                      <a:pt x="71069" y="122480"/>
                      <a:pt x="75333" y="123179"/>
                      <a:pt x="79545" y="122996"/>
                    </a:cubicBezTo>
                    <a:cubicBezTo>
                      <a:pt x="81645" y="122893"/>
                      <a:pt x="83724" y="122574"/>
                      <a:pt x="85730" y="122005"/>
                    </a:cubicBezTo>
                    <a:cubicBezTo>
                      <a:pt x="87734" y="121435"/>
                      <a:pt x="89660" y="120611"/>
                      <a:pt x="91492" y="119564"/>
                    </a:cubicBezTo>
                    <a:cubicBezTo>
                      <a:pt x="93313" y="118495"/>
                      <a:pt x="95023" y="117202"/>
                      <a:pt x="96629" y="115759"/>
                    </a:cubicBezTo>
                    <a:cubicBezTo>
                      <a:pt x="98236" y="114317"/>
                      <a:pt x="99745" y="112733"/>
                      <a:pt x="101164" y="111049"/>
                    </a:cubicBezTo>
                    <a:cubicBezTo>
                      <a:pt x="102586" y="109367"/>
                      <a:pt x="103939" y="107605"/>
                      <a:pt x="105254" y="105800"/>
                    </a:cubicBezTo>
                    <a:cubicBezTo>
                      <a:pt x="106566" y="103992"/>
                      <a:pt x="107833" y="102135"/>
                      <a:pt x="109115" y="100275"/>
                    </a:cubicBezTo>
                    <a:cubicBezTo>
                      <a:pt x="111662" y="96535"/>
                      <a:pt x="114366" y="92815"/>
                      <a:pt x="117459" y="89407"/>
                    </a:cubicBezTo>
                    <a:cubicBezTo>
                      <a:pt x="119015" y="87709"/>
                      <a:pt x="120672" y="86089"/>
                      <a:pt x="122464" y="84619"/>
                    </a:cubicBezTo>
                    <a:cubicBezTo>
                      <a:pt x="122924" y="84263"/>
                      <a:pt x="123360" y="83880"/>
                      <a:pt x="123837" y="83544"/>
                    </a:cubicBezTo>
                    <a:lnTo>
                      <a:pt x="125261" y="82536"/>
                    </a:lnTo>
                    <a:lnTo>
                      <a:pt x="126752" y="81616"/>
                    </a:lnTo>
                    <a:cubicBezTo>
                      <a:pt x="127249" y="81312"/>
                      <a:pt x="127781" y="81064"/>
                      <a:pt x="128296" y="80785"/>
                    </a:cubicBezTo>
                    <a:cubicBezTo>
                      <a:pt x="130387" y="79738"/>
                      <a:pt x="132619" y="78960"/>
                      <a:pt x="134921" y="78512"/>
                    </a:cubicBezTo>
                    <a:cubicBezTo>
                      <a:pt x="137222" y="78065"/>
                      <a:pt x="139588" y="77980"/>
                      <a:pt x="141903" y="78216"/>
                    </a:cubicBezTo>
                    <a:cubicBezTo>
                      <a:pt x="146547" y="78681"/>
                      <a:pt x="150960" y="80333"/>
                      <a:pt x="154948" y="82584"/>
                    </a:cubicBezTo>
                    <a:cubicBezTo>
                      <a:pt x="156947" y="83711"/>
                      <a:pt x="158843" y="85005"/>
                      <a:pt x="160646" y="86413"/>
                    </a:cubicBezTo>
                    <a:cubicBezTo>
                      <a:pt x="162447" y="87824"/>
                      <a:pt x="164138" y="89355"/>
                      <a:pt x="165763" y="90946"/>
                    </a:cubicBezTo>
                    <a:cubicBezTo>
                      <a:pt x="169012" y="94133"/>
                      <a:pt x="171963" y="97577"/>
                      <a:pt x="174903" y="101000"/>
                    </a:cubicBezTo>
                    <a:cubicBezTo>
                      <a:pt x="177854" y="104412"/>
                      <a:pt x="180806" y="107818"/>
                      <a:pt x="184026" y="110941"/>
                    </a:cubicBezTo>
                    <a:cubicBezTo>
                      <a:pt x="187254" y="114043"/>
                      <a:pt x="190779" y="116859"/>
                      <a:pt x="194668" y="119055"/>
                    </a:cubicBezTo>
                    <a:cubicBezTo>
                      <a:pt x="198539" y="121255"/>
                      <a:pt x="202836" y="122768"/>
                      <a:pt x="207268" y="123097"/>
                    </a:cubicBezTo>
                    <a:cubicBezTo>
                      <a:pt x="209477" y="123275"/>
                      <a:pt x="211709" y="123149"/>
                      <a:pt x="213882" y="122699"/>
                    </a:cubicBezTo>
                    <a:cubicBezTo>
                      <a:pt x="216057" y="122245"/>
                      <a:pt x="218168" y="121517"/>
                      <a:pt x="220160" y="120529"/>
                    </a:cubicBezTo>
                    <a:cubicBezTo>
                      <a:pt x="224151" y="118555"/>
                      <a:pt x="227629" y="115615"/>
                      <a:pt x="230464" y="112183"/>
                    </a:cubicBezTo>
                    <a:cubicBezTo>
                      <a:pt x="233293" y="108721"/>
                      <a:pt x="235459" y="104768"/>
                      <a:pt x="236851" y="100519"/>
                    </a:cubicBezTo>
                    <a:cubicBezTo>
                      <a:pt x="237541" y="98401"/>
                      <a:pt x="238015" y="96219"/>
                      <a:pt x="238262" y="94004"/>
                    </a:cubicBezTo>
                    <a:lnTo>
                      <a:pt x="238351" y="93175"/>
                    </a:lnTo>
                    <a:lnTo>
                      <a:pt x="238392" y="92340"/>
                    </a:lnTo>
                    <a:lnTo>
                      <a:pt x="238469" y="90669"/>
                    </a:lnTo>
                    <a:cubicBezTo>
                      <a:pt x="238515" y="90112"/>
                      <a:pt x="238463" y="89553"/>
                      <a:pt x="238458" y="88996"/>
                    </a:cubicBezTo>
                    <a:lnTo>
                      <a:pt x="238413" y="87323"/>
                    </a:lnTo>
                    <a:cubicBezTo>
                      <a:pt x="238134" y="82866"/>
                      <a:pt x="237105" y="78471"/>
                      <a:pt x="235562" y="74279"/>
                    </a:cubicBezTo>
                    <a:cubicBezTo>
                      <a:pt x="234012" y="70087"/>
                      <a:pt x="231954" y="66084"/>
                      <a:pt x="229499" y="62341"/>
                    </a:cubicBezTo>
                    <a:cubicBezTo>
                      <a:pt x="227047" y="58598"/>
                      <a:pt x="224227" y="55095"/>
                      <a:pt x="221143" y="51850"/>
                    </a:cubicBezTo>
                    <a:cubicBezTo>
                      <a:pt x="219617" y="50214"/>
                      <a:pt x="217978" y="48653"/>
                      <a:pt x="216394" y="47037"/>
                    </a:cubicBezTo>
                    <a:cubicBezTo>
                      <a:pt x="214802" y="45421"/>
                      <a:pt x="213236" y="43766"/>
                      <a:pt x="211785" y="41989"/>
                    </a:cubicBezTo>
                    <a:cubicBezTo>
                      <a:pt x="210337" y="40215"/>
                      <a:pt x="208995" y="38316"/>
                      <a:pt x="207953" y="36219"/>
                    </a:cubicBezTo>
                    <a:cubicBezTo>
                      <a:pt x="206914" y="34131"/>
                      <a:pt x="206198" y="31815"/>
                      <a:pt x="206077" y="29425"/>
                    </a:cubicBezTo>
                    <a:cubicBezTo>
                      <a:pt x="206010" y="28232"/>
                      <a:pt x="206095" y="27036"/>
                      <a:pt x="206309" y="25852"/>
                    </a:cubicBezTo>
                    <a:cubicBezTo>
                      <a:pt x="206542" y="24679"/>
                      <a:pt x="206908" y="23535"/>
                      <a:pt x="207401" y="22442"/>
                    </a:cubicBezTo>
                    <a:cubicBezTo>
                      <a:pt x="207884" y="21351"/>
                      <a:pt x="208494" y="20324"/>
                      <a:pt x="209187" y="19365"/>
                    </a:cubicBezTo>
                    <a:cubicBezTo>
                      <a:pt x="209876" y="18405"/>
                      <a:pt x="210646" y="17506"/>
                      <a:pt x="211490" y="16677"/>
                    </a:cubicBezTo>
                    <a:cubicBezTo>
                      <a:pt x="212332" y="15855"/>
                      <a:pt x="213233" y="15094"/>
                      <a:pt x="214185" y="14402"/>
                    </a:cubicBezTo>
                    <a:cubicBezTo>
                      <a:pt x="215137" y="13708"/>
                      <a:pt x="216148" y="13101"/>
                      <a:pt x="217173" y="12547"/>
                    </a:cubicBezTo>
                    <a:cubicBezTo>
                      <a:pt x="219229" y="11435"/>
                      <a:pt x="221401" y="10593"/>
                      <a:pt x="223588" y="9876"/>
                    </a:cubicBezTo>
                    <a:cubicBezTo>
                      <a:pt x="225779" y="9169"/>
                      <a:pt x="227994" y="8596"/>
                      <a:pt x="230195" y="8060"/>
                    </a:cubicBezTo>
                    <a:lnTo>
                      <a:pt x="236779" y="6458"/>
                    </a:lnTo>
                    <a:lnTo>
                      <a:pt x="249939" y="3249"/>
                    </a:lnTo>
                    <a:lnTo>
                      <a:pt x="2630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666"/>
                      <a:alpha val="38550"/>
                    </a:srgbClr>
                  </a:gs>
                  <a:gs pos="25000">
                    <a:srgbClr val="FFFFFF">
                      <a:alpha val="38550"/>
                    </a:srgbClr>
                  </a:gs>
                  <a:gs pos="50000">
                    <a:srgbClr val="FFFFFF">
                      <a:alpha val="27058"/>
                      <a:alpha val="38550"/>
                    </a:srgbClr>
                  </a:gs>
                  <a:gs pos="75000">
                    <a:srgbClr val="FFFFFF">
                      <a:alpha val="53725"/>
                      <a:alpha val="38550"/>
                    </a:srgbClr>
                  </a:gs>
                  <a:gs pos="100000">
                    <a:srgbClr val="FFFFFF">
                      <a:alpha val="1176"/>
                      <a:alpha val="385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4"/>
          <p:cNvGrpSpPr/>
          <p:nvPr/>
        </p:nvGrpSpPr>
        <p:grpSpPr>
          <a:xfrm>
            <a:off x="2551102" y="4306824"/>
            <a:ext cx="10258699" cy="3975306"/>
            <a:chOff x="2551102" y="4306824"/>
            <a:chExt cx="10258699" cy="3975306"/>
          </a:xfrm>
        </p:grpSpPr>
        <p:sp>
          <p:nvSpPr>
            <p:cNvPr id="81" name="Google Shape;81;p4"/>
            <p:cNvSpPr/>
            <p:nvPr/>
          </p:nvSpPr>
          <p:spPr>
            <a:xfrm flipH="1">
              <a:off x="2551102" y="4507548"/>
              <a:ext cx="10258699" cy="3774582"/>
            </a:xfrm>
            <a:custGeom>
              <a:avLst/>
              <a:gdLst/>
              <a:ahLst/>
              <a:cxnLst/>
              <a:rect l="l" t="t" r="r" b="b"/>
              <a:pathLst>
                <a:path w="285897" h="105738" extrusionOk="0">
                  <a:moveTo>
                    <a:pt x="285897" y="73824"/>
                  </a:moveTo>
                  <a:cubicBezTo>
                    <a:pt x="272629" y="90575"/>
                    <a:pt x="247395" y="94216"/>
                    <a:pt x="227936" y="85393"/>
                  </a:cubicBezTo>
                  <a:cubicBezTo>
                    <a:pt x="208476" y="76570"/>
                    <a:pt x="194988" y="57667"/>
                    <a:pt x="188203" y="37408"/>
                  </a:cubicBezTo>
                  <a:cubicBezTo>
                    <a:pt x="185412" y="29081"/>
                    <a:pt x="183187" y="19797"/>
                    <a:pt x="176245" y="14424"/>
                  </a:cubicBezTo>
                  <a:cubicBezTo>
                    <a:pt x="166701" y="7032"/>
                    <a:pt x="151912" y="10874"/>
                    <a:pt x="143708" y="19722"/>
                  </a:cubicBezTo>
                  <a:cubicBezTo>
                    <a:pt x="135501" y="28576"/>
                    <a:pt x="132375" y="40905"/>
                    <a:pt x="130178" y="52774"/>
                  </a:cubicBezTo>
                  <a:cubicBezTo>
                    <a:pt x="127982" y="64643"/>
                    <a:pt x="126298" y="76969"/>
                    <a:pt x="120141" y="87349"/>
                  </a:cubicBezTo>
                  <a:cubicBezTo>
                    <a:pt x="113985" y="97730"/>
                    <a:pt x="101881" y="105738"/>
                    <a:pt x="90142" y="102936"/>
                  </a:cubicBezTo>
                  <a:cubicBezTo>
                    <a:pt x="79185" y="100320"/>
                    <a:pt x="72300" y="89695"/>
                    <a:pt x="62911" y="83474"/>
                  </a:cubicBezTo>
                  <a:cubicBezTo>
                    <a:pt x="46986" y="72930"/>
                    <a:pt x="23003" y="77481"/>
                    <a:pt x="12054" y="93127"/>
                  </a:cubicBezTo>
                  <a:cubicBezTo>
                    <a:pt x="9207" y="82633"/>
                    <a:pt x="2781" y="71495"/>
                    <a:pt x="777" y="60524"/>
                  </a:cubicBezTo>
                  <a:cubicBezTo>
                    <a:pt x="220" y="57457"/>
                    <a:pt x="1" y="54405"/>
                    <a:pt x="307" y="51382"/>
                  </a:cubicBezTo>
                  <a:cubicBezTo>
                    <a:pt x="1149" y="43047"/>
                    <a:pt x="9566" y="36934"/>
                    <a:pt x="17935" y="36470"/>
                  </a:cubicBezTo>
                  <a:cubicBezTo>
                    <a:pt x="26301" y="36005"/>
                    <a:pt x="34329" y="40012"/>
                    <a:pt x="40968" y="45128"/>
                  </a:cubicBezTo>
                  <a:cubicBezTo>
                    <a:pt x="47603" y="50243"/>
                    <a:pt x="53271" y="56519"/>
                    <a:pt x="59862" y="61700"/>
                  </a:cubicBezTo>
                  <a:cubicBezTo>
                    <a:pt x="66449" y="66878"/>
                    <a:pt x="74368" y="71034"/>
                    <a:pt x="82747" y="70812"/>
                  </a:cubicBezTo>
                  <a:cubicBezTo>
                    <a:pt x="87419" y="70687"/>
                    <a:pt x="91783" y="69223"/>
                    <a:pt x="95751" y="66878"/>
                  </a:cubicBezTo>
                  <a:cubicBezTo>
                    <a:pt x="102098" y="63137"/>
                    <a:pt x="107427" y="57140"/>
                    <a:pt x="111340" y="50773"/>
                  </a:cubicBezTo>
                  <a:cubicBezTo>
                    <a:pt x="117690" y="40430"/>
                    <a:pt x="121539" y="28658"/>
                    <a:pt x="128340" y="18601"/>
                  </a:cubicBezTo>
                  <a:cubicBezTo>
                    <a:pt x="135143" y="8544"/>
                    <a:pt x="146273" y="1"/>
                    <a:pt x="158342" y="1282"/>
                  </a:cubicBezTo>
                  <a:cubicBezTo>
                    <a:pt x="171744" y="2704"/>
                    <a:pt x="180866" y="15144"/>
                    <a:pt x="187959" y="26598"/>
                  </a:cubicBezTo>
                  <a:cubicBezTo>
                    <a:pt x="195052" y="38052"/>
                    <a:pt x="203384" y="50770"/>
                    <a:pt x="216600" y="53390"/>
                  </a:cubicBezTo>
                  <a:cubicBezTo>
                    <a:pt x="228896" y="55827"/>
                    <a:pt x="240804" y="48540"/>
                    <a:pt x="251229" y="41578"/>
                  </a:cubicBezTo>
                  <a:cubicBezTo>
                    <a:pt x="258270" y="36876"/>
                    <a:pt x="265310" y="32175"/>
                    <a:pt x="272350" y="27472"/>
                  </a:cubicBezTo>
                  <a:cubicBezTo>
                    <a:pt x="278432" y="42216"/>
                    <a:pt x="283022" y="58139"/>
                    <a:pt x="285897" y="73824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21000">
                  <a:srgbClr val="F6EFA7"/>
                </a:gs>
                <a:gs pos="52999">
                  <a:srgbClr val="FB7890"/>
                </a:gs>
                <a:gs pos="84000">
                  <a:srgbClr val="FD3C8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2132727">
              <a:off x="6444242" y="5215032"/>
              <a:ext cx="3490099" cy="1140631"/>
            </a:xfrm>
            <a:custGeom>
              <a:avLst/>
              <a:gdLst/>
              <a:ahLst/>
              <a:cxnLst/>
              <a:rect l="l" t="t" r="r" b="b"/>
              <a:pathLst>
                <a:path w="95751" h="36424" extrusionOk="0">
                  <a:moveTo>
                    <a:pt x="95751" y="30873"/>
                  </a:moveTo>
                  <a:cubicBezTo>
                    <a:pt x="90569" y="34463"/>
                    <a:pt x="84240" y="36423"/>
                    <a:pt x="77937" y="36154"/>
                  </a:cubicBezTo>
                  <a:cubicBezTo>
                    <a:pt x="70453" y="35834"/>
                    <a:pt x="63386" y="32630"/>
                    <a:pt x="56953" y="28800"/>
                  </a:cubicBezTo>
                  <a:cubicBezTo>
                    <a:pt x="50517" y="24969"/>
                    <a:pt x="44483" y="20448"/>
                    <a:pt x="37801" y="17072"/>
                  </a:cubicBezTo>
                  <a:cubicBezTo>
                    <a:pt x="31118" y="13695"/>
                    <a:pt x="23533" y="11481"/>
                    <a:pt x="16147" y="12709"/>
                  </a:cubicBezTo>
                  <a:cubicBezTo>
                    <a:pt x="9466" y="13820"/>
                    <a:pt x="3089" y="18268"/>
                    <a:pt x="775" y="24519"/>
                  </a:cubicBezTo>
                  <a:cubicBezTo>
                    <a:pt x="220" y="21452"/>
                    <a:pt x="1" y="18400"/>
                    <a:pt x="307" y="15377"/>
                  </a:cubicBezTo>
                  <a:cubicBezTo>
                    <a:pt x="1149" y="7042"/>
                    <a:pt x="9566" y="929"/>
                    <a:pt x="17935" y="465"/>
                  </a:cubicBezTo>
                  <a:cubicBezTo>
                    <a:pt x="26301" y="0"/>
                    <a:pt x="34329" y="4007"/>
                    <a:pt x="40968" y="9123"/>
                  </a:cubicBezTo>
                  <a:cubicBezTo>
                    <a:pt x="47603" y="14238"/>
                    <a:pt x="53271" y="20514"/>
                    <a:pt x="59862" y="25695"/>
                  </a:cubicBezTo>
                  <a:cubicBezTo>
                    <a:pt x="66449" y="30873"/>
                    <a:pt x="74368" y="35029"/>
                    <a:pt x="82747" y="34807"/>
                  </a:cubicBezTo>
                  <a:cubicBezTo>
                    <a:pt x="87417" y="34682"/>
                    <a:pt x="91783" y="33218"/>
                    <a:pt x="95751" y="3087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6000">
                  <a:srgbClr val="FFFFFF">
                    <a:alpha val="3529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4"/>
          <p:cNvSpPr txBox="1">
            <a:spLocks noGrp="1"/>
          </p:cNvSpPr>
          <p:nvPr>
            <p:ph type="subTitle" idx="1"/>
          </p:nvPr>
        </p:nvSpPr>
        <p:spPr>
          <a:xfrm>
            <a:off x="713225" y="1200150"/>
            <a:ext cx="77472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rgbClr val="E967A3"/>
            </a:gs>
            <a:gs pos="100000">
              <a:srgbClr val="C91F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8"/>
          <p:cNvGrpSpPr/>
          <p:nvPr/>
        </p:nvGrpSpPr>
        <p:grpSpPr>
          <a:xfrm>
            <a:off x="-359498" y="-3091752"/>
            <a:ext cx="9954602" cy="5511102"/>
            <a:chOff x="-359498" y="-2939352"/>
            <a:chExt cx="9954602" cy="5511102"/>
          </a:xfrm>
        </p:grpSpPr>
        <p:sp>
          <p:nvSpPr>
            <p:cNvPr id="141" name="Google Shape;141;p8"/>
            <p:cNvSpPr/>
            <p:nvPr/>
          </p:nvSpPr>
          <p:spPr>
            <a:xfrm rot="10149447" flipH="1">
              <a:off x="412663" y="-2127128"/>
              <a:ext cx="6229197" cy="2609434"/>
            </a:xfrm>
            <a:custGeom>
              <a:avLst/>
              <a:gdLst/>
              <a:ahLst/>
              <a:cxnLst/>
              <a:rect l="l" t="t" r="r" b="b"/>
              <a:pathLst>
                <a:path w="173597" h="73099" extrusionOk="0">
                  <a:moveTo>
                    <a:pt x="0" y="46491"/>
                  </a:moveTo>
                  <a:cubicBezTo>
                    <a:pt x="5593" y="51289"/>
                    <a:pt x="14505" y="50234"/>
                    <a:pt x="20489" y="45935"/>
                  </a:cubicBezTo>
                  <a:cubicBezTo>
                    <a:pt x="26474" y="41637"/>
                    <a:pt x="30133" y="34868"/>
                    <a:pt x="33236" y="28186"/>
                  </a:cubicBezTo>
                  <a:cubicBezTo>
                    <a:pt x="36340" y="21504"/>
                    <a:pt x="39188" y="14518"/>
                    <a:pt x="44157" y="9078"/>
                  </a:cubicBezTo>
                  <a:cubicBezTo>
                    <a:pt x="49127" y="3641"/>
                    <a:pt x="56871" y="1"/>
                    <a:pt x="63923" y="2138"/>
                  </a:cubicBezTo>
                  <a:cubicBezTo>
                    <a:pt x="70132" y="4021"/>
                    <a:pt x="74283" y="9747"/>
                    <a:pt x="77670" y="15281"/>
                  </a:cubicBezTo>
                  <a:cubicBezTo>
                    <a:pt x="81159" y="20986"/>
                    <a:pt x="84389" y="26935"/>
                    <a:pt x="88944" y="31833"/>
                  </a:cubicBezTo>
                  <a:cubicBezTo>
                    <a:pt x="93499" y="36730"/>
                    <a:pt x="99683" y="40551"/>
                    <a:pt x="106372" y="40601"/>
                  </a:cubicBezTo>
                  <a:cubicBezTo>
                    <a:pt x="112916" y="40649"/>
                    <a:pt x="118997" y="37112"/>
                    <a:pt x="123902" y="32780"/>
                  </a:cubicBezTo>
                  <a:cubicBezTo>
                    <a:pt x="128808" y="28446"/>
                    <a:pt x="132893" y="23248"/>
                    <a:pt x="137807" y="18925"/>
                  </a:cubicBezTo>
                  <a:cubicBezTo>
                    <a:pt x="147577" y="10328"/>
                    <a:pt x="160583" y="5499"/>
                    <a:pt x="173596" y="5634"/>
                  </a:cubicBezTo>
                  <a:cubicBezTo>
                    <a:pt x="164325" y="5419"/>
                    <a:pt x="155626" y="10890"/>
                    <a:pt x="149514" y="17866"/>
                  </a:cubicBezTo>
                  <a:cubicBezTo>
                    <a:pt x="143403" y="24840"/>
                    <a:pt x="139368" y="33339"/>
                    <a:pt x="135077" y="41560"/>
                  </a:cubicBezTo>
                  <a:cubicBezTo>
                    <a:pt x="130787" y="49782"/>
                    <a:pt x="126013" y="58023"/>
                    <a:pt x="118876" y="63943"/>
                  </a:cubicBezTo>
                  <a:cubicBezTo>
                    <a:pt x="111736" y="69865"/>
                    <a:pt x="101721" y="73099"/>
                    <a:pt x="92981" y="69997"/>
                  </a:cubicBezTo>
                  <a:cubicBezTo>
                    <a:pt x="84567" y="67012"/>
                    <a:pt x="79126" y="59102"/>
                    <a:pt x="73428" y="52229"/>
                  </a:cubicBezTo>
                  <a:cubicBezTo>
                    <a:pt x="67729" y="45355"/>
                    <a:pt x="59945" y="38639"/>
                    <a:pt x="51072" y="39624"/>
                  </a:cubicBezTo>
                  <a:cubicBezTo>
                    <a:pt x="44211" y="40386"/>
                    <a:pt x="38796" y="45551"/>
                    <a:pt x="32698" y="48783"/>
                  </a:cubicBezTo>
                  <a:cubicBezTo>
                    <a:pt x="21685" y="54621"/>
                    <a:pt x="10303" y="53507"/>
                    <a:pt x="0" y="46491"/>
                  </a:cubicBezTo>
                  <a:close/>
                </a:path>
              </a:pathLst>
            </a:custGeom>
            <a:gradFill>
              <a:gsLst>
                <a:gs pos="0">
                  <a:srgbClr val="F6EFA7"/>
                </a:gs>
                <a:gs pos="31000">
                  <a:srgbClr val="F6EFA7"/>
                </a:gs>
                <a:gs pos="55000">
                  <a:srgbClr val="F9B49C"/>
                </a:gs>
                <a:gs pos="100000">
                  <a:srgbClr val="FF0078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8"/>
            <p:cNvGrpSpPr/>
            <p:nvPr/>
          </p:nvGrpSpPr>
          <p:grpSpPr>
            <a:xfrm rot="10800000">
              <a:off x="-359498" y="-2939352"/>
              <a:ext cx="9954602" cy="5511102"/>
              <a:chOff x="-269377" y="2203398"/>
              <a:chExt cx="9954602" cy="5511102"/>
            </a:xfrm>
          </p:grpSpPr>
          <p:sp>
            <p:nvSpPr>
              <p:cNvPr id="143" name="Google Shape;143;p8"/>
              <p:cNvSpPr/>
              <p:nvPr/>
            </p:nvSpPr>
            <p:spPr>
              <a:xfrm flipH="1">
                <a:off x="3047138" y="3617391"/>
                <a:ext cx="168720" cy="161495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4524" extrusionOk="0">
                    <a:moveTo>
                      <a:pt x="2440" y="1"/>
                    </a:moveTo>
                    <a:cubicBezTo>
                      <a:pt x="1852" y="1"/>
                      <a:pt x="1273" y="231"/>
                      <a:pt x="841" y="663"/>
                    </a:cubicBezTo>
                    <a:cubicBezTo>
                      <a:pt x="195" y="1309"/>
                      <a:pt x="1" y="2282"/>
                      <a:pt x="351" y="3128"/>
                    </a:cubicBezTo>
                    <a:cubicBezTo>
                      <a:pt x="700" y="3972"/>
                      <a:pt x="1526" y="4523"/>
                      <a:pt x="2439" y="4523"/>
                    </a:cubicBezTo>
                    <a:cubicBezTo>
                      <a:pt x="3689" y="4523"/>
                      <a:pt x="4702" y="3511"/>
                      <a:pt x="4702" y="2261"/>
                    </a:cubicBezTo>
                    <a:cubicBezTo>
                      <a:pt x="4702" y="1348"/>
                      <a:pt x="4150" y="522"/>
                      <a:pt x="3306" y="173"/>
                    </a:cubicBezTo>
                    <a:cubicBezTo>
                      <a:pt x="3026" y="57"/>
                      <a:pt x="2732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 flipH="1">
                <a:off x="4912169" y="4734096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rgbClr val="5D69BF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 flipH="1">
                <a:off x="4674402" y="4983600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 flipH="1">
                <a:off x="-208993" y="3269854"/>
                <a:ext cx="9894218" cy="4286984"/>
              </a:xfrm>
              <a:custGeom>
                <a:avLst/>
                <a:gdLst/>
                <a:ahLst/>
                <a:cxnLst/>
                <a:rect l="l" t="t" r="r" b="b"/>
                <a:pathLst>
                  <a:path w="272006" h="120092" extrusionOk="0">
                    <a:moveTo>
                      <a:pt x="0" y="61275"/>
                    </a:moveTo>
                    <a:cubicBezTo>
                      <a:pt x="1979" y="44805"/>
                      <a:pt x="7330" y="28747"/>
                      <a:pt x="15626" y="14383"/>
                    </a:cubicBezTo>
                    <a:cubicBezTo>
                      <a:pt x="19382" y="7877"/>
                      <a:pt x="24720" y="1111"/>
                      <a:pt x="32205" y="476"/>
                    </a:cubicBezTo>
                    <a:cubicBezTo>
                      <a:pt x="37802" y="1"/>
                      <a:pt x="43190" y="3274"/>
                      <a:pt x="46715" y="7647"/>
                    </a:cubicBezTo>
                    <a:cubicBezTo>
                      <a:pt x="50241" y="12022"/>
                      <a:pt x="52240" y="17398"/>
                      <a:pt x="54180" y="22670"/>
                    </a:cubicBezTo>
                    <a:lnTo>
                      <a:pt x="73948" y="76381"/>
                    </a:lnTo>
                    <a:cubicBezTo>
                      <a:pt x="77107" y="84966"/>
                      <a:pt x="80996" y="94373"/>
                      <a:pt x="89284" y="98243"/>
                    </a:cubicBezTo>
                    <a:cubicBezTo>
                      <a:pt x="97598" y="102125"/>
                      <a:pt x="107875" y="98793"/>
                      <a:pt x="114564" y="92509"/>
                    </a:cubicBezTo>
                    <a:cubicBezTo>
                      <a:pt x="121253" y="86228"/>
                      <a:pt x="125089" y="77553"/>
                      <a:pt x="128494" y="69030"/>
                    </a:cubicBezTo>
                    <a:cubicBezTo>
                      <a:pt x="131899" y="60510"/>
                      <a:pt x="135155" y="51704"/>
                      <a:pt x="141050" y="44672"/>
                    </a:cubicBezTo>
                    <a:cubicBezTo>
                      <a:pt x="146943" y="37639"/>
                      <a:pt x="156188" y="32615"/>
                      <a:pt x="165184" y="34421"/>
                    </a:cubicBezTo>
                    <a:cubicBezTo>
                      <a:pt x="171036" y="35596"/>
                      <a:pt x="175940" y="39403"/>
                      <a:pt x="181102" y="42401"/>
                    </a:cubicBezTo>
                    <a:cubicBezTo>
                      <a:pt x="194811" y="50360"/>
                      <a:pt x="211608" y="52831"/>
                      <a:pt x="227028" y="49155"/>
                    </a:cubicBezTo>
                    <a:cubicBezTo>
                      <a:pt x="242448" y="45480"/>
                      <a:pt x="256326" y="35699"/>
                      <a:pt x="264971" y="22412"/>
                    </a:cubicBezTo>
                    <a:cubicBezTo>
                      <a:pt x="266963" y="27647"/>
                      <a:pt x="270014" y="33684"/>
                      <a:pt x="272005" y="38919"/>
                    </a:cubicBezTo>
                    <a:cubicBezTo>
                      <a:pt x="250507" y="58514"/>
                      <a:pt x="217276" y="63740"/>
                      <a:pt x="191627" y="50017"/>
                    </a:cubicBezTo>
                    <a:cubicBezTo>
                      <a:pt x="182003" y="44869"/>
                      <a:pt x="172001" y="37200"/>
                      <a:pt x="161412" y="39839"/>
                    </a:cubicBezTo>
                    <a:cubicBezTo>
                      <a:pt x="155508" y="41311"/>
                      <a:pt x="150781" y="45900"/>
                      <a:pt x="147700" y="51149"/>
                    </a:cubicBezTo>
                    <a:cubicBezTo>
                      <a:pt x="144619" y="56396"/>
                      <a:pt x="142942" y="62325"/>
                      <a:pt x="141149" y="68142"/>
                    </a:cubicBezTo>
                    <a:cubicBezTo>
                      <a:pt x="137255" y="80778"/>
                      <a:pt x="132486" y="93522"/>
                      <a:pt x="123763" y="103460"/>
                    </a:cubicBezTo>
                    <a:cubicBezTo>
                      <a:pt x="115039" y="113397"/>
                      <a:pt x="101564" y="120091"/>
                      <a:pt x="88593" y="117516"/>
                    </a:cubicBezTo>
                    <a:cubicBezTo>
                      <a:pt x="77372" y="115289"/>
                      <a:pt x="68300" y="106517"/>
                      <a:pt x="63053" y="96352"/>
                    </a:cubicBezTo>
                    <a:cubicBezTo>
                      <a:pt x="57804" y="86187"/>
                      <a:pt x="55844" y="74682"/>
                      <a:pt x="54327" y="63342"/>
                    </a:cubicBezTo>
                    <a:cubicBezTo>
                      <a:pt x="52813" y="52003"/>
                      <a:pt x="51647" y="40494"/>
                      <a:pt x="47791" y="29724"/>
                    </a:cubicBezTo>
                    <a:cubicBezTo>
                      <a:pt x="45860" y="24327"/>
                      <a:pt x="41546" y="18243"/>
                      <a:pt x="35939" y="19431"/>
                    </a:cubicBezTo>
                    <a:cubicBezTo>
                      <a:pt x="31268" y="20420"/>
                      <a:pt x="29198" y="25849"/>
                      <a:pt x="28317" y="30541"/>
                    </a:cubicBezTo>
                    <a:cubicBezTo>
                      <a:pt x="25738" y="44271"/>
                      <a:pt x="26544" y="58627"/>
                      <a:pt x="30647" y="71981"/>
                    </a:cubicBezTo>
                    <a:cubicBezTo>
                      <a:pt x="25256" y="74557"/>
                      <a:pt x="18960" y="75256"/>
                      <a:pt x="13198" y="73672"/>
                    </a:cubicBezTo>
                    <a:cubicBezTo>
                      <a:pt x="7437" y="72088"/>
                      <a:pt x="3318" y="66245"/>
                      <a:pt x="0" y="612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8235"/>
                      <a:alpha val="38550"/>
                    </a:srgbClr>
                  </a:gs>
                  <a:gs pos="66000">
                    <a:srgbClr val="FFFFFF">
                      <a:alpha val="18431"/>
                      <a:alpha val="38550"/>
                    </a:srgbClr>
                  </a:gs>
                  <a:gs pos="100000">
                    <a:schemeClr val="lt1">
                      <a:alpha val="38550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 flipH="1">
                <a:off x="-89229" y="3747144"/>
                <a:ext cx="7294876" cy="3726105"/>
              </a:xfrm>
              <a:custGeom>
                <a:avLst/>
                <a:gdLst/>
                <a:ahLst/>
                <a:cxnLst/>
                <a:rect l="l" t="t" r="r" b="b"/>
                <a:pathLst>
                  <a:path w="203299" h="104380" extrusionOk="0">
                    <a:moveTo>
                      <a:pt x="203299" y="24945"/>
                    </a:moveTo>
                    <a:cubicBezTo>
                      <a:pt x="203037" y="27214"/>
                      <a:pt x="202927" y="29617"/>
                      <a:pt x="202864" y="32072"/>
                    </a:cubicBezTo>
                    <a:cubicBezTo>
                      <a:pt x="202576" y="43319"/>
                      <a:pt x="203295" y="55718"/>
                      <a:pt x="194952" y="62058"/>
                    </a:cubicBezTo>
                    <a:cubicBezTo>
                      <a:pt x="186969" y="68126"/>
                      <a:pt x="175964" y="69989"/>
                      <a:pt x="166429" y="66889"/>
                    </a:cubicBezTo>
                    <a:cubicBezTo>
                      <a:pt x="160379" y="64922"/>
                      <a:pt x="154585" y="61054"/>
                      <a:pt x="148261" y="61734"/>
                    </a:cubicBezTo>
                    <a:cubicBezTo>
                      <a:pt x="142537" y="62346"/>
                      <a:pt x="137850" y="66631"/>
                      <a:pt x="134573" y="71362"/>
                    </a:cubicBezTo>
                    <a:cubicBezTo>
                      <a:pt x="131296" y="76093"/>
                      <a:pt x="128979" y="81467"/>
                      <a:pt x="125440" y="86005"/>
                    </a:cubicBezTo>
                    <a:cubicBezTo>
                      <a:pt x="120115" y="92828"/>
                      <a:pt x="112062" y="97459"/>
                      <a:pt x="103485" y="98625"/>
                    </a:cubicBezTo>
                    <a:cubicBezTo>
                      <a:pt x="94913" y="99793"/>
                      <a:pt x="85915" y="97482"/>
                      <a:pt x="78959" y="92329"/>
                    </a:cubicBezTo>
                    <a:cubicBezTo>
                      <a:pt x="73822" y="88520"/>
                      <a:pt x="69881" y="83335"/>
                      <a:pt x="65143" y="79037"/>
                    </a:cubicBezTo>
                    <a:cubicBezTo>
                      <a:pt x="60401" y="74742"/>
                      <a:pt x="54305" y="71209"/>
                      <a:pt x="47945" y="71914"/>
                    </a:cubicBezTo>
                    <a:cubicBezTo>
                      <a:pt x="41244" y="72659"/>
                      <a:pt x="35797" y="78063"/>
                      <a:pt x="33067" y="84225"/>
                    </a:cubicBezTo>
                    <a:cubicBezTo>
                      <a:pt x="30335" y="90388"/>
                      <a:pt x="29535" y="97655"/>
                      <a:pt x="29065" y="104380"/>
                    </a:cubicBezTo>
                    <a:cubicBezTo>
                      <a:pt x="19249" y="98157"/>
                      <a:pt x="11344" y="92128"/>
                      <a:pt x="1" y="89599"/>
                    </a:cubicBezTo>
                    <a:cubicBezTo>
                      <a:pt x="1222" y="81411"/>
                      <a:pt x="3137" y="73136"/>
                      <a:pt x="7507" y="66100"/>
                    </a:cubicBezTo>
                    <a:cubicBezTo>
                      <a:pt x="11875" y="59066"/>
                      <a:pt x="19064" y="53379"/>
                      <a:pt x="27309" y="52582"/>
                    </a:cubicBezTo>
                    <a:cubicBezTo>
                      <a:pt x="37239" y="51619"/>
                      <a:pt x="46384" y="57619"/>
                      <a:pt x="54369" y="63605"/>
                    </a:cubicBezTo>
                    <a:cubicBezTo>
                      <a:pt x="62356" y="69587"/>
                      <a:pt x="70887" y="76111"/>
                      <a:pt x="80858" y="76436"/>
                    </a:cubicBezTo>
                    <a:cubicBezTo>
                      <a:pt x="88143" y="76675"/>
                      <a:pt x="95007" y="73446"/>
                      <a:pt x="100587" y="68612"/>
                    </a:cubicBezTo>
                    <a:cubicBezTo>
                      <a:pt x="102979" y="66538"/>
                      <a:pt x="105135" y="64169"/>
                      <a:pt x="106986" y="61652"/>
                    </a:cubicBezTo>
                    <a:cubicBezTo>
                      <a:pt x="113159" y="53262"/>
                      <a:pt x="116663" y="43271"/>
                      <a:pt x="120793" y="33713"/>
                    </a:cubicBezTo>
                    <a:cubicBezTo>
                      <a:pt x="124924" y="24154"/>
                      <a:pt x="130027" y="14568"/>
                      <a:pt x="138345" y="8304"/>
                    </a:cubicBezTo>
                    <a:cubicBezTo>
                      <a:pt x="146666" y="2039"/>
                      <a:pt x="158958" y="1"/>
                      <a:pt x="167458" y="6017"/>
                    </a:cubicBezTo>
                    <a:cubicBezTo>
                      <a:pt x="171897" y="9157"/>
                      <a:pt x="174764" y="13991"/>
                      <a:pt x="177780" y="18521"/>
                    </a:cubicBezTo>
                    <a:cubicBezTo>
                      <a:pt x="180795" y="23045"/>
                      <a:pt x="184339" y="27599"/>
                      <a:pt x="189390" y="29613"/>
                    </a:cubicBezTo>
                    <a:cubicBezTo>
                      <a:pt x="194442" y="31625"/>
                      <a:pt x="201307" y="30005"/>
                      <a:pt x="20329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 flipH="1">
                <a:off x="27438" y="3757733"/>
                <a:ext cx="3435873" cy="2080659"/>
              </a:xfrm>
              <a:custGeom>
                <a:avLst/>
                <a:gdLst/>
                <a:ahLst/>
                <a:cxnLst/>
                <a:rect l="l" t="t" r="r" b="b"/>
                <a:pathLst>
                  <a:path w="102709" h="68612" extrusionOk="0">
                    <a:moveTo>
                      <a:pt x="102709" y="24945"/>
                    </a:moveTo>
                    <a:cubicBezTo>
                      <a:pt x="102447" y="27214"/>
                      <a:pt x="102337" y="29617"/>
                      <a:pt x="102274" y="32072"/>
                    </a:cubicBezTo>
                    <a:cubicBezTo>
                      <a:pt x="99658" y="35112"/>
                      <a:pt x="96217" y="37450"/>
                      <a:pt x="92390" y="38666"/>
                    </a:cubicBezTo>
                    <a:cubicBezTo>
                      <a:pt x="86294" y="40603"/>
                      <a:pt x="79345" y="39650"/>
                      <a:pt x="73995" y="36149"/>
                    </a:cubicBezTo>
                    <a:cubicBezTo>
                      <a:pt x="69470" y="33186"/>
                      <a:pt x="66245" y="28675"/>
                      <a:pt x="62626" y="24660"/>
                    </a:cubicBezTo>
                    <a:cubicBezTo>
                      <a:pt x="59009" y="20646"/>
                      <a:pt x="54540" y="16878"/>
                      <a:pt x="49170" y="16280"/>
                    </a:cubicBezTo>
                    <a:cubicBezTo>
                      <a:pt x="42100" y="15493"/>
                      <a:pt x="35619" y="20409"/>
                      <a:pt x="31210" y="25986"/>
                    </a:cubicBezTo>
                    <a:cubicBezTo>
                      <a:pt x="26545" y="31883"/>
                      <a:pt x="23264" y="38728"/>
                      <a:pt x="19762" y="45378"/>
                    </a:cubicBezTo>
                    <a:cubicBezTo>
                      <a:pt x="16257" y="52032"/>
                      <a:pt x="12403" y="58657"/>
                      <a:pt x="6875" y="63756"/>
                    </a:cubicBezTo>
                    <a:cubicBezTo>
                      <a:pt x="4819" y="65650"/>
                      <a:pt x="2494" y="67314"/>
                      <a:pt x="1" y="68612"/>
                    </a:cubicBezTo>
                    <a:cubicBezTo>
                      <a:pt x="2391" y="66538"/>
                      <a:pt x="4547" y="64169"/>
                      <a:pt x="6400" y="61652"/>
                    </a:cubicBezTo>
                    <a:cubicBezTo>
                      <a:pt x="12569" y="53262"/>
                      <a:pt x="16073" y="43271"/>
                      <a:pt x="20203" y="33713"/>
                    </a:cubicBezTo>
                    <a:cubicBezTo>
                      <a:pt x="24334" y="24154"/>
                      <a:pt x="29437" y="14568"/>
                      <a:pt x="37755" y="8304"/>
                    </a:cubicBezTo>
                    <a:cubicBezTo>
                      <a:pt x="46076" y="2039"/>
                      <a:pt x="58368" y="1"/>
                      <a:pt x="66868" y="6017"/>
                    </a:cubicBezTo>
                    <a:cubicBezTo>
                      <a:pt x="71307" y="9157"/>
                      <a:pt x="74174" y="13991"/>
                      <a:pt x="77190" y="18521"/>
                    </a:cubicBezTo>
                    <a:cubicBezTo>
                      <a:pt x="80205" y="23045"/>
                      <a:pt x="83749" y="27599"/>
                      <a:pt x="88800" y="29613"/>
                    </a:cubicBezTo>
                    <a:cubicBezTo>
                      <a:pt x="93852" y="31625"/>
                      <a:pt x="100717" y="30005"/>
                      <a:pt x="10270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>
                      <a:alpha val="3529"/>
                    </a:srgbClr>
                  </a:gs>
                  <a:gs pos="54000">
                    <a:srgbClr val="FFFFFF">
                      <a:alpha val="15294"/>
                    </a:srgbClr>
                  </a:gs>
                  <a:gs pos="84000">
                    <a:srgbClr val="FFFFFF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 flipH="1">
                <a:off x="566727" y="4297575"/>
                <a:ext cx="2677500" cy="28101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ç</a:t>
                </a: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 flipH="1">
                <a:off x="16948" y="4739520"/>
                <a:ext cx="6229094" cy="2609452"/>
              </a:xfrm>
              <a:custGeom>
                <a:avLst/>
                <a:gdLst/>
                <a:ahLst/>
                <a:cxnLst/>
                <a:rect l="l" t="t" r="r" b="b"/>
                <a:pathLst>
                  <a:path w="173597" h="73099" extrusionOk="0">
                    <a:moveTo>
                      <a:pt x="0" y="46491"/>
                    </a:moveTo>
                    <a:cubicBezTo>
                      <a:pt x="5593" y="51289"/>
                      <a:pt x="14505" y="50234"/>
                      <a:pt x="20489" y="45935"/>
                    </a:cubicBezTo>
                    <a:cubicBezTo>
                      <a:pt x="26474" y="41637"/>
                      <a:pt x="30133" y="34868"/>
                      <a:pt x="33236" y="28186"/>
                    </a:cubicBezTo>
                    <a:cubicBezTo>
                      <a:pt x="36340" y="21504"/>
                      <a:pt x="39188" y="14518"/>
                      <a:pt x="44157" y="9078"/>
                    </a:cubicBezTo>
                    <a:cubicBezTo>
                      <a:pt x="49127" y="3641"/>
                      <a:pt x="56871" y="1"/>
                      <a:pt x="63923" y="2138"/>
                    </a:cubicBezTo>
                    <a:cubicBezTo>
                      <a:pt x="70132" y="4021"/>
                      <a:pt x="74283" y="9747"/>
                      <a:pt x="77670" y="15281"/>
                    </a:cubicBezTo>
                    <a:cubicBezTo>
                      <a:pt x="81159" y="20986"/>
                      <a:pt x="84389" y="26935"/>
                      <a:pt x="88944" y="31833"/>
                    </a:cubicBezTo>
                    <a:cubicBezTo>
                      <a:pt x="93499" y="36730"/>
                      <a:pt x="99683" y="40551"/>
                      <a:pt x="106372" y="40601"/>
                    </a:cubicBezTo>
                    <a:cubicBezTo>
                      <a:pt x="112916" y="40649"/>
                      <a:pt x="118997" y="37112"/>
                      <a:pt x="123902" y="32780"/>
                    </a:cubicBezTo>
                    <a:cubicBezTo>
                      <a:pt x="128808" y="28446"/>
                      <a:pt x="132893" y="23248"/>
                      <a:pt x="137807" y="18925"/>
                    </a:cubicBezTo>
                    <a:cubicBezTo>
                      <a:pt x="147577" y="10328"/>
                      <a:pt x="160583" y="5499"/>
                      <a:pt x="173596" y="5634"/>
                    </a:cubicBezTo>
                    <a:cubicBezTo>
                      <a:pt x="164325" y="5419"/>
                      <a:pt x="155626" y="10890"/>
                      <a:pt x="149514" y="17866"/>
                    </a:cubicBezTo>
                    <a:cubicBezTo>
                      <a:pt x="143403" y="24840"/>
                      <a:pt x="139368" y="33339"/>
                      <a:pt x="135077" y="41560"/>
                    </a:cubicBezTo>
                    <a:cubicBezTo>
                      <a:pt x="130787" y="49782"/>
                      <a:pt x="126013" y="58023"/>
                      <a:pt x="118876" y="63943"/>
                    </a:cubicBezTo>
                    <a:cubicBezTo>
                      <a:pt x="111736" y="69865"/>
                      <a:pt x="101721" y="73099"/>
                      <a:pt x="92981" y="69997"/>
                    </a:cubicBezTo>
                    <a:cubicBezTo>
                      <a:pt x="84567" y="67012"/>
                      <a:pt x="79126" y="59102"/>
                      <a:pt x="73428" y="52229"/>
                    </a:cubicBezTo>
                    <a:cubicBezTo>
                      <a:pt x="67729" y="45355"/>
                      <a:pt x="59945" y="38639"/>
                      <a:pt x="51072" y="39624"/>
                    </a:cubicBezTo>
                    <a:cubicBezTo>
                      <a:pt x="44211" y="40386"/>
                      <a:pt x="38796" y="45551"/>
                      <a:pt x="32698" y="48783"/>
                    </a:cubicBezTo>
                    <a:cubicBezTo>
                      <a:pt x="21685" y="54621"/>
                      <a:pt x="10303" y="53507"/>
                      <a:pt x="0" y="464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 flipH="1">
                <a:off x="7295638" y="3465848"/>
                <a:ext cx="167069" cy="15996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481" extrusionOk="0">
                    <a:moveTo>
                      <a:pt x="2418" y="1"/>
                    </a:moveTo>
                    <a:cubicBezTo>
                      <a:pt x="1834" y="1"/>
                      <a:pt x="1261" y="229"/>
                      <a:pt x="832" y="658"/>
                    </a:cubicBezTo>
                    <a:cubicBezTo>
                      <a:pt x="193" y="1297"/>
                      <a:pt x="1" y="2261"/>
                      <a:pt x="348" y="3098"/>
                    </a:cubicBezTo>
                    <a:cubicBezTo>
                      <a:pt x="693" y="3934"/>
                      <a:pt x="1510" y="4481"/>
                      <a:pt x="2416" y="4481"/>
                    </a:cubicBezTo>
                    <a:cubicBezTo>
                      <a:pt x="3653" y="4479"/>
                      <a:pt x="4655" y="3477"/>
                      <a:pt x="4655" y="2242"/>
                    </a:cubicBezTo>
                    <a:cubicBezTo>
                      <a:pt x="4655" y="1336"/>
                      <a:pt x="4111" y="519"/>
                      <a:pt x="3274" y="172"/>
                    </a:cubicBezTo>
                    <a:cubicBezTo>
                      <a:pt x="2997" y="57"/>
                      <a:pt x="2706" y="1"/>
                      <a:pt x="2418" y="1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 flipH="1">
                <a:off x="827748" y="2965056"/>
                <a:ext cx="270698" cy="259164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7260" extrusionOk="0">
                    <a:moveTo>
                      <a:pt x="3915" y="0"/>
                    </a:moveTo>
                    <a:cubicBezTo>
                      <a:pt x="2970" y="0"/>
                      <a:pt x="2042" y="369"/>
                      <a:pt x="1348" y="1063"/>
                    </a:cubicBezTo>
                    <a:cubicBezTo>
                      <a:pt x="310" y="2101"/>
                      <a:pt x="0" y="3662"/>
                      <a:pt x="561" y="5018"/>
                    </a:cubicBezTo>
                    <a:cubicBezTo>
                      <a:pt x="1123" y="6375"/>
                      <a:pt x="2446" y="7259"/>
                      <a:pt x="3914" y="7259"/>
                    </a:cubicBezTo>
                    <a:cubicBezTo>
                      <a:pt x="5919" y="7259"/>
                      <a:pt x="7544" y="5634"/>
                      <a:pt x="7544" y="3630"/>
                    </a:cubicBezTo>
                    <a:cubicBezTo>
                      <a:pt x="7544" y="2162"/>
                      <a:pt x="6659" y="839"/>
                      <a:pt x="5303" y="277"/>
                    </a:cubicBezTo>
                    <a:cubicBezTo>
                      <a:pt x="4854" y="91"/>
                      <a:pt x="4382" y="0"/>
                      <a:pt x="3915" y="0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 flipH="1">
                <a:off x="5978862" y="4274558"/>
                <a:ext cx="281355" cy="269373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546" extrusionOk="0">
                    <a:moveTo>
                      <a:pt x="4071" y="0"/>
                    </a:moveTo>
                    <a:cubicBezTo>
                      <a:pt x="3089" y="0"/>
                      <a:pt x="2123" y="384"/>
                      <a:pt x="1401" y="1106"/>
                    </a:cubicBezTo>
                    <a:cubicBezTo>
                      <a:pt x="323" y="2185"/>
                      <a:pt x="0" y="3808"/>
                      <a:pt x="584" y="5218"/>
                    </a:cubicBezTo>
                    <a:cubicBezTo>
                      <a:pt x="1168" y="6627"/>
                      <a:pt x="2544" y="7546"/>
                      <a:pt x="4069" y="7546"/>
                    </a:cubicBezTo>
                    <a:cubicBezTo>
                      <a:pt x="6154" y="7546"/>
                      <a:pt x="7841" y="5857"/>
                      <a:pt x="7841" y="3772"/>
                    </a:cubicBezTo>
                    <a:cubicBezTo>
                      <a:pt x="7841" y="2247"/>
                      <a:pt x="6923" y="871"/>
                      <a:pt x="5513" y="287"/>
                    </a:cubicBezTo>
                    <a:cubicBezTo>
                      <a:pt x="5047" y="94"/>
                      <a:pt x="4557" y="0"/>
                      <a:pt x="4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flipH="1">
                <a:off x="8179021" y="2360853"/>
                <a:ext cx="380390" cy="344802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9659" extrusionOk="0">
                    <a:moveTo>
                      <a:pt x="5300" y="0"/>
                    </a:moveTo>
                    <a:cubicBezTo>
                      <a:pt x="4065" y="0"/>
                      <a:pt x="2829" y="471"/>
                      <a:pt x="1886" y="1414"/>
                    </a:cubicBezTo>
                    <a:cubicBezTo>
                      <a:pt x="1" y="3301"/>
                      <a:pt x="1" y="6359"/>
                      <a:pt x="1886" y="8244"/>
                    </a:cubicBezTo>
                    <a:cubicBezTo>
                      <a:pt x="2829" y="9187"/>
                      <a:pt x="4065" y="9659"/>
                      <a:pt x="5300" y="9659"/>
                    </a:cubicBezTo>
                    <a:cubicBezTo>
                      <a:pt x="6536" y="9659"/>
                      <a:pt x="7772" y="9187"/>
                      <a:pt x="8715" y="8244"/>
                    </a:cubicBezTo>
                    <a:cubicBezTo>
                      <a:pt x="10600" y="6359"/>
                      <a:pt x="10600" y="3301"/>
                      <a:pt x="8715" y="1414"/>
                    </a:cubicBezTo>
                    <a:cubicBezTo>
                      <a:pt x="7772" y="471"/>
                      <a:pt x="6536" y="0"/>
                      <a:pt x="5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flipH="1">
                <a:off x="2560681" y="5173125"/>
                <a:ext cx="2019900" cy="22242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flipH="1">
                <a:off x="4507664" y="5559600"/>
                <a:ext cx="166746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472" extrusionOk="0">
                    <a:moveTo>
                      <a:pt x="2412" y="0"/>
                    </a:moveTo>
                    <a:cubicBezTo>
                      <a:pt x="1830" y="0"/>
                      <a:pt x="1258" y="228"/>
                      <a:pt x="830" y="655"/>
                    </a:cubicBezTo>
                    <a:cubicBezTo>
                      <a:pt x="191" y="1294"/>
                      <a:pt x="1" y="2255"/>
                      <a:pt x="346" y="3092"/>
                    </a:cubicBezTo>
                    <a:cubicBezTo>
                      <a:pt x="691" y="3927"/>
                      <a:pt x="1507" y="4471"/>
                      <a:pt x="2411" y="4471"/>
                    </a:cubicBezTo>
                    <a:cubicBezTo>
                      <a:pt x="3646" y="4471"/>
                      <a:pt x="4646" y="3471"/>
                      <a:pt x="4646" y="2236"/>
                    </a:cubicBezTo>
                    <a:cubicBezTo>
                      <a:pt x="4646" y="1331"/>
                      <a:pt x="4102" y="516"/>
                      <a:pt x="3267" y="171"/>
                    </a:cubicBezTo>
                    <a:cubicBezTo>
                      <a:pt x="2991" y="56"/>
                      <a:pt x="2700" y="0"/>
                      <a:pt x="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6187942" y="4960075"/>
                <a:ext cx="3435785" cy="1300246"/>
              </a:xfrm>
              <a:custGeom>
                <a:avLst/>
                <a:gdLst/>
                <a:ahLst/>
                <a:cxnLst/>
                <a:rect l="l" t="t" r="r" b="b"/>
                <a:pathLst>
                  <a:path w="95751" h="36424" extrusionOk="0">
                    <a:moveTo>
                      <a:pt x="95751" y="30873"/>
                    </a:moveTo>
                    <a:cubicBezTo>
                      <a:pt x="90569" y="34463"/>
                      <a:pt x="84240" y="36423"/>
                      <a:pt x="77937" y="36154"/>
                    </a:cubicBezTo>
                    <a:cubicBezTo>
                      <a:pt x="70453" y="35834"/>
                      <a:pt x="63386" y="32630"/>
                      <a:pt x="56953" y="28800"/>
                    </a:cubicBezTo>
                    <a:cubicBezTo>
                      <a:pt x="50517" y="24969"/>
                      <a:pt x="44483" y="20448"/>
                      <a:pt x="37801" y="17072"/>
                    </a:cubicBezTo>
                    <a:cubicBezTo>
                      <a:pt x="31118" y="13695"/>
                      <a:pt x="23533" y="11481"/>
                      <a:pt x="16147" y="12709"/>
                    </a:cubicBezTo>
                    <a:cubicBezTo>
                      <a:pt x="9466" y="13820"/>
                      <a:pt x="3089" y="18268"/>
                      <a:pt x="775" y="24519"/>
                    </a:cubicBezTo>
                    <a:cubicBezTo>
                      <a:pt x="220" y="21452"/>
                      <a:pt x="1" y="18400"/>
                      <a:pt x="307" y="15377"/>
                    </a:cubicBezTo>
                    <a:cubicBezTo>
                      <a:pt x="1149" y="7042"/>
                      <a:pt x="9566" y="929"/>
                      <a:pt x="17935" y="465"/>
                    </a:cubicBezTo>
                    <a:cubicBezTo>
                      <a:pt x="26301" y="0"/>
                      <a:pt x="34329" y="4007"/>
                      <a:pt x="40968" y="9123"/>
                    </a:cubicBezTo>
                    <a:cubicBezTo>
                      <a:pt x="47603" y="14238"/>
                      <a:pt x="53271" y="20514"/>
                      <a:pt x="59862" y="25695"/>
                    </a:cubicBezTo>
                    <a:cubicBezTo>
                      <a:pt x="66449" y="30873"/>
                      <a:pt x="74368" y="35029"/>
                      <a:pt x="82747" y="34807"/>
                    </a:cubicBezTo>
                    <a:cubicBezTo>
                      <a:pt x="87417" y="34682"/>
                      <a:pt x="91783" y="33218"/>
                      <a:pt x="95751" y="308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66000">
                    <a:srgbClr val="FFFFFF">
                      <a:alpha val="3529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 flipH="1">
                <a:off x="1257122" y="5903843"/>
                <a:ext cx="372927" cy="344838"/>
              </a:xfrm>
              <a:custGeom>
                <a:avLst/>
                <a:gdLst/>
                <a:ahLst/>
                <a:cxnLst/>
                <a:rect l="l" t="t" r="r" b="b"/>
                <a:pathLst>
                  <a:path w="10393" h="9660" extrusionOk="0">
                    <a:moveTo>
                      <a:pt x="5191" y="0"/>
                    </a:moveTo>
                    <a:cubicBezTo>
                      <a:pt x="2866" y="0"/>
                      <a:pt x="818" y="1683"/>
                      <a:pt x="432" y="4052"/>
                    </a:cubicBezTo>
                    <a:cubicBezTo>
                      <a:pt x="1" y="6685"/>
                      <a:pt x="1788" y="9166"/>
                      <a:pt x="4421" y="9595"/>
                    </a:cubicBezTo>
                    <a:cubicBezTo>
                      <a:pt x="4684" y="9638"/>
                      <a:pt x="4946" y="9659"/>
                      <a:pt x="5205" y="9659"/>
                    </a:cubicBezTo>
                    <a:cubicBezTo>
                      <a:pt x="7528" y="9659"/>
                      <a:pt x="9577" y="7975"/>
                      <a:pt x="9963" y="5606"/>
                    </a:cubicBezTo>
                    <a:cubicBezTo>
                      <a:pt x="10392" y="2976"/>
                      <a:pt x="8607" y="493"/>
                      <a:pt x="5974" y="64"/>
                    </a:cubicBezTo>
                    <a:cubicBezTo>
                      <a:pt x="5711" y="21"/>
                      <a:pt x="5450" y="0"/>
                      <a:pt x="5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flipH="1">
                <a:off x="2120024" y="4696099"/>
                <a:ext cx="128280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39" extrusionOk="0">
                    <a:moveTo>
                      <a:pt x="1855" y="0"/>
                    </a:moveTo>
                    <a:cubicBezTo>
                      <a:pt x="1408" y="0"/>
                      <a:pt x="968" y="175"/>
                      <a:pt x="640" y="504"/>
                    </a:cubicBezTo>
                    <a:cubicBezTo>
                      <a:pt x="148" y="995"/>
                      <a:pt x="1" y="1735"/>
                      <a:pt x="268" y="2376"/>
                    </a:cubicBezTo>
                    <a:cubicBezTo>
                      <a:pt x="533" y="3019"/>
                      <a:pt x="1159" y="3439"/>
                      <a:pt x="1855" y="3439"/>
                    </a:cubicBezTo>
                    <a:cubicBezTo>
                      <a:pt x="2804" y="3439"/>
                      <a:pt x="3575" y="2668"/>
                      <a:pt x="3575" y="1719"/>
                    </a:cubicBezTo>
                    <a:cubicBezTo>
                      <a:pt x="3575" y="1023"/>
                      <a:pt x="3155" y="397"/>
                      <a:pt x="2512" y="132"/>
                    </a:cubicBezTo>
                    <a:cubicBezTo>
                      <a:pt x="2300" y="43"/>
                      <a:pt x="2077" y="0"/>
                      <a:pt x="1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flipH="1">
                <a:off x="-269377" y="2203398"/>
                <a:ext cx="9466880" cy="4566603"/>
              </a:xfrm>
              <a:custGeom>
                <a:avLst/>
                <a:gdLst/>
                <a:ahLst/>
                <a:cxnLst/>
                <a:rect l="l" t="t" r="r" b="b"/>
                <a:pathLst>
                  <a:path w="263830" h="127925" extrusionOk="0">
                    <a:moveTo>
                      <a:pt x="263829" y="3228"/>
                    </a:moveTo>
                    <a:lnTo>
                      <a:pt x="250579" y="6033"/>
                    </a:lnTo>
                    <a:lnTo>
                      <a:pt x="237337" y="8881"/>
                    </a:lnTo>
                    <a:lnTo>
                      <a:pt x="230722" y="10308"/>
                    </a:lnTo>
                    <a:cubicBezTo>
                      <a:pt x="228528" y="10794"/>
                      <a:pt x="226358" y="11310"/>
                      <a:pt x="224238" y="11944"/>
                    </a:cubicBezTo>
                    <a:cubicBezTo>
                      <a:pt x="220018" y="13218"/>
                      <a:pt x="215938" y="15038"/>
                      <a:pt x="212802" y="18033"/>
                    </a:cubicBezTo>
                    <a:cubicBezTo>
                      <a:pt x="212019" y="18772"/>
                      <a:pt x="211300" y="19576"/>
                      <a:pt x="210653" y="20436"/>
                    </a:cubicBezTo>
                    <a:cubicBezTo>
                      <a:pt x="210006" y="21290"/>
                      <a:pt x="209443" y="22209"/>
                      <a:pt x="209000" y="23175"/>
                    </a:cubicBezTo>
                    <a:cubicBezTo>
                      <a:pt x="208550" y="24137"/>
                      <a:pt x="208210" y="25146"/>
                      <a:pt x="207985" y="26183"/>
                    </a:cubicBezTo>
                    <a:cubicBezTo>
                      <a:pt x="207784" y="27219"/>
                      <a:pt x="207690" y="28287"/>
                      <a:pt x="207734" y="29350"/>
                    </a:cubicBezTo>
                    <a:cubicBezTo>
                      <a:pt x="207811" y="31477"/>
                      <a:pt x="208416" y="33579"/>
                      <a:pt x="209356" y="35539"/>
                    </a:cubicBezTo>
                    <a:cubicBezTo>
                      <a:pt x="210294" y="37504"/>
                      <a:pt x="211543" y="39337"/>
                      <a:pt x="212921" y="41078"/>
                    </a:cubicBezTo>
                    <a:cubicBezTo>
                      <a:pt x="215685" y="44568"/>
                      <a:pt x="218964" y="47660"/>
                      <a:pt x="222072" y="50976"/>
                    </a:cubicBezTo>
                    <a:cubicBezTo>
                      <a:pt x="225180" y="54299"/>
                      <a:pt x="228010" y="57886"/>
                      <a:pt x="230475" y="61713"/>
                    </a:cubicBezTo>
                    <a:cubicBezTo>
                      <a:pt x="232938" y="65541"/>
                      <a:pt x="234998" y="69637"/>
                      <a:pt x="236541" y="73925"/>
                    </a:cubicBezTo>
                    <a:cubicBezTo>
                      <a:pt x="238081" y="78213"/>
                      <a:pt x="239077" y="82709"/>
                      <a:pt x="239364" y="87267"/>
                    </a:cubicBezTo>
                    <a:lnTo>
                      <a:pt x="239407" y="88980"/>
                    </a:lnTo>
                    <a:cubicBezTo>
                      <a:pt x="239408" y="89549"/>
                      <a:pt x="239460" y="90121"/>
                      <a:pt x="239412" y="90690"/>
                    </a:cubicBezTo>
                    <a:lnTo>
                      <a:pt x="239328" y="92401"/>
                    </a:lnTo>
                    <a:lnTo>
                      <a:pt x="239284" y="93255"/>
                    </a:lnTo>
                    <a:lnTo>
                      <a:pt x="239189" y="94109"/>
                    </a:lnTo>
                    <a:cubicBezTo>
                      <a:pt x="238930" y="96384"/>
                      <a:pt x="238438" y="98627"/>
                      <a:pt x="237723" y="100804"/>
                    </a:cubicBezTo>
                    <a:cubicBezTo>
                      <a:pt x="236285" y="105154"/>
                      <a:pt x="234056" y="109203"/>
                      <a:pt x="231148" y="112744"/>
                    </a:cubicBezTo>
                    <a:cubicBezTo>
                      <a:pt x="228232" y="116254"/>
                      <a:pt x="224656" y="119263"/>
                      <a:pt x="220537" y="121291"/>
                    </a:cubicBezTo>
                    <a:cubicBezTo>
                      <a:pt x="218483" y="122300"/>
                      <a:pt x="216307" y="123080"/>
                      <a:pt x="214058" y="123550"/>
                    </a:cubicBezTo>
                    <a:cubicBezTo>
                      <a:pt x="211810" y="124021"/>
                      <a:pt x="209491" y="124164"/>
                      <a:pt x="207204" y="123989"/>
                    </a:cubicBezTo>
                    <a:cubicBezTo>
                      <a:pt x="202613" y="123667"/>
                      <a:pt x="198178" y="122119"/>
                      <a:pt x="194207" y="119881"/>
                    </a:cubicBezTo>
                    <a:cubicBezTo>
                      <a:pt x="190218" y="117649"/>
                      <a:pt x="186622" y="114796"/>
                      <a:pt x="183335" y="111661"/>
                    </a:cubicBezTo>
                    <a:cubicBezTo>
                      <a:pt x="180058" y="108507"/>
                      <a:pt x="177080" y="105090"/>
                      <a:pt x="174109" y="101690"/>
                    </a:cubicBezTo>
                    <a:cubicBezTo>
                      <a:pt x="171133" y="98299"/>
                      <a:pt x="168163" y="94910"/>
                      <a:pt x="164929" y="91808"/>
                    </a:cubicBezTo>
                    <a:cubicBezTo>
                      <a:pt x="161701" y="88706"/>
                      <a:pt x="158209" y="85883"/>
                      <a:pt x="154283" y="83784"/>
                    </a:cubicBezTo>
                    <a:cubicBezTo>
                      <a:pt x="150386" y="81677"/>
                      <a:pt x="146129" y="80187"/>
                      <a:pt x="141763" y="79833"/>
                    </a:cubicBezTo>
                    <a:cubicBezTo>
                      <a:pt x="139584" y="79655"/>
                      <a:pt x="137387" y="79763"/>
                      <a:pt x="135268" y="80233"/>
                    </a:cubicBezTo>
                    <a:cubicBezTo>
                      <a:pt x="133149" y="80701"/>
                      <a:pt x="131103" y="81477"/>
                      <a:pt x="129186" y="82501"/>
                    </a:cubicBezTo>
                    <a:cubicBezTo>
                      <a:pt x="128714" y="82773"/>
                      <a:pt x="128226" y="83012"/>
                      <a:pt x="127769" y="83311"/>
                    </a:cubicBezTo>
                    <a:lnTo>
                      <a:pt x="126400" y="84206"/>
                    </a:lnTo>
                    <a:lnTo>
                      <a:pt x="125086" y="85188"/>
                    </a:lnTo>
                    <a:cubicBezTo>
                      <a:pt x="124648" y="85512"/>
                      <a:pt x="124243" y="85888"/>
                      <a:pt x="123819" y="86233"/>
                    </a:cubicBezTo>
                    <a:cubicBezTo>
                      <a:pt x="122160" y="87668"/>
                      <a:pt x="120619" y="89250"/>
                      <a:pt x="119170" y="90920"/>
                    </a:cubicBezTo>
                    <a:cubicBezTo>
                      <a:pt x="116302" y="94302"/>
                      <a:pt x="113801" y="97988"/>
                      <a:pt x="111395" y="101790"/>
                    </a:cubicBezTo>
                    <a:cubicBezTo>
                      <a:pt x="108960" y="105586"/>
                      <a:pt x="106523" y="109445"/>
                      <a:pt x="103679" y="113096"/>
                    </a:cubicBezTo>
                    <a:cubicBezTo>
                      <a:pt x="100852" y="116745"/>
                      <a:pt x="97520" y="120162"/>
                      <a:pt x="93494" y="122814"/>
                    </a:cubicBezTo>
                    <a:cubicBezTo>
                      <a:pt x="91469" y="124110"/>
                      <a:pt x="89267" y="125185"/>
                      <a:pt x="86962" y="125960"/>
                    </a:cubicBezTo>
                    <a:cubicBezTo>
                      <a:pt x="84657" y="126736"/>
                      <a:pt x="82268" y="127220"/>
                      <a:pt x="79867" y="127453"/>
                    </a:cubicBezTo>
                    <a:cubicBezTo>
                      <a:pt x="75056" y="127925"/>
                      <a:pt x="70255" y="127398"/>
                      <a:pt x="65647" y="126364"/>
                    </a:cubicBezTo>
                    <a:cubicBezTo>
                      <a:pt x="63347" y="125842"/>
                      <a:pt x="61078" y="125192"/>
                      <a:pt x="58849" y="124420"/>
                    </a:cubicBezTo>
                    <a:cubicBezTo>
                      <a:pt x="56635" y="123656"/>
                      <a:pt x="54474" y="122807"/>
                      <a:pt x="52347" y="121916"/>
                    </a:cubicBezTo>
                    <a:cubicBezTo>
                      <a:pt x="48093" y="120132"/>
                      <a:pt x="43985" y="118206"/>
                      <a:pt x="39905" y="116451"/>
                    </a:cubicBezTo>
                    <a:cubicBezTo>
                      <a:pt x="37866" y="115579"/>
                      <a:pt x="35828" y="114755"/>
                      <a:pt x="33791" y="114011"/>
                    </a:cubicBezTo>
                    <a:lnTo>
                      <a:pt x="32264" y="113470"/>
                    </a:lnTo>
                    <a:lnTo>
                      <a:pt x="30735" y="112970"/>
                    </a:lnTo>
                    <a:cubicBezTo>
                      <a:pt x="29719" y="112655"/>
                      <a:pt x="28708" y="112364"/>
                      <a:pt x="27688" y="112115"/>
                    </a:cubicBezTo>
                    <a:cubicBezTo>
                      <a:pt x="23617" y="111113"/>
                      <a:pt x="19475" y="110568"/>
                      <a:pt x="15534" y="110807"/>
                    </a:cubicBezTo>
                    <a:cubicBezTo>
                      <a:pt x="11597" y="111060"/>
                      <a:pt x="7895" y="112053"/>
                      <a:pt x="4848" y="113906"/>
                    </a:cubicBezTo>
                    <a:lnTo>
                      <a:pt x="1" y="104476"/>
                    </a:lnTo>
                    <a:cubicBezTo>
                      <a:pt x="2502" y="103347"/>
                      <a:pt x="5113" y="102569"/>
                      <a:pt x="7719" y="102107"/>
                    </a:cubicBezTo>
                    <a:cubicBezTo>
                      <a:pt x="10325" y="101644"/>
                      <a:pt x="12934" y="101505"/>
                      <a:pt x="15478" y="101594"/>
                    </a:cubicBezTo>
                    <a:cubicBezTo>
                      <a:pt x="18023" y="101671"/>
                      <a:pt x="20513" y="101986"/>
                      <a:pt x="22930" y="102480"/>
                    </a:cubicBezTo>
                    <a:cubicBezTo>
                      <a:pt x="25347" y="102977"/>
                      <a:pt x="27702" y="103630"/>
                      <a:pt x="29989" y="104413"/>
                    </a:cubicBezTo>
                    <a:cubicBezTo>
                      <a:pt x="34592" y="105992"/>
                      <a:pt x="38804" y="108027"/>
                      <a:pt x="42889" y="110141"/>
                    </a:cubicBezTo>
                    <a:cubicBezTo>
                      <a:pt x="46974" y="112242"/>
                      <a:pt x="50897" y="114449"/>
                      <a:pt x="54859" y="116410"/>
                    </a:cubicBezTo>
                    <a:cubicBezTo>
                      <a:pt x="56838" y="117391"/>
                      <a:pt x="58830" y="118320"/>
                      <a:pt x="60838" y="119155"/>
                    </a:cubicBezTo>
                    <a:cubicBezTo>
                      <a:pt x="62835" y="119988"/>
                      <a:pt x="64869" y="120725"/>
                      <a:pt x="66939" y="121309"/>
                    </a:cubicBezTo>
                    <a:cubicBezTo>
                      <a:pt x="71069" y="122480"/>
                      <a:pt x="75333" y="123179"/>
                      <a:pt x="79545" y="122996"/>
                    </a:cubicBezTo>
                    <a:cubicBezTo>
                      <a:pt x="81645" y="122893"/>
                      <a:pt x="83724" y="122574"/>
                      <a:pt x="85730" y="122005"/>
                    </a:cubicBezTo>
                    <a:cubicBezTo>
                      <a:pt x="87734" y="121435"/>
                      <a:pt x="89660" y="120611"/>
                      <a:pt x="91492" y="119564"/>
                    </a:cubicBezTo>
                    <a:cubicBezTo>
                      <a:pt x="93313" y="118495"/>
                      <a:pt x="95023" y="117202"/>
                      <a:pt x="96629" y="115759"/>
                    </a:cubicBezTo>
                    <a:cubicBezTo>
                      <a:pt x="98236" y="114317"/>
                      <a:pt x="99745" y="112733"/>
                      <a:pt x="101164" y="111049"/>
                    </a:cubicBezTo>
                    <a:cubicBezTo>
                      <a:pt x="102586" y="109367"/>
                      <a:pt x="103939" y="107605"/>
                      <a:pt x="105254" y="105800"/>
                    </a:cubicBezTo>
                    <a:cubicBezTo>
                      <a:pt x="106566" y="103992"/>
                      <a:pt x="107833" y="102135"/>
                      <a:pt x="109115" y="100275"/>
                    </a:cubicBezTo>
                    <a:cubicBezTo>
                      <a:pt x="111662" y="96535"/>
                      <a:pt x="114366" y="92815"/>
                      <a:pt x="117459" y="89407"/>
                    </a:cubicBezTo>
                    <a:cubicBezTo>
                      <a:pt x="119015" y="87709"/>
                      <a:pt x="120672" y="86089"/>
                      <a:pt x="122464" y="84619"/>
                    </a:cubicBezTo>
                    <a:cubicBezTo>
                      <a:pt x="122924" y="84263"/>
                      <a:pt x="123360" y="83880"/>
                      <a:pt x="123837" y="83544"/>
                    </a:cubicBezTo>
                    <a:lnTo>
                      <a:pt x="125261" y="82536"/>
                    </a:lnTo>
                    <a:lnTo>
                      <a:pt x="126752" y="81616"/>
                    </a:lnTo>
                    <a:cubicBezTo>
                      <a:pt x="127249" y="81312"/>
                      <a:pt x="127781" y="81064"/>
                      <a:pt x="128296" y="80785"/>
                    </a:cubicBezTo>
                    <a:cubicBezTo>
                      <a:pt x="130387" y="79738"/>
                      <a:pt x="132619" y="78960"/>
                      <a:pt x="134921" y="78512"/>
                    </a:cubicBezTo>
                    <a:cubicBezTo>
                      <a:pt x="137222" y="78065"/>
                      <a:pt x="139588" y="77980"/>
                      <a:pt x="141903" y="78216"/>
                    </a:cubicBezTo>
                    <a:cubicBezTo>
                      <a:pt x="146547" y="78681"/>
                      <a:pt x="150960" y="80333"/>
                      <a:pt x="154948" y="82584"/>
                    </a:cubicBezTo>
                    <a:cubicBezTo>
                      <a:pt x="156947" y="83711"/>
                      <a:pt x="158843" y="85005"/>
                      <a:pt x="160646" y="86413"/>
                    </a:cubicBezTo>
                    <a:cubicBezTo>
                      <a:pt x="162447" y="87824"/>
                      <a:pt x="164138" y="89355"/>
                      <a:pt x="165763" y="90946"/>
                    </a:cubicBezTo>
                    <a:cubicBezTo>
                      <a:pt x="169012" y="94133"/>
                      <a:pt x="171963" y="97577"/>
                      <a:pt x="174903" y="101000"/>
                    </a:cubicBezTo>
                    <a:cubicBezTo>
                      <a:pt x="177854" y="104412"/>
                      <a:pt x="180806" y="107818"/>
                      <a:pt x="184026" y="110941"/>
                    </a:cubicBezTo>
                    <a:cubicBezTo>
                      <a:pt x="187254" y="114043"/>
                      <a:pt x="190779" y="116859"/>
                      <a:pt x="194668" y="119055"/>
                    </a:cubicBezTo>
                    <a:cubicBezTo>
                      <a:pt x="198539" y="121255"/>
                      <a:pt x="202836" y="122768"/>
                      <a:pt x="207268" y="123097"/>
                    </a:cubicBezTo>
                    <a:cubicBezTo>
                      <a:pt x="209477" y="123275"/>
                      <a:pt x="211709" y="123149"/>
                      <a:pt x="213882" y="122699"/>
                    </a:cubicBezTo>
                    <a:cubicBezTo>
                      <a:pt x="216057" y="122245"/>
                      <a:pt x="218168" y="121517"/>
                      <a:pt x="220160" y="120529"/>
                    </a:cubicBezTo>
                    <a:cubicBezTo>
                      <a:pt x="224151" y="118555"/>
                      <a:pt x="227629" y="115615"/>
                      <a:pt x="230464" y="112183"/>
                    </a:cubicBezTo>
                    <a:cubicBezTo>
                      <a:pt x="233293" y="108721"/>
                      <a:pt x="235459" y="104768"/>
                      <a:pt x="236851" y="100519"/>
                    </a:cubicBezTo>
                    <a:cubicBezTo>
                      <a:pt x="237541" y="98401"/>
                      <a:pt x="238015" y="96219"/>
                      <a:pt x="238262" y="94004"/>
                    </a:cubicBezTo>
                    <a:lnTo>
                      <a:pt x="238351" y="93175"/>
                    </a:lnTo>
                    <a:lnTo>
                      <a:pt x="238392" y="92340"/>
                    </a:lnTo>
                    <a:lnTo>
                      <a:pt x="238469" y="90669"/>
                    </a:lnTo>
                    <a:cubicBezTo>
                      <a:pt x="238515" y="90112"/>
                      <a:pt x="238463" y="89553"/>
                      <a:pt x="238458" y="88996"/>
                    </a:cubicBezTo>
                    <a:lnTo>
                      <a:pt x="238413" y="87323"/>
                    </a:lnTo>
                    <a:cubicBezTo>
                      <a:pt x="238134" y="82866"/>
                      <a:pt x="237105" y="78471"/>
                      <a:pt x="235562" y="74279"/>
                    </a:cubicBezTo>
                    <a:cubicBezTo>
                      <a:pt x="234012" y="70087"/>
                      <a:pt x="231954" y="66084"/>
                      <a:pt x="229499" y="62341"/>
                    </a:cubicBezTo>
                    <a:cubicBezTo>
                      <a:pt x="227047" y="58598"/>
                      <a:pt x="224227" y="55095"/>
                      <a:pt x="221143" y="51850"/>
                    </a:cubicBezTo>
                    <a:cubicBezTo>
                      <a:pt x="219617" y="50214"/>
                      <a:pt x="217978" y="48653"/>
                      <a:pt x="216394" y="47037"/>
                    </a:cubicBezTo>
                    <a:cubicBezTo>
                      <a:pt x="214802" y="45421"/>
                      <a:pt x="213236" y="43766"/>
                      <a:pt x="211785" y="41989"/>
                    </a:cubicBezTo>
                    <a:cubicBezTo>
                      <a:pt x="210337" y="40215"/>
                      <a:pt x="208995" y="38316"/>
                      <a:pt x="207953" y="36219"/>
                    </a:cubicBezTo>
                    <a:cubicBezTo>
                      <a:pt x="206914" y="34131"/>
                      <a:pt x="206198" y="31815"/>
                      <a:pt x="206077" y="29425"/>
                    </a:cubicBezTo>
                    <a:cubicBezTo>
                      <a:pt x="206010" y="28232"/>
                      <a:pt x="206095" y="27036"/>
                      <a:pt x="206309" y="25852"/>
                    </a:cubicBezTo>
                    <a:cubicBezTo>
                      <a:pt x="206542" y="24679"/>
                      <a:pt x="206908" y="23535"/>
                      <a:pt x="207401" y="22442"/>
                    </a:cubicBezTo>
                    <a:cubicBezTo>
                      <a:pt x="207884" y="21351"/>
                      <a:pt x="208494" y="20324"/>
                      <a:pt x="209187" y="19365"/>
                    </a:cubicBezTo>
                    <a:cubicBezTo>
                      <a:pt x="209876" y="18405"/>
                      <a:pt x="210646" y="17506"/>
                      <a:pt x="211490" y="16677"/>
                    </a:cubicBezTo>
                    <a:cubicBezTo>
                      <a:pt x="212332" y="15855"/>
                      <a:pt x="213233" y="15094"/>
                      <a:pt x="214185" y="14402"/>
                    </a:cubicBezTo>
                    <a:cubicBezTo>
                      <a:pt x="215137" y="13708"/>
                      <a:pt x="216148" y="13101"/>
                      <a:pt x="217173" y="12547"/>
                    </a:cubicBezTo>
                    <a:cubicBezTo>
                      <a:pt x="219229" y="11435"/>
                      <a:pt x="221401" y="10593"/>
                      <a:pt x="223588" y="9876"/>
                    </a:cubicBezTo>
                    <a:cubicBezTo>
                      <a:pt x="225779" y="9169"/>
                      <a:pt x="227994" y="8596"/>
                      <a:pt x="230195" y="8060"/>
                    </a:cubicBezTo>
                    <a:lnTo>
                      <a:pt x="236779" y="6458"/>
                    </a:lnTo>
                    <a:lnTo>
                      <a:pt x="249939" y="3249"/>
                    </a:lnTo>
                    <a:lnTo>
                      <a:pt x="2630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666"/>
                      <a:alpha val="38550"/>
                    </a:srgbClr>
                  </a:gs>
                  <a:gs pos="25000">
                    <a:srgbClr val="FFFFFF">
                      <a:alpha val="38550"/>
                    </a:srgbClr>
                  </a:gs>
                  <a:gs pos="50000">
                    <a:srgbClr val="FFFFFF">
                      <a:alpha val="27058"/>
                      <a:alpha val="38550"/>
                    </a:srgbClr>
                  </a:gs>
                  <a:gs pos="75000">
                    <a:srgbClr val="FFFFFF">
                      <a:alpha val="53725"/>
                      <a:alpha val="38550"/>
                    </a:srgbClr>
                  </a:gs>
                  <a:gs pos="100000">
                    <a:srgbClr val="FFFFFF">
                      <a:alpha val="1176"/>
                      <a:alpha val="385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-863573" y="2778986"/>
            <a:ext cx="10929798" cy="5621314"/>
            <a:chOff x="-863573" y="2626586"/>
            <a:chExt cx="10929798" cy="5621314"/>
          </a:xfrm>
        </p:grpSpPr>
        <p:sp>
          <p:nvSpPr>
            <p:cNvPr id="162" name="Google Shape;162;p8"/>
            <p:cNvSpPr/>
            <p:nvPr/>
          </p:nvSpPr>
          <p:spPr>
            <a:xfrm flipH="1">
              <a:off x="4557498" y="4595224"/>
              <a:ext cx="4387820" cy="2424182"/>
            </a:xfrm>
            <a:custGeom>
              <a:avLst/>
              <a:gdLst/>
              <a:ahLst/>
              <a:cxnLst/>
              <a:rect l="l" t="t" r="r" b="b"/>
              <a:pathLst>
                <a:path w="122283" h="67909" extrusionOk="0">
                  <a:moveTo>
                    <a:pt x="0" y="27247"/>
                  </a:moveTo>
                  <a:cubicBezTo>
                    <a:pt x="5787" y="25227"/>
                    <a:pt x="13369" y="25709"/>
                    <a:pt x="18841" y="28474"/>
                  </a:cubicBezTo>
                  <a:cubicBezTo>
                    <a:pt x="24311" y="31240"/>
                    <a:pt x="30163" y="34655"/>
                    <a:pt x="36119" y="33205"/>
                  </a:cubicBezTo>
                  <a:cubicBezTo>
                    <a:pt x="40661" y="32099"/>
                    <a:pt x="44225" y="28566"/>
                    <a:pt x="46911" y="24739"/>
                  </a:cubicBezTo>
                  <a:cubicBezTo>
                    <a:pt x="49595" y="20912"/>
                    <a:pt x="51652" y="16653"/>
                    <a:pt x="54595" y="13020"/>
                  </a:cubicBezTo>
                  <a:cubicBezTo>
                    <a:pt x="57535" y="9387"/>
                    <a:pt x="61663" y="6326"/>
                    <a:pt x="66333" y="6176"/>
                  </a:cubicBezTo>
                  <a:cubicBezTo>
                    <a:pt x="70570" y="6039"/>
                    <a:pt x="74500" y="8286"/>
                    <a:pt x="77944" y="10754"/>
                  </a:cubicBezTo>
                  <a:cubicBezTo>
                    <a:pt x="81390" y="13223"/>
                    <a:pt x="84717" y="16043"/>
                    <a:pt x="88750" y="17345"/>
                  </a:cubicBezTo>
                  <a:cubicBezTo>
                    <a:pt x="94907" y="19337"/>
                    <a:pt x="101793" y="17402"/>
                    <a:pt x="107160" y="13787"/>
                  </a:cubicBezTo>
                  <a:cubicBezTo>
                    <a:pt x="112528" y="10174"/>
                    <a:pt x="117209" y="3663"/>
                    <a:pt x="122282" y="0"/>
                  </a:cubicBezTo>
                  <a:cubicBezTo>
                    <a:pt x="120225" y="6912"/>
                    <a:pt x="116599" y="14191"/>
                    <a:pt x="114539" y="21101"/>
                  </a:cubicBezTo>
                  <a:cubicBezTo>
                    <a:pt x="112048" y="29469"/>
                    <a:pt x="109525" y="37909"/>
                    <a:pt x="105330" y="45566"/>
                  </a:cubicBezTo>
                  <a:cubicBezTo>
                    <a:pt x="101137" y="53222"/>
                    <a:pt x="95081" y="60139"/>
                    <a:pt x="87162" y="63814"/>
                  </a:cubicBezTo>
                  <a:cubicBezTo>
                    <a:pt x="78346" y="67908"/>
                    <a:pt x="67909" y="67600"/>
                    <a:pt x="58719" y="64434"/>
                  </a:cubicBezTo>
                  <a:cubicBezTo>
                    <a:pt x="49529" y="61267"/>
                    <a:pt x="41455" y="55450"/>
                    <a:pt x="34314" y="48856"/>
                  </a:cubicBezTo>
                  <a:cubicBezTo>
                    <a:pt x="29040" y="43984"/>
                    <a:pt x="24181" y="38642"/>
                    <a:pt x="18521" y="34226"/>
                  </a:cubicBezTo>
                  <a:cubicBezTo>
                    <a:pt x="12859" y="29810"/>
                    <a:pt x="7166" y="27694"/>
                    <a:pt x="0" y="27247"/>
                  </a:cubicBezTo>
                  <a:close/>
                </a:path>
              </a:pathLst>
            </a:custGeom>
            <a:gradFill>
              <a:gsLst>
                <a:gs pos="0">
                  <a:srgbClr val="F6EFA7"/>
                </a:gs>
                <a:gs pos="31000">
                  <a:srgbClr val="F6EFA7"/>
                </a:gs>
                <a:gs pos="55000">
                  <a:srgbClr val="F9B49C"/>
                </a:gs>
                <a:gs pos="100000">
                  <a:srgbClr val="FF007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flipH="1">
              <a:off x="4683569" y="5267496"/>
              <a:ext cx="2929800" cy="2730900"/>
            </a:xfrm>
            <a:prstGeom prst="ellipse">
              <a:avLst/>
            </a:prstGeom>
            <a:gradFill>
              <a:gsLst>
                <a:gs pos="0">
                  <a:srgbClr val="5D69BF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flipH="1">
              <a:off x="4445802" y="5517000"/>
              <a:ext cx="2929800" cy="2730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flipH="1">
              <a:off x="172007" y="3650854"/>
              <a:ext cx="9894218" cy="4286984"/>
            </a:xfrm>
            <a:custGeom>
              <a:avLst/>
              <a:gdLst/>
              <a:ahLst/>
              <a:cxnLst/>
              <a:rect l="l" t="t" r="r" b="b"/>
              <a:pathLst>
                <a:path w="272006" h="120092" extrusionOk="0">
                  <a:moveTo>
                    <a:pt x="0" y="61275"/>
                  </a:moveTo>
                  <a:cubicBezTo>
                    <a:pt x="1979" y="44805"/>
                    <a:pt x="7330" y="28747"/>
                    <a:pt x="15626" y="14383"/>
                  </a:cubicBezTo>
                  <a:cubicBezTo>
                    <a:pt x="19382" y="7877"/>
                    <a:pt x="24720" y="1111"/>
                    <a:pt x="32205" y="476"/>
                  </a:cubicBezTo>
                  <a:cubicBezTo>
                    <a:pt x="37802" y="1"/>
                    <a:pt x="43190" y="3274"/>
                    <a:pt x="46715" y="7647"/>
                  </a:cubicBezTo>
                  <a:cubicBezTo>
                    <a:pt x="50241" y="12022"/>
                    <a:pt x="52240" y="17398"/>
                    <a:pt x="54180" y="22670"/>
                  </a:cubicBezTo>
                  <a:lnTo>
                    <a:pt x="73948" y="76381"/>
                  </a:lnTo>
                  <a:cubicBezTo>
                    <a:pt x="77107" y="84966"/>
                    <a:pt x="80996" y="94373"/>
                    <a:pt x="89284" y="98243"/>
                  </a:cubicBezTo>
                  <a:cubicBezTo>
                    <a:pt x="97598" y="102125"/>
                    <a:pt x="107875" y="98793"/>
                    <a:pt x="114564" y="92509"/>
                  </a:cubicBezTo>
                  <a:cubicBezTo>
                    <a:pt x="121253" y="86228"/>
                    <a:pt x="125089" y="77553"/>
                    <a:pt x="128494" y="69030"/>
                  </a:cubicBezTo>
                  <a:cubicBezTo>
                    <a:pt x="131899" y="60510"/>
                    <a:pt x="135155" y="51704"/>
                    <a:pt x="141050" y="44672"/>
                  </a:cubicBezTo>
                  <a:cubicBezTo>
                    <a:pt x="146943" y="37639"/>
                    <a:pt x="156188" y="32615"/>
                    <a:pt x="165184" y="34421"/>
                  </a:cubicBezTo>
                  <a:cubicBezTo>
                    <a:pt x="171036" y="35596"/>
                    <a:pt x="175940" y="39403"/>
                    <a:pt x="181102" y="42401"/>
                  </a:cubicBezTo>
                  <a:cubicBezTo>
                    <a:pt x="194811" y="50360"/>
                    <a:pt x="211608" y="52831"/>
                    <a:pt x="227028" y="49155"/>
                  </a:cubicBezTo>
                  <a:cubicBezTo>
                    <a:pt x="242448" y="45480"/>
                    <a:pt x="256326" y="35699"/>
                    <a:pt x="264971" y="22412"/>
                  </a:cubicBezTo>
                  <a:cubicBezTo>
                    <a:pt x="266963" y="27647"/>
                    <a:pt x="270014" y="33684"/>
                    <a:pt x="272005" y="38919"/>
                  </a:cubicBezTo>
                  <a:cubicBezTo>
                    <a:pt x="250507" y="58514"/>
                    <a:pt x="217276" y="63740"/>
                    <a:pt x="191627" y="50017"/>
                  </a:cubicBezTo>
                  <a:cubicBezTo>
                    <a:pt x="182003" y="44869"/>
                    <a:pt x="172001" y="37200"/>
                    <a:pt x="161412" y="39839"/>
                  </a:cubicBezTo>
                  <a:cubicBezTo>
                    <a:pt x="155508" y="41311"/>
                    <a:pt x="150781" y="45900"/>
                    <a:pt x="147700" y="51149"/>
                  </a:cubicBezTo>
                  <a:cubicBezTo>
                    <a:pt x="144619" y="56396"/>
                    <a:pt x="142942" y="62325"/>
                    <a:pt x="141149" y="68142"/>
                  </a:cubicBezTo>
                  <a:cubicBezTo>
                    <a:pt x="137255" y="80778"/>
                    <a:pt x="132486" y="93522"/>
                    <a:pt x="123763" y="103460"/>
                  </a:cubicBezTo>
                  <a:cubicBezTo>
                    <a:pt x="115039" y="113397"/>
                    <a:pt x="101564" y="120091"/>
                    <a:pt x="88593" y="117516"/>
                  </a:cubicBezTo>
                  <a:cubicBezTo>
                    <a:pt x="77372" y="115289"/>
                    <a:pt x="68300" y="106517"/>
                    <a:pt x="63053" y="96352"/>
                  </a:cubicBezTo>
                  <a:cubicBezTo>
                    <a:pt x="57804" y="86187"/>
                    <a:pt x="55844" y="74682"/>
                    <a:pt x="54327" y="63342"/>
                  </a:cubicBezTo>
                  <a:cubicBezTo>
                    <a:pt x="52813" y="52003"/>
                    <a:pt x="51647" y="40494"/>
                    <a:pt x="47791" y="29724"/>
                  </a:cubicBezTo>
                  <a:cubicBezTo>
                    <a:pt x="45860" y="24327"/>
                    <a:pt x="41546" y="18243"/>
                    <a:pt x="35939" y="19431"/>
                  </a:cubicBezTo>
                  <a:cubicBezTo>
                    <a:pt x="31268" y="20420"/>
                    <a:pt x="29198" y="25849"/>
                    <a:pt x="28317" y="30541"/>
                  </a:cubicBezTo>
                  <a:cubicBezTo>
                    <a:pt x="25738" y="44271"/>
                    <a:pt x="26544" y="58627"/>
                    <a:pt x="30647" y="71981"/>
                  </a:cubicBezTo>
                  <a:cubicBezTo>
                    <a:pt x="25256" y="74557"/>
                    <a:pt x="18960" y="75256"/>
                    <a:pt x="13198" y="73672"/>
                  </a:cubicBezTo>
                  <a:cubicBezTo>
                    <a:pt x="7437" y="72088"/>
                    <a:pt x="3318" y="66245"/>
                    <a:pt x="0" y="6127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8235"/>
                    <a:alpha val="38550"/>
                  </a:srgbClr>
                </a:gs>
                <a:gs pos="66000">
                  <a:srgbClr val="FFFFFF">
                    <a:alpha val="18431"/>
                    <a:alpha val="38550"/>
                  </a:srgbClr>
                </a:gs>
                <a:gs pos="100000">
                  <a:schemeClr val="lt1">
                    <a:alpha val="3855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flipH="1">
              <a:off x="-241629" y="4128144"/>
              <a:ext cx="7294876" cy="3726105"/>
            </a:xfrm>
            <a:custGeom>
              <a:avLst/>
              <a:gdLst/>
              <a:ahLst/>
              <a:cxnLst/>
              <a:rect l="l" t="t" r="r" b="b"/>
              <a:pathLst>
                <a:path w="203299" h="104380" extrusionOk="0">
                  <a:moveTo>
                    <a:pt x="203299" y="24945"/>
                  </a:moveTo>
                  <a:cubicBezTo>
                    <a:pt x="203037" y="27214"/>
                    <a:pt x="202927" y="29617"/>
                    <a:pt x="202864" y="32072"/>
                  </a:cubicBezTo>
                  <a:cubicBezTo>
                    <a:pt x="202576" y="43319"/>
                    <a:pt x="203295" y="55718"/>
                    <a:pt x="194952" y="62058"/>
                  </a:cubicBezTo>
                  <a:cubicBezTo>
                    <a:pt x="186969" y="68126"/>
                    <a:pt x="175964" y="69989"/>
                    <a:pt x="166429" y="66889"/>
                  </a:cubicBezTo>
                  <a:cubicBezTo>
                    <a:pt x="160379" y="64922"/>
                    <a:pt x="154585" y="61054"/>
                    <a:pt x="148261" y="61734"/>
                  </a:cubicBezTo>
                  <a:cubicBezTo>
                    <a:pt x="142537" y="62346"/>
                    <a:pt x="137850" y="66631"/>
                    <a:pt x="134573" y="71362"/>
                  </a:cubicBezTo>
                  <a:cubicBezTo>
                    <a:pt x="131296" y="76093"/>
                    <a:pt x="128979" y="81467"/>
                    <a:pt x="125440" y="86005"/>
                  </a:cubicBezTo>
                  <a:cubicBezTo>
                    <a:pt x="120115" y="92828"/>
                    <a:pt x="112062" y="97459"/>
                    <a:pt x="103485" y="98625"/>
                  </a:cubicBezTo>
                  <a:cubicBezTo>
                    <a:pt x="94913" y="99793"/>
                    <a:pt x="85915" y="97482"/>
                    <a:pt x="78959" y="92329"/>
                  </a:cubicBezTo>
                  <a:cubicBezTo>
                    <a:pt x="73822" y="88520"/>
                    <a:pt x="69881" y="83335"/>
                    <a:pt x="65143" y="79037"/>
                  </a:cubicBezTo>
                  <a:cubicBezTo>
                    <a:pt x="60401" y="74742"/>
                    <a:pt x="54305" y="71209"/>
                    <a:pt x="47945" y="71914"/>
                  </a:cubicBezTo>
                  <a:cubicBezTo>
                    <a:pt x="41244" y="72659"/>
                    <a:pt x="35797" y="78063"/>
                    <a:pt x="33067" y="84225"/>
                  </a:cubicBezTo>
                  <a:cubicBezTo>
                    <a:pt x="30335" y="90388"/>
                    <a:pt x="29535" y="97655"/>
                    <a:pt x="29065" y="104380"/>
                  </a:cubicBezTo>
                  <a:cubicBezTo>
                    <a:pt x="19249" y="98157"/>
                    <a:pt x="11344" y="92128"/>
                    <a:pt x="1" y="89599"/>
                  </a:cubicBezTo>
                  <a:cubicBezTo>
                    <a:pt x="1222" y="81411"/>
                    <a:pt x="3137" y="73136"/>
                    <a:pt x="7507" y="66100"/>
                  </a:cubicBezTo>
                  <a:cubicBezTo>
                    <a:pt x="11875" y="59066"/>
                    <a:pt x="19064" y="53379"/>
                    <a:pt x="27309" y="52582"/>
                  </a:cubicBezTo>
                  <a:cubicBezTo>
                    <a:pt x="37239" y="51619"/>
                    <a:pt x="46384" y="57619"/>
                    <a:pt x="54369" y="63605"/>
                  </a:cubicBezTo>
                  <a:cubicBezTo>
                    <a:pt x="62356" y="69587"/>
                    <a:pt x="70887" y="76111"/>
                    <a:pt x="80858" y="76436"/>
                  </a:cubicBezTo>
                  <a:cubicBezTo>
                    <a:pt x="88143" y="76675"/>
                    <a:pt x="95007" y="73446"/>
                    <a:pt x="100587" y="68612"/>
                  </a:cubicBezTo>
                  <a:cubicBezTo>
                    <a:pt x="102979" y="66538"/>
                    <a:pt x="105135" y="64169"/>
                    <a:pt x="106986" y="61652"/>
                  </a:cubicBezTo>
                  <a:cubicBezTo>
                    <a:pt x="113159" y="53262"/>
                    <a:pt x="116663" y="43271"/>
                    <a:pt x="120793" y="33713"/>
                  </a:cubicBezTo>
                  <a:cubicBezTo>
                    <a:pt x="124924" y="24154"/>
                    <a:pt x="130027" y="14568"/>
                    <a:pt x="138345" y="8304"/>
                  </a:cubicBezTo>
                  <a:cubicBezTo>
                    <a:pt x="146666" y="2039"/>
                    <a:pt x="158958" y="1"/>
                    <a:pt x="167458" y="6017"/>
                  </a:cubicBezTo>
                  <a:cubicBezTo>
                    <a:pt x="171897" y="9157"/>
                    <a:pt x="174764" y="13991"/>
                    <a:pt x="177780" y="18521"/>
                  </a:cubicBezTo>
                  <a:cubicBezTo>
                    <a:pt x="180795" y="23045"/>
                    <a:pt x="184339" y="27599"/>
                    <a:pt x="189390" y="29613"/>
                  </a:cubicBezTo>
                  <a:cubicBezTo>
                    <a:pt x="194442" y="31625"/>
                    <a:pt x="201307" y="30005"/>
                    <a:pt x="203299" y="2494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8999">
                  <a:srgbClr val="7877CA"/>
                </a:gs>
                <a:gs pos="78000">
                  <a:srgbClr val="6B70C5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flipH="1">
              <a:off x="-124962" y="4138733"/>
              <a:ext cx="3435873" cy="2080659"/>
            </a:xfrm>
            <a:custGeom>
              <a:avLst/>
              <a:gdLst/>
              <a:ahLst/>
              <a:cxnLst/>
              <a:rect l="l" t="t" r="r" b="b"/>
              <a:pathLst>
                <a:path w="102709" h="68612" extrusionOk="0">
                  <a:moveTo>
                    <a:pt x="102709" y="24945"/>
                  </a:moveTo>
                  <a:cubicBezTo>
                    <a:pt x="102447" y="27214"/>
                    <a:pt x="102337" y="29617"/>
                    <a:pt x="102274" y="32072"/>
                  </a:cubicBezTo>
                  <a:cubicBezTo>
                    <a:pt x="99658" y="35112"/>
                    <a:pt x="96217" y="37450"/>
                    <a:pt x="92390" y="38666"/>
                  </a:cubicBezTo>
                  <a:cubicBezTo>
                    <a:pt x="86294" y="40603"/>
                    <a:pt x="79345" y="39650"/>
                    <a:pt x="73995" y="36149"/>
                  </a:cubicBezTo>
                  <a:cubicBezTo>
                    <a:pt x="69470" y="33186"/>
                    <a:pt x="66245" y="28675"/>
                    <a:pt x="62626" y="24660"/>
                  </a:cubicBezTo>
                  <a:cubicBezTo>
                    <a:pt x="59009" y="20646"/>
                    <a:pt x="54540" y="16878"/>
                    <a:pt x="49170" y="16280"/>
                  </a:cubicBezTo>
                  <a:cubicBezTo>
                    <a:pt x="42100" y="15493"/>
                    <a:pt x="35619" y="20409"/>
                    <a:pt x="31210" y="25986"/>
                  </a:cubicBezTo>
                  <a:cubicBezTo>
                    <a:pt x="26545" y="31883"/>
                    <a:pt x="23264" y="38728"/>
                    <a:pt x="19762" y="45378"/>
                  </a:cubicBezTo>
                  <a:cubicBezTo>
                    <a:pt x="16257" y="52032"/>
                    <a:pt x="12403" y="58657"/>
                    <a:pt x="6875" y="63756"/>
                  </a:cubicBezTo>
                  <a:cubicBezTo>
                    <a:pt x="4819" y="65650"/>
                    <a:pt x="2494" y="67314"/>
                    <a:pt x="1" y="68612"/>
                  </a:cubicBezTo>
                  <a:cubicBezTo>
                    <a:pt x="2391" y="66538"/>
                    <a:pt x="4547" y="64169"/>
                    <a:pt x="6400" y="61652"/>
                  </a:cubicBezTo>
                  <a:cubicBezTo>
                    <a:pt x="12569" y="53262"/>
                    <a:pt x="16073" y="43271"/>
                    <a:pt x="20203" y="33713"/>
                  </a:cubicBezTo>
                  <a:cubicBezTo>
                    <a:pt x="24334" y="24154"/>
                    <a:pt x="29437" y="14568"/>
                    <a:pt x="37755" y="8304"/>
                  </a:cubicBezTo>
                  <a:cubicBezTo>
                    <a:pt x="46076" y="2039"/>
                    <a:pt x="58368" y="1"/>
                    <a:pt x="66868" y="6017"/>
                  </a:cubicBezTo>
                  <a:cubicBezTo>
                    <a:pt x="71307" y="9157"/>
                    <a:pt x="74174" y="13991"/>
                    <a:pt x="77190" y="18521"/>
                  </a:cubicBezTo>
                  <a:cubicBezTo>
                    <a:pt x="80205" y="23045"/>
                    <a:pt x="83749" y="27599"/>
                    <a:pt x="88800" y="29613"/>
                  </a:cubicBezTo>
                  <a:cubicBezTo>
                    <a:pt x="93852" y="31625"/>
                    <a:pt x="100717" y="30005"/>
                    <a:pt x="102709" y="2494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>
                    <a:alpha val="3529"/>
                  </a:srgbClr>
                </a:gs>
                <a:gs pos="54000">
                  <a:srgbClr val="FFFFFF">
                    <a:alpha val="15294"/>
                  </a:srgbClr>
                </a:gs>
                <a:gs pos="84000">
                  <a:srgbClr val="FFFFFF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414327" y="4678575"/>
              <a:ext cx="2677500" cy="28101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ç</a:t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5284929" y="4385875"/>
              <a:ext cx="155448" cy="159654"/>
            </a:xfrm>
            <a:custGeom>
              <a:avLst/>
              <a:gdLst/>
              <a:ahLst/>
              <a:cxnLst/>
              <a:rect l="l" t="t" r="r" b="b"/>
              <a:pathLst>
                <a:path w="7841" h="7546" extrusionOk="0">
                  <a:moveTo>
                    <a:pt x="4071" y="0"/>
                  </a:moveTo>
                  <a:cubicBezTo>
                    <a:pt x="3089" y="0"/>
                    <a:pt x="2123" y="384"/>
                    <a:pt x="1401" y="1106"/>
                  </a:cubicBezTo>
                  <a:cubicBezTo>
                    <a:pt x="323" y="2185"/>
                    <a:pt x="0" y="3808"/>
                    <a:pt x="584" y="5218"/>
                  </a:cubicBezTo>
                  <a:cubicBezTo>
                    <a:pt x="1168" y="6627"/>
                    <a:pt x="2544" y="7546"/>
                    <a:pt x="4069" y="7546"/>
                  </a:cubicBezTo>
                  <a:cubicBezTo>
                    <a:pt x="6154" y="7546"/>
                    <a:pt x="7841" y="5857"/>
                    <a:pt x="7841" y="3772"/>
                  </a:cubicBezTo>
                  <a:cubicBezTo>
                    <a:pt x="7841" y="2247"/>
                    <a:pt x="6923" y="871"/>
                    <a:pt x="5513" y="287"/>
                  </a:cubicBezTo>
                  <a:cubicBezTo>
                    <a:pt x="5047" y="94"/>
                    <a:pt x="4557" y="0"/>
                    <a:pt x="4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4888664" y="5940600"/>
              <a:ext cx="166746" cy="159639"/>
            </a:xfrm>
            <a:custGeom>
              <a:avLst/>
              <a:gdLst/>
              <a:ahLst/>
              <a:cxnLst/>
              <a:rect l="l" t="t" r="r" b="b"/>
              <a:pathLst>
                <a:path w="4647" h="4472" extrusionOk="0">
                  <a:moveTo>
                    <a:pt x="2412" y="0"/>
                  </a:moveTo>
                  <a:cubicBezTo>
                    <a:pt x="1830" y="0"/>
                    <a:pt x="1258" y="228"/>
                    <a:pt x="830" y="655"/>
                  </a:cubicBezTo>
                  <a:cubicBezTo>
                    <a:pt x="191" y="1294"/>
                    <a:pt x="1" y="2255"/>
                    <a:pt x="346" y="3092"/>
                  </a:cubicBezTo>
                  <a:cubicBezTo>
                    <a:pt x="691" y="3927"/>
                    <a:pt x="1507" y="4471"/>
                    <a:pt x="2411" y="4471"/>
                  </a:cubicBezTo>
                  <a:cubicBezTo>
                    <a:pt x="3646" y="4471"/>
                    <a:pt x="4646" y="3471"/>
                    <a:pt x="4646" y="2236"/>
                  </a:cubicBezTo>
                  <a:cubicBezTo>
                    <a:pt x="4646" y="1331"/>
                    <a:pt x="4102" y="516"/>
                    <a:pt x="3267" y="171"/>
                  </a:cubicBezTo>
                  <a:cubicBezTo>
                    <a:pt x="2991" y="56"/>
                    <a:pt x="2700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786227" y="4334036"/>
              <a:ext cx="3000208" cy="3465156"/>
            </a:xfrm>
            <a:custGeom>
              <a:avLst/>
              <a:gdLst/>
              <a:ahLst/>
              <a:cxnLst/>
              <a:rect l="l" t="t" r="r" b="b"/>
              <a:pathLst>
                <a:path w="83612" h="97070" extrusionOk="0">
                  <a:moveTo>
                    <a:pt x="83611" y="70910"/>
                  </a:moveTo>
                  <a:cubicBezTo>
                    <a:pt x="77219" y="78457"/>
                    <a:pt x="69845" y="85327"/>
                    <a:pt x="61132" y="90009"/>
                  </a:cubicBezTo>
                  <a:cubicBezTo>
                    <a:pt x="52419" y="94690"/>
                    <a:pt x="42260" y="97070"/>
                    <a:pt x="32504" y="95432"/>
                  </a:cubicBezTo>
                  <a:cubicBezTo>
                    <a:pt x="22750" y="93795"/>
                    <a:pt x="13542" y="87821"/>
                    <a:pt x="9145" y="78961"/>
                  </a:cubicBezTo>
                  <a:cubicBezTo>
                    <a:pt x="4639" y="69883"/>
                    <a:pt x="5557" y="58826"/>
                    <a:pt x="9517" y="49496"/>
                  </a:cubicBezTo>
                  <a:cubicBezTo>
                    <a:pt x="12041" y="43545"/>
                    <a:pt x="15706" y="38134"/>
                    <a:pt x="18248" y="32191"/>
                  </a:cubicBezTo>
                  <a:cubicBezTo>
                    <a:pt x="20790" y="26248"/>
                    <a:pt x="22146" y="19381"/>
                    <a:pt x="19822" y="13350"/>
                  </a:cubicBezTo>
                  <a:cubicBezTo>
                    <a:pt x="16899" y="5768"/>
                    <a:pt x="7866" y="1133"/>
                    <a:pt x="0" y="3180"/>
                  </a:cubicBezTo>
                  <a:cubicBezTo>
                    <a:pt x="3895" y="1"/>
                    <a:pt x="8927" y="10"/>
                    <a:pt x="13465" y="2167"/>
                  </a:cubicBezTo>
                  <a:cubicBezTo>
                    <a:pt x="18004" y="4324"/>
                    <a:pt x="21409" y="8352"/>
                    <a:pt x="23937" y="12695"/>
                  </a:cubicBezTo>
                  <a:cubicBezTo>
                    <a:pt x="26464" y="17040"/>
                    <a:pt x="28241" y="21773"/>
                    <a:pt x="30448" y="26289"/>
                  </a:cubicBezTo>
                  <a:cubicBezTo>
                    <a:pt x="38046" y="41835"/>
                    <a:pt x="50937" y="54737"/>
                    <a:pt x="66477" y="62348"/>
                  </a:cubicBezTo>
                  <a:cubicBezTo>
                    <a:pt x="71988" y="65049"/>
                    <a:pt x="77825" y="68872"/>
                    <a:pt x="83611" y="70910"/>
                  </a:cubicBezTo>
                  <a:close/>
                </a:path>
              </a:pathLst>
            </a:custGeom>
            <a:gradFill>
              <a:gsLst>
                <a:gs pos="0">
                  <a:srgbClr val="F6EFA7"/>
                </a:gs>
                <a:gs pos="31000">
                  <a:srgbClr val="FB7890"/>
                </a:gs>
                <a:gs pos="58999">
                  <a:srgbClr val="FD3C84"/>
                </a:gs>
                <a:gs pos="100000">
                  <a:srgbClr val="FF0078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-863573" y="4198173"/>
              <a:ext cx="10258699" cy="3774582"/>
            </a:xfrm>
            <a:custGeom>
              <a:avLst/>
              <a:gdLst/>
              <a:ahLst/>
              <a:cxnLst/>
              <a:rect l="l" t="t" r="r" b="b"/>
              <a:pathLst>
                <a:path w="285897" h="105738" extrusionOk="0">
                  <a:moveTo>
                    <a:pt x="285897" y="73824"/>
                  </a:moveTo>
                  <a:cubicBezTo>
                    <a:pt x="272629" y="90575"/>
                    <a:pt x="247395" y="94216"/>
                    <a:pt x="227936" y="85393"/>
                  </a:cubicBezTo>
                  <a:cubicBezTo>
                    <a:pt x="208476" y="76570"/>
                    <a:pt x="194988" y="57667"/>
                    <a:pt x="188203" y="37408"/>
                  </a:cubicBezTo>
                  <a:cubicBezTo>
                    <a:pt x="185412" y="29081"/>
                    <a:pt x="183187" y="19797"/>
                    <a:pt x="176245" y="14424"/>
                  </a:cubicBezTo>
                  <a:cubicBezTo>
                    <a:pt x="166701" y="7032"/>
                    <a:pt x="151912" y="10874"/>
                    <a:pt x="143708" y="19722"/>
                  </a:cubicBezTo>
                  <a:cubicBezTo>
                    <a:pt x="135501" y="28576"/>
                    <a:pt x="132375" y="40905"/>
                    <a:pt x="130178" y="52774"/>
                  </a:cubicBezTo>
                  <a:cubicBezTo>
                    <a:pt x="127982" y="64643"/>
                    <a:pt x="126298" y="76969"/>
                    <a:pt x="120141" y="87349"/>
                  </a:cubicBezTo>
                  <a:cubicBezTo>
                    <a:pt x="113985" y="97730"/>
                    <a:pt x="101881" y="105738"/>
                    <a:pt x="90142" y="102936"/>
                  </a:cubicBezTo>
                  <a:cubicBezTo>
                    <a:pt x="79185" y="100320"/>
                    <a:pt x="72300" y="89695"/>
                    <a:pt x="62911" y="83474"/>
                  </a:cubicBezTo>
                  <a:cubicBezTo>
                    <a:pt x="46986" y="72930"/>
                    <a:pt x="23003" y="77481"/>
                    <a:pt x="12054" y="93127"/>
                  </a:cubicBezTo>
                  <a:cubicBezTo>
                    <a:pt x="9207" y="82633"/>
                    <a:pt x="2781" y="71495"/>
                    <a:pt x="777" y="60524"/>
                  </a:cubicBezTo>
                  <a:cubicBezTo>
                    <a:pt x="220" y="57457"/>
                    <a:pt x="1" y="54405"/>
                    <a:pt x="307" y="51382"/>
                  </a:cubicBezTo>
                  <a:cubicBezTo>
                    <a:pt x="1149" y="43047"/>
                    <a:pt x="9566" y="36934"/>
                    <a:pt x="17935" y="36470"/>
                  </a:cubicBezTo>
                  <a:cubicBezTo>
                    <a:pt x="26301" y="36005"/>
                    <a:pt x="34329" y="40012"/>
                    <a:pt x="40968" y="45128"/>
                  </a:cubicBezTo>
                  <a:cubicBezTo>
                    <a:pt x="47603" y="50243"/>
                    <a:pt x="53271" y="56519"/>
                    <a:pt x="59862" y="61700"/>
                  </a:cubicBezTo>
                  <a:cubicBezTo>
                    <a:pt x="66449" y="66878"/>
                    <a:pt x="74368" y="71034"/>
                    <a:pt x="82747" y="70812"/>
                  </a:cubicBezTo>
                  <a:cubicBezTo>
                    <a:pt x="87419" y="70687"/>
                    <a:pt x="91783" y="69223"/>
                    <a:pt x="95751" y="66878"/>
                  </a:cubicBezTo>
                  <a:cubicBezTo>
                    <a:pt x="102098" y="63137"/>
                    <a:pt x="107427" y="57140"/>
                    <a:pt x="111340" y="50773"/>
                  </a:cubicBezTo>
                  <a:cubicBezTo>
                    <a:pt x="117690" y="40430"/>
                    <a:pt x="121539" y="28658"/>
                    <a:pt x="128340" y="18601"/>
                  </a:cubicBezTo>
                  <a:cubicBezTo>
                    <a:pt x="135143" y="8544"/>
                    <a:pt x="146273" y="1"/>
                    <a:pt x="158342" y="1282"/>
                  </a:cubicBezTo>
                  <a:cubicBezTo>
                    <a:pt x="171744" y="2704"/>
                    <a:pt x="180866" y="15144"/>
                    <a:pt x="187959" y="26598"/>
                  </a:cubicBezTo>
                  <a:cubicBezTo>
                    <a:pt x="195052" y="38052"/>
                    <a:pt x="203384" y="50770"/>
                    <a:pt x="216600" y="53390"/>
                  </a:cubicBezTo>
                  <a:cubicBezTo>
                    <a:pt x="228896" y="55827"/>
                    <a:pt x="240804" y="48540"/>
                    <a:pt x="251229" y="41578"/>
                  </a:cubicBezTo>
                  <a:cubicBezTo>
                    <a:pt x="258270" y="36876"/>
                    <a:pt x="265310" y="32175"/>
                    <a:pt x="272350" y="27472"/>
                  </a:cubicBezTo>
                  <a:cubicBezTo>
                    <a:pt x="278432" y="42216"/>
                    <a:pt x="283022" y="58139"/>
                    <a:pt x="285897" y="73824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21000">
                  <a:srgbClr val="F6EFA7"/>
                </a:gs>
                <a:gs pos="52999">
                  <a:srgbClr val="FB7890"/>
                </a:gs>
                <a:gs pos="84000">
                  <a:srgbClr val="FD3C8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6568942" y="5341075"/>
              <a:ext cx="3435785" cy="1300246"/>
            </a:xfrm>
            <a:custGeom>
              <a:avLst/>
              <a:gdLst/>
              <a:ahLst/>
              <a:cxnLst/>
              <a:rect l="l" t="t" r="r" b="b"/>
              <a:pathLst>
                <a:path w="95751" h="36424" extrusionOk="0">
                  <a:moveTo>
                    <a:pt x="95751" y="30873"/>
                  </a:moveTo>
                  <a:cubicBezTo>
                    <a:pt x="90569" y="34463"/>
                    <a:pt x="84240" y="36423"/>
                    <a:pt x="77937" y="36154"/>
                  </a:cubicBezTo>
                  <a:cubicBezTo>
                    <a:pt x="70453" y="35834"/>
                    <a:pt x="63386" y="32630"/>
                    <a:pt x="56953" y="28800"/>
                  </a:cubicBezTo>
                  <a:cubicBezTo>
                    <a:pt x="50517" y="24969"/>
                    <a:pt x="44483" y="20448"/>
                    <a:pt x="37801" y="17072"/>
                  </a:cubicBezTo>
                  <a:cubicBezTo>
                    <a:pt x="31118" y="13695"/>
                    <a:pt x="23533" y="11481"/>
                    <a:pt x="16147" y="12709"/>
                  </a:cubicBezTo>
                  <a:cubicBezTo>
                    <a:pt x="9466" y="13820"/>
                    <a:pt x="3089" y="18268"/>
                    <a:pt x="775" y="24519"/>
                  </a:cubicBezTo>
                  <a:cubicBezTo>
                    <a:pt x="220" y="21452"/>
                    <a:pt x="1" y="18400"/>
                    <a:pt x="307" y="15377"/>
                  </a:cubicBezTo>
                  <a:cubicBezTo>
                    <a:pt x="1149" y="7042"/>
                    <a:pt x="9566" y="929"/>
                    <a:pt x="17935" y="465"/>
                  </a:cubicBezTo>
                  <a:cubicBezTo>
                    <a:pt x="26301" y="0"/>
                    <a:pt x="34329" y="4007"/>
                    <a:pt x="40968" y="9123"/>
                  </a:cubicBezTo>
                  <a:cubicBezTo>
                    <a:pt x="47603" y="14238"/>
                    <a:pt x="53271" y="20514"/>
                    <a:pt x="59862" y="25695"/>
                  </a:cubicBezTo>
                  <a:cubicBezTo>
                    <a:pt x="66449" y="30873"/>
                    <a:pt x="74368" y="35029"/>
                    <a:pt x="82747" y="34807"/>
                  </a:cubicBezTo>
                  <a:cubicBezTo>
                    <a:pt x="87417" y="34682"/>
                    <a:pt x="91783" y="33218"/>
                    <a:pt x="95751" y="3087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6000">
                  <a:srgbClr val="FFFFFF">
                    <a:alpha val="3529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flipH="1">
              <a:off x="7276935" y="4075048"/>
              <a:ext cx="281364" cy="269369"/>
            </a:xfrm>
            <a:custGeom>
              <a:avLst/>
              <a:gdLst/>
              <a:ahLst/>
              <a:cxnLst/>
              <a:rect l="l" t="t" r="r" b="b"/>
              <a:pathLst>
                <a:path w="10393" h="9660" extrusionOk="0">
                  <a:moveTo>
                    <a:pt x="5191" y="0"/>
                  </a:moveTo>
                  <a:cubicBezTo>
                    <a:pt x="2866" y="0"/>
                    <a:pt x="818" y="1683"/>
                    <a:pt x="432" y="4052"/>
                  </a:cubicBezTo>
                  <a:cubicBezTo>
                    <a:pt x="1" y="6685"/>
                    <a:pt x="1788" y="9166"/>
                    <a:pt x="4421" y="9595"/>
                  </a:cubicBezTo>
                  <a:cubicBezTo>
                    <a:pt x="4684" y="9638"/>
                    <a:pt x="4946" y="9659"/>
                    <a:pt x="5205" y="9659"/>
                  </a:cubicBezTo>
                  <a:cubicBezTo>
                    <a:pt x="7528" y="9659"/>
                    <a:pt x="9577" y="7975"/>
                    <a:pt x="9963" y="5606"/>
                  </a:cubicBezTo>
                  <a:cubicBezTo>
                    <a:pt x="10392" y="2976"/>
                    <a:pt x="8607" y="493"/>
                    <a:pt x="5974" y="64"/>
                  </a:cubicBezTo>
                  <a:cubicBezTo>
                    <a:pt x="5711" y="21"/>
                    <a:pt x="5450" y="0"/>
                    <a:pt x="5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flipH="1">
              <a:off x="-359489" y="2626586"/>
              <a:ext cx="9466880" cy="4566603"/>
            </a:xfrm>
            <a:custGeom>
              <a:avLst/>
              <a:gdLst/>
              <a:ahLst/>
              <a:cxnLst/>
              <a:rect l="l" t="t" r="r" b="b"/>
              <a:pathLst>
                <a:path w="263830" h="127925" extrusionOk="0">
                  <a:moveTo>
                    <a:pt x="263829" y="3228"/>
                  </a:moveTo>
                  <a:lnTo>
                    <a:pt x="250579" y="6033"/>
                  </a:lnTo>
                  <a:lnTo>
                    <a:pt x="237337" y="8881"/>
                  </a:lnTo>
                  <a:lnTo>
                    <a:pt x="230722" y="10308"/>
                  </a:lnTo>
                  <a:cubicBezTo>
                    <a:pt x="228528" y="10794"/>
                    <a:pt x="226358" y="11310"/>
                    <a:pt x="224238" y="11944"/>
                  </a:cubicBezTo>
                  <a:cubicBezTo>
                    <a:pt x="220018" y="13218"/>
                    <a:pt x="215938" y="15038"/>
                    <a:pt x="212802" y="18033"/>
                  </a:cubicBezTo>
                  <a:cubicBezTo>
                    <a:pt x="212019" y="18772"/>
                    <a:pt x="211300" y="19576"/>
                    <a:pt x="210653" y="20436"/>
                  </a:cubicBezTo>
                  <a:cubicBezTo>
                    <a:pt x="210006" y="21290"/>
                    <a:pt x="209443" y="22209"/>
                    <a:pt x="209000" y="23175"/>
                  </a:cubicBezTo>
                  <a:cubicBezTo>
                    <a:pt x="208550" y="24137"/>
                    <a:pt x="208210" y="25146"/>
                    <a:pt x="207985" y="26183"/>
                  </a:cubicBezTo>
                  <a:cubicBezTo>
                    <a:pt x="207784" y="27219"/>
                    <a:pt x="207690" y="28287"/>
                    <a:pt x="207734" y="29350"/>
                  </a:cubicBezTo>
                  <a:cubicBezTo>
                    <a:pt x="207811" y="31477"/>
                    <a:pt x="208416" y="33579"/>
                    <a:pt x="209356" y="35539"/>
                  </a:cubicBezTo>
                  <a:cubicBezTo>
                    <a:pt x="210294" y="37504"/>
                    <a:pt x="211543" y="39337"/>
                    <a:pt x="212921" y="41078"/>
                  </a:cubicBezTo>
                  <a:cubicBezTo>
                    <a:pt x="215685" y="44568"/>
                    <a:pt x="218964" y="47660"/>
                    <a:pt x="222072" y="50976"/>
                  </a:cubicBezTo>
                  <a:cubicBezTo>
                    <a:pt x="225180" y="54299"/>
                    <a:pt x="228010" y="57886"/>
                    <a:pt x="230475" y="61713"/>
                  </a:cubicBezTo>
                  <a:cubicBezTo>
                    <a:pt x="232938" y="65541"/>
                    <a:pt x="234998" y="69637"/>
                    <a:pt x="236541" y="73925"/>
                  </a:cubicBezTo>
                  <a:cubicBezTo>
                    <a:pt x="238081" y="78213"/>
                    <a:pt x="239077" y="82709"/>
                    <a:pt x="239364" y="87267"/>
                  </a:cubicBezTo>
                  <a:lnTo>
                    <a:pt x="239407" y="88980"/>
                  </a:lnTo>
                  <a:cubicBezTo>
                    <a:pt x="239408" y="89549"/>
                    <a:pt x="239460" y="90121"/>
                    <a:pt x="239412" y="90690"/>
                  </a:cubicBezTo>
                  <a:lnTo>
                    <a:pt x="239328" y="92401"/>
                  </a:lnTo>
                  <a:lnTo>
                    <a:pt x="239284" y="93255"/>
                  </a:lnTo>
                  <a:lnTo>
                    <a:pt x="239189" y="94109"/>
                  </a:lnTo>
                  <a:cubicBezTo>
                    <a:pt x="238930" y="96384"/>
                    <a:pt x="238438" y="98627"/>
                    <a:pt x="237723" y="100804"/>
                  </a:cubicBezTo>
                  <a:cubicBezTo>
                    <a:pt x="236285" y="105154"/>
                    <a:pt x="234056" y="109203"/>
                    <a:pt x="231148" y="112744"/>
                  </a:cubicBezTo>
                  <a:cubicBezTo>
                    <a:pt x="228232" y="116254"/>
                    <a:pt x="224656" y="119263"/>
                    <a:pt x="220537" y="121291"/>
                  </a:cubicBezTo>
                  <a:cubicBezTo>
                    <a:pt x="218483" y="122300"/>
                    <a:pt x="216307" y="123080"/>
                    <a:pt x="214058" y="123550"/>
                  </a:cubicBezTo>
                  <a:cubicBezTo>
                    <a:pt x="211810" y="124021"/>
                    <a:pt x="209491" y="124164"/>
                    <a:pt x="207204" y="123989"/>
                  </a:cubicBezTo>
                  <a:cubicBezTo>
                    <a:pt x="202613" y="123667"/>
                    <a:pt x="198178" y="122119"/>
                    <a:pt x="194207" y="119881"/>
                  </a:cubicBezTo>
                  <a:cubicBezTo>
                    <a:pt x="190218" y="117649"/>
                    <a:pt x="186622" y="114796"/>
                    <a:pt x="183335" y="111661"/>
                  </a:cubicBezTo>
                  <a:cubicBezTo>
                    <a:pt x="180058" y="108507"/>
                    <a:pt x="177080" y="105090"/>
                    <a:pt x="174109" y="101690"/>
                  </a:cubicBezTo>
                  <a:cubicBezTo>
                    <a:pt x="171133" y="98299"/>
                    <a:pt x="168163" y="94910"/>
                    <a:pt x="164929" y="91808"/>
                  </a:cubicBezTo>
                  <a:cubicBezTo>
                    <a:pt x="161701" y="88706"/>
                    <a:pt x="158209" y="85883"/>
                    <a:pt x="154283" y="83784"/>
                  </a:cubicBezTo>
                  <a:cubicBezTo>
                    <a:pt x="150386" y="81677"/>
                    <a:pt x="146129" y="80187"/>
                    <a:pt x="141763" y="79833"/>
                  </a:cubicBezTo>
                  <a:cubicBezTo>
                    <a:pt x="139584" y="79655"/>
                    <a:pt x="137387" y="79763"/>
                    <a:pt x="135268" y="80233"/>
                  </a:cubicBezTo>
                  <a:cubicBezTo>
                    <a:pt x="133149" y="80701"/>
                    <a:pt x="131103" y="81477"/>
                    <a:pt x="129186" y="82501"/>
                  </a:cubicBezTo>
                  <a:cubicBezTo>
                    <a:pt x="128714" y="82773"/>
                    <a:pt x="128226" y="83012"/>
                    <a:pt x="127769" y="83311"/>
                  </a:cubicBezTo>
                  <a:lnTo>
                    <a:pt x="126400" y="84206"/>
                  </a:lnTo>
                  <a:lnTo>
                    <a:pt x="125086" y="85188"/>
                  </a:lnTo>
                  <a:cubicBezTo>
                    <a:pt x="124648" y="85512"/>
                    <a:pt x="124243" y="85888"/>
                    <a:pt x="123819" y="86233"/>
                  </a:cubicBezTo>
                  <a:cubicBezTo>
                    <a:pt x="122160" y="87668"/>
                    <a:pt x="120619" y="89250"/>
                    <a:pt x="119170" y="90920"/>
                  </a:cubicBezTo>
                  <a:cubicBezTo>
                    <a:pt x="116302" y="94302"/>
                    <a:pt x="113801" y="97988"/>
                    <a:pt x="111395" y="101790"/>
                  </a:cubicBezTo>
                  <a:cubicBezTo>
                    <a:pt x="108960" y="105586"/>
                    <a:pt x="106523" y="109445"/>
                    <a:pt x="103679" y="113096"/>
                  </a:cubicBezTo>
                  <a:cubicBezTo>
                    <a:pt x="100852" y="116745"/>
                    <a:pt x="97520" y="120162"/>
                    <a:pt x="93494" y="122814"/>
                  </a:cubicBezTo>
                  <a:cubicBezTo>
                    <a:pt x="91469" y="124110"/>
                    <a:pt x="89267" y="125185"/>
                    <a:pt x="86962" y="125960"/>
                  </a:cubicBezTo>
                  <a:cubicBezTo>
                    <a:pt x="84657" y="126736"/>
                    <a:pt x="82268" y="127220"/>
                    <a:pt x="79867" y="127453"/>
                  </a:cubicBezTo>
                  <a:cubicBezTo>
                    <a:pt x="75056" y="127925"/>
                    <a:pt x="70255" y="127398"/>
                    <a:pt x="65647" y="126364"/>
                  </a:cubicBezTo>
                  <a:cubicBezTo>
                    <a:pt x="63347" y="125842"/>
                    <a:pt x="61078" y="125192"/>
                    <a:pt x="58849" y="124420"/>
                  </a:cubicBezTo>
                  <a:cubicBezTo>
                    <a:pt x="56635" y="123656"/>
                    <a:pt x="54474" y="122807"/>
                    <a:pt x="52347" y="121916"/>
                  </a:cubicBezTo>
                  <a:cubicBezTo>
                    <a:pt x="48093" y="120132"/>
                    <a:pt x="43985" y="118206"/>
                    <a:pt x="39905" y="116451"/>
                  </a:cubicBezTo>
                  <a:cubicBezTo>
                    <a:pt x="37866" y="115579"/>
                    <a:pt x="35828" y="114755"/>
                    <a:pt x="33791" y="114011"/>
                  </a:cubicBezTo>
                  <a:lnTo>
                    <a:pt x="32264" y="113470"/>
                  </a:lnTo>
                  <a:lnTo>
                    <a:pt x="30735" y="112970"/>
                  </a:lnTo>
                  <a:cubicBezTo>
                    <a:pt x="29719" y="112655"/>
                    <a:pt x="28708" y="112364"/>
                    <a:pt x="27688" y="112115"/>
                  </a:cubicBezTo>
                  <a:cubicBezTo>
                    <a:pt x="23617" y="111113"/>
                    <a:pt x="19475" y="110568"/>
                    <a:pt x="15534" y="110807"/>
                  </a:cubicBezTo>
                  <a:cubicBezTo>
                    <a:pt x="11597" y="111060"/>
                    <a:pt x="7895" y="112053"/>
                    <a:pt x="4848" y="113906"/>
                  </a:cubicBezTo>
                  <a:lnTo>
                    <a:pt x="1" y="104476"/>
                  </a:lnTo>
                  <a:cubicBezTo>
                    <a:pt x="2502" y="103347"/>
                    <a:pt x="5113" y="102569"/>
                    <a:pt x="7719" y="102107"/>
                  </a:cubicBezTo>
                  <a:cubicBezTo>
                    <a:pt x="10325" y="101644"/>
                    <a:pt x="12934" y="101505"/>
                    <a:pt x="15478" y="101594"/>
                  </a:cubicBezTo>
                  <a:cubicBezTo>
                    <a:pt x="18023" y="101671"/>
                    <a:pt x="20513" y="101986"/>
                    <a:pt x="22930" y="102480"/>
                  </a:cubicBezTo>
                  <a:cubicBezTo>
                    <a:pt x="25347" y="102977"/>
                    <a:pt x="27702" y="103630"/>
                    <a:pt x="29989" y="104413"/>
                  </a:cubicBezTo>
                  <a:cubicBezTo>
                    <a:pt x="34592" y="105992"/>
                    <a:pt x="38804" y="108027"/>
                    <a:pt x="42889" y="110141"/>
                  </a:cubicBezTo>
                  <a:cubicBezTo>
                    <a:pt x="46974" y="112242"/>
                    <a:pt x="50897" y="114449"/>
                    <a:pt x="54859" y="116410"/>
                  </a:cubicBezTo>
                  <a:cubicBezTo>
                    <a:pt x="56838" y="117391"/>
                    <a:pt x="58830" y="118320"/>
                    <a:pt x="60838" y="119155"/>
                  </a:cubicBezTo>
                  <a:cubicBezTo>
                    <a:pt x="62835" y="119988"/>
                    <a:pt x="64869" y="120725"/>
                    <a:pt x="66939" y="121309"/>
                  </a:cubicBezTo>
                  <a:cubicBezTo>
                    <a:pt x="71069" y="122480"/>
                    <a:pt x="75333" y="123179"/>
                    <a:pt x="79545" y="122996"/>
                  </a:cubicBezTo>
                  <a:cubicBezTo>
                    <a:pt x="81645" y="122893"/>
                    <a:pt x="83724" y="122574"/>
                    <a:pt x="85730" y="122005"/>
                  </a:cubicBezTo>
                  <a:cubicBezTo>
                    <a:pt x="87734" y="121435"/>
                    <a:pt x="89660" y="120611"/>
                    <a:pt x="91492" y="119564"/>
                  </a:cubicBezTo>
                  <a:cubicBezTo>
                    <a:pt x="93313" y="118495"/>
                    <a:pt x="95023" y="117202"/>
                    <a:pt x="96629" y="115759"/>
                  </a:cubicBezTo>
                  <a:cubicBezTo>
                    <a:pt x="98236" y="114317"/>
                    <a:pt x="99745" y="112733"/>
                    <a:pt x="101164" y="111049"/>
                  </a:cubicBezTo>
                  <a:cubicBezTo>
                    <a:pt x="102586" y="109367"/>
                    <a:pt x="103939" y="107605"/>
                    <a:pt x="105254" y="105800"/>
                  </a:cubicBezTo>
                  <a:cubicBezTo>
                    <a:pt x="106566" y="103992"/>
                    <a:pt x="107833" y="102135"/>
                    <a:pt x="109115" y="100275"/>
                  </a:cubicBezTo>
                  <a:cubicBezTo>
                    <a:pt x="111662" y="96535"/>
                    <a:pt x="114366" y="92815"/>
                    <a:pt x="117459" y="89407"/>
                  </a:cubicBezTo>
                  <a:cubicBezTo>
                    <a:pt x="119015" y="87709"/>
                    <a:pt x="120672" y="86089"/>
                    <a:pt x="122464" y="84619"/>
                  </a:cubicBezTo>
                  <a:cubicBezTo>
                    <a:pt x="122924" y="84263"/>
                    <a:pt x="123360" y="83880"/>
                    <a:pt x="123837" y="83544"/>
                  </a:cubicBezTo>
                  <a:lnTo>
                    <a:pt x="125261" y="82536"/>
                  </a:lnTo>
                  <a:lnTo>
                    <a:pt x="126752" y="81616"/>
                  </a:lnTo>
                  <a:cubicBezTo>
                    <a:pt x="127249" y="81312"/>
                    <a:pt x="127781" y="81064"/>
                    <a:pt x="128296" y="80785"/>
                  </a:cubicBezTo>
                  <a:cubicBezTo>
                    <a:pt x="130387" y="79738"/>
                    <a:pt x="132619" y="78960"/>
                    <a:pt x="134921" y="78512"/>
                  </a:cubicBezTo>
                  <a:cubicBezTo>
                    <a:pt x="137222" y="78065"/>
                    <a:pt x="139588" y="77980"/>
                    <a:pt x="141903" y="78216"/>
                  </a:cubicBezTo>
                  <a:cubicBezTo>
                    <a:pt x="146547" y="78681"/>
                    <a:pt x="150960" y="80333"/>
                    <a:pt x="154948" y="82584"/>
                  </a:cubicBezTo>
                  <a:cubicBezTo>
                    <a:pt x="156947" y="83711"/>
                    <a:pt x="158843" y="85005"/>
                    <a:pt x="160646" y="86413"/>
                  </a:cubicBezTo>
                  <a:cubicBezTo>
                    <a:pt x="162447" y="87824"/>
                    <a:pt x="164138" y="89355"/>
                    <a:pt x="165763" y="90946"/>
                  </a:cubicBezTo>
                  <a:cubicBezTo>
                    <a:pt x="169012" y="94133"/>
                    <a:pt x="171963" y="97577"/>
                    <a:pt x="174903" y="101000"/>
                  </a:cubicBezTo>
                  <a:cubicBezTo>
                    <a:pt x="177854" y="104412"/>
                    <a:pt x="180806" y="107818"/>
                    <a:pt x="184026" y="110941"/>
                  </a:cubicBezTo>
                  <a:cubicBezTo>
                    <a:pt x="187254" y="114043"/>
                    <a:pt x="190779" y="116859"/>
                    <a:pt x="194668" y="119055"/>
                  </a:cubicBezTo>
                  <a:cubicBezTo>
                    <a:pt x="198539" y="121255"/>
                    <a:pt x="202836" y="122768"/>
                    <a:pt x="207268" y="123097"/>
                  </a:cubicBezTo>
                  <a:cubicBezTo>
                    <a:pt x="209477" y="123275"/>
                    <a:pt x="211709" y="123149"/>
                    <a:pt x="213882" y="122699"/>
                  </a:cubicBezTo>
                  <a:cubicBezTo>
                    <a:pt x="216057" y="122245"/>
                    <a:pt x="218168" y="121517"/>
                    <a:pt x="220160" y="120529"/>
                  </a:cubicBezTo>
                  <a:cubicBezTo>
                    <a:pt x="224151" y="118555"/>
                    <a:pt x="227629" y="115615"/>
                    <a:pt x="230464" y="112183"/>
                  </a:cubicBezTo>
                  <a:cubicBezTo>
                    <a:pt x="233293" y="108721"/>
                    <a:pt x="235459" y="104768"/>
                    <a:pt x="236851" y="100519"/>
                  </a:cubicBezTo>
                  <a:cubicBezTo>
                    <a:pt x="237541" y="98401"/>
                    <a:pt x="238015" y="96219"/>
                    <a:pt x="238262" y="94004"/>
                  </a:cubicBezTo>
                  <a:lnTo>
                    <a:pt x="238351" y="93175"/>
                  </a:lnTo>
                  <a:lnTo>
                    <a:pt x="238392" y="92340"/>
                  </a:lnTo>
                  <a:lnTo>
                    <a:pt x="238469" y="90669"/>
                  </a:lnTo>
                  <a:cubicBezTo>
                    <a:pt x="238515" y="90112"/>
                    <a:pt x="238463" y="89553"/>
                    <a:pt x="238458" y="88996"/>
                  </a:cubicBezTo>
                  <a:lnTo>
                    <a:pt x="238413" y="87323"/>
                  </a:lnTo>
                  <a:cubicBezTo>
                    <a:pt x="238134" y="82866"/>
                    <a:pt x="237105" y="78471"/>
                    <a:pt x="235562" y="74279"/>
                  </a:cubicBezTo>
                  <a:cubicBezTo>
                    <a:pt x="234012" y="70087"/>
                    <a:pt x="231954" y="66084"/>
                    <a:pt x="229499" y="62341"/>
                  </a:cubicBezTo>
                  <a:cubicBezTo>
                    <a:pt x="227047" y="58598"/>
                    <a:pt x="224227" y="55095"/>
                    <a:pt x="221143" y="51850"/>
                  </a:cubicBezTo>
                  <a:cubicBezTo>
                    <a:pt x="219617" y="50214"/>
                    <a:pt x="217978" y="48653"/>
                    <a:pt x="216394" y="47037"/>
                  </a:cubicBezTo>
                  <a:cubicBezTo>
                    <a:pt x="214802" y="45421"/>
                    <a:pt x="213236" y="43766"/>
                    <a:pt x="211785" y="41989"/>
                  </a:cubicBezTo>
                  <a:cubicBezTo>
                    <a:pt x="210337" y="40215"/>
                    <a:pt x="208995" y="38316"/>
                    <a:pt x="207953" y="36219"/>
                  </a:cubicBezTo>
                  <a:cubicBezTo>
                    <a:pt x="206914" y="34131"/>
                    <a:pt x="206198" y="31815"/>
                    <a:pt x="206077" y="29425"/>
                  </a:cubicBezTo>
                  <a:cubicBezTo>
                    <a:pt x="206010" y="28232"/>
                    <a:pt x="206095" y="27036"/>
                    <a:pt x="206309" y="25852"/>
                  </a:cubicBezTo>
                  <a:cubicBezTo>
                    <a:pt x="206542" y="24679"/>
                    <a:pt x="206908" y="23535"/>
                    <a:pt x="207401" y="22442"/>
                  </a:cubicBezTo>
                  <a:cubicBezTo>
                    <a:pt x="207884" y="21351"/>
                    <a:pt x="208494" y="20324"/>
                    <a:pt x="209187" y="19365"/>
                  </a:cubicBezTo>
                  <a:cubicBezTo>
                    <a:pt x="209876" y="18405"/>
                    <a:pt x="210646" y="17506"/>
                    <a:pt x="211490" y="16677"/>
                  </a:cubicBezTo>
                  <a:cubicBezTo>
                    <a:pt x="212332" y="15855"/>
                    <a:pt x="213233" y="15094"/>
                    <a:pt x="214185" y="14402"/>
                  </a:cubicBezTo>
                  <a:cubicBezTo>
                    <a:pt x="215137" y="13708"/>
                    <a:pt x="216148" y="13101"/>
                    <a:pt x="217173" y="12547"/>
                  </a:cubicBezTo>
                  <a:cubicBezTo>
                    <a:pt x="219229" y="11435"/>
                    <a:pt x="221401" y="10593"/>
                    <a:pt x="223588" y="9876"/>
                  </a:cubicBezTo>
                  <a:cubicBezTo>
                    <a:pt x="225779" y="9169"/>
                    <a:pt x="227994" y="8596"/>
                    <a:pt x="230195" y="8060"/>
                  </a:cubicBezTo>
                  <a:lnTo>
                    <a:pt x="236779" y="6458"/>
                  </a:lnTo>
                  <a:lnTo>
                    <a:pt x="249939" y="3249"/>
                  </a:lnTo>
                  <a:lnTo>
                    <a:pt x="263087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6666"/>
                    <a:alpha val="38550"/>
                  </a:srgbClr>
                </a:gs>
                <a:gs pos="25000">
                  <a:srgbClr val="FFFFFF">
                    <a:alpha val="38550"/>
                  </a:srgbClr>
                </a:gs>
                <a:gs pos="50000">
                  <a:srgbClr val="FFFFFF">
                    <a:alpha val="27058"/>
                    <a:alpha val="38550"/>
                  </a:srgbClr>
                </a:gs>
                <a:gs pos="75000">
                  <a:srgbClr val="FFFFFF">
                    <a:alpha val="53725"/>
                    <a:alpha val="38550"/>
                  </a:srgbClr>
                </a:gs>
                <a:gs pos="100000">
                  <a:srgbClr val="FFFFFF">
                    <a:alpha val="1176"/>
                    <a:alpha val="385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flipH="1">
              <a:off x="2272424" y="4848499"/>
              <a:ext cx="128280" cy="122764"/>
            </a:xfrm>
            <a:custGeom>
              <a:avLst/>
              <a:gdLst/>
              <a:ahLst/>
              <a:cxnLst/>
              <a:rect l="l" t="t" r="r" b="b"/>
              <a:pathLst>
                <a:path w="3575" h="3439" extrusionOk="0">
                  <a:moveTo>
                    <a:pt x="1855" y="0"/>
                  </a:moveTo>
                  <a:cubicBezTo>
                    <a:pt x="1408" y="0"/>
                    <a:pt x="968" y="175"/>
                    <a:pt x="640" y="504"/>
                  </a:cubicBezTo>
                  <a:cubicBezTo>
                    <a:pt x="148" y="995"/>
                    <a:pt x="1" y="1735"/>
                    <a:pt x="268" y="2376"/>
                  </a:cubicBezTo>
                  <a:cubicBezTo>
                    <a:pt x="533" y="3019"/>
                    <a:pt x="1159" y="3439"/>
                    <a:pt x="1855" y="3439"/>
                  </a:cubicBezTo>
                  <a:cubicBezTo>
                    <a:pt x="2804" y="3439"/>
                    <a:pt x="3575" y="2668"/>
                    <a:pt x="3575" y="1719"/>
                  </a:cubicBezTo>
                  <a:cubicBezTo>
                    <a:pt x="3575" y="1023"/>
                    <a:pt x="3155" y="397"/>
                    <a:pt x="2512" y="132"/>
                  </a:cubicBezTo>
                  <a:cubicBezTo>
                    <a:pt x="2300" y="43"/>
                    <a:pt x="2077" y="0"/>
                    <a:pt x="1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778100" y="1133782"/>
            <a:ext cx="5587800" cy="28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IG_NUMBER_1_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27"/>
          <p:cNvGrpSpPr/>
          <p:nvPr/>
        </p:nvGrpSpPr>
        <p:grpSpPr>
          <a:xfrm flipH="1">
            <a:off x="-3899020" y="-565599"/>
            <a:ext cx="6916302" cy="6509653"/>
            <a:chOff x="6040906" y="-565599"/>
            <a:chExt cx="6916302" cy="6509653"/>
          </a:xfrm>
        </p:grpSpPr>
        <p:sp>
          <p:nvSpPr>
            <p:cNvPr id="631" name="Google Shape;631;p27"/>
            <p:cNvSpPr/>
            <p:nvPr/>
          </p:nvSpPr>
          <p:spPr>
            <a:xfrm rot="10800000" flipH="1">
              <a:off x="6139954" y="-565599"/>
              <a:ext cx="6134412" cy="6315320"/>
            </a:xfrm>
            <a:custGeom>
              <a:avLst/>
              <a:gdLst/>
              <a:ahLst/>
              <a:cxnLst/>
              <a:rect l="l" t="t" r="r" b="b"/>
              <a:pathLst>
                <a:path w="171173" h="176221" extrusionOk="0">
                  <a:moveTo>
                    <a:pt x="170216" y="6153"/>
                  </a:moveTo>
                  <a:cubicBezTo>
                    <a:pt x="156274" y="198"/>
                    <a:pt x="139898" y="0"/>
                    <a:pt x="125796" y="5560"/>
                  </a:cubicBezTo>
                  <a:lnTo>
                    <a:pt x="131207" y="7241"/>
                  </a:lnTo>
                  <a:cubicBezTo>
                    <a:pt x="135234" y="10734"/>
                    <a:pt x="134932" y="17491"/>
                    <a:pt x="131745" y="21765"/>
                  </a:cubicBezTo>
                  <a:cubicBezTo>
                    <a:pt x="128565" y="26045"/>
                    <a:pt x="123329" y="28270"/>
                    <a:pt x="118171" y="29616"/>
                  </a:cubicBezTo>
                  <a:cubicBezTo>
                    <a:pt x="110249" y="31676"/>
                    <a:pt x="102020" y="32104"/>
                    <a:pt x="93906" y="33170"/>
                  </a:cubicBezTo>
                  <a:cubicBezTo>
                    <a:pt x="85798" y="34236"/>
                    <a:pt x="77563" y="36026"/>
                    <a:pt x="70685" y="40454"/>
                  </a:cubicBezTo>
                  <a:cubicBezTo>
                    <a:pt x="63807" y="44887"/>
                    <a:pt x="58473" y="52414"/>
                    <a:pt x="58550" y="60593"/>
                  </a:cubicBezTo>
                  <a:cubicBezTo>
                    <a:pt x="58632" y="68823"/>
                    <a:pt x="63934" y="76008"/>
                    <a:pt x="69411" y="82150"/>
                  </a:cubicBezTo>
                  <a:cubicBezTo>
                    <a:pt x="74893" y="88286"/>
                    <a:pt x="81002" y="94373"/>
                    <a:pt x="83342" y="102262"/>
                  </a:cubicBezTo>
                  <a:cubicBezTo>
                    <a:pt x="85534" y="109650"/>
                    <a:pt x="83924" y="118066"/>
                    <a:pt x="79151" y="124120"/>
                  </a:cubicBezTo>
                  <a:cubicBezTo>
                    <a:pt x="74382" y="130174"/>
                    <a:pt x="66581" y="133712"/>
                    <a:pt x="58885" y="133311"/>
                  </a:cubicBezTo>
                  <a:cubicBezTo>
                    <a:pt x="52611" y="132981"/>
                    <a:pt x="46717" y="130240"/>
                    <a:pt x="40509" y="129246"/>
                  </a:cubicBezTo>
                  <a:cubicBezTo>
                    <a:pt x="29237" y="127438"/>
                    <a:pt x="17156" y="131915"/>
                    <a:pt x="9784" y="140639"/>
                  </a:cubicBezTo>
                  <a:cubicBezTo>
                    <a:pt x="2406" y="149357"/>
                    <a:pt x="0" y="162014"/>
                    <a:pt x="3659" y="172831"/>
                  </a:cubicBezTo>
                  <a:cubicBezTo>
                    <a:pt x="10608" y="173869"/>
                    <a:pt x="15975" y="175182"/>
                    <a:pt x="22925" y="176221"/>
                  </a:cubicBezTo>
                  <a:cubicBezTo>
                    <a:pt x="17162" y="170606"/>
                    <a:pt x="16250" y="161498"/>
                    <a:pt x="18096" y="153675"/>
                  </a:cubicBezTo>
                  <a:cubicBezTo>
                    <a:pt x="19947" y="145847"/>
                    <a:pt x="26105" y="139183"/>
                    <a:pt x="33769" y="136733"/>
                  </a:cubicBezTo>
                  <a:cubicBezTo>
                    <a:pt x="45942" y="132849"/>
                    <a:pt x="58715" y="139255"/>
                    <a:pt x="70300" y="144644"/>
                  </a:cubicBezTo>
                  <a:cubicBezTo>
                    <a:pt x="80452" y="149368"/>
                    <a:pt x="91297" y="153510"/>
                    <a:pt x="102487" y="153054"/>
                  </a:cubicBezTo>
                  <a:cubicBezTo>
                    <a:pt x="113672" y="152593"/>
                    <a:pt x="125285" y="146506"/>
                    <a:pt x="129218" y="136025"/>
                  </a:cubicBezTo>
                  <a:cubicBezTo>
                    <a:pt x="133553" y="124455"/>
                    <a:pt x="127422" y="111265"/>
                    <a:pt x="118473" y="102750"/>
                  </a:cubicBezTo>
                  <a:cubicBezTo>
                    <a:pt x="109524" y="94230"/>
                    <a:pt x="98065" y="88934"/>
                    <a:pt x="87907" y="81903"/>
                  </a:cubicBezTo>
                  <a:cubicBezTo>
                    <a:pt x="79469" y="76063"/>
                    <a:pt x="71179" y="67087"/>
                    <a:pt x="72888" y="56973"/>
                  </a:cubicBezTo>
                  <a:cubicBezTo>
                    <a:pt x="74228" y="49052"/>
                    <a:pt x="81667" y="43250"/>
                    <a:pt x="89506" y="41454"/>
                  </a:cubicBezTo>
                  <a:cubicBezTo>
                    <a:pt x="97340" y="39652"/>
                    <a:pt x="105525" y="41080"/>
                    <a:pt x="113381" y="42794"/>
                  </a:cubicBezTo>
                  <a:cubicBezTo>
                    <a:pt x="121231" y="44503"/>
                    <a:pt x="129191" y="46508"/>
                    <a:pt x="137200" y="45843"/>
                  </a:cubicBezTo>
                  <a:cubicBezTo>
                    <a:pt x="146748" y="45047"/>
                    <a:pt x="155900" y="40278"/>
                    <a:pt x="162026" y="32917"/>
                  </a:cubicBezTo>
                  <a:cubicBezTo>
                    <a:pt x="168151" y="25561"/>
                    <a:pt x="171172" y="15684"/>
                    <a:pt x="170216" y="6153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 rot="10800000" flipH="1">
              <a:off x="7584675" y="603754"/>
              <a:ext cx="2419500" cy="22551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 rot="10800000" flipH="1">
              <a:off x="7827205" y="1617570"/>
              <a:ext cx="3281138" cy="3330952"/>
            </a:xfrm>
            <a:custGeom>
              <a:avLst/>
              <a:gdLst/>
              <a:ahLst/>
              <a:cxnLst/>
              <a:rect l="l" t="t" r="r" b="b"/>
              <a:pathLst>
                <a:path w="91556" h="92946" extrusionOk="0">
                  <a:moveTo>
                    <a:pt x="45520" y="1"/>
                  </a:moveTo>
                  <a:cubicBezTo>
                    <a:pt x="44548" y="12647"/>
                    <a:pt x="39884" y="24991"/>
                    <a:pt x="32253" y="35121"/>
                  </a:cubicBezTo>
                  <a:cubicBezTo>
                    <a:pt x="28018" y="40751"/>
                    <a:pt x="22761" y="45954"/>
                    <a:pt x="20843" y="52733"/>
                  </a:cubicBezTo>
                  <a:cubicBezTo>
                    <a:pt x="19778" y="56518"/>
                    <a:pt x="20168" y="61242"/>
                    <a:pt x="23403" y="63483"/>
                  </a:cubicBezTo>
                  <a:cubicBezTo>
                    <a:pt x="25700" y="65071"/>
                    <a:pt x="28858" y="64934"/>
                    <a:pt x="31413" y="63808"/>
                  </a:cubicBezTo>
                  <a:cubicBezTo>
                    <a:pt x="33967" y="62681"/>
                    <a:pt x="36038" y="60704"/>
                    <a:pt x="37994" y="58710"/>
                  </a:cubicBezTo>
                  <a:cubicBezTo>
                    <a:pt x="42999" y="53601"/>
                    <a:pt x="47630" y="48102"/>
                    <a:pt x="53013" y="43388"/>
                  </a:cubicBezTo>
                  <a:cubicBezTo>
                    <a:pt x="58391" y="38680"/>
                    <a:pt x="64687" y="34720"/>
                    <a:pt x="71713" y="33401"/>
                  </a:cubicBezTo>
                  <a:cubicBezTo>
                    <a:pt x="78739" y="32083"/>
                    <a:pt x="86595" y="33753"/>
                    <a:pt x="91556" y="38906"/>
                  </a:cubicBezTo>
                  <a:cubicBezTo>
                    <a:pt x="86601" y="35664"/>
                    <a:pt x="79591" y="36032"/>
                    <a:pt x="74487" y="39037"/>
                  </a:cubicBezTo>
                  <a:cubicBezTo>
                    <a:pt x="69378" y="42037"/>
                    <a:pt x="65681" y="46932"/>
                    <a:pt x="62539" y="51947"/>
                  </a:cubicBezTo>
                  <a:cubicBezTo>
                    <a:pt x="58106" y="59001"/>
                    <a:pt x="54491" y="66560"/>
                    <a:pt x="49778" y="73432"/>
                  </a:cubicBezTo>
                  <a:cubicBezTo>
                    <a:pt x="45064" y="80305"/>
                    <a:pt x="39038" y="86606"/>
                    <a:pt x="31336" y="89775"/>
                  </a:cubicBezTo>
                  <a:cubicBezTo>
                    <a:pt x="23629" y="92945"/>
                    <a:pt x="14026" y="92418"/>
                    <a:pt x="7796" y="86880"/>
                  </a:cubicBezTo>
                  <a:cubicBezTo>
                    <a:pt x="902" y="80744"/>
                    <a:pt x="1" y="70015"/>
                    <a:pt x="2797" y="61220"/>
                  </a:cubicBezTo>
                  <a:cubicBezTo>
                    <a:pt x="5599" y="52425"/>
                    <a:pt x="11356" y="45108"/>
                    <a:pt x="17245" y="38005"/>
                  </a:cubicBezTo>
                  <a:lnTo>
                    <a:pt x="43911" y="5824"/>
                  </a:lnTo>
                  <a:cubicBezTo>
                    <a:pt x="45031" y="4472"/>
                    <a:pt x="44976" y="1671"/>
                    <a:pt x="4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rot="10800000" flipH="1">
              <a:off x="6040906" y="3051369"/>
              <a:ext cx="2651939" cy="2745403"/>
            </a:xfrm>
            <a:custGeom>
              <a:avLst/>
              <a:gdLst/>
              <a:ahLst/>
              <a:cxnLst/>
              <a:rect l="l" t="t" r="r" b="b"/>
              <a:pathLst>
                <a:path w="73999" h="76607" extrusionOk="0">
                  <a:moveTo>
                    <a:pt x="54903" y="76607"/>
                  </a:moveTo>
                  <a:cubicBezTo>
                    <a:pt x="55051" y="76393"/>
                    <a:pt x="55194" y="76173"/>
                    <a:pt x="55337" y="75948"/>
                  </a:cubicBezTo>
                  <a:cubicBezTo>
                    <a:pt x="58913" y="70191"/>
                    <a:pt x="59798" y="61357"/>
                    <a:pt x="58007" y="54924"/>
                  </a:cubicBezTo>
                  <a:cubicBezTo>
                    <a:pt x="56145" y="48233"/>
                    <a:pt x="51200" y="42470"/>
                    <a:pt x="44872" y="39614"/>
                  </a:cubicBezTo>
                  <a:cubicBezTo>
                    <a:pt x="35143" y="35219"/>
                    <a:pt x="23244" y="37642"/>
                    <a:pt x="13784" y="32703"/>
                  </a:cubicBezTo>
                  <a:cubicBezTo>
                    <a:pt x="4577" y="27896"/>
                    <a:pt x="1" y="17299"/>
                    <a:pt x="2814" y="7306"/>
                  </a:cubicBezTo>
                  <a:cubicBezTo>
                    <a:pt x="7478" y="6395"/>
                    <a:pt x="12147" y="5538"/>
                    <a:pt x="16822" y="4741"/>
                  </a:cubicBezTo>
                  <a:cubicBezTo>
                    <a:pt x="23596" y="3582"/>
                    <a:pt x="30391" y="2527"/>
                    <a:pt x="37203" y="1571"/>
                  </a:cubicBezTo>
                  <a:cubicBezTo>
                    <a:pt x="43141" y="731"/>
                    <a:pt x="49311" y="0"/>
                    <a:pt x="55040" y="1780"/>
                  </a:cubicBezTo>
                  <a:cubicBezTo>
                    <a:pt x="61144" y="3675"/>
                    <a:pt x="66154" y="8367"/>
                    <a:pt x="69230" y="13976"/>
                  </a:cubicBezTo>
                  <a:cubicBezTo>
                    <a:pt x="72301" y="19584"/>
                    <a:pt x="73548" y="26050"/>
                    <a:pt x="73674" y="32445"/>
                  </a:cubicBezTo>
                  <a:cubicBezTo>
                    <a:pt x="73998" y="48645"/>
                    <a:pt x="66917" y="65735"/>
                    <a:pt x="54903" y="76607"/>
                  </a:cubicBezTo>
                  <a:close/>
                </a:path>
              </a:pathLst>
            </a:custGeom>
            <a:gradFill>
              <a:gsLst>
                <a:gs pos="0">
                  <a:srgbClr val="C89FEB"/>
                </a:gs>
                <a:gs pos="30000">
                  <a:srgbClr val="7877CA"/>
                </a:gs>
                <a:gs pos="100000">
                  <a:srgbClr val="5D69B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 rot="10800000" flipH="1">
              <a:off x="6040906" y="3074998"/>
              <a:ext cx="2208593" cy="2551881"/>
            </a:xfrm>
            <a:custGeom>
              <a:avLst/>
              <a:gdLst/>
              <a:ahLst/>
              <a:cxnLst/>
              <a:rect l="l" t="t" r="r" b="b"/>
              <a:pathLst>
                <a:path w="61628" h="71207" extrusionOk="0">
                  <a:moveTo>
                    <a:pt x="60391" y="60330"/>
                  </a:moveTo>
                  <a:cubicBezTo>
                    <a:pt x="59638" y="64301"/>
                    <a:pt x="57864" y="68059"/>
                    <a:pt x="55337" y="71207"/>
                  </a:cubicBezTo>
                  <a:cubicBezTo>
                    <a:pt x="58913" y="65450"/>
                    <a:pt x="59798" y="56616"/>
                    <a:pt x="58007" y="50183"/>
                  </a:cubicBezTo>
                  <a:cubicBezTo>
                    <a:pt x="56145" y="43492"/>
                    <a:pt x="51200" y="37729"/>
                    <a:pt x="44872" y="34873"/>
                  </a:cubicBezTo>
                  <a:cubicBezTo>
                    <a:pt x="35143" y="30478"/>
                    <a:pt x="23244" y="32901"/>
                    <a:pt x="13784" y="27962"/>
                  </a:cubicBezTo>
                  <a:cubicBezTo>
                    <a:pt x="4577" y="23155"/>
                    <a:pt x="1" y="12558"/>
                    <a:pt x="2814" y="2565"/>
                  </a:cubicBezTo>
                  <a:cubicBezTo>
                    <a:pt x="7478" y="1654"/>
                    <a:pt x="12147" y="797"/>
                    <a:pt x="16822" y="0"/>
                  </a:cubicBezTo>
                  <a:cubicBezTo>
                    <a:pt x="15657" y="5790"/>
                    <a:pt x="18146" y="12168"/>
                    <a:pt x="22178" y="16678"/>
                  </a:cubicBezTo>
                  <a:cubicBezTo>
                    <a:pt x="26897" y="21958"/>
                    <a:pt x="33379" y="25259"/>
                    <a:pt x="39609" y="28627"/>
                  </a:cubicBezTo>
                  <a:cubicBezTo>
                    <a:pt x="45839" y="31989"/>
                    <a:pt x="52184" y="35702"/>
                    <a:pt x="56282" y="41481"/>
                  </a:cubicBezTo>
                  <a:cubicBezTo>
                    <a:pt x="60105" y="46871"/>
                    <a:pt x="61627" y="53842"/>
                    <a:pt x="60391" y="60330"/>
                  </a:cubicBez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rot="10800000" flipH="1">
              <a:off x="7705761" y="1193055"/>
              <a:ext cx="5251448" cy="4554516"/>
            </a:xfrm>
            <a:custGeom>
              <a:avLst/>
              <a:gdLst/>
              <a:ahLst/>
              <a:cxnLst/>
              <a:rect l="l" t="t" r="r" b="b"/>
              <a:pathLst>
                <a:path w="146535" h="127088" extrusionOk="0">
                  <a:moveTo>
                    <a:pt x="146534" y="114573"/>
                  </a:moveTo>
                  <a:cubicBezTo>
                    <a:pt x="141442" y="118149"/>
                    <a:pt x="134476" y="118017"/>
                    <a:pt x="128631" y="115880"/>
                  </a:cubicBezTo>
                  <a:cubicBezTo>
                    <a:pt x="122780" y="113738"/>
                    <a:pt x="117776" y="109854"/>
                    <a:pt x="112755" y="106173"/>
                  </a:cubicBezTo>
                  <a:cubicBezTo>
                    <a:pt x="107728" y="102493"/>
                    <a:pt x="102449" y="98883"/>
                    <a:pt x="96389" y="97450"/>
                  </a:cubicBezTo>
                  <a:cubicBezTo>
                    <a:pt x="88819" y="95653"/>
                    <a:pt x="80749" y="97477"/>
                    <a:pt x="73789" y="100949"/>
                  </a:cubicBezTo>
                  <a:cubicBezTo>
                    <a:pt x="66823" y="104426"/>
                    <a:pt x="60775" y="109447"/>
                    <a:pt x="54798" y="114430"/>
                  </a:cubicBezTo>
                  <a:cubicBezTo>
                    <a:pt x="49415" y="118924"/>
                    <a:pt x="43762" y="123560"/>
                    <a:pt x="36933" y="125164"/>
                  </a:cubicBezTo>
                  <a:cubicBezTo>
                    <a:pt x="28737" y="127087"/>
                    <a:pt x="19761" y="124110"/>
                    <a:pt x="13734" y="118221"/>
                  </a:cubicBezTo>
                  <a:cubicBezTo>
                    <a:pt x="13553" y="118039"/>
                    <a:pt x="13366" y="117858"/>
                    <a:pt x="13190" y="117677"/>
                  </a:cubicBezTo>
                  <a:cubicBezTo>
                    <a:pt x="7521" y="111821"/>
                    <a:pt x="4555" y="103591"/>
                    <a:pt x="4401" y="95428"/>
                  </a:cubicBezTo>
                  <a:cubicBezTo>
                    <a:pt x="4247" y="86891"/>
                    <a:pt x="6972" y="78563"/>
                    <a:pt x="10235" y="70674"/>
                  </a:cubicBezTo>
                  <a:cubicBezTo>
                    <a:pt x="13498" y="62780"/>
                    <a:pt x="17332" y="55084"/>
                    <a:pt x="19618" y="46855"/>
                  </a:cubicBezTo>
                  <a:cubicBezTo>
                    <a:pt x="21903" y="38631"/>
                    <a:pt x="22518" y="29621"/>
                    <a:pt x="19338" y="21700"/>
                  </a:cubicBezTo>
                  <a:cubicBezTo>
                    <a:pt x="16151" y="13778"/>
                    <a:pt x="8537" y="7279"/>
                    <a:pt x="0" y="7241"/>
                  </a:cubicBezTo>
                  <a:cubicBezTo>
                    <a:pt x="15091" y="4868"/>
                    <a:pt x="27831" y="2368"/>
                    <a:pt x="42921" y="1"/>
                  </a:cubicBezTo>
                  <a:cubicBezTo>
                    <a:pt x="48750" y="8351"/>
                    <a:pt x="50261" y="19305"/>
                    <a:pt x="48025" y="29242"/>
                  </a:cubicBezTo>
                  <a:cubicBezTo>
                    <a:pt x="45789" y="39175"/>
                    <a:pt x="40048" y="48107"/>
                    <a:pt x="32742" y="55205"/>
                  </a:cubicBezTo>
                  <a:cubicBezTo>
                    <a:pt x="28006" y="59803"/>
                    <a:pt x="22617" y="63681"/>
                    <a:pt x="17750" y="68153"/>
                  </a:cubicBezTo>
                  <a:cubicBezTo>
                    <a:pt x="12883" y="72619"/>
                    <a:pt x="8449" y="77832"/>
                    <a:pt x="6334" y="84089"/>
                  </a:cubicBezTo>
                  <a:cubicBezTo>
                    <a:pt x="4225" y="90347"/>
                    <a:pt x="4796" y="97812"/>
                    <a:pt x="9092" y="102833"/>
                  </a:cubicBezTo>
                  <a:cubicBezTo>
                    <a:pt x="14838" y="109557"/>
                    <a:pt x="25622" y="109953"/>
                    <a:pt x="33494" y="105910"/>
                  </a:cubicBezTo>
                  <a:cubicBezTo>
                    <a:pt x="41361" y="101866"/>
                    <a:pt x="46877" y="94428"/>
                    <a:pt x="51590" y="86935"/>
                  </a:cubicBezTo>
                  <a:cubicBezTo>
                    <a:pt x="56303" y="79447"/>
                    <a:pt x="60621" y="71515"/>
                    <a:pt x="67153" y="65549"/>
                  </a:cubicBezTo>
                  <a:cubicBezTo>
                    <a:pt x="73690" y="59583"/>
                    <a:pt x="83134" y="55858"/>
                    <a:pt x="91500" y="58742"/>
                  </a:cubicBezTo>
                  <a:cubicBezTo>
                    <a:pt x="98279" y="61072"/>
                    <a:pt x="103031" y="67153"/>
                    <a:pt x="109211" y="70790"/>
                  </a:cubicBezTo>
                  <a:cubicBezTo>
                    <a:pt x="117831" y="75855"/>
                    <a:pt x="129208" y="75838"/>
                    <a:pt x="137591" y="70383"/>
                  </a:cubicBezTo>
                  <a:cubicBezTo>
                    <a:pt x="137448" y="77970"/>
                    <a:pt x="138074" y="85490"/>
                    <a:pt x="139530" y="92841"/>
                  </a:cubicBezTo>
                  <a:cubicBezTo>
                    <a:pt x="141002" y="100334"/>
                    <a:pt x="143353" y="107629"/>
                    <a:pt x="146534" y="114573"/>
                  </a:cubicBezTo>
                  <a:close/>
                </a:path>
              </a:pathLst>
            </a:custGeom>
            <a:gradFill>
              <a:gsLst>
                <a:gs pos="0">
                  <a:srgbClr val="C89FEB">
                    <a:alpha val="45810"/>
                  </a:srgbClr>
                </a:gs>
                <a:gs pos="30000">
                  <a:srgbClr val="C89FEB">
                    <a:alpha val="45810"/>
                  </a:srgbClr>
                </a:gs>
                <a:gs pos="65000">
                  <a:srgbClr val="A08BDB">
                    <a:alpha val="45810"/>
                  </a:srgbClr>
                </a:gs>
                <a:gs pos="100000">
                  <a:srgbClr val="5D69BF">
                    <a:alpha val="4581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rot="10800000" flipH="1">
              <a:off x="7801225" y="2118410"/>
              <a:ext cx="5376" cy="97693"/>
            </a:xfrm>
            <a:custGeom>
              <a:avLst/>
              <a:gdLst/>
              <a:ahLst/>
              <a:cxnLst/>
              <a:rect l="l" t="t" r="r" b="b"/>
              <a:pathLst>
                <a:path w="150" h="2726" extrusionOk="0">
                  <a:moveTo>
                    <a:pt x="12" y="0"/>
                  </a:moveTo>
                  <a:cubicBezTo>
                    <a:pt x="61" y="907"/>
                    <a:pt x="105" y="1819"/>
                    <a:pt x="149" y="2725"/>
                  </a:cubicBezTo>
                  <a:cubicBezTo>
                    <a:pt x="45" y="1819"/>
                    <a:pt x="1" y="912"/>
                    <a:pt x="12" y="0"/>
                  </a:cubicBezTo>
                  <a:close/>
                </a:path>
              </a:pathLst>
            </a:custGeom>
            <a:solidFill>
              <a:srgbClr val="FA7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 rot="10800000" flipH="1">
              <a:off x="8178423" y="1193252"/>
              <a:ext cx="4778751" cy="1723855"/>
            </a:xfrm>
            <a:custGeom>
              <a:avLst/>
              <a:gdLst/>
              <a:ahLst/>
              <a:cxnLst/>
              <a:rect l="l" t="t" r="r" b="b"/>
              <a:pathLst>
                <a:path w="133345" h="48102" extrusionOk="0">
                  <a:moveTo>
                    <a:pt x="133344" y="35587"/>
                  </a:moveTo>
                  <a:cubicBezTo>
                    <a:pt x="128252" y="39163"/>
                    <a:pt x="121286" y="39031"/>
                    <a:pt x="115441" y="36894"/>
                  </a:cubicBezTo>
                  <a:cubicBezTo>
                    <a:pt x="109590" y="34752"/>
                    <a:pt x="104586" y="30868"/>
                    <a:pt x="99565" y="27187"/>
                  </a:cubicBezTo>
                  <a:cubicBezTo>
                    <a:pt x="94538" y="23507"/>
                    <a:pt x="89259" y="19897"/>
                    <a:pt x="83199" y="18464"/>
                  </a:cubicBezTo>
                  <a:cubicBezTo>
                    <a:pt x="75629" y="16667"/>
                    <a:pt x="67559" y="18491"/>
                    <a:pt x="60599" y="21963"/>
                  </a:cubicBezTo>
                  <a:cubicBezTo>
                    <a:pt x="53633" y="25440"/>
                    <a:pt x="47585" y="30461"/>
                    <a:pt x="41608" y="35444"/>
                  </a:cubicBezTo>
                  <a:cubicBezTo>
                    <a:pt x="36225" y="39938"/>
                    <a:pt x="30572" y="44574"/>
                    <a:pt x="23743" y="46178"/>
                  </a:cubicBezTo>
                  <a:cubicBezTo>
                    <a:pt x="15547" y="48101"/>
                    <a:pt x="6571" y="45124"/>
                    <a:pt x="544" y="39235"/>
                  </a:cubicBezTo>
                  <a:cubicBezTo>
                    <a:pt x="363" y="39053"/>
                    <a:pt x="176" y="38872"/>
                    <a:pt x="0" y="38691"/>
                  </a:cubicBezTo>
                  <a:cubicBezTo>
                    <a:pt x="4291" y="41306"/>
                    <a:pt x="9471" y="42454"/>
                    <a:pt x="14459" y="41806"/>
                  </a:cubicBezTo>
                  <a:cubicBezTo>
                    <a:pt x="22046" y="40817"/>
                    <a:pt x="28616" y="35966"/>
                    <a:pt x="33829" y="30357"/>
                  </a:cubicBezTo>
                  <a:cubicBezTo>
                    <a:pt x="39043" y="24754"/>
                    <a:pt x="43267" y="18288"/>
                    <a:pt x="48492" y="12696"/>
                  </a:cubicBezTo>
                  <a:cubicBezTo>
                    <a:pt x="53716" y="7103"/>
                    <a:pt x="60303" y="2274"/>
                    <a:pt x="67895" y="1324"/>
                  </a:cubicBezTo>
                  <a:cubicBezTo>
                    <a:pt x="78503" y="0"/>
                    <a:pt x="88325" y="6318"/>
                    <a:pt x="98340" y="10042"/>
                  </a:cubicBezTo>
                  <a:cubicBezTo>
                    <a:pt x="107245" y="13355"/>
                    <a:pt x="116880" y="14624"/>
                    <a:pt x="126340" y="13855"/>
                  </a:cubicBezTo>
                  <a:cubicBezTo>
                    <a:pt x="127812" y="21348"/>
                    <a:pt x="130163" y="28643"/>
                    <a:pt x="133344" y="35587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 rot="10800000" flipH="1">
              <a:off x="8112308" y="-524650"/>
              <a:ext cx="3921948" cy="6468705"/>
            </a:xfrm>
            <a:custGeom>
              <a:avLst/>
              <a:gdLst/>
              <a:ahLst/>
              <a:cxnLst/>
              <a:rect l="l" t="t" r="r" b="b"/>
              <a:pathLst>
                <a:path w="109437" h="180501" extrusionOk="0">
                  <a:moveTo>
                    <a:pt x="14366" y="8647"/>
                  </a:moveTo>
                  <a:cubicBezTo>
                    <a:pt x="13509" y="9142"/>
                    <a:pt x="12729" y="9762"/>
                    <a:pt x="12059" y="10493"/>
                  </a:cubicBezTo>
                  <a:cubicBezTo>
                    <a:pt x="11345" y="11290"/>
                    <a:pt x="10746" y="12174"/>
                    <a:pt x="10268" y="13135"/>
                  </a:cubicBezTo>
                  <a:cubicBezTo>
                    <a:pt x="9268" y="15124"/>
                    <a:pt x="8757" y="17536"/>
                    <a:pt x="8735" y="19991"/>
                  </a:cubicBezTo>
                  <a:cubicBezTo>
                    <a:pt x="8730" y="21233"/>
                    <a:pt x="8851" y="22469"/>
                    <a:pt x="9092" y="23688"/>
                  </a:cubicBezTo>
                  <a:cubicBezTo>
                    <a:pt x="9329" y="24914"/>
                    <a:pt x="9697" y="26111"/>
                    <a:pt x="10180" y="27259"/>
                  </a:cubicBezTo>
                  <a:cubicBezTo>
                    <a:pt x="10306" y="27545"/>
                    <a:pt x="10427" y="27831"/>
                    <a:pt x="10570" y="28105"/>
                  </a:cubicBezTo>
                  <a:cubicBezTo>
                    <a:pt x="10702" y="28385"/>
                    <a:pt x="10856" y="28655"/>
                    <a:pt x="11004" y="28929"/>
                  </a:cubicBezTo>
                  <a:cubicBezTo>
                    <a:pt x="11152" y="29204"/>
                    <a:pt x="11350" y="29473"/>
                    <a:pt x="11510" y="29748"/>
                  </a:cubicBezTo>
                  <a:cubicBezTo>
                    <a:pt x="11691" y="30022"/>
                    <a:pt x="11850" y="30303"/>
                    <a:pt x="12042" y="30566"/>
                  </a:cubicBezTo>
                  <a:lnTo>
                    <a:pt x="12625" y="31357"/>
                  </a:lnTo>
                  <a:lnTo>
                    <a:pt x="12921" y="31753"/>
                  </a:lnTo>
                  <a:lnTo>
                    <a:pt x="13240" y="32126"/>
                  </a:lnTo>
                  <a:lnTo>
                    <a:pt x="13883" y="32885"/>
                  </a:lnTo>
                  <a:cubicBezTo>
                    <a:pt x="14102" y="33132"/>
                    <a:pt x="14344" y="33363"/>
                    <a:pt x="14575" y="33604"/>
                  </a:cubicBezTo>
                  <a:cubicBezTo>
                    <a:pt x="15498" y="34571"/>
                    <a:pt x="16553" y="35434"/>
                    <a:pt x="17624" y="36274"/>
                  </a:cubicBezTo>
                  <a:cubicBezTo>
                    <a:pt x="18733" y="37076"/>
                    <a:pt x="19876" y="37856"/>
                    <a:pt x="21096" y="38532"/>
                  </a:cubicBezTo>
                  <a:cubicBezTo>
                    <a:pt x="23524" y="39916"/>
                    <a:pt x="26150" y="41031"/>
                    <a:pt x="28874" y="41899"/>
                  </a:cubicBezTo>
                  <a:cubicBezTo>
                    <a:pt x="34313" y="43668"/>
                    <a:pt x="40197" y="44371"/>
                    <a:pt x="46124" y="44855"/>
                  </a:cubicBezTo>
                  <a:cubicBezTo>
                    <a:pt x="52057" y="45305"/>
                    <a:pt x="58100" y="45509"/>
                    <a:pt x="64137" y="46212"/>
                  </a:cubicBezTo>
                  <a:cubicBezTo>
                    <a:pt x="70169" y="46882"/>
                    <a:pt x="76124" y="48096"/>
                    <a:pt x="81953" y="49684"/>
                  </a:cubicBezTo>
                  <a:cubicBezTo>
                    <a:pt x="84870" y="50491"/>
                    <a:pt x="87743" y="51409"/>
                    <a:pt x="90583" y="52436"/>
                  </a:cubicBezTo>
                  <a:cubicBezTo>
                    <a:pt x="93412" y="53474"/>
                    <a:pt x="96241" y="54584"/>
                    <a:pt x="98922" y="56023"/>
                  </a:cubicBezTo>
                  <a:cubicBezTo>
                    <a:pt x="101586" y="57473"/>
                    <a:pt x="104124" y="59297"/>
                    <a:pt x="106053" y="61692"/>
                  </a:cubicBezTo>
                  <a:cubicBezTo>
                    <a:pt x="107009" y="62890"/>
                    <a:pt x="107789" y="64230"/>
                    <a:pt x="108354" y="65659"/>
                  </a:cubicBezTo>
                  <a:cubicBezTo>
                    <a:pt x="108931" y="67076"/>
                    <a:pt x="109266" y="68587"/>
                    <a:pt x="109354" y="70114"/>
                  </a:cubicBezTo>
                  <a:cubicBezTo>
                    <a:pt x="109437" y="71641"/>
                    <a:pt x="109244" y="73196"/>
                    <a:pt x="108706" y="74635"/>
                  </a:cubicBezTo>
                  <a:cubicBezTo>
                    <a:pt x="108146" y="76069"/>
                    <a:pt x="107267" y="77354"/>
                    <a:pt x="106141" y="78398"/>
                  </a:cubicBezTo>
                  <a:cubicBezTo>
                    <a:pt x="105025" y="79447"/>
                    <a:pt x="103701" y="80244"/>
                    <a:pt x="102317" y="80837"/>
                  </a:cubicBezTo>
                  <a:cubicBezTo>
                    <a:pt x="100927" y="81436"/>
                    <a:pt x="99471" y="81870"/>
                    <a:pt x="98005" y="82205"/>
                  </a:cubicBezTo>
                  <a:cubicBezTo>
                    <a:pt x="95066" y="82881"/>
                    <a:pt x="92072" y="83167"/>
                    <a:pt x="89100" y="83573"/>
                  </a:cubicBezTo>
                  <a:cubicBezTo>
                    <a:pt x="86128" y="83963"/>
                    <a:pt x="83156" y="84381"/>
                    <a:pt x="80217" y="84979"/>
                  </a:cubicBezTo>
                  <a:cubicBezTo>
                    <a:pt x="77278" y="85578"/>
                    <a:pt x="74377" y="86391"/>
                    <a:pt x="71614" y="87534"/>
                  </a:cubicBezTo>
                  <a:cubicBezTo>
                    <a:pt x="68856" y="88693"/>
                    <a:pt x="66247" y="90215"/>
                    <a:pt x="64011" y="92181"/>
                  </a:cubicBezTo>
                  <a:cubicBezTo>
                    <a:pt x="62890" y="93159"/>
                    <a:pt x="61830" y="94203"/>
                    <a:pt x="60918" y="95373"/>
                  </a:cubicBezTo>
                  <a:cubicBezTo>
                    <a:pt x="60440" y="95939"/>
                    <a:pt x="60045" y="96560"/>
                    <a:pt x="59616" y="97159"/>
                  </a:cubicBezTo>
                  <a:cubicBezTo>
                    <a:pt x="59243" y="97790"/>
                    <a:pt x="58842" y="98406"/>
                    <a:pt x="58528" y="99076"/>
                  </a:cubicBezTo>
                  <a:cubicBezTo>
                    <a:pt x="58182" y="99718"/>
                    <a:pt x="57941" y="100411"/>
                    <a:pt x="57666" y="101081"/>
                  </a:cubicBezTo>
                  <a:cubicBezTo>
                    <a:pt x="57463" y="101779"/>
                    <a:pt x="57215" y="102460"/>
                    <a:pt x="57089" y="103174"/>
                  </a:cubicBezTo>
                  <a:cubicBezTo>
                    <a:pt x="56908" y="103872"/>
                    <a:pt x="56864" y="104591"/>
                    <a:pt x="56781" y="105300"/>
                  </a:cubicBezTo>
                  <a:cubicBezTo>
                    <a:pt x="56776" y="106020"/>
                    <a:pt x="56727" y="106728"/>
                    <a:pt x="56814" y="107442"/>
                  </a:cubicBezTo>
                  <a:lnTo>
                    <a:pt x="56858" y="107970"/>
                  </a:lnTo>
                  <a:cubicBezTo>
                    <a:pt x="56864" y="108151"/>
                    <a:pt x="56886" y="108327"/>
                    <a:pt x="56919" y="108503"/>
                  </a:cubicBezTo>
                  <a:lnTo>
                    <a:pt x="57106" y="109552"/>
                  </a:lnTo>
                  <a:cubicBezTo>
                    <a:pt x="57155" y="109903"/>
                    <a:pt x="57281" y="110244"/>
                    <a:pt x="57364" y="110585"/>
                  </a:cubicBezTo>
                  <a:cubicBezTo>
                    <a:pt x="57452" y="110931"/>
                    <a:pt x="57551" y="111271"/>
                    <a:pt x="57671" y="111606"/>
                  </a:cubicBezTo>
                  <a:lnTo>
                    <a:pt x="58034" y="112612"/>
                  </a:lnTo>
                  <a:cubicBezTo>
                    <a:pt x="58166" y="112947"/>
                    <a:pt x="58320" y="113271"/>
                    <a:pt x="58457" y="113601"/>
                  </a:cubicBezTo>
                  <a:lnTo>
                    <a:pt x="58671" y="114089"/>
                  </a:lnTo>
                  <a:lnTo>
                    <a:pt x="58918" y="114573"/>
                  </a:lnTo>
                  <a:lnTo>
                    <a:pt x="59413" y="115534"/>
                  </a:lnTo>
                  <a:cubicBezTo>
                    <a:pt x="60819" y="118067"/>
                    <a:pt x="62533" y="120445"/>
                    <a:pt x="64324" y="122874"/>
                  </a:cubicBezTo>
                  <a:cubicBezTo>
                    <a:pt x="66093" y="125307"/>
                    <a:pt x="67977" y="127768"/>
                    <a:pt x="69554" y="130630"/>
                  </a:cubicBezTo>
                  <a:lnTo>
                    <a:pt x="70147" y="131702"/>
                  </a:lnTo>
                  <a:cubicBezTo>
                    <a:pt x="70350" y="132053"/>
                    <a:pt x="70537" y="132421"/>
                    <a:pt x="70702" y="132795"/>
                  </a:cubicBezTo>
                  <a:lnTo>
                    <a:pt x="71729" y="135031"/>
                  </a:lnTo>
                  <a:cubicBezTo>
                    <a:pt x="72042" y="135789"/>
                    <a:pt x="72306" y="136569"/>
                    <a:pt x="72597" y="137343"/>
                  </a:cubicBezTo>
                  <a:cubicBezTo>
                    <a:pt x="72905" y="138118"/>
                    <a:pt x="73125" y="138909"/>
                    <a:pt x="73355" y="139706"/>
                  </a:cubicBezTo>
                  <a:cubicBezTo>
                    <a:pt x="73586" y="140502"/>
                    <a:pt x="73833" y="141304"/>
                    <a:pt x="73987" y="142117"/>
                  </a:cubicBezTo>
                  <a:cubicBezTo>
                    <a:pt x="74163" y="142930"/>
                    <a:pt x="74361" y="143749"/>
                    <a:pt x="74509" y="144573"/>
                  </a:cubicBezTo>
                  <a:lnTo>
                    <a:pt x="74872" y="147072"/>
                  </a:lnTo>
                  <a:cubicBezTo>
                    <a:pt x="74943" y="147490"/>
                    <a:pt x="74970" y="147907"/>
                    <a:pt x="75003" y="148330"/>
                  </a:cubicBezTo>
                  <a:lnTo>
                    <a:pt x="75102" y="149594"/>
                  </a:lnTo>
                  <a:lnTo>
                    <a:pt x="75201" y="150868"/>
                  </a:lnTo>
                  <a:lnTo>
                    <a:pt x="75218" y="152143"/>
                  </a:lnTo>
                  <a:lnTo>
                    <a:pt x="75229" y="153428"/>
                  </a:lnTo>
                  <a:lnTo>
                    <a:pt x="75240" y="154077"/>
                  </a:lnTo>
                  <a:lnTo>
                    <a:pt x="75207" y="154719"/>
                  </a:lnTo>
                  <a:lnTo>
                    <a:pt x="75064" y="157307"/>
                  </a:lnTo>
                  <a:cubicBezTo>
                    <a:pt x="74981" y="158169"/>
                    <a:pt x="74866" y="159032"/>
                    <a:pt x="74762" y="159905"/>
                  </a:cubicBezTo>
                  <a:cubicBezTo>
                    <a:pt x="74267" y="163366"/>
                    <a:pt x="73471" y="166871"/>
                    <a:pt x="72207" y="170321"/>
                  </a:cubicBezTo>
                  <a:cubicBezTo>
                    <a:pt x="72070" y="170760"/>
                    <a:pt x="71883" y="171178"/>
                    <a:pt x="71713" y="171606"/>
                  </a:cubicBezTo>
                  <a:lnTo>
                    <a:pt x="71174" y="172892"/>
                  </a:lnTo>
                  <a:cubicBezTo>
                    <a:pt x="70993" y="173320"/>
                    <a:pt x="70834" y="173765"/>
                    <a:pt x="70631" y="174188"/>
                  </a:cubicBezTo>
                  <a:lnTo>
                    <a:pt x="70004" y="175452"/>
                  </a:lnTo>
                  <a:lnTo>
                    <a:pt x="69367" y="176726"/>
                  </a:lnTo>
                  <a:cubicBezTo>
                    <a:pt x="69257" y="176941"/>
                    <a:pt x="69158" y="177160"/>
                    <a:pt x="69037" y="177369"/>
                  </a:cubicBezTo>
                  <a:lnTo>
                    <a:pt x="68675" y="177984"/>
                  </a:lnTo>
                  <a:lnTo>
                    <a:pt x="67203" y="180500"/>
                  </a:lnTo>
                  <a:lnTo>
                    <a:pt x="52936" y="167085"/>
                  </a:lnTo>
                  <a:cubicBezTo>
                    <a:pt x="53897" y="166514"/>
                    <a:pt x="54930" y="165932"/>
                    <a:pt x="55820" y="165163"/>
                  </a:cubicBezTo>
                  <a:lnTo>
                    <a:pt x="56523" y="164613"/>
                  </a:lnTo>
                  <a:cubicBezTo>
                    <a:pt x="56754" y="164421"/>
                    <a:pt x="56957" y="164207"/>
                    <a:pt x="57177" y="164003"/>
                  </a:cubicBezTo>
                  <a:lnTo>
                    <a:pt x="57825" y="163377"/>
                  </a:lnTo>
                  <a:cubicBezTo>
                    <a:pt x="58039" y="163163"/>
                    <a:pt x="58276" y="162960"/>
                    <a:pt x="58462" y="162718"/>
                  </a:cubicBezTo>
                  <a:cubicBezTo>
                    <a:pt x="58853" y="162256"/>
                    <a:pt x="59270" y="161795"/>
                    <a:pt x="59666" y="161317"/>
                  </a:cubicBezTo>
                  <a:cubicBezTo>
                    <a:pt x="60050" y="160828"/>
                    <a:pt x="60385" y="160306"/>
                    <a:pt x="60759" y="159795"/>
                  </a:cubicBezTo>
                  <a:cubicBezTo>
                    <a:pt x="60929" y="159537"/>
                    <a:pt x="61138" y="159290"/>
                    <a:pt x="61292" y="159015"/>
                  </a:cubicBezTo>
                  <a:lnTo>
                    <a:pt x="61775" y="158197"/>
                  </a:lnTo>
                  <a:cubicBezTo>
                    <a:pt x="62083" y="157642"/>
                    <a:pt x="62445" y="157098"/>
                    <a:pt x="62692" y="156505"/>
                  </a:cubicBezTo>
                  <a:cubicBezTo>
                    <a:pt x="62962" y="155922"/>
                    <a:pt x="63247" y="155340"/>
                    <a:pt x="63516" y="154747"/>
                  </a:cubicBezTo>
                  <a:lnTo>
                    <a:pt x="64203" y="152912"/>
                  </a:lnTo>
                  <a:lnTo>
                    <a:pt x="64379" y="152445"/>
                  </a:lnTo>
                  <a:lnTo>
                    <a:pt x="64516" y="151973"/>
                  </a:lnTo>
                  <a:lnTo>
                    <a:pt x="64780" y="151022"/>
                  </a:lnTo>
                  <a:lnTo>
                    <a:pt x="65055" y="150061"/>
                  </a:lnTo>
                  <a:cubicBezTo>
                    <a:pt x="65126" y="149737"/>
                    <a:pt x="65192" y="149413"/>
                    <a:pt x="65252" y="149089"/>
                  </a:cubicBezTo>
                  <a:lnTo>
                    <a:pt x="65445" y="148105"/>
                  </a:lnTo>
                  <a:cubicBezTo>
                    <a:pt x="65522" y="147776"/>
                    <a:pt x="65577" y="147446"/>
                    <a:pt x="65610" y="147111"/>
                  </a:cubicBezTo>
                  <a:lnTo>
                    <a:pt x="65840" y="145106"/>
                  </a:lnTo>
                  <a:cubicBezTo>
                    <a:pt x="65895" y="143771"/>
                    <a:pt x="65994" y="142403"/>
                    <a:pt x="65879" y="141052"/>
                  </a:cubicBezTo>
                  <a:cubicBezTo>
                    <a:pt x="65857" y="139678"/>
                    <a:pt x="65620" y="138343"/>
                    <a:pt x="65423" y="136975"/>
                  </a:cubicBezTo>
                  <a:lnTo>
                    <a:pt x="64972" y="134959"/>
                  </a:lnTo>
                  <a:cubicBezTo>
                    <a:pt x="64901" y="134624"/>
                    <a:pt x="64807" y="134289"/>
                    <a:pt x="64692" y="133965"/>
                  </a:cubicBezTo>
                  <a:lnTo>
                    <a:pt x="64379" y="132976"/>
                  </a:lnTo>
                  <a:cubicBezTo>
                    <a:pt x="63544" y="130328"/>
                    <a:pt x="62209" y="127697"/>
                    <a:pt x="60847" y="125022"/>
                  </a:cubicBezTo>
                  <a:cubicBezTo>
                    <a:pt x="59473" y="122352"/>
                    <a:pt x="58039" y="119605"/>
                    <a:pt x="56886" y="116704"/>
                  </a:cubicBezTo>
                  <a:cubicBezTo>
                    <a:pt x="56628" y="115963"/>
                    <a:pt x="56336" y="115243"/>
                    <a:pt x="56117" y="114480"/>
                  </a:cubicBezTo>
                  <a:cubicBezTo>
                    <a:pt x="56001" y="114100"/>
                    <a:pt x="55881" y="113732"/>
                    <a:pt x="55776" y="113348"/>
                  </a:cubicBezTo>
                  <a:lnTo>
                    <a:pt x="55507" y="112194"/>
                  </a:lnTo>
                  <a:cubicBezTo>
                    <a:pt x="55194" y="110645"/>
                    <a:pt x="54991" y="109063"/>
                    <a:pt x="55051" y="107481"/>
                  </a:cubicBezTo>
                  <a:cubicBezTo>
                    <a:pt x="55035" y="106695"/>
                    <a:pt x="55161" y="105904"/>
                    <a:pt x="55249" y="105130"/>
                  </a:cubicBezTo>
                  <a:cubicBezTo>
                    <a:pt x="55414" y="104355"/>
                    <a:pt x="55534" y="103580"/>
                    <a:pt x="55787" y="102839"/>
                  </a:cubicBezTo>
                  <a:cubicBezTo>
                    <a:pt x="55985" y="102086"/>
                    <a:pt x="56298" y="101367"/>
                    <a:pt x="56584" y="100647"/>
                  </a:cubicBezTo>
                  <a:cubicBezTo>
                    <a:pt x="56924" y="99955"/>
                    <a:pt x="57243" y="99252"/>
                    <a:pt x="57660" y="98598"/>
                  </a:cubicBezTo>
                  <a:cubicBezTo>
                    <a:pt x="58028" y="97922"/>
                    <a:pt x="58484" y="97307"/>
                    <a:pt x="58918" y="96675"/>
                  </a:cubicBezTo>
                  <a:cubicBezTo>
                    <a:pt x="59396" y="96076"/>
                    <a:pt x="59847" y="95461"/>
                    <a:pt x="60380" y="94912"/>
                  </a:cubicBezTo>
                  <a:cubicBezTo>
                    <a:pt x="60880" y="94335"/>
                    <a:pt x="61434" y="93813"/>
                    <a:pt x="61973" y="93280"/>
                  </a:cubicBezTo>
                  <a:cubicBezTo>
                    <a:pt x="62247" y="93016"/>
                    <a:pt x="62539" y="92775"/>
                    <a:pt x="62824" y="92522"/>
                  </a:cubicBezTo>
                  <a:lnTo>
                    <a:pt x="63253" y="92148"/>
                  </a:lnTo>
                  <a:lnTo>
                    <a:pt x="63698" y="91802"/>
                  </a:lnTo>
                  <a:cubicBezTo>
                    <a:pt x="66076" y="89929"/>
                    <a:pt x="68719" y="88429"/>
                    <a:pt x="71537" y="87336"/>
                  </a:cubicBezTo>
                  <a:cubicBezTo>
                    <a:pt x="74333" y="86215"/>
                    <a:pt x="77250" y="85441"/>
                    <a:pt x="80184" y="84815"/>
                  </a:cubicBezTo>
                  <a:cubicBezTo>
                    <a:pt x="83128" y="84205"/>
                    <a:pt x="86100" y="83771"/>
                    <a:pt x="89078" y="83370"/>
                  </a:cubicBezTo>
                  <a:cubicBezTo>
                    <a:pt x="92044" y="82947"/>
                    <a:pt x="95038" y="82650"/>
                    <a:pt x="97955" y="81963"/>
                  </a:cubicBezTo>
                  <a:cubicBezTo>
                    <a:pt x="99406" y="81623"/>
                    <a:pt x="100839" y="81172"/>
                    <a:pt x="102191" y="80557"/>
                  </a:cubicBezTo>
                  <a:cubicBezTo>
                    <a:pt x="103548" y="79947"/>
                    <a:pt x="104822" y="79151"/>
                    <a:pt x="105882" y="78124"/>
                  </a:cubicBezTo>
                  <a:cubicBezTo>
                    <a:pt x="106948" y="77107"/>
                    <a:pt x="107772" y="75860"/>
                    <a:pt x="108289" y="74481"/>
                  </a:cubicBezTo>
                  <a:cubicBezTo>
                    <a:pt x="108783" y="73097"/>
                    <a:pt x="108948" y="71608"/>
                    <a:pt x="108843" y="70147"/>
                  </a:cubicBezTo>
                  <a:cubicBezTo>
                    <a:pt x="108739" y="68675"/>
                    <a:pt x="108387" y="67235"/>
                    <a:pt x="107800" y="65884"/>
                  </a:cubicBezTo>
                  <a:cubicBezTo>
                    <a:pt x="107217" y="64533"/>
                    <a:pt x="106443" y="63275"/>
                    <a:pt x="105498" y="62154"/>
                  </a:cubicBezTo>
                  <a:cubicBezTo>
                    <a:pt x="103592" y="59907"/>
                    <a:pt x="101103" y="58215"/>
                    <a:pt x="98477" y="56875"/>
                  </a:cubicBezTo>
                  <a:cubicBezTo>
                    <a:pt x="95835" y="55534"/>
                    <a:pt x="93022" y="54540"/>
                    <a:pt x="90176" y="53628"/>
                  </a:cubicBezTo>
                  <a:cubicBezTo>
                    <a:pt x="87336" y="52716"/>
                    <a:pt x="84463" y="51920"/>
                    <a:pt x="81563" y="51233"/>
                  </a:cubicBezTo>
                  <a:cubicBezTo>
                    <a:pt x="78662" y="50552"/>
                    <a:pt x="75729" y="50002"/>
                    <a:pt x="72784" y="49574"/>
                  </a:cubicBezTo>
                  <a:cubicBezTo>
                    <a:pt x="69845" y="49140"/>
                    <a:pt x="66884" y="48827"/>
                    <a:pt x="63923" y="48634"/>
                  </a:cubicBezTo>
                  <a:cubicBezTo>
                    <a:pt x="57996" y="48255"/>
                    <a:pt x="52019" y="48431"/>
                    <a:pt x="45970" y="48349"/>
                  </a:cubicBezTo>
                  <a:cubicBezTo>
                    <a:pt x="42943" y="48316"/>
                    <a:pt x="39889" y="48217"/>
                    <a:pt x="36824" y="47953"/>
                  </a:cubicBezTo>
                  <a:cubicBezTo>
                    <a:pt x="33764" y="47679"/>
                    <a:pt x="30665" y="47250"/>
                    <a:pt x="27600" y="46536"/>
                  </a:cubicBezTo>
                  <a:cubicBezTo>
                    <a:pt x="24502" y="45827"/>
                    <a:pt x="21480" y="44805"/>
                    <a:pt x="18585" y="43493"/>
                  </a:cubicBezTo>
                  <a:cubicBezTo>
                    <a:pt x="17113" y="42844"/>
                    <a:pt x="15690" y="42059"/>
                    <a:pt x="14284" y="41224"/>
                  </a:cubicBezTo>
                  <a:cubicBezTo>
                    <a:pt x="12905" y="40339"/>
                    <a:pt x="11537" y="39411"/>
                    <a:pt x="10273" y="38323"/>
                  </a:cubicBezTo>
                  <a:cubicBezTo>
                    <a:pt x="9955" y="38048"/>
                    <a:pt x="9625" y="37790"/>
                    <a:pt x="9318" y="37510"/>
                  </a:cubicBezTo>
                  <a:lnTo>
                    <a:pt x="8406" y="36642"/>
                  </a:lnTo>
                  <a:lnTo>
                    <a:pt x="7950" y="36203"/>
                  </a:lnTo>
                  <a:lnTo>
                    <a:pt x="7521" y="35736"/>
                  </a:lnTo>
                  <a:lnTo>
                    <a:pt x="6664" y="34796"/>
                  </a:lnTo>
                  <a:cubicBezTo>
                    <a:pt x="6379" y="34478"/>
                    <a:pt x="6126" y="34137"/>
                    <a:pt x="5862" y="33802"/>
                  </a:cubicBezTo>
                  <a:cubicBezTo>
                    <a:pt x="5593" y="33472"/>
                    <a:pt x="5324" y="33148"/>
                    <a:pt x="5077" y="32780"/>
                  </a:cubicBezTo>
                  <a:cubicBezTo>
                    <a:pt x="4824" y="32412"/>
                    <a:pt x="4566" y="32055"/>
                    <a:pt x="4335" y="31681"/>
                  </a:cubicBezTo>
                  <a:cubicBezTo>
                    <a:pt x="4093" y="31313"/>
                    <a:pt x="3874" y="30929"/>
                    <a:pt x="3659" y="30544"/>
                  </a:cubicBezTo>
                  <a:cubicBezTo>
                    <a:pt x="1934" y="27457"/>
                    <a:pt x="841" y="24062"/>
                    <a:pt x="446" y="20546"/>
                  </a:cubicBezTo>
                  <a:cubicBezTo>
                    <a:pt x="1" y="16909"/>
                    <a:pt x="341" y="13218"/>
                    <a:pt x="1451" y="9724"/>
                  </a:cubicBezTo>
                  <a:cubicBezTo>
                    <a:pt x="2055" y="7873"/>
                    <a:pt x="2907" y="6115"/>
                    <a:pt x="3972" y="4489"/>
                  </a:cubicBezTo>
                  <a:cubicBezTo>
                    <a:pt x="5099" y="2808"/>
                    <a:pt x="6461" y="1297"/>
                    <a:pt x="8016" y="0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 rot="10800000" flipH="1">
              <a:off x="7891385" y="373023"/>
              <a:ext cx="220938" cy="212481"/>
            </a:xfrm>
            <a:custGeom>
              <a:avLst/>
              <a:gdLst/>
              <a:ahLst/>
              <a:cxnLst/>
              <a:rect l="l" t="t" r="r" b="b"/>
              <a:pathLst>
                <a:path w="6165" h="5929" extrusionOk="0">
                  <a:moveTo>
                    <a:pt x="3198" y="0"/>
                  </a:moveTo>
                  <a:cubicBezTo>
                    <a:pt x="2000" y="0"/>
                    <a:pt x="918" y="725"/>
                    <a:pt x="462" y="1829"/>
                  </a:cubicBezTo>
                  <a:cubicBezTo>
                    <a:pt x="1" y="2939"/>
                    <a:pt x="254" y="4214"/>
                    <a:pt x="1100" y="5060"/>
                  </a:cubicBezTo>
                  <a:cubicBezTo>
                    <a:pt x="1670" y="5626"/>
                    <a:pt x="2429" y="5929"/>
                    <a:pt x="3200" y="5929"/>
                  </a:cubicBezTo>
                  <a:cubicBezTo>
                    <a:pt x="3581" y="5929"/>
                    <a:pt x="3965" y="5855"/>
                    <a:pt x="4330" y="5702"/>
                  </a:cubicBezTo>
                  <a:cubicBezTo>
                    <a:pt x="5439" y="5246"/>
                    <a:pt x="6159" y="4164"/>
                    <a:pt x="6165" y="2967"/>
                  </a:cubicBezTo>
                  <a:cubicBezTo>
                    <a:pt x="6165" y="1329"/>
                    <a:pt x="4835" y="0"/>
                    <a:pt x="3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 rot="10800000" flipH="1">
              <a:off x="7031312" y="1634242"/>
              <a:ext cx="147113" cy="125933"/>
            </a:xfrm>
            <a:custGeom>
              <a:avLst/>
              <a:gdLst/>
              <a:ahLst/>
              <a:cxnLst/>
              <a:rect l="l" t="t" r="r" b="b"/>
              <a:pathLst>
                <a:path w="4105" h="3514" extrusionOk="0">
                  <a:moveTo>
                    <a:pt x="2346" y="0"/>
                  </a:moveTo>
                  <a:cubicBezTo>
                    <a:pt x="781" y="0"/>
                    <a:pt x="1" y="1890"/>
                    <a:pt x="1105" y="2994"/>
                  </a:cubicBezTo>
                  <a:cubicBezTo>
                    <a:pt x="1462" y="3353"/>
                    <a:pt x="1902" y="3514"/>
                    <a:pt x="2334" y="3514"/>
                  </a:cubicBezTo>
                  <a:cubicBezTo>
                    <a:pt x="3237" y="3514"/>
                    <a:pt x="4104" y="2812"/>
                    <a:pt x="4104" y="1753"/>
                  </a:cubicBezTo>
                  <a:cubicBezTo>
                    <a:pt x="4104" y="786"/>
                    <a:pt x="3313" y="0"/>
                    <a:pt x="2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 rot="10800000" flipH="1">
              <a:off x="7400552" y="3676479"/>
              <a:ext cx="224092" cy="205026"/>
            </a:xfrm>
            <a:custGeom>
              <a:avLst/>
              <a:gdLst/>
              <a:ahLst/>
              <a:cxnLst/>
              <a:rect l="l" t="t" r="r" b="b"/>
              <a:pathLst>
                <a:path w="6253" h="5721" extrusionOk="0">
                  <a:moveTo>
                    <a:pt x="3128" y="1"/>
                  </a:moveTo>
                  <a:cubicBezTo>
                    <a:pt x="2930" y="1"/>
                    <a:pt x="2729" y="22"/>
                    <a:pt x="2528" y="65"/>
                  </a:cubicBezTo>
                  <a:cubicBezTo>
                    <a:pt x="984" y="394"/>
                    <a:pt x="0" y="1910"/>
                    <a:pt x="330" y="3454"/>
                  </a:cubicBezTo>
                  <a:cubicBezTo>
                    <a:pt x="617" y="4797"/>
                    <a:pt x="1802" y="5720"/>
                    <a:pt x="3122" y="5720"/>
                  </a:cubicBezTo>
                  <a:cubicBezTo>
                    <a:pt x="3319" y="5720"/>
                    <a:pt x="3519" y="5700"/>
                    <a:pt x="3720" y="5657"/>
                  </a:cubicBezTo>
                  <a:cubicBezTo>
                    <a:pt x="5269" y="5322"/>
                    <a:pt x="6252" y="3806"/>
                    <a:pt x="5922" y="2262"/>
                  </a:cubicBezTo>
                  <a:cubicBezTo>
                    <a:pt x="5636" y="920"/>
                    <a:pt x="4448" y="1"/>
                    <a:pt x="3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7"/>
          <p:cNvGrpSpPr/>
          <p:nvPr/>
        </p:nvGrpSpPr>
        <p:grpSpPr>
          <a:xfrm>
            <a:off x="5362433" y="-1002548"/>
            <a:ext cx="7594775" cy="7835446"/>
            <a:chOff x="5362433" y="-1002548"/>
            <a:chExt cx="7594775" cy="7835446"/>
          </a:xfrm>
        </p:grpSpPr>
        <p:sp>
          <p:nvSpPr>
            <p:cNvPr id="644" name="Google Shape;644;p27"/>
            <p:cNvSpPr/>
            <p:nvPr/>
          </p:nvSpPr>
          <p:spPr>
            <a:xfrm rot="10800000">
              <a:off x="8113679" y="1842300"/>
              <a:ext cx="147507" cy="126327"/>
            </a:xfrm>
            <a:custGeom>
              <a:avLst/>
              <a:gdLst/>
              <a:ahLst/>
              <a:cxnLst/>
              <a:rect l="l" t="t" r="r" b="b"/>
              <a:pathLst>
                <a:path w="4116" h="3525" extrusionOk="0">
                  <a:moveTo>
                    <a:pt x="2352" y="0"/>
                  </a:moveTo>
                  <a:cubicBezTo>
                    <a:pt x="786" y="0"/>
                    <a:pt x="1" y="1895"/>
                    <a:pt x="1111" y="3005"/>
                  </a:cubicBezTo>
                  <a:cubicBezTo>
                    <a:pt x="1470" y="3364"/>
                    <a:pt x="1911" y="3525"/>
                    <a:pt x="2344" y="3525"/>
                  </a:cubicBezTo>
                  <a:cubicBezTo>
                    <a:pt x="3248" y="3525"/>
                    <a:pt x="4115" y="2823"/>
                    <a:pt x="4115" y="1763"/>
                  </a:cubicBezTo>
                  <a:cubicBezTo>
                    <a:pt x="4110" y="791"/>
                    <a:pt x="3324" y="0"/>
                    <a:pt x="2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 rot="10800000">
              <a:off x="6772461" y="1347701"/>
              <a:ext cx="148654" cy="127510"/>
            </a:xfrm>
            <a:custGeom>
              <a:avLst/>
              <a:gdLst/>
              <a:ahLst/>
              <a:cxnLst/>
              <a:rect l="l" t="t" r="r" b="b"/>
              <a:pathLst>
                <a:path w="4148" h="3558" extrusionOk="0">
                  <a:moveTo>
                    <a:pt x="2374" y="0"/>
                  </a:moveTo>
                  <a:cubicBezTo>
                    <a:pt x="791" y="0"/>
                    <a:pt x="0" y="1912"/>
                    <a:pt x="1115" y="3032"/>
                  </a:cubicBezTo>
                  <a:cubicBezTo>
                    <a:pt x="1478" y="3395"/>
                    <a:pt x="1924" y="3558"/>
                    <a:pt x="2361" y="3558"/>
                  </a:cubicBezTo>
                  <a:cubicBezTo>
                    <a:pt x="3273" y="3558"/>
                    <a:pt x="4148" y="2848"/>
                    <a:pt x="4148" y="1774"/>
                  </a:cubicBezTo>
                  <a:cubicBezTo>
                    <a:pt x="4148" y="797"/>
                    <a:pt x="3357" y="0"/>
                    <a:pt x="2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 rot="-10198827" flipH="1">
              <a:off x="5722983" y="-458910"/>
              <a:ext cx="6663809" cy="4728778"/>
            </a:xfrm>
            <a:custGeom>
              <a:avLst/>
              <a:gdLst/>
              <a:ahLst/>
              <a:cxnLst/>
              <a:rect l="l" t="t" r="r" b="b"/>
              <a:pathLst>
                <a:path w="185950" h="131954" extrusionOk="0">
                  <a:moveTo>
                    <a:pt x="184197" y="26523"/>
                  </a:moveTo>
                  <a:cubicBezTo>
                    <a:pt x="182522" y="31780"/>
                    <a:pt x="177253" y="35125"/>
                    <a:pt x="171936" y="36614"/>
                  </a:cubicBezTo>
                  <a:cubicBezTo>
                    <a:pt x="166623" y="38108"/>
                    <a:pt x="161015" y="38191"/>
                    <a:pt x="155625" y="39399"/>
                  </a:cubicBezTo>
                  <a:cubicBezTo>
                    <a:pt x="139920" y="42937"/>
                    <a:pt x="127120" y="56918"/>
                    <a:pt x="124983" y="72888"/>
                  </a:cubicBezTo>
                  <a:cubicBezTo>
                    <a:pt x="122978" y="87885"/>
                    <a:pt x="129570" y="102553"/>
                    <a:pt x="136003" y="116253"/>
                  </a:cubicBezTo>
                  <a:cubicBezTo>
                    <a:pt x="120033" y="114078"/>
                    <a:pt x="105206" y="123972"/>
                    <a:pt x="89627" y="128070"/>
                  </a:cubicBezTo>
                  <a:cubicBezTo>
                    <a:pt x="74860" y="131954"/>
                    <a:pt x="59105" y="130564"/>
                    <a:pt x="44377" y="126543"/>
                  </a:cubicBezTo>
                  <a:cubicBezTo>
                    <a:pt x="34488" y="123851"/>
                    <a:pt x="25369" y="119753"/>
                    <a:pt x="16272" y="115380"/>
                  </a:cubicBezTo>
                  <a:cubicBezTo>
                    <a:pt x="11817" y="113243"/>
                    <a:pt x="7372" y="111035"/>
                    <a:pt x="2835" y="108898"/>
                  </a:cubicBezTo>
                  <a:cubicBezTo>
                    <a:pt x="0" y="101064"/>
                    <a:pt x="2000" y="91703"/>
                    <a:pt x="7784" y="85710"/>
                  </a:cubicBezTo>
                  <a:cubicBezTo>
                    <a:pt x="13569" y="79716"/>
                    <a:pt x="22848" y="77381"/>
                    <a:pt x="30780" y="79930"/>
                  </a:cubicBezTo>
                  <a:cubicBezTo>
                    <a:pt x="38592" y="82446"/>
                    <a:pt x="44563" y="89055"/>
                    <a:pt x="52348" y="91643"/>
                  </a:cubicBezTo>
                  <a:cubicBezTo>
                    <a:pt x="58407" y="93659"/>
                    <a:pt x="65307" y="92977"/>
                    <a:pt x="70855" y="89813"/>
                  </a:cubicBezTo>
                  <a:cubicBezTo>
                    <a:pt x="76409" y="86649"/>
                    <a:pt x="80507" y="81057"/>
                    <a:pt x="81864" y="74821"/>
                  </a:cubicBezTo>
                  <a:cubicBezTo>
                    <a:pt x="83199" y="68658"/>
                    <a:pt x="81941" y="62269"/>
                    <a:pt x="81447" y="55979"/>
                  </a:cubicBezTo>
                  <a:cubicBezTo>
                    <a:pt x="80952" y="49689"/>
                    <a:pt x="81436" y="42805"/>
                    <a:pt x="85523" y="38004"/>
                  </a:cubicBezTo>
                  <a:cubicBezTo>
                    <a:pt x="87616" y="35537"/>
                    <a:pt x="90341" y="33961"/>
                    <a:pt x="93368" y="32884"/>
                  </a:cubicBezTo>
                  <a:cubicBezTo>
                    <a:pt x="93373" y="32884"/>
                    <a:pt x="93379" y="32884"/>
                    <a:pt x="93379" y="32879"/>
                  </a:cubicBezTo>
                  <a:cubicBezTo>
                    <a:pt x="97515" y="31406"/>
                    <a:pt x="102196" y="30890"/>
                    <a:pt x="106590" y="30368"/>
                  </a:cubicBezTo>
                  <a:cubicBezTo>
                    <a:pt x="114199" y="29467"/>
                    <a:pt x="122813" y="27451"/>
                    <a:pt x="126422" y="20689"/>
                  </a:cubicBezTo>
                  <a:cubicBezTo>
                    <a:pt x="128339" y="17101"/>
                    <a:pt x="128378" y="12580"/>
                    <a:pt x="126521" y="8965"/>
                  </a:cubicBezTo>
                  <a:cubicBezTo>
                    <a:pt x="124664" y="5345"/>
                    <a:pt x="120462" y="1566"/>
                    <a:pt x="116435" y="1027"/>
                  </a:cubicBezTo>
                  <a:cubicBezTo>
                    <a:pt x="131987" y="0"/>
                    <a:pt x="147676" y="637"/>
                    <a:pt x="162838" y="4230"/>
                  </a:cubicBezTo>
                  <a:cubicBezTo>
                    <a:pt x="168486" y="5565"/>
                    <a:pt x="174243" y="7312"/>
                    <a:pt x="178682" y="11053"/>
                  </a:cubicBezTo>
                  <a:cubicBezTo>
                    <a:pt x="183126" y="14794"/>
                    <a:pt x="185950" y="20991"/>
                    <a:pt x="184197" y="2652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3000">
                  <a:srgbClr val="F6EFA7"/>
                </a:gs>
                <a:gs pos="31000">
                  <a:srgbClr val="FB7890"/>
                </a:gs>
                <a:gs pos="69000">
                  <a:srgbClr val="FD3C8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 rot="-10198827" flipH="1">
              <a:off x="5799144" y="-149069"/>
              <a:ext cx="3345988" cy="2956194"/>
            </a:xfrm>
            <a:custGeom>
              <a:avLst/>
              <a:gdLst/>
              <a:ahLst/>
              <a:cxnLst/>
              <a:rect l="l" t="t" r="r" b="b"/>
              <a:pathLst>
                <a:path w="93368" h="82491" extrusionOk="0">
                  <a:moveTo>
                    <a:pt x="85061" y="8686"/>
                  </a:moveTo>
                  <a:cubicBezTo>
                    <a:pt x="82952" y="13943"/>
                    <a:pt x="84144" y="19865"/>
                    <a:pt x="85144" y="25441"/>
                  </a:cubicBezTo>
                  <a:cubicBezTo>
                    <a:pt x="86836" y="34807"/>
                    <a:pt x="87874" y="44641"/>
                    <a:pt x="84924" y="53683"/>
                  </a:cubicBezTo>
                  <a:cubicBezTo>
                    <a:pt x="81974" y="62725"/>
                    <a:pt x="74080" y="70773"/>
                    <a:pt x="64571" y="71141"/>
                  </a:cubicBezTo>
                  <a:cubicBezTo>
                    <a:pt x="54248" y="71542"/>
                    <a:pt x="45168" y="63225"/>
                    <a:pt x="34834" y="63313"/>
                  </a:cubicBezTo>
                  <a:cubicBezTo>
                    <a:pt x="29368" y="63363"/>
                    <a:pt x="23979" y="65939"/>
                    <a:pt x="20513" y="70164"/>
                  </a:cubicBezTo>
                  <a:cubicBezTo>
                    <a:pt x="17695" y="73597"/>
                    <a:pt x="16184" y="78058"/>
                    <a:pt x="16272" y="82491"/>
                  </a:cubicBezTo>
                  <a:cubicBezTo>
                    <a:pt x="11817" y="80354"/>
                    <a:pt x="7372" y="78146"/>
                    <a:pt x="2835" y="76009"/>
                  </a:cubicBezTo>
                  <a:cubicBezTo>
                    <a:pt x="0" y="68175"/>
                    <a:pt x="2000" y="58814"/>
                    <a:pt x="7784" y="52821"/>
                  </a:cubicBezTo>
                  <a:cubicBezTo>
                    <a:pt x="13569" y="46827"/>
                    <a:pt x="22848" y="44492"/>
                    <a:pt x="30780" y="47041"/>
                  </a:cubicBezTo>
                  <a:cubicBezTo>
                    <a:pt x="38592" y="49557"/>
                    <a:pt x="44563" y="56166"/>
                    <a:pt x="52348" y="58754"/>
                  </a:cubicBezTo>
                  <a:cubicBezTo>
                    <a:pt x="58407" y="60770"/>
                    <a:pt x="65307" y="60088"/>
                    <a:pt x="70855" y="56924"/>
                  </a:cubicBezTo>
                  <a:cubicBezTo>
                    <a:pt x="76409" y="53765"/>
                    <a:pt x="80507" y="48173"/>
                    <a:pt x="81864" y="41932"/>
                  </a:cubicBezTo>
                  <a:cubicBezTo>
                    <a:pt x="83199" y="35769"/>
                    <a:pt x="81941" y="29380"/>
                    <a:pt x="81447" y="23090"/>
                  </a:cubicBezTo>
                  <a:cubicBezTo>
                    <a:pt x="80952" y="16805"/>
                    <a:pt x="81436" y="9922"/>
                    <a:pt x="85523" y="5121"/>
                  </a:cubicBezTo>
                  <a:cubicBezTo>
                    <a:pt x="87616" y="2654"/>
                    <a:pt x="90341" y="1072"/>
                    <a:pt x="93368" y="1"/>
                  </a:cubicBezTo>
                  <a:cubicBezTo>
                    <a:pt x="89709" y="1951"/>
                    <a:pt x="86589" y="4879"/>
                    <a:pt x="85061" y="8686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rot="-10198827" flipH="1">
              <a:off x="6320366" y="32269"/>
              <a:ext cx="6134252" cy="6315155"/>
            </a:xfrm>
            <a:custGeom>
              <a:avLst/>
              <a:gdLst/>
              <a:ahLst/>
              <a:cxnLst/>
              <a:rect l="l" t="t" r="r" b="b"/>
              <a:pathLst>
                <a:path w="171173" h="176221" extrusionOk="0">
                  <a:moveTo>
                    <a:pt x="170216" y="6153"/>
                  </a:moveTo>
                  <a:cubicBezTo>
                    <a:pt x="156274" y="198"/>
                    <a:pt x="139898" y="0"/>
                    <a:pt x="125796" y="5560"/>
                  </a:cubicBezTo>
                  <a:lnTo>
                    <a:pt x="131207" y="7241"/>
                  </a:lnTo>
                  <a:cubicBezTo>
                    <a:pt x="135234" y="10734"/>
                    <a:pt x="134932" y="17491"/>
                    <a:pt x="131745" y="21765"/>
                  </a:cubicBezTo>
                  <a:cubicBezTo>
                    <a:pt x="128565" y="26045"/>
                    <a:pt x="123329" y="28270"/>
                    <a:pt x="118171" y="29616"/>
                  </a:cubicBezTo>
                  <a:cubicBezTo>
                    <a:pt x="110249" y="31676"/>
                    <a:pt x="102020" y="32104"/>
                    <a:pt x="93906" y="33170"/>
                  </a:cubicBezTo>
                  <a:cubicBezTo>
                    <a:pt x="85798" y="34236"/>
                    <a:pt x="77563" y="36026"/>
                    <a:pt x="70685" y="40454"/>
                  </a:cubicBezTo>
                  <a:cubicBezTo>
                    <a:pt x="63807" y="44887"/>
                    <a:pt x="58473" y="52414"/>
                    <a:pt x="58550" y="60593"/>
                  </a:cubicBezTo>
                  <a:cubicBezTo>
                    <a:pt x="58632" y="68823"/>
                    <a:pt x="63934" y="76008"/>
                    <a:pt x="69411" y="82150"/>
                  </a:cubicBezTo>
                  <a:cubicBezTo>
                    <a:pt x="74893" y="88286"/>
                    <a:pt x="81002" y="94373"/>
                    <a:pt x="83342" y="102262"/>
                  </a:cubicBezTo>
                  <a:cubicBezTo>
                    <a:pt x="85534" y="109650"/>
                    <a:pt x="83924" y="118066"/>
                    <a:pt x="79151" y="124120"/>
                  </a:cubicBezTo>
                  <a:cubicBezTo>
                    <a:pt x="74382" y="130174"/>
                    <a:pt x="66581" y="133712"/>
                    <a:pt x="58885" y="133311"/>
                  </a:cubicBezTo>
                  <a:cubicBezTo>
                    <a:pt x="52611" y="132981"/>
                    <a:pt x="46717" y="130240"/>
                    <a:pt x="40509" y="129246"/>
                  </a:cubicBezTo>
                  <a:cubicBezTo>
                    <a:pt x="29237" y="127438"/>
                    <a:pt x="17156" y="131915"/>
                    <a:pt x="9784" y="140639"/>
                  </a:cubicBezTo>
                  <a:cubicBezTo>
                    <a:pt x="2406" y="149357"/>
                    <a:pt x="0" y="162014"/>
                    <a:pt x="3659" y="172831"/>
                  </a:cubicBezTo>
                  <a:cubicBezTo>
                    <a:pt x="10608" y="173869"/>
                    <a:pt x="15975" y="175182"/>
                    <a:pt x="22925" y="176221"/>
                  </a:cubicBezTo>
                  <a:cubicBezTo>
                    <a:pt x="17162" y="170606"/>
                    <a:pt x="16250" y="161498"/>
                    <a:pt x="18096" y="153675"/>
                  </a:cubicBezTo>
                  <a:cubicBezTo>
                    <a:pt x="19947" y="145847"/>
                    <a:pt x="26105" y="139183"/>
                    <a:pt x="33769" y="136733"/>
                  </a:cubicBezTo>
                  <a:cubicBezTo>
                    <a:pt x="45942" y="132849"/>
                    <a:pt x="58715" y="139255"/>
                    <a:pt x="70300" y="144644"/>
                  </a:cubicBezTo>
                  <a:cubicBezTo>
                    <a:pt x="80452" y="149368"/>
                    <a:pt x="91297" y="153510"/>
                    <a:pt x="102487" y="153054"/>
                  </a:cubicBezTo>
                  <a:cubicBezTo>
                    <a:pt x="113672" y="152593"/>
                    <a:pt x="125285" y="146506"/>
                    <a:pt x="129218" y="136025"/>
                  </a:cubicBezTo>
                  <a:cubicBezTo>
                    <a:pt x="133553" y="124455"/>
                    <a:pt x="127422" y="111265"/>
                    <a:pt x="118473" y="102750"/>
                  </a:cubicBezTo>
                  <a:cubicBezTo>
                    <a:pt x="109524" y="94230"/>
                    <a:pt x="98065" y="88934"/>
                    <a:pt x="87907" y="81903"/>
                  </a:cubicBezTo>
                  <a:cubicBezTo>
                    <a:pt x="79469" y="76063"/>
                    <a:pt x="71179" y="67087"/>
                    <a:pt x="72888" y="56973"/>
                  </a:cubicBezTo>
                  <a:cubicBezTo>
                    <a:pt x="74228" y="49052"/>
                    <a:pt x="81667" y="43250"/>
                    <a:pt x="89506" y="41454"/>
                  </a:cubicBezTo>
                  <a:cubicBezTo>
                    <a:pt x="97340" y="39652"/>
                    <a:pt x="105525" y="41080"/>
                    <a:pt x="113381" y="42794"/>
                  </a:cubicBezTo>
                  <a:cubicBezTo>
                    <a:pt x="121231" y="44503"/>
                    <a:pt x="129191" y="46508"/>
                    <a:pt x="137200" y="45843"/>
                  </a:cubicBezTo>
                  <a:cubicBezTo>
                    <a:pt x="146748" y="45047"/>
                    <a:pt x="155900" y="40278"/>
                    <a:pt x="162026" y="32917"/>
                  </a:cubicBezTo>
                  <a:cubicBezTo>
                    <a:pt x="168151" y="25561"/>
                    <a:pt x="171172" y="15684"/>
                    <a:pt x="170216" y="6153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 rot="-10198827" flipH="1">
              <a:off x="8457815" y="793281"/>
              <a:ext cx="220932" cy="212475"/>
            </a:xfrm>
            <a:custGeom>
              <a:avLst/>
              <a:gdLst/>
              <a:ahLst/>
              <a:cxnLst/>
              <a:rect l="l" t="t" r="r" b="b"/>
              <a:pathLst>
                <a:path w="6165" h="5929" extrusionOk="0">
                  <a:moveTo>
                    <a:pt x="3198" y="0"/>
                  </a:moveTo>
                  <a:cubicBezTo>
                    <a:pt x="2000" y="0"/>
                    <a:pt x="918" y="725"/>
                    <a:pt x="462" y="1829"/>
                  </a:cubicBezTo>
                  <a:cubicBezTo>
                    <a:pt x="1" y="2939"/>
                    <a:pt x="254" y="4214"/>
                    <a:pt x="1100" y="5060"/>
                  </a:cubicBezTo>
                  <a:cubicBezTo>
                    <a:pt x="1670" y="5626"/>
                    <a:pt x="2429" y="5929"/>
                    <a:pt x="3200" y="5929"/>
                  </a:cubicBezTo>
                  <a:cubicBezTo>
                    <a:pt x="3581" y="5929"/>
                    <a:pt x="3965" y="5855"/>
                    <a:pt x="4330" y="5702"/>
                  </a:cubicBezTo>
                  <a:cubicBezTo>
                    <a:pt x="5439" y="5246"/>
                    <a:pt x="6159" y="4164"/>
                    <a:pt x="6165" y="2967"/>
                  </a:cubicBezTo>
                  <a:cubicBezTo>
                    <a:pt x="6165" y="1329"/>
                    <a:pt x="4835" y="0"/>
                    <a:pt x="3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8"/>
          <p:cNvGrpSpPr/>
          <p:nvPr/>
        </p:nvGrpSpPr>
        <p:grpSpPr>
          <a:xfrm>
            <a:off x="-253973" y="1343299"/>
            <a:ext cx="10320198" cy="6066401"/>
            <a:chOff x="-253973" y="1114699"/>
            <a:chExt cx="10320198" cy="6066401"/>
          </a:xfrm>
        </p:grpSpPr>
        <p:grpSp>
          <p:nvGrpSpPr>
            <p:cNvPr id="652" name="Google Shape;652;p28"/>
            <p:cNvGrpSpPr/>
            <p:nvPr/>
          </p:nvGrpSpPr>
          <p:grpSpPr>
            <a:xfrm>
              <a:off x="-253973" y="1370253"/>
              <a:ext cx="10320198" cy="5810847"/>
              <a:chOff x="-253973" y="684453"/>
              <a:chExt cx="10320198" cy="5810847"/>
            </a:xfrm>
          </p:grpSpPr>
          <p:sp>
            <p:nvSpPr>
              <p:cNvPr id="653" name="Google Shape;653;p28"/>
              <p:cNvSpPr/>
              <p:nvPr/>
            </p:nvSpPr>
            <p:spPr>
              <a:xfrm>
                <a:off x="6916994" y="1397816"/>
                <a:ext cx="168720" cy="161495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4524" extrusionOk="0">
                    <a:moveTo>
                      <a:pt x="2440" y="1"/>
                    </a:moveTo>
                    <a:cubicBezTo>
                      <a:pt x="1852" y="1"/>
                      <a:pt x="1273" y="231"/>
                      <a:pt x="841" y="663"/>
                    </a:cubicBezTo>
                    <a:cubicBezTo>
                      <a:pt x="195" y="1309"/>
                      <a:pt x="1" y="2282"/>
                      <a:pt x="351" y="3128"/>
                    </a:cubicBezTo>
                    <a:cubicBezTo>
                      <a:pt x="700" y="3972"/>
                      <a:pt x="1526" y="4523"/>
                      <a:pt x="2439" y="4523"/>
                    </a:cubicBezTo>
                    <a:cubicBezTo>
                      <a:pt x="3689" y="4523"/>
                      <a:pt x="4702" y="3511"/>
                      <a:pt x="4702" y="2261"/>
                    </a:cubicBezTo>
                    <a:cubicBezTo>
                      <a:pt x="4702" y="1348"/>
                      <a:pt x="4150" y="522"/>
                      <a:pt x="3306" y="173"/>
                    </a:cubicBezTo>
                    <a:cubicBezTo>
                      <a:pt x="3026" y="57"/>
                      <a:pt x="2732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>
                <a:off x="257334" y="2842624"/>
                <a:ext cx="4387820" cy="2424182"/>
              </a:xfrm>
              <a:custGeom>
                <a:avLst/>
                <a:gdLst/>
                <a:ahLst/>
                <a:cxnLst/>
                <a:rect l="l" t="t" r="r" b="b"/>
                <a:pathLst>
                  <a:path w="122283" h="67909" extrusionOk="0">
                    <a:moveTo>
                      <a:pt x="0" y="27247"/>
                    </a:moveTo>
                    <a:cubicBezTo>
                      <a:pt x="5787" y="25227"/>
                      <a:pt x="13369" y="25709"/>
                      <a:pt x="18841" y="28474"/>
                    </a:cubicBezTo>
                    <a:cubicBezTo>
                      <a:pt x="24311" y="31240"/>
                      <a:pt x="30163" y="34655"/>
                      <a:pt x="36119" y="33205"/>
                    </a:cubicBezTo>
                    <a:cubicBezTo>
                      <a:pt x="40661" y="32099"/>
                      <a:pt x="44225" y="28566"/>
                      <a:pt x="46911" y="24739"/>
                    </a:cubicBezTo>
                    <a:cubicBezTo>
                      <a:pt x="49595" y="20912"/>
                      <a:pt x="51652" y="16653"/>
                      <a:pt x="54595" y="13020"/>
                    </a:cubicBezTo>
                    <a:cubicBezTo>
                      <a:pt x="57535" y="9387"/>
                      <a:pt x="61663" y="6326"/>
                      <a:pt x="66333" y="6176"/>
                    </a:cubicBezTo>
                    <a:cubicBezTo>
                      <a:pt x="70570" y="6039"/>
                      <a:pt x="74500" y="8286"/>
                      <a:pt x="77944" y="10754"/>
                    </a:cubicBezTo>
                    <a:cubicBezTo>
                      <a:pt x="81390" y="13223"/>
                      <a:pt x="84717" y="16043"/>
                      <a:pt x="88750" y="17345"/>
                    </a:cubicBezTo>
                    <a:cubicBezTo>
                      <a:pt x="94907" y="19337"/>
                      <a:pt x="101793" y="17402"/>
                      <a:pt x="107160" y="13787"/>
                    </a:cubicBezTo>
                    <a:cubicBezTo>
                      <a:pt x="112528" y="10174"/>
                      <a:pt x="117209" y="3663"/>
                      <a:pt x="122282" y="0"/>
                    </a:cubicBezTo>
                    <a:cubicBezTo>
                      <a:pt x="120225" y="6912"/>
                      <a:pt x="116599" y="14191"/>
                      <a:pt x="114539" y="21101"/>
                    </a:cubicBezTo>
                    <a:cubicBezTo>
                      <a:pt x="112048" y="29469"/>
                      <a:pt x="109525" y="37909"/>
                      <a:pt x="105330" y="45566"/>
                    </a:cubicBezTo>
                    <a:cubicBezTo>
                      <a:pt x="101137" y="53222"/>
                      <a:pt x="95081" y="60139"/>
                      <a:pt x="87162" y="63814"/>
                    </a:cubicBezTo>
                    <a:cubicBezTo>
                      <a:pt x="78346" y="67908"/>
                      <a:pt x="67909" y="67600"/>
                      <a:pt x="58719" y="64434"/>
                    </a:cubicBezTo>
                    <a:cubicBezTo>
                      <a:pt x="49529" y="61267"/>
                      <a:pt x="41455" y="55450"/>
                      <a:pt x="34314" y="48856"/>
                    </a:cubicBezTo>
                    <a:cubicBezTo>
                      <a:pt x="29040" y="43984"/>
                      <a:pt x="24181" y="38642"/>
                      <a:pt x="18521" y="34226"/>
                    </a:cubicBezTo>
                    <a:cubicBezTo>
                      <a:pt x="12859" y="29810"/>
                      <a:pt x="7166" y="27694"/>
                      <a:pt x="0" y="272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EFA7"/>
                  </a:gs>
                  <a:gs pos="31000">
                    <a:srgbClr val="F6EFA7"/>
                  </a:gs>
                  <a:gs pos="55000">
                    <a:srgbClr val="F9B49C"/>
                  </a:gs>
                  <a:gs pos="100000">
                    <a:srgbClr val="FF007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>
                <a:off x="1589283" y="3514896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rgbClr val="5D69BF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1827050" y="3764400"/>
                <a:ext cx="2929800" cy="27309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>
                <a:off x="-253973" y="2050654"/>
                <a:ext cx="9894218" cy="4286984"/>
              </a:xfrm>
              <a:custGeom>
                <a:avLst/>
                <a:gdLst/>
                <a:ahLst/>
                <a:cxnLst/>
                <a:rect l="l" t="t" r="r" b="b"/>
                <a:pathLst>
                  <a:path w="272006" h="120092" extrusionOk="0">
                    <a:moveTo>
                      <a:pt x="0" y="61275"/>
                    </a:moveTo>
                    <a:cubicBezTo>
                      <a:pt x="1979" y="44805"/>
                      <a:pt x="7330" y="28747"/>
                      <a:pt x="15626" y="14383"/>
                    </a:cubicBezTo>
                    <a:cubicBezTo>
                      <a:pt x="19382" y="7877"/>
                      <a:pt x="24720" y="1111"/>
                      <a:pt x="32205" y="476"/>
                    </a:cubicBezTo>
                    <a:cubicBezTo>
                      <a:pt x="37802" y="1"/>
                      <a:pt x="43190" y="3274"/>
                      <a:pt x="46715" y="7647"/>
                    </a:cubicBezTo>
                    <a:cubicBezTo>
                      <a:pt x="50241" y="12022"/>
                      <a:pt x="52240" y="17398"/>
                      <a:pt x="54180" y="22670"/>
                    </a:cubicBezTo>
                    <a:lnTo>
                      <a:pt x="73948" y="76381"/>
                    </a:lnTo>
                    <a:cubicBezTo>
                      <a:pt x="77107" y="84966"/>
                      <a:pt x="80996" y="94373"/>
                      <a:pt x="89284" y="98243"/>
                    </a:cubicBezTo>
                    <a:cubicBezTo>
                      <a:pt x="97598" y="102125"/>
                      <a:pt x="107875" y="98793"/>
                      <a:pt x="114564" y="92509"/>
                    </a:cubicBezTo>
                    <a:cubicBezTo>
                      <a:pt x="121253" y="86228"/>
                      <a:pt x="125089" y="77553"/>
                      <a:pt x="128494" y="69030"/>
                    </a:cubicBezTo>
                    <a:cubicBezTo>
                      <a:pt x="131899" y="60510"/>
                      <a:pt x="135155" y="51704"/>
                      <a:pt x="141050" y="44672"/>
                    </a:cubicBezTo>
                    <a:cubicBezTo>
                      <a:pt x="146943" y="37639"/>
                      <a:pt x="156188" y="32615"/>
                      <a:pt x="165184" y="34421"/>
                    </a:cubicBezTo>
                    <a:cubicBezTo>
                      <a:pt x="171036" y="35596"/>
                      <a:pt x="175940" y="39403"/>
                      <a:pt x="181102" y="42401"/>
                    </a:cubicBezTo>
                    <a:cubicBezTo>
                      <a:pt x="194811" y="50360"/>
                      <a:pt x="211608" y="52831"/>
                      <a:pt x="227028" y="49155"/>
                    </a:cubicBezTo>
                    <a:cubicBezTo>
                      <a:pt x="242448" y="45480"/>
                      <a:pt x="256326" y="35699"/>
                      <a:pt x="264971" y="22412"/>
                    </a:cubicBezTo>
                    <a:cubicBezTo>
                      <a:pt x="266963" y="27647"/>
                      <a:pt x="270014" y="33684"/>
                      <a:pt x="272005" y="38919"/>
                    </a:cubicBezTo>
                    <a:cubicBezTo>
                      <a:pt x="250507" y="58514"/>
                      <a:pt x="217276" y="63740"/>
                      <a:pt x="191627" y="50017"/>
                    </a:cubicBezTo>
                    <a:cubicBezTo>
                      <a:pt x="182003" y="44869"/>
                      <a:pt x="172001" y="37200"/>
                      <a:pt x="161412" y="39839"/>
                    </a:cubicBezTo>
                    <a:cubicBezTo>
                      <a:pt x="155508" y="41311"/>
                      <a:pt x="150781" y="45900"/>
                      <a:pt x="147700" y="51149"/>
                    </a:cubicBezTo>
                    <a:cubicBezTo>
                      <a:pt x="144619" y="56396"/>
                      <a:pt x="142942" y="62325"/>
                      <a:pt x="141149" y="68142"/>
                    </a:cubicBezTo>
                    <a:cubicBezTo>
                      <a:pt x="137255" y="80778"/>
                      <a:pt x="132486" y="93522"/>
                      <a:pt x="123763" y="103460"/>
                    </a:cubicBezTo>
                    <a:cubicBezTo>
                      <a:pt x="115039" y="113397"/>
                      <a:pt x="101564" y="120091"/>
                      <a:pt x="88593" y="117516"/>
                    </a:cubicBezTo>
                    <a:cubicBezTo>
                      <a:pt x="77372" y="115289"/>
                      <a:pt x="68300" y="106517"/>
                      <a:pt x="63053" y="96352"/>
                    </a:cubicBezTo>
                    <a:cubicBezTo>
                      <a:pt x="57804" y="86187"/>
                      <a:pt x="55844" y="74682"/>
                      <a:pt x="54327" y="63342"/>
                    </a:cubicBezTo>
                    <a:cubicBezTo>
                      <a:pt x="52813" y="52003"/>
                      <a:pt x="51647" y="40494"/>
                      <a:pt x="47791" y="29724"/>
                    </a:cubicBezTo>
                    <a:cubicBezTo>
                      <a:pt x="45860" y="24327"/>
                      <a:pt x="41546" y="18243"/>
                      <a:pt x="35939" y="19431"/>
                    </a:cubicBezTo>
                    <a:cubicBezTo>
                      <a:pt x="31268" y="20420"/>
                      <a:pt x="29198" y="25849"/>
                      <a:pt x="28317" y="30541"/>
                    </a:cubicBezTo>
                    <a:cubicBezTo>
                      <a:pt x="25738" y="44271"/>
                      <a:pt x="26544" y="58627"/>
                      <a:pt x="30647" y="71981"/>
                    </a:cubicBezTo>
                    <a:cubicBezTo>
                      <a:pt x="25256" y="74557"/>
                      <a:pt x="18960" y="75256"/>
                      <a:pt x="13198" y="73672"/>
                    </a:cubicBezTo>
                    <a:cubicBezTo>
                      <a:pt x="7437" y="72088"/>
                      <a:pt x="3318" y="66245"/>
                      <a:pt x="0" y="612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8235"/>
                      <a:alpha val="38550"/>
                    </a:srgbClr>
                  </a:gs>
                  <a:gs pos="66000">
                    <a:srgbClr val="FFFFFF">
                      <a:alpha val="18431"/>
                      <a:alpha val="38550"/>
                    </a:srgbClr>
                  </a:gs>
                  <a:gs pos="100000">
                    <a:schemeClr val="lt1">
                      <a:alpha val="38550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>
                <a:off x="2225605" y="2527944"/>
                <a:ext cx="7294876" cy="3726105"/>
              </a:xfrm>
              <a:custGeom>
                <a:avLst/>
                <a:gdLst/>
                <a:ahLst/>
                <a:cxnLst/>
                <a:rect l="l" t="t" r="r" b="b"/>
                <a:pathLst>
                  <a:path w="203299" h="104380" extrusionOk="0">
                    <a:moveTo>
                      <a:pt x="203299" y="24945"/>
                    </a:moveTo>
                    <a:cubicBezTo>
                      <a:pt x="203037" y="27214"/>
                      <a:pt x="202927" y="29617"/>
                      <a:pt x="202864" y="32072"/>
                    </a:cubicBezTo>
                    <a:cubicBezTo>
                      <a:pt x="202576" y="43319"/>
                      <a:pt x="203295" y="55718"/>
                      <a:pt x="194952" y="62058"/>
                    </a:cubicBezTo>
                    <a:cubicBezTo>
                      <a:pt x="186969" y="68126"/>
                      <a:pt x="175964" y="69989"/>
                      <a:pt x="166429" y="66889"/>
                    </a:cubicBezTo>
                    <a:cubicBezTo>
                      <a:pt x="160379" y="64922"/>
                      <a:pt x="154585" y="61054"/>
                      <a:pt x="148261" y="61734"/>
                    </a:cubicBezTo>
                    <a:cubicBezTo>
                      <a:pt x="142537" y="62346"/>
                      <a:pt x="137850" y="66631"/>
                      <a:pt x="134573" y="71362"/>
                    </a:cubicBezTo>
                    <a:cubicBezTo>
                      <a:pt x="131296" y="76093"/>
                      <a:pt x="128979" y="81467"/>
                      <a:pt x="125440" y="86005"/>
                    </a:cubicBezTo>
                    <a:cubicBezTo>
                      <a:pt x="120115" y="92828"/>
                      <a:pt x="112062" y="97459"/>
                      <a:pt x="103485" y="98625"/>
                    </a:cubicBezTo>
                    <a:cubicBezTo>
                      <a:pt x="94913" y="99793"/>
                      <a:pt x="85915" y="97482"/>
                      <a:pt x="78959" y="92329"/>
                    </a:cubicBezTo>
                    <a:cubicBezTo>
                      <a:pt x="73822" y="88520"/>
                      <a:pt x="69881" y="83335"/>
                      <a:pt x="65143" y="79037"/>
                    </a:cubicBezTo>
                    <a:cubicBezTo>
                      <a:pt x="60401" y="74742"/>
                      <a:pt x="54305" y="71209"/>
                      <a:pt x="47945" y="71914"/>
                    </a:cubicBezTo>
                    <a:cubicBezTo>
                      <a:pt x="41244" y="72659"/>
                      <a:pt x="35797" y="78063"/>
                      <a:pt x="33067" y="84225"/>
                    </a:cubicBezTo>
                    <a:cubicBezTo>
                      <a:pt x="30335" y="90388"/>
                      <a:pt x="29535" y="97655"/>
                      <a:pt x="29065" y="104380"/>
                    </a:cubicBezTo>
                    <a:cubicBezTo>
                      <a:pt x="19249" y="98157"/>
                      <a:pt x="11344" y="92128"/>
                      <a:pt x="1" y="89599"/>
                    </a:cubicBezTo>
                    <a:cubicBezTo>
                      <a:pt x="1222" y="81411"/>
                      <a:pt x="3137" y="73136"/>
                      <a:pt x="7507" y="66100"/>
                    </a:cubicBezTo>
                    <a:cubicBezTo>
                      <a:pt x="11875" y="59066"/>
                      <a:pt x="19064" y="53379"/>
                      <a:pt x="27309" y="52582"/>
                    </a:cubicBezTo>
                    <a:cubicBezTo>
                      <a:pt x="37239" y="51619"/>
                      <a:pt x="46384" y="57619"/>
                      <a:pt x="54369" y="63605"/>
                    </a:cubicBezTo>
                    <a:cubicBezTo>
                      <a:pt x="62356" y="69587"/>
                      <a:pt x="70887" y="76111"/>
                      <a:pt x="80858" y="76436"/>
                    </a:cubicBezTo>
                    <a:cubicBezTo>
                      <a:pt x="88143" y="76675"/>
                      <a:pt x="95007" y="73446"/>
                      <a:pt x="100587" y="68612"/>
                    </a:cubicBezTo>
                    <a:cubicBezTo>
                      <a:pt x="102979" y="66538"/>
                      <a:pt x="105135" y="64169"/>
                      <a:pt x="106986" y="61652"/>
                    </a:cubicBezTo>
                    <a:cubicBezTo>
                      <a:pt x="113159" y="53262"/>
                      <a:pt x="116663" y="43271"/>
                      <a:pt x="120793" y="33713"/>
                    </a:cubicBezTo>
                    <a:cubicBezTo>
                      <a:pt x="124924" y="24154"/>
                      <a:pt x="130027" y="14568"/>
                      <a:pt x="138345" y="8304"/>
                    </a:cubicBezTo>
                    <a:cubicBezTo>
                      <a:pt x="146666" y="2039"/>
                      <a:pt x="158958" y="1"/>
                      <a:pt x="167458" y="6017"/>
                    </a:cubicBezTo>
                    <a:cubicBezTo>
                      <a:pt x="171897" y="9157"/>
                      <a:pt x="174764" y="13991"/>
                      <a:pt x="177780" y="18521"/>
                    </a:cubicBezTo>
                    <a:cubicBezTo>
                      <a:pt x="180795" y="23045"/>
                      <a:pt x="184339" y="27599"/>
                      <a:pt x="189390" y="29613"/>
                    </a:cubicBezTo>
                    <a:cubicBezTo>
                      <a:pt x="194442" y="31625"/>
                      <a:pt x="201307" y="30005"/>
                      <a:pt x="20329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5967941" y="2538533"/>
                <a:ext cx="3435873" cy="2080659"/>
              </a:xfrm>
              <a:custGeom>
                <a:avLst/>
                <a:gdLst/>
                <a:ahLst/>
                <a:cxnLst/>
                <a:rect l="l" t="t" r="r" b="b"/>
                <a:pathLst>
                  <a:path w="102709" h="68612" extrusionOk="0">
                    <a:moveTo>
                      <a:pt x="102709" y="24945"/>
                    </a:moveTo>
                    <a:cubicBezTo>
                      <a:pt x="102447" y="27214"/>
                      <a:pt x="102337" y="29617"/>
                      <a:pt x="102274" y="32072"/>
                    </a:cubicBezTo>
                    <a:cubicBezTo>
                      <a:pt x="99658" y="35112"/>
                      <a:pt x="96217" y="37450"/>
                      <a:pt x="92390" y="38666"/>
                    </a:cubicBezTo>
                    <a:cubicBezTo>
                      <a:pt x="86294" y="40603"/>
                      <a:pt x="79345" y="39650"/>
                      <a:pt x="73995" y="36149"/>
                    </a:cubicBezTo>
                    <a:cubicBezTo>
                      <a:pt x="69470" y="33186"/>
                      <a:pt x="66245" y="28675"/>
                      <a:pt x="62626" y="24660"/>
                    </a:cubicBezTo>
                    <a:cubicBezTo>
                      <a:pt x="59009" y="20646"/>
                      <a:pt x="54540" y="16878"/>
                      <a:pt x="49170" y="16280"/>
                    </a:cubicBezTo>
                    <a:cubicBezTo>
                      <a:pt x="42100" y="15493"/>
                      <a:pt x="35619" y="20409"/>
                      <a:pt x="31210" y="25986"/>
                    </a:cubicBezTo>
                    <a:cubicBezTo>
                      <a:pt x="26545" y="31883"/>
                      <a:pt x="23264" y="38728"/>
                      <a:pt x="19762" y="45378"/>
                    </a:cubicBezTo>
                    <a:cubicBezTo>
                      <a:pt x="16257" y="52032"/>
                      <a:pt x="12403" y="58657"/>
                      <a:pt x="6875" y="63756"/>
                    </a:cubicBezTo>
                    <a:cubicBezTo>
                      <a:pt x="4819" y="65650"/>
                      <a:pt x="2494" y="67314"/>
                      <a:pt x="1" y="68612"/>
                    </a:cubicBezTo>
                    <a:cubicBezTo>
                      <a:pt x="2391" y="66538"/>
                      <a:pt x="4547" y="64169"/>
                      <a:pt x="6400" y="61652"/>
                    </a:cubicBezTo>
                    <a:cubicBezTo>
                      <a:pt x="12569" y="53262"/>
                      <a:pt x="16073" y="43271"/>
                      <a:pt x="20203" y="33713"/>
                    </a:cubicBezTo>
                    <a:cubicBezTo>
                      <a:pt x="24334" y="24154"/>
                      <a:pt x="29437" y="14568"/>
                      <a:pt x="37755" y="8304"/>
                    </a:cubicBezTo>
                    <a:cubicBezTo>
                      <a:pt x="46076" y="2039"/>
                      <a:pt x="58368" y="1"/>
                      <a:pt x="66868" y="6017"/>
                    </a:cubicBezTo>
                    <a:cubicBezTo>
                      <a:pt x="71307" y="9157"/>
                      <a:pt x="74174" y="13991"/>
                      <a:pt x="77190" y="18521"/>
                    </a:cubicBezTo>
                    <a:cubicBezTo>
                      <a:pt x="80205" y="23045"/>
                      <a:pt x="83749" y="27599"/>
                      <a:pt x="88800" y="29613"/>
                    </a:cubicBezTo>
                    <a:cubicBezTo>
                      <a:pt x="93852" y="31625"/>
                      <a:pt x="100717" y="30005"/>
                      <a:pt x="102709" y="249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>
                      <a:alpha val="3529"/>
                    </a:srgbClr>
                  </a:gs>
                  <a:gs pos="54000">
                    <a:srgbClr val="FFFFFF">
                      <a:alpha val="15294"/>
                    </a:srgbClr>
                  </a:gs>
                  <a:gs pos="84000">
                    <a:srgbClr val="FFFFFF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6187025" y="3078375"/>
                <a:ext cx="2677500" cy="28101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ç</a:t>
                </a: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3185210" y="3520320"/>
                <a:ext cx="6229094" cy="2609452"/>
              </a:xfrm>
              <a:custGeom>
                <a:avLst/>
                <a:gdLst/>
                <a:ahLst/>
                <a:cxnLst/>
                <a:rect l="l" t="t" r="r" b="b"/>
                <a:pathLst>
                  <a:path w="173597" h="73099" extrusionOk="0">
                    <a:moveTo>
                      <a:pt x="0" y="46491"/>
                    </a:moveTo>
                    <a:cubicBezTo>
                      <a:pt x="5593" y="51289"/>
                      <a:pt x="14505" y="50234"/>
                      <a:pt x="20489" y="45935"/>
                    </a:cubicBezTo>
                    <a:cubicBezTo>
                      <a:pt x="26474" y="41637"/>
                      <a:pt x="30133" y="34868"/>
                      <a:pt x="33236" y="28186"/>
                    </a:cubicBezTo>
                    <a:cubicBezTo>
                      <a:pt x="36340" y="21504"/>
                      <a:pt x="39188" y="14518"/>
                      <a:pt x="44157" y="9078"/>
                    </a:cubicBezTo>
                    <a:cubicBezTo>
                      <a:pt x="49127" y="3641"/>
                      <a:pt x="56871" y="1"/>
                      <a:pt x="63923" y="2138"/>
                    </a:cubicBezTo>
                    <a:cubicBezTo>
                      <a:pt x="70132" y="4021"/>
                      <a:pt x="74283" y="9747"/>
                      <a:pt x="77670" y="15281"/>
                    </a:cubicBezTo>
                    <a:cubicBezTo>
                      <a:pt x="81159" y="20986"/>
                      <a:pt x="84389" y="26935"/>
                      <a:pt x="88944" y="31833"/>
                    </a:cubicBezTo>
                    <a:cubicBezTo>
                      <a:pt x="93499" y="36730"/>
                      <a:pt x="99683" y="40551"/>
                      <a:pt x="106372" y="40601"/>
                    </a:cubicBezTo>
                    <a:cubicBezTo>
                      <a:pt x="112916" y="40649"/>
                      <a:pt x="118997" y="37112"/>
                      <a:pt x="123902" y="32780"/>
                    </a:cubicBezTo>
                    <a:cubicBezTo>
                      <a:pt x="128808" y="28446"/>
                      <a:pt x="132893" y="23248"/>
                      <a:pt x="137807" y="18925"/>
                    </a:cubicBezTo>
                    <a:cubicBezTo>
                      <a:pt x="147577" y="10328"/>
                      <a:pt x="160583" y="5499"/>
                      <a:pt x="173596" y="5634"/>
                    </a:cubicBezTo>
                    <a:cubicBezTo>
                      <a:pt x="164325" y="5419"/>
                      <a:pt x="155626" y="10890"/>
                      <a:pt x="149514" y="17866"/>
                    </a:cubicBezTo>
                    <a:cubicBezTo>
                      <a:pt x="143403" y="24840"/>
                      <a:pt x="139368" y="33339"/>
                      <a:pt x="135077" y="41560"/>
                    </a:cubicBezTo>
                    <a:cubicBezTo>
                      <a:pt x="130787" y="49782"/>
                      <a:pt x="126013" y="58023"/>
                      <a:pt x="118876" y="63943"/>
                    </a:cubicBezTo>
                    <a:cubicBezTo>
                      <a:pt x="111736" y="69865"/>
                      <a:pt x="101721" y="73099"/>
                      <a:pt x="92981" y="69997"/>
                    </a:cubicBezTo>
                    <a:cubicBezTo>
                      <a:pt x="84567" y="67012"/>
                      <a:pt x="79126" y="59102"/>
                      <a:pt x="73428" y="52229"/>
                    </a:cubicBezTo>
                    <a:cubicBezTo>
                      <a:pt x="67729" y="45355"/>
                      <a:pt x="59945" y="38639"/>
                      <a:pt x="51072" y="39624"/>
                    </a:cubicBezTo>
                    <a:cubicBezTo>
                      <a:pt x="44211" y="40386"/>
                      <a:pt x="38796" y="45551"/>
                      <a:pt x="32698" y="48783"/>
                    </a:cubicBezTo>
                    <a:cubicBezTo>
                      <a:pt x="21685" y="54621"/>
                      <a:pt x="10303" y="53507"/>
                      <a:pt x="0" y="464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8999">
                    <a:srgbClr val="7877CA"/>
                  </a:gs>
                  <a:gs pos="78000">
                    <a:srgbClr val="6B70C5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1968545" y="2170448"/>
                <a:ext cx="167069" cy="15996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481" extrusionOk="0">
                    <a:moveTo>
                      <a:pt x="2418" y="1"/>
                    </a:moveTo>
                    <a:cubicBezTo>
                      <a:pt x="1834" y="1"/>
                      <a:pt x="1261" y="229"/>
                      <a:pt x="832" y="658"/>
                    </a:cubicBezTo>
                    <a:cubicBezTo>
                      <a:pt x="193" y="1297"/>
                      <a:pt x="1" y="2261"/>
                      <a:pt x="348" y="3098"/>
                    </a:cubicBezTo>
                    <a:cubicBezTo>
                      <a:pt x="693" y="3934"/>
                      <a:pt x="1510" y="4481"/>
                      <a:pt x="2416" y="4481"/>
                    </a:cubicBezTo>
                    <a:cubicBezTo>
                      <a:pt x="3653" y="4479"/>
                      <a:pt x="4655" y="3477"/>
                      <a:pt x="4655" y="2242"/>
                    </a:cubicBezTo>
                    <a:cubicBezTo>
                      <a:pt x="4655" y="1336"/>
                      <a:pt x="4111" y="519"/>
                      <a:pt x="3274" y="172"/>
                    </a:cubicBezTo>
                    <a:cubicBezTo>
                      <a:pt x="2997" y="57"/>
                      <a:pt x="2706" y="1"/>
                      <a:pt x="2418" y="1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180406" y="1517256"/>
                <a:ext cx="270698" cy="259164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7260" extrusionOk="0">
                    <a:moveTo>
                      <a:pt x="3915" y="0"/>
                    </a:moveTo>
                    <a:cubicBezTo>
                      <a:pt x="2970" y="0"/>
                      <a:pt x="2042" y="369"/>
                      <a:pt x="1348" y="1063"/>
                    </a:cubicBezTo>
                    <a:cubicBezTo>
                      <a:pt x="310" y="2101"/>
                      <a:pt x="0" y="3662"/>
                      <a:pt x="561" y="5018"/>
                    </a:cubicBezTo>
                    <a:cubicBezTo>
                      <a:pt x="1123" y="6375"/>
                      <a:pt x="2446" y="7259"/>
                      <a:pt x="3914" y="7259"/>
                    </a:cubicBezTo>
                    <a:cubicBezTo>
                      <a:pt x="5919" y="7259"/>
                      <a:pt x="7544" y="5634"/>
                      <a:pt x="7544" y="3630"/>
                    </a:cubicBezTo>
                    <a:cubicBezTo>
                      <a:pt x="7544" y="2162"/>
                      <a:pt x="6659" y="839"/>
                      <a:pt x="5303" y="277"/>
                    </a:cubicBezTo>
                    <a:cubicBezTo>
                      <a:pt x="4854" y="91"/>
                      <a:pt x="4382" y="0"/>
                      <a:pt x="3915" y="0"/>
                    </a:cubicBezTo>
                    <a:close/>
                  </a:path>
                </a:pathLst>
              </a:custGeom>
              <a:solidFill>
                <a:srgbClr val="F6E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3171035" y="2902958"/>
                <a:ext cx="281355" cy="269373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546" extrusionOk="0">
                    <a:moveTo>
                      <a:pt x="4071" y="0"/>
                    </a:moveTo>
                    <a:cubicBezTo>
                      <a:pt x="3089" y="0"/>
                      <a:pt x="2123" y="384"/>
                      <a:pt x="1401" y="1106"/>
                    </a:cubicBezTo>
                    <a:cubicBezTo>
                      <a:pt x="323" y="2185"/>
                      <a:pt x="0" y="3808"/>
                      <a:pt x="584" y="5218"/>
                    </a:cubicBezTo>
                    <a:cubicBezTo>
                      <a:pt x="1168" y="6627"/>
                      <a:pt x="2544" y="7546"/>
                      <a:pt x="4069" y="7546"/>
                    </a:cubicBezTo>
                    <a:cubicBezTo>
                      <a:pt x="6154" y="7546"/>
                      <a:pt x="7841" y="5857"/>
                      <a:pt x="7841" y="3772"/>
                    </a:cubicBezTo>
                    <a:cubicBezTo>
                      <a:pt x="7841" y="2247"/>
                      <a:pt x="6923" y="871"/>
                      <a:pt x="5513" y="287"/>
                    </a:cubicBezTo>
                    <a:cubicBezTo>
                      <a:pt x="5047" y="94"/>
                      <a:pt x="4557" y="0"/>
                      <a:pt x="4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71840" y="684453"/>
                <a:ext cx="380390" cy="344802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9659" extrusionOk="0">
                    <a:moveTo>
                      <a:pt x="5300" y="0"/>
                    </a:moveTo>
                    <a:cubicBezTo>
                      <a:pt x="4065" y="0"/>
                      <a:pt x="2829" y="471"/>
                      <a:pt x="1886" y="1414"/>
                    </a:cubicBezTo>
                    <a:cubicBezTo>
                      <a:pt x="1" y="3301"/>
                      <a:pt x="1" y="6359"/>
                      <a:pt x="1886" y="8244"/>
                    </a:cubicBezTo>
                    <a:cubicBezTo>
                      <a:pt x="2829" y="9187"/>
                      <a:pt x="4065" y="9659"/>
                      <a:pt x="5300" y="9659"/>
                    </a:cubicBezTo>
                    <a:cubicBezTo>
                      <a:pt x="6536" y="9659"/>
                      <a:pt x="7772" y="9187"/>
                      <a:pt x="8715" y="8244"/>
                    </a:cubicBezTo>
                    <a:cubicBezTo>
                      <a:pt x="10600" y="6359"/>
                      <a:pt x="10600" y="3301"/>
                      <a:pt x="8715" y="1414"/>
                    </a:cubicBezTo>
                    <a:cubicBezTo>
                      <a:pt x="7772" y="471"/>
                      <a:pt x="6536" y="0"/>
                      <a:pt x="5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4850671" y="3953925"/>
                <a:ext cx="2019900" cy="22242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rgbClr val="AEB4D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4756842" y="4340400"/>
                <a:ext cx="166746" cy="159639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472" extrusionOk="0">
                    <a:moveTo>
                      <a:pt x="2412" y="0"/>
                    </a:moveTo>
                    <a:cubicBezTo>
                      <a:pt x="1830" y="0"/>
                      <a:pt x="1258" y="228"/>
                      <a:pt x="830" y="655"/>
                    </a:cubicBezTo>
                    <a:cubicBezTo>
                      <a:pt x="191" y="1294"/>
                      <a:pt x="1" y="2255"/>
                      <a:pt x="346" y="3092"/>
                    </a:cubicBezTo>
                    <a:cubicBezTo>
                      <a:pt x="691" y="3927"/>
                      <a:pt x="1507" y="4471"/>
                      <a:pt x="2411" y="4471"/>
                    </a:cubicBezTo>
                    <a:cubicBezTo>
                      <a:pt x="3646" y="4471"/>
                      <a:pt x="4646" y="3471"/>
                      <a:pt x="4646" y="2236"/>
                    </a:cubicBezTo>
                    <a:cubicBezTo>
                      <a:pt x="4646" y="1331"/>
                      <a:pt x="4102" y="516"/>
                      <a:pt x="3267" y="171"/>
                    </a:cubicBezTo>
                    <a:cubicBezTo>
                      <a:pt x="2991" y="56"/>
                      <a:pt x="2700" y="0"/>
                      <a:pt x="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>
                <a:off x="5492418" y="2733836"/>
                <a:ext cx="3000208" cy="3465156"/>
              </a:xfrm>
              <a:custGeom>
                <a:avLst/>
                <a:gdLst/>
                <a:ahLst/>
                <a:cxnLst/>
                <a:rect l="l" t="t" r="r" b="b"/>
                <a:pathLst>
                  <a:path w="83612" h="97070" extrusionOk="0">
                    <a:moveTo>
                      <a:pt x="83611" y="70910"/>
                    </a:moveTo>
                    <a:cubicBezTo>
                      <a:pt x="77219" y="78457"/>
                      <a:pt x="69845" y="85327"/>
                      <a:pt x="61132" y="90009"/>
                    </a:cubicBezTo>
                    <a:cubicBezTo>
                      <a:pt x="52419" y="94690"/>
                      <a:pt x="42260" y="97070"/>
                      <a:pt x="32504" y="95432"/>
                    </a:cubicBezTo>
                    <a:cubicBezTo>
                      <a:pt x="22750" y="93795"/>
                      <a:pt x="13542" y="87821"/>
                      <a:pt x="9145" y="78961"/>
                    </a:cubicBezTo>
                    <a:cubicBezTo>
                      <a:pt x="4639" y="69883"/>
                      <a:pt x="5557" y="58826"/>
                      <a:pt x="9517" y="49496"/>
                    </a:cubicBezTo>
                    <a:cubicBezTo>
                      <a:pt x="12041" y="43545"/>
                      <a:pt x="15706" y="38134"/>
                      <a:pt x="18248" y="32191"/>
                    </a:cubicBezTo>
                    <a:cubicBezTo>
                      <a:pt x="20790" y="26248"/>
                      <a:pt x="22146" y="19381"/>
                      <a:pt x="19822" y="13350"/>
                    </a:cubicBezTo>
                    <a:cubicBezTo>
                      <a:pt x="16899" y="5768"/>
                      <a:pt x="7866" y="1133"/>
                      <a:pt x="0" y="3180"/>
                    </a:cubicBezTo>
                    <a:cubicBezTo>
                      <a:pt x="3895" y="1"/>
                      <a:pt x="8927" y="10"/>
                      <a:pt x="13465" y="2167"/>
                    </a:cubicBezTo>
                    <a:cubicBezTo>
                      <a:pt x="18004" y="4324"/>
                      <a:pt x="21409" y="8352"/>
                      <a:pt x="23937" y="12695"/>
                    </a:cubicBezTo>
                    <a:cubicBezTo>
                      <a:pt x="26464" y="17040"/>
                      <a:pt x="28241" y="21773"/>
                      <a:pt x="30448" y="26289"/>
                    </a:cubicBezTo>
                    <a:cubicBezTo>
                      <a:pt x="38046" y="41835"/>
                      <a:pt x="50937" y="54737"/>
                      <a:pt x="66477" y="62348"/>
                    </a:cubicBezTo>
                    <a:cubicBezTo>
                      <a:pt x="71988" y="65049"/>
                      <a:pt x="77825" y="68872"/>
                      <a:pt x="83611" y="709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EFA7"/>
                  </a:gs>
                  <a:gs pos="31000">
                    <a:srgbClr val="FB7890"/>
                  </a:gs>
                  <a:gs pos="58999">
                    <a:srgbClr val="FD3C84"/>
                  </a:gs>
                  <a:gs pos="100000">
                    <a:srgbClr val="FF0078"/>
                  </a:gs>
                </a:gsLst>
                <a:lin ang="189007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>
                <a:off x="-192474" y="2445573"/>
                <a:ext cx="10258699" cy="3774582"/>
              </a:xfrm>
              <a:custGeom>
                <a:avLst/>
                <a:gdLst/>
                <a:ahLst/>
                <a:cxnLst/>
                <a:rect l="l" t="t" r="r" b="b"/>
                <a:pathLst>
                  <a:path w="285897" h="105738" extrusionOk="0">
                    <a:moveTo>
                      <a:pt x="285897" y="73824"/>
                    </a:moveTo>
                    <a:cubicBezTo>
                      <a:pt x="272629" y="90575"/>
                      <a:pt x="247395" y="94216"/>
                      <a:pt x="227936" y="85393"/>
                    </a:cubicBezTo>
                    <a:cubicBezTo>
                      <a:pt x="208476" y="76570"/>
                      <a:pt x="194988" y="57667"/>
                      <a:pt x="188203" y="37408"/>
                    </a:cubicBezTo>
                    <a:cubicBezTo>
                      <a:pt x="185412" y="29081"/>
                      <a:pt x="183187" y="19797"/>
                      <a:pt x="176245" y="14424"/>
                    </a:cubicBezTo>
                    <a:cubicBezTo>
                      <a:pt x="166701" y="7032"/>
                      <a:pt x="151912" y="10874"/>
                      <a:pt x="143708" y="19722"/>
                    </a:cubicBezTo>
                    <a:cubicBezTo>
                      <a:pt x="135501" y="28576"/>
                      <a:pt x="132375" y="40905"/>
                      <a:pt x="130178" y="52774"/>
                    </a:cubicBezTo>
                    <a:cubicBezTo>
                      <a:pt x="127982" y="64643"/>
                      <a:pt x="126298" y="76969"/>
                      <a:pt x="120141" y="87349"/>
                    </a:cubicBezTo>
                    <a:cubicBezTo>
                      <a:pt x="113985" y="97730"/>
                      <a:pt x="101881" y="105738"/>
                      <a:pt x="90142" y="102936"/>
                    </a:cubicBezTo>
                    <a:cubicBezTo>
                      <a:pt x="79185" y="100320"/>
                      <a:pt x="72300" y="89695"/>
                      <a:pt x="62911" y="83474"/>
                    </a:cubicBezTo>
                    <a:cubicBezTo>
                      <a:pt x="46986" y="72930"/>
                      <a:pt x="23003" y="77481"/>
                      <a:pt x="12054" y="93127"/>
                    </a:cubicBezTo>
                    <a:cubicBezTo>
                      <a:pt x="9207" y="82633"/>
                      <a:pt x="2781" y="71495"/>
                      <a:pt x="777" y="60524"/>
                    </a:cubicBezTo>
                    <a:cubicBezTo>
                      <a:pt x="220" y="57457"/>
                      <a:pt x="1" y="54405"/>
                      <a:pt x="307" y="51382"/>
                    </a:cubicBezTo>
                    <a:cubicBezTo>
                      <a:pt x="1149" y="43047"/>
                      <a:pt x="9566" y="36934"/>
                      <a:pt x="17935" y="36470"/>
                    </a:cubicBezTo>
                    <a:cubicBezTo>
                      <a:pt x="26301" y="36005"/>
                      <a:pt x="34329" y="40012"/>
                      <a:pt x="40968" y="45128"/>
                    </a:cubicBezTo>
                    <a:cubicBezTo>
                      <a:pt x="47603" y="50243"/>
                      <a:pt x="53271" y="56519"/>
                      <a:pt x="59862" y="61700"/>
                    </a:cubicBezTo>
                    <a:cubicBezTo>
                      <a:pt x="66449" y="66878"/>
                      <a:pt x="74368" y="71034"/>
                      <a:pt x="82747" y="70812"/>
                    </a:cubicBezTo>
                    <a:cubicBezTo>
                      <a:pt x="87419" y="70687"/>
                      <a:pt x="91783" y="69223"/>
                      <a:pt x="95751" y="66878"/>
                    </a:cubicBezTo>
                    <a:cubicBezTo>
                      <a:pt x="102098" y="63137"/>
                      <a:pt x="107427" y="57140"/>
                      <a:pt x="111340" y="50773"/>
                    </a:cubicBezTo>
                    <a:cubicBezTo>
                      <a:pt x="117690" y="40430"/>
                      <a:pt x="121539" y="28658"/>
                      <a:pt x="128340" y="18601"/>
                    </a:cubicBezTo>
                    <a:cubicBezTo>
                      <a:pt x="135143" y="8544"/>
                      <a:pt x="146273" y="1"/>
                      <a:pt x="158342" y="1282"/>
                    </a:cubicBezTo>
                    <a:cubicBezTo>
                      <a:pt x="171744" y="2704"/>
                      <a:pt x="180866" y="15144"/>
                      <a:pt x="187959" y="26598"/>
                    </a:cubicBezTo>
                    <a:cubicBezTo>
                      <a:pt x="195052" y="38052"/>
                      <a:pt x="203384" y="50770"/>
                      <a:pt x="216600" y="53390"/>
                    </a:cubicBezTo>
                    <a:cubicBezTo>
                      <a:pt x="228896" y="55827"/>
                      <a:pt x="240804" y="48540"/>
                      <a:pt x="251229" y="41578"/>
                    </a:cubicBezTo>
                    <a:cubicBezTo>
                      <a:pt x="258270" y="36876"/>
                      <a:pt x="265310" y="32175"/>
                      <a:pt x="272350" y="27472"/>
                    </a:cubicBezTo>
                    <a:cubicBezTo>
                      <a:pt x="278432" y="42216"/>
                      <a:pt x="283022" y="58139"/>
                      <a:pt x="285897" y="73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21000">
                    <a:srgbClr val="F6EFA7"/>
                  </a:gs>
                  <a:gs pos="52999">
                    <a:srgbClr val="FB7890"/>
                  </a:gs>
                  <a:gs pos="84000">
                    <a:srgbClr val="FD3C84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>
                <a:off x="-192475" y="3740875"/>
                <a:ext cx="3435785" cy="1300246"/>
              </a:xfrm>
              <a:custGeom>
                <a:avLst/>
                <a:gdLst/>
                <a:ahLst/>
                <a:cxnLst/>
                <a:rect l="l" t="t" r="r" b="b"/>
                <a:pathLst>
                  <a:path w="95751" h="36424" extrusionOk="0">
                    <a:moveTo>
                      <a:pt x="95751" y="30873"/>
                    </a:moveTo>
                    <a:cubicBezTo>
                      <a:pt x="90569" y="34463"/>
                      <a:pt x="84240" y="36423"/>
                      <a:pt x="77937" y="36154"/>
                    </a:cubicBezTo>
                    <a:cubicBezTo>
                      <a:pt x="70453" y="35834"/>
                      <a:pt x="63386" y="32630"/>
                      <a:pt x="56953" y="28800"/>
                    </a:cubicBezTo>
                    <a:cubicBezTo>
                      <a:pt x="50517" y="24969"/>
                      <a:pt x="44483" y="20448"/>
                      <a:pt x="37801" y="17072"/>
                    </a:cubicBezTo>
                    <a:cubicBezTo>
                      <a:pt x="31118" y="13695"/>
                      <a:pt x="23533" y="11481"/>
                      <a:pt x="16147" y="12709"/>
                    </a:cubicBezTo>
                    <a:cubicBezTo>
                      <a:pt x="9466" y="13820"/>
                      <a:pt x="3089" y="18268"/>
                      <a:pt x="775" y="24519"/>
                    </a:cubicBezTo>
                    <a:cubicBezTo>
                      <a:pt x="220" y="21452"/>
                      <a:pt x="1" y="18400"/>
                      <a:pt x="307" y="15377"/>
                    </a:cubicBezTo>
                    <a:cubicBezTo>
                      <a:pt x="1149" y="7042"/>
                      <a:pt x="9566" y="929"/>
                      <a:pt x="17935" y="465"/>
                    </a:cubicBezTo>
                    <a:cubicBezTo>
                      <a:pt x="26301" y="0"/>
                      <a:pt x="34329" y="4007"/>
                      <a:pt x="40968" y="9123"/>
                    </a:cubicBezTo>
                    <a:cubicBezTo>
                      <a:pt x="47603" y="14238"/>
                      <a:pt x="53271" y="20514"/>
                      <a:pt x="59862" y="25695"/>
                    </a:cubicBezTo>
                    <a:cubicBezTo>
                      <a:pt x="66449" y="30873"/>
                      <a:pt x="74368" y="35029"/>
                      <a:pt x="82747" y="34807"/>
                    </a:cubicBezTo>
                    <a:cubicBezTo>
                      <a:pt x="87417" y="34682"/>
                      <a:pt x="91783" y="33218"/>
                      <a:pt x="95751" y="308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66000">
                    <a:srgbClr val="FFFFFF">
                      <a:alpha val="3529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>
                <a:off x="7801203" y="4684643"/>
                <a:ext cx="372927" cy="344838"/>
              </a:xfrm>
              <a:custGeom>
                <a:avLst/>
                <a:gdLst/>
                <a:ahLst/>
                <a:cxnLst/>
                <a:rect l="l" t="t" r="r" b="b"/>
                <a:pathLst>
                  <a:path w="10393" h="9660" extrusionOk="0">
                    <a:moveTo>
                      <a:pt x="5191" y="0"/>
                    </a:moveTo>
                    <a:cubicBezTo>
                      <a:pt x="2866" y="0"/>
                      <a:pt x="818" y="1683"/>
                      <a:pt x="432" y="4052"/>
                    </a:cubicBezTo>
                    <a:cubicBezTo>
                      <a:pt x="1" y="6685"/>
                      <a:pt x="1788" y="9166"/>
                      <a:pt x="4421" y="9595"/>
                    </a:cubicBezTo>
                    <a:cubicBezTo>
                      <a:pt x="4684" y="9638"/>
                      <a:pt x="4946" y="9659"/>
                      <a:pt x="5205" y="9659"/>
                    </a:cubicBezTo>
                    <a:cubicBezTo>
                      <a:pt x="7528" y="9659"/>
                      <a:pt x="9577" y="7975"/>
                      <a:pt x="9963" y="5606"/>
                    </a:cubicBezTo>
                    <a:cubicBezTo>
                      <a:pt x="10392" y="2976"/>
                      <a:pt x="8607" y="493"/>
                      <a:pt x="5974" y="64"/>
                    </a:cubicBezTo>
                    <a:cubicBezTo>
                      <a:pt x="5711" y="21"/>
                      <a:pt x="5450" y="0"/>
                      <a:pt x="5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>
                <a:off x="-71051" y="984198"/>
                <a:ext cx="9466880" cy="4566603"/>
              </a:xfrm>
              <a:custGeom>
                <a:avLst/>
                <a:gdLst/>
                <a:ahLst/>
                <a:cxnLst/>
                <a:rect l="l" t="t" r="r" b="b"/>
                <a:pathLst>
                  <a:path w="263830" h="127925" extrusionOk="0">
                    <a:moveTo>
                      <a:pt x="263829" y="3228"/>
                    </a:moveTo>
                    <a:lnTo>
                      <a:pt x="250579" y="6033"/>
                    </a:lnTo>
                    <a:lnTo>
                      <a:pt x="237337" y="8881"/>
                    </a:lnTo>
                    <a:lnTo>
                      <a:pt x="230722" y="10308"/>
                    </a:lnTo>
                    <a:cubicBezTo>
                      <a:pt x="228528" y="10794"/>
                      <a:pt x="226358" y="11310"/>
                      <a:pt x="224238" y="11944"/>
                    </a:cubicBezTo>
                    <a:cubicBezTo>
                      <a:pt x="220018" y="13218"/>
                      <a:pt x="215938" y="15038"/>
                      <a:pt x="212802" y="18033"/>
                    </a:cubicBezTo>
                    <a:cubicBezTo>
                      <a:pt x="212019" y="18772"/>
                      <a:pt x="211300" y="19576"/>
                      <a:pt x="210653" y="20436"/>
                    </a:cubicBezTo>
                    <a:cubicBezTo>
                      <a:pt x="210006" y="21290"/>
                      <a:pt x="209443" y="22209"/>
                      <a:pt x="209000" y="23175"/>
                    </a:cubicBezTo>
                    <a:cubicBezTo>
                      <a:pt x="208550" y="24137"/>
                      <a:pt x="208210" y="25146"/>
                      <a:pt x="207985" y="26183"/>
                    </a:cubicBezTo>
                    <a:cubicBezTo>
                      <a:pt x="207784" y="27219"/>
                      <a:pt x="207690" y="28287"/>
                      <a:pt x="207734" y="29350"/>
                    </a:cubicBezTo>
                    <a:cubicBezTo>
                      <a:pt x="207811" y="31477"/>
                      <a:pt x="208416" y="33579"/>
                      <a:pt x="209356" y="35539"/>
                    </a:cubicBezTo>
                    <a:cubicBezTo>
                      <a:pt x="210294" y="37504"/>
                      <a:pt x="211543" y="39337"/>
                      <a:pt x="212921" y="41078"/>
                    </a:cubicBezTo>
                    <a:cubicBezTo>
                      <a:pt x="215685" y="44568"/>
                      <a:pt x="218964" y="47660"/>
                      <a:pt x="222072" y="50976"/>
                    </a:cubicBezTo>
                    <a:cubicBezTo>
                      <a:pt x="225180" y="54299"/>
                      <a:pt x="228010" y="57886"/>
                      <a:pt x="230475" y="61713"/>
                    </a:cubicBezTo>
                    <a:cubicBezTo>
                      <a:pt x="232938" y="65541"/>
                      <a:pt x="234998" y="69637"/>
                      <a:pt x="236541" y="73925"/>
                    </a:cubicBezTo>
                    <a:cubicBezTo>
                      <a:pt x="238081" y="78213"/>
                      <a:pt x="239077" y="82709"/>
                      <a:pt x="239364" y="87267"/>
                    </a:cubicBezTo>
                    <a:lnTo>
                      <a:pt x="239407" y="88980"/>
                    </a:lnTo>
                    <a:cubicBezTo>
                      <a:pt x="239408" y="89549"/>
                      <a:pt x="239460" y="90121"/>
                      <a:pt x="239412" y="90690"/>
                    </a:cubicBezTo>
                    <a:lnTo>
                      <a:pt x="239328" y="92401"/>
                    </a:lnTo>
                    <a:lnTo>
                      <a:pt x="239284" y="93255"/>
                    </a:lnTo>
                    <a:lnTo>
                      <a:pt x="239189" y="94109"/>
                    </a:lnTo>
                    <a:cubicBezTo>
                      <a:pt x="238930" y="96384"/>
                      <a:pt x="238438" y="98627"/>
                      <a:pt x="237723" y="100804"/>
                    </a:cubicBezTo>
                    <a:cubicBezTo>
                      <a:pt x="236285" y="105154"/>
                      <a:pt x="234056" y="109203"/>
                      <a:pt x="231148" y="112744"/>
                    </a:cubicBezTo>
                    <a:cubicBezTo>
                      <a:pt x="228232" y="116254"/>
                      <a:pt x="224656" y="119263"/>
                      <a:pt x="220537" y="121291"/>
                    </a:cubicBezTo>
                    <a:cubicBezTo>
                      <a:pt x="218483" y="122300"/>
                      <a:pt x="216307" y="123080"/>
                      <a:pt x="214058" y="123550"/>
                    </a:cubicBezTo>
                    <a:cubicBezTo>
                      <a:pt x="211810" y="124021"/>
                      <a:pt x="209491" y="124164"/>
                      <a:pt x="207204" y="123989"/>
                    </a:cubicBezTo>
                    <a:cubicBezTo>
                      <a:pt x="202613" y="123667"/>
                      <a:pt x="198178" y="122119"/>
                      <a:pt x="194207" y="119881"/>
                    </a:cubicBezTo>
                    <a:cubicBezTo>
                      <a:pt x="190218" y="117649"/>
                      <a:pt x="186622" y="114796"/>
                      <a:pt x="183335" y="111661"/>
                    </a:cubicBezTo>
                    <a:cubicBezTo>
                      <a:pt x="180058" y="108507"/>
                      <a:pt x="177080" y="105090"/>
                      <a:pt x="174109" y="101690"/>
                    </a:cubicBezTo>
                    <a:cubicBezTo>
                      <a:pt x="171133" y="98299"/>
                      <a:pt x="168163" y="94910"/>
                      <a:pt x="164929" y="91808"/>
                    </a:cubicBezTo>
                    <a:cubicBezTo>
                      <a:pt x="161701" y="88706"/>
                      <a:pt x="158209" y="85883"/>
                      <a:pt x="154283" y="83784"/>
                    </a:cubicBezTo>
                    <a:cubicBezTo>
                      <a:pt x="150386" y="81677"/>
                      <a:pt x="146129" y="80187"/>
                      <a:pt x="141763" y="79833"/>
                    </a:cubicBezTo>
                    <a:cubicBezTo>
                      <a:pt x="139584" y="79655"/>
                      <a:pt x="137387" y="79763"/>
                      <a:pt x="135268" y="80233"/>
                    </a:cubicBezTo>
                    <a:cubicBezTo>
                      <a:pt x="133149" y="80701"/>
                      <a:pt x="131103" y="81477"/>
                      <a:pt x="129186" y="82501"/>
                    </a:cubicBezTo>
                    <a:cubicBezTo>
                      <a:pt x="128714" y="82773"/>
                      <a:pt x="128226" y="83012"/>
                      <a:pt x="127769" y="83311"/>
                    </a:cubicBezTo>
                    <a:lnTo>
                      <a:pt x="126400" y="84206"/>
                    </a:lnTo>
                    <a:lnTo>
                      <a:pt x="125086" y="85188"/>
                    </a:lnTo>
                    <a:cubicBezTo>
                      <a:pt x="124648" y="85512"/>
                      <a:pt x="124243" y="85888"/>
                      <a:pt x="123819" y="86233"/>
                    </a:cubicBezTo>
                    <a:cubicBezTo>
                      <a:pt x="122160" y="87668"/>
                      <a:pt x="120619" y="89250"/>
                      <a:pt x="119170" y="90920"/>
                    </a:cubicBezTo>
                    <a:cubicBezTo>
                      <a:pt x="116302" y="94302"/>
                      <a:pt x="113801" y="97988"/>
                      <a:pt x="111395" y="101790"/>
                    </a:cubicBezTo>
                    <a:cubicBezTo>
                      <a:pt x="108960" y="105586"/>
                      <a:pt x="106523" y="109445"/>
                      <a:pt x="103679" y="113096"/>
                    </a:cubicBezTo>
                    <a:cubicBezTo>
                      <a:pt x="100852" y="116745"/>
                      <a:pt x="97520" y="120162"/>
                      <a:pt x="93494" y="122814"/>
                    </a:cubicBezTo>
                    <a:cubicBezTo>
                      <a:pt x="91469" y="124110"/>
                      <a:pt x="89267" y="125185"/>
                      <a:pt x="86962" y="125960"/>
                    </a:cubicBezTo>
                    <a:cubicBezTo>
                      <a:pt x="84657" y="126736"/>
                      <a:pt x="82268" y="127220"/>
                      <a:pt x="79867" y="127453"/>
                    </a:cubicBezTo>
                    <a:cubicBezTo>
                      <a:pt x="75056" y="127925"/>
                      <a:pt x="70255" y="127398"/>
                      <a:pt x="65647" y="126364"/>
                    </a:cubicBezTo>
                    <a:cubicBezTo>
                      <a:pt x="63347" y="125842"/>
                      <a:pt x="61078" y="125192"/>
                      <a:pt x="58849" y="124420"/>
                    </a:cubicBezTo>
                    <a:cubicBezTo>
                      <a:pt x="56635" y="123656"/>
                      <a:pt x="54474" y="122807"/>
                      <a:pt x="52347" y="121916"/>
                    </a:cubicBezTo>
                    <a:cubicBezTo>
                      <a:pt x="48093" y="120132"/>
                      <a:pt x="43985" y="118206"/>
                      <a:pt x="39905" y="116451"/>
                    </a:cubicBezTo>
                    <a:cubicBezTo>
                      <a:pt x="37866" y="115579"/>
                      <a:pt x="35828" y="114755"/>
                      <a:pt x="33791" y="114011"/>
                    </a:cubicBezTo>
                    <a:lnTo>
                      <a:pt x="32264" y="113470"/>
                    </a:lnTo>
                    <a:lnTo>
                      <a:pt x="30735" y="112970"/>
                    </a:lnTo>
                    <a:cubicBezTo>
                      <a:pt x="29719" y="112655"/>
                      <a:pt x="28708" y="112364"/>
                      <a:pt x="27688" y="112115"/>
                    </a:cubicBezTo>
                    <a:cubicBezTo>
                      <a:pt x="23617" y="111113"/>
                      <a:pt x="19475" y="110568"/>
                      <a:pt x="15534" y="110807"/>
                    </a:cubicBezTo>
                    <a:cubicBezTo>
                      <a:pt x="11597" y="111060"/>
                      <a:pt x="7895" y="112053"/>
                      <a:pt x="4848" y="113906"/>
                    </a:cubicBezTo>
                    <a:lnTo>
                      <a:pt x="1" y="104476"/>
                    </a:lnTo>
                    <a:cubicBezTo>
                      <a:pt x="2502" y="103347"/>
                      <a:pt x="5113" y="102569"/>
                      <a:pt x="7719" y="102107"/>
                    </a:cubicBezTo>
                    <a:cubicBezTo>
                      <a:pt x="10325" y="101644"/>
                      <a:pt x="12934" y="101505"/>
                      <a:pt x="15478" y="101594"/>
                    </a:cubicBezTo>
                    <a:cubicBezTo>
                      <a:pt x="18023" y="101671"/>
                      <a:pt x="20513" y="101986"/>
                      <a:pt x="22930" y="102480"/>
                    </a:cubicBezTo>
                    <a:cubicBezTo>
                      <a:pt x="25347" y="102977"/>
                      <a:pt x="27702" y="103630"/>
                      <a:pt x="29989" y="104413"/>
                    </a:cubicBezTo>
                    <a:cubicBezTo>
                      <a:pt x="34592" y="105992"/>
                      <a:pt x="38804" y="108027"/>
                      <a:pt x="42889" y="110141"/>
                    </a:cubicBezTo>
                    <a:cubicBezTo>
                      <a:pt x="46974" y="112242"/>
                      <a:pt x="50897" y="114449"/>
                      <a:pt x="54859" y="116410"/>
                    </a:cubicBezTo>
                    <a:cubicBezTo>
                      <a:pt x="56838" y="117391"/>
                      <a:pt x="58830" y="118320"/>
                      <a:pt x="60838" y="119155"/>
                    </a:cubicBezTo>
                    <a:cubicBezTo>
                      <a:pt x="62835" y="119988"/>
                      <a:pt x="64869" y="120725"/>
                      <a:pt x="66939" y="121309"/>
                    </a:cubicBezTo>
                    <a:cubicBezTo>
                      <a:pt x="71069" y="122480"/>
                      <a:pt x="75333" y="123179"/>
                      <a:pt x="79545" y="122996"/>
                    </a:cubicBezTo>
                    <a:cubicBezTo>
                      <a:pt x="81645" y="122893"/>
                      <a:pt x="83724" y="122574"/>
                      <a:pt x="85730" y="122005"/>
                    </a:cubicBezTo>
                    <a:cubicBezTo>
                      <a:pt x="87734" y="121435"/>
                      <a:pt x="89660" y="120611"/>
                      <a:pt x="91492" y="119564"/>
                    </a:cubicBezTo>
                    <a:cubicBezTo>
                      <a:pt x="93313" y="118495"/>
                      <a:pt x="95023" y="117202"/>
                      <a:pt x="96629" y="115759"/>
                    </a:cubicBezTo>
                    <a:cubicBezTo>
                      <a:pt x="98236" y="114317"/>
                      <a:pt x="99745" y="112733"/>
                      <a:pt x="101164" y="111049"/>
                    </a:cubicBezTo>
                    <a:cubicBezTo>
                      <a:pt x="102586" y="109367"/>
                      <a:pt x="103939" y="107605"/>
                      <a:pt x="105254" y="105800"/>
                    </a:cubicBezTo>
                    <a:cubicBezTo>
                      <a:pt x="106566" y="103992"/>
                      <a:pt x="107833" y="102135"/>
                      <a:pt x="109115" y="100275"/>
                    </a:cubicBezTo>
                    <a:cubicBezTo>
                      <a:pt x="111662" y="96535"/>
                      <a:pt x="114366" y="92815"/>
                      <a:pt x="117459" y="89407"/>
                    </a:cubicBezTo>
                    <a:cubicBezTo>
                      <a:pt x="119015" y="87709"/>
                      <a:pt x="120672" y="86089"/>
                      <a:pt x="122464" y="84619"/>
                    </a:cubicBezTo>
                    <a:cubicBezTo>
                      <a:pt x="122924" y="84263"/>
                      <a:pt x="123360" y="83880"/>
                      <a:pt x="123837" y="83544"/>
                    </a:cubicBezTo>
                    <a:lnTo>
                      <a:pt x="125261" y="82536"/>
                    </a:lnTo>
                    <a:lnTo>
                      <a:pt x="126752" y="81616"/>
                    </a:lnTo>
                    <a:cubicBezTo>
                      <a:pt x="127249" y="81312"/>
                      <a:pt x="127781" y="81064"/>
                      <a:pt x="128296" y="80785"/>
                    </a:cubicBezTo>
                    <a:cubicBezTo>
                      <a:pt x="130387" y="79738"/>
                      <a:pt x="132619" y="78960"/>
                      <a:pt x="134921" y="78512"/>
                    </a:cubicBezTo>
                    <a:cubicBezTo>
                      <a:pt x="137222" y="78065"/>
                      <a:pt x="139588" y="77980"/>
                      <a:pt x="141903" y="78216"/>
                    </a:cubicBezTo>
                    <a:cubicBezTo>
                      <a:pt x="146547" y="78681"/>
                      <a:pt x="150960" y="80333"/>
                      <a:pt x="154948" y="82584"/>
                    </a:cubicBezTo>
                    <a:cubicBezTo>
                      <a:pt x="156947" y="83711"/>
                      <a:pt x="158843" y="85005"/>
                      <a:pt x="160646" y="86413"/>
                    </a:cubicBezTo>
                    <a:cubicBezTo>
                      <a:pt x="162447" y="87824"/>
                      <a:pt x="164138" y="89355"/>
                      <a:pt x="165763" y="90946"/>
                    </a:cubicBezTo>
                    <a:cubicBezTo>
                      <a:pt x="169012" y="94133"/>
                      <a:pt x="171963" y="97577"/>
                      <a:pt x="174903" y="101000"/>
                    </a:cubicBezTo>
                    <a:cubicBezTo>
                      <a:pt x="177854" y="104412"/>
                      <a:pt x="180806" y="107818"/>
                      <a:pt x="184026" y="110941"/>
                    </a:cubicBezTo>
                    <a:cubicBezTo>
                      <a:pt x="187254" y="114043"/>
                      <a:pt x="190779" y="116859"/>
                      <a:pt x="194668" y="119055"/>
                    </a:cubicBezTo>
                    <a:cubicBezTo>
                      <a:pt x="198539" y="121255"/>
                      <a:pt x="202836" y="122768"/>
                      <a:pt x="207268" y="123097"/>
                    </a:cubicBezTo>
                    <a:cubicBezTo>
                      <a:pt x="209477" y="123275"/>
                      <a:pt x="211709" y="123149"/>
                      <a:pt x="213882" y="122699"/>
                    </a:cubicBezTo>
                    <a:cubicBezTo>
                      <a:pt x="216057" y="122245"/>
                      <a:pt x="218168" y="121517"/>
                      <a:pt x="220160" y="120529"/>
                    </a:cubicBezTo>
                    <a:cubicBezTo>
                      <a:pt x="224151" y="118555"/>
                      <a:pt x="227629" y="115615"/>
                      <a:pt x="230464" y="112183"/>
                    </a:cubicBezTo>
                    <a:cubicBezTo>
                      <a:pt x="233293" y="108721"/>
                      <a:pt x="235459" y="104768"/>
                      <a:pt x="236851" y="100519"/>
                    </a:cubicBezTo>
                    <a:cubicBezTo>
                      <a:pt x="237541" y="98401"/>
                      <a:pt x="238015" y="96219"/>
                      <a:pt x="238262" y="94004"/>
                    </a:cubicBezTo>
                    <a:lnTo>
                      <a:pt x="238351" y="93175"/>
                    </a:lnTo>
                    <a:lnTo>
                      <a:pt x="238392" y="92340"/>
                    </a:lnTo>
                    <a:lnTo>
                      <a:pt x="238469" y="90669"/>
                    </a:lnTo>
                    <a:cubicBezTo>
                      <a:pt x="238515" y="90112"/>
                      <a:pt x="238463" y="89553"/>
                      <a:pt x="238458" y="88996"/>
                    </a:cubicBezTo>
                    <a:lnTo>
                      <a:pt x="238413" y="87323"/>
                    </a:lnTo>
                    <a:cubicBezTo>
                      <a:pt x="238134" y="82866"/>
                      <a:pt x="237105" y="78471"/>
                      <a:pt x="235562" y="74279"/>
                    </a:cubicBezTo>
                    <a:cubicBezTo>
                      <a:pt x="234012" y="70087"/>
                      <a:pt x="231954" y="66084"/>
                      <a:pt x="229499" y="62341"/>
                    </a:cubicBezTo>
                    <a:cubicBezTo>
                      <a:pt x="227047" y="58598"/>
                      <a:pt x="224227" y="55095"/>
                      <a:pt x="221143" y="51850"/>
                    </a:cubicBezTo>
                    <a:cubicBezTo>
                      <a:pt x="219617" y="50214"/>
                      <a:pt x="217978" y="48653"/>
                      <a:pt x="216394" y="47037"/>
                    </a:cubicBezTo>
                    <a:cubicBezTo>
                      <a:pt x="214802" y="45421"/>
                      <a:pt x="213236" y="43766"/>
                      <a:pt x="211785" y="41989"/>
                    </a:cubicBezTo>
                    <a:cubicBezTo>
                      <a:pt x="210337" y="40215"/>
                      <a:pt x="208995" y="38316"/>
                      <a:pt x="207953" y="36219"/>
                    </a:cubicBezTo>
                    <a:cubicBezTo>
                      <a:pt x="206914" y="34131"/>
                      <a:pt x="206198" y="31815"/>
                      <a:pt x="206077" y="29425"/>
                    </a:cubicBezTo>
                    <a:cubicBezTo>
                      <a:pt x="206010" y="28232"/>
                      <a:pt x="206095" y="27036"/>
                      <a:pt x="206309" y="25852"/>
                    </a:cubicBezTo>
                    <a:cubicBezTo>
                      <a:pt x="206542" y="24679"/>
                      <a:pt x="206908" y="23535"/>
                      <a:pt x="207401" y="22442"/>
                    </a:cubicBezTo>
                    <a:cubicBezTo>
                      <a:pt x="207884" y="21351"/>
                      <a:pt x="208494" y="20324"/>
                      <a:pt x="209187" y="19365"/>
                    </a:cubicBezTo>
                    <a:cubicBezTo>
                      <a:pt x="209876" y="18405"/>
                      <a:pt x="210646" y="17506"/>
                      <a:pt x="211490" y="16677"/>
                    </a:cubicBezTo>
                    <a:cubicBezTo>
                      <a:pt x="212332" y="15855"/>
                      <a:pt x="213233" y="15094"/>
                      <a:pt x="214185" y="14402"/>
                    </a:cubicBezTo>
                    <a:cubicBezTo>
                      <a:pt x="215137" y="13708"/>
                      <a:pt x="216148" y="13101"/>
                      <a:pt x="217173" y="12547"/>
                    </a:cubicBezTo>
                    <a:cubicBezTo>
                      <a:pt x="219229" y="11435"/>
                      <a:pt x="221401" y="10593"/>
                      <a:pt x="223588" y="9876"/>
                    </a:cubicBezTo>
                    <a:cubicBezTo>
                      <a:pt x="225779" y="9169"/>
                      <a:pt x="227994" y="8596"/>
                      <a:pt x="230195" y="8060"/>
                    </a:cubicBezTo>
                    <a:lnTo>
                      <a:pt x="236779" y="6458"/>
                    </a:lnTo>
                    <a:lnTo>
                      <a:pt x="249939" y="3249"/>
                    </a:lnTo>
                    <a:lnTo>
                      <a:pt x="2630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666"/>
                      <a:alpha val="38550"/>
                    </a:srgbClr>
                  </a:gs>
                  <a:gs pos="25000">
                    <a:srgbClr val="FFFFFF">
                      <a:alpha val="38550"/>
                    </a:srgbClr>
                  </a:gs>
                  <a:gs pos="50000">
                    <a:srgbClr val="FFFFFF">
                      <a:alpha val="27058"/>
                      <a:alpha val="38550"/>
                    </a:srgbClr>
                  </a:gs>
                  <a:gs pos="75000">
                    <a:srgbClr val="FFFFFF">
                      <a:alpha val="53725"/>
                      <a:alpha val="38550"/>
                    </a:srgbClr>
                  </a:gs>
                  <a:gs pos="100000">
                    <a:srgbClr val="FFFFFF">
                      <a:alpha val="1176"/>
                      <a:alpha val="3855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>
                <a:off x="7182948" y="3476899"/>
                <a:ext cx="128280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39" extrusionOk="0">
                    <a:moveTo>
                      <a:pt x="1855" y="0"/>
                    </a:moveTo>
                    <a:cubicBezTo>
                      <a:pt x="1408" y="0"/>
                      <a:pt x="968" y="175"/>
                      <a:pt x="640" y="504"/>
                    </a:cubicBezTo>
                    <a:cubicBezTo>
                      <a:pt x="148" y="995"/>
                      <a:pt x="1" y="1735"/>
                      <a:pt x="268" y="2376"/>
                    </a:cubicBezTo>
                    <a:cubicBezTo>
                      <a:pt x="533" y="3019"/>
                      <a:pt x="1159" y="3439"/>
                      <a:pt x="1855" y="3439"/>
                    </a:cubicBezTo>
                    <a:cubicBezTo>
                      <a:pt x="2804" y="3439"/>
                      <a:pt x="3575" y="2668"/>
                      <a:pt x="3575" y="1719"/>
                    </a:cubicBezTo>
                    <a:cubicBezTo>
                      <a:pt x="3575" y="1023"/>
                      <a:pt x="3155" y="397"/>
                      <a:pt x="2512" y="132"/>
                    </a:cubicBezTo>
                    <a:cubicBezTo>
                      <a:pt x="2300" y="43"/>
                      <a:pt x="2077" y="0"/>
                      <a:pt x="1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" name="Google Shape;674;p28"/>
            <p:cNvSpPr/>
            <p:nvPr/>
          </p:nvSpPr>
          <p:spPr>
            <a:xfrm>
              <a:off x="7792548" y="1114699"/>
              <a:ext cx="128280" cy="122764"/>
            </a:xfrm>
            <a:custGeom>
              <a:avLst/>
              <a:gdLst/>
              <a:ahLst/>
              <a:cxnLst/>
              <a:rect l="l" t="t" r="r" b="b"/>
              <a:pathLst>
                <a:path w="3575" h="3439" extrusionOk="0">
                  <a:moveTo>
                    <a:pt x="1855" y="0"/>
                  </a:moveTo>
                  <a:cubicBezTo>
                    <a:pt x="1408" y="0"/>
                    <a:pt x="968" y="175"/>
                    <a:pt x="640" y="504"/>
                  </a:cubicBezTo>
                  <a:cubicBezTo>
                    <a:pt x="148" y="995"/>
                    <a:pt x="1" y="1735"/>
                    <a:pt x="268" y="2376"/>
                  </a:cubicBezTo>
                  <a:cubicBezTo>
                    <a:pt x="533" y="3019"/>
                    <a:pt x="1159" y="3439"/>
                    <a:pt x="1855" y="3439"/>
                  </a:cubicBezTo>
                  <a:cubicBezTo>
                    <a:pt x="2804" y="3439"/>
                    <a:pt x="3575" y="2668"/>
                    <a:pt x="3575" y="1719"/>
                  </a:cubicBezTo>
                  <a:cubicBezTo>
                    <a:pt x="3575" y="1023"/>
                    <a:pt x="3155" y="397"/>
                    <a:pt x="2512" y="132"/>
                  </a:cubicBezTo>
                  <a:cubicBezTo>
                    <a:pt x="2300" y="43"/>
                    <a:pt x="2077" y="0"/>
                    <a:pt x="1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3">
    <p:bg>
      <p:bgPr>
        <a:gradFill>
          <a:gsLst>
            <a:gs pos="0">
              <a:srgbClr val="F17AB1"/>
            </a:gs>
            <a:gs pos="100000">
              <a:srgbClr val="C91F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"/>
          <p:cNvSpPr/>
          <p:nvPr/>
        </p:nvSpPr>
        <p:spPr>
          <a:xfrm rot="10800000" flipH="1">
            <a:off x="797002" y="1842300"/>
            <a:ext cx="147507" cy="126327"/>
          </a:xfrm>
          <a:custGeom>
            <a:avLst/>
            <a:gdLst/>
            <a:ahLst/>
            <a:cxnLst/>
            <a:rect l="l" t="t" r="r" b="b"/>
            <a:pathLst>
              <a:path w="4116" h="3525" extrusionOk="0">
                <a:moveTo>
                  <a:pt x="2352" y="0"/>
                </a:moveTo>
                <a:cubicBezTo>
                  <a:pt x="786" y="0"/>
                  <a:pt x="1" y="1895"/>
                  <a:pt x="1111" y="3005"/>
                </a:cubicBezTo>
                <a:cubicBezTo>
                  <a:pt x="1470" y="3364"/>
                  <a:pt x="1911" y="3525"/>
                  <a:pt x="2344" y="3525"/>
                </a:cubicBezTo>
                <a:cubicBezTo>
                  <a:pt x="3248" y="3525"/>
                  <a:pt x="4115" y="2823"/>
                  <a:pt x="4115" y="1763"/>
                </a:cubicBezTo>
                <a:cubicBezTo>
                  <a:pt x="4110" y="791"/>
                  <a:pt x="3324" y="0"/>
                  <a:pt x="23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29"/>
          <p:cNvGrpSpPr/>
          <p:nvPr/>
        </p:nvGrpSpPr>
        <p:grpSpPr>
          <a:xfrm>
            <a:off x="6040906" y="-565599"/>
            <a:ext cx="6916302" cy="6509653"/>
            <a:chOff x="6040906" y="-565599"/>
            <a:chExt cx="6916302" cy="6509653"/>
          </a:xfrm>
        </p:grpSpPr>
        <p:sp>
          <p:nvSpPr>
            <p:cNvPr id="678" name="Google Shape;678;p29"/>
            <p:cNvSpPr/>
            <p:nvPr/>
          </p:nvSpPr>
          <p:spPr>
            <a:xfrm rot="10800000" flipH="1">
              <a:off x="6139954" y="-565599"/>
              <a:ext cx="6134412" cy="6315320"/>
            </a:xfrm>
            <a:custGeom>
              <a:avLst/>
              <a:gdLst/>
              <a:ahLst/>
              <a:cxnLst/>
              <a:rect l="l" t="t" r="r" b="b"/>
              <a:pathLst>
                <a:path w="171173" h="176221" extrusionOk="0">
                  <a:moveTo>
                    <a:pt x="170216" y="6153"/>
                  </a:moveTo>
                  <a:cubicBezTo>
                    <a:pt x="156274" y="198"/>
                    <a:pt x="139898" y="0"/>
                    <a:pt x="125796" y="5560"/>
                  </a:cubicBezTo>
                  <a:lnTo>
                    <a:pt x="131207" y="7241"/>
                  </a:lnTo>
                  <a:cubicBezTo>
                    <a:pt x="135234" y="10734"/>
                    <a:pt x="134932" y="17491"/>
                    <a:pt x="131745" y="21765"/>
                  </a:cubicBezTo>
                  <a:cubicBezTo>
                    <a:pt x="128565" y="26045"/>
                    <a:pt x="123329" y="28270"/>
                    <a:pt x="118171" y="29616"/>
                  </a:cubicBezTo>
                  <a:cubicBezTo>
                    <a:pt x="110249" y="31676"/>
                    <a:pt x="102020" y="32104"/>
                    <a:pt x="93906" y="33170"/>
                  </a:cubicBezTo>
                  <a:cubicBezTo>
                    <a:pt x="85798" y="34236"/>
                    <a:pt x="77563" y="36026"/>
                    <a:pt x="70685" y="40454"/>
                  </a:cubicBezTo>
                  <a:cubicBezTo>
                    <a:pt x="63807" y="44887"/>
                    <a:pt x="58473" y="52414"/>
                    <a:pt x="58550" y="60593"/>
                  </a:cubicBezTo>
                  <a:cubicBezTo>
                    <a:pt x="58632" y="68823"/>
                    <a:pt x="63934" y="76008"/>
                    <a:pt x="69411" y="82150"/>
                  </a:cubicBezTo>
                  <a:cubicBezTo>
                    <a:pt x="74893" y="88286"/>
                    <a:pt x="81002" y="94373"/>
                    <a:pt x="83342" y="102262"/>
                  </a:cubicBezTo>
                  <a:cubicBezTo>
                    <a:pt x="85534" y="109650"/>
                    <a:pt x="83924" y="118066"/>
                    <a:pt x="79151" y="124120"/>
                  </a:cubicBezTo>
                  <a:cubicBezTo>
                    <a:pt x="74382" y="130174"/>
                    <a:pt x="66581" y="133712"/>
                    <a:pt x="58885" y="133311"/>
                  </a:cubicBezTo>
                  <a:cubicBezTo>
                    <a:pt x="52611" y="132981"/>
                    <a:pt x="46717" y="130240"/>
                    <a:pt x="40509" y="129246"/>
                  </a:cubicBezTo>
                  <a:cubicBezTo>
                    <a:pt x="29237" y="127438"/>
                    <a:pt x="17156" y="131915"/>
                    <a:pt x="9784" y="140639"/>
                  </a:cubicBezTo>
                  <a:cubicBezTo>
                    <a:pt x="2406" y="149357"/>
                    <a:pt x="0" y="162014"/>
                    <a:pt x="3659" y="172831"/>
                  </a:cubicBezTo>
                  <a:cubicBezTo>
                    <a:pt x="10608" y="173869"/>
                    <a:pt x="15975" y="175182"/>
                    <a:pt x="22925" y="176221"/>
                  </a:cubicBezTo>
                  <a:cubicBezTo>
                    <a:pt x="17162" y="170606"/>
                    <a:pt x="16250" y="161498"/>
                    <a:pt x="18096" y="153675"/>
                  </a:cubicBezTo>
                  <a:cubicBezTo>
                    <a:pt x="19947" y="145847"/>
                    <a:pt x="26105" y="139183"/>
                    <a:pt x="33769" y="136733"/>
                  </a:cubicBezTo>
                  <a:cubicBezTo>
                    <a:pt x="45942" y="132849"/>
                    <a:pt x="58715" y="139255"/>
                    <a:pt x="70300" y="144644"/>
                  </a:cubicBezTo>
                  <a:cubicBezTo>
                    <a:pt x="80452" y="149368"/>
                    <a:pt x="91297" y="153510"/>
                    <a:pt x="102487" y="153054"/>
                  </a:cubicBezTo>
                  <a:cubicBezTo>
                    <a:pt x="113672" y="152593"/>
                    <a:pt x="125285" y="146506"/>
                    <a:pt x="129218" y="136025"/>
                  </a:cubicBezTo>
                  <a:cubicBezTo>
                    <a:pt x="133553" y="124455"/>
                    <a:pt x="127422" y="111265"/>
                    <a:pt x="118473" y="102750"/>
                  </a:cubicBezTo>
                  <a:cubicBezTo>
                    <a:pt x="109524" y="94230"/>
                    <a:pt x="98065" y="88934"/>
                    <a:pt x="87907" y="81903"/>
                  </a:cubicBezTo>
                  <a:cubicBezTo>
                    <a:pt x="79469" y="76063"/>
                    <a:pt x="71179" y="67087"/>
                    <a:pt x="72888" y="56973"/>
                  </a:cubicBezTo>
                  <a:cubicBezTo>
                    <a:pt x="74228" y="49052"/>
                    <a:pt x="81667" y="43250"/>
                    <a:pt x="89506" y="41454"/>
                  </a:cubicBezTo>
                  <a:cubicBezTo>
                    <a:pt x="97340" y="39652"/>
                    <a:pt x="105525" y="41080"/>
                    <a:pt x="113381" y="42794"/>
                  </a:cubicBezTo>
                  <a:cubicBezTo>
                    <a:pt x="121231" y="44503"/>
                    <a:pt x="129191" y="46508"/>
                    <a:pt x="137200" y="45843"/>
                  </a:cubicBezTo>
                  <a:cubicBezTo>
                    <a:pt x="146748" y="45047"/>
                    <a:pt x="155900" y="40278"/>
                    <a:pt x="162026" y="32917"/>
                  </a:cubicBezTo>
                  <a:cubicBezTo>
                    <a:pt x="168151" y="25561"/>
                    <a:pt x="171172" y="15684"/>
                    <a:pt x="170216" y="6153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 rot="10800000" flipH="1">
              <a:off x="7584675" y="603754"/>
              <a:ext cx="2419500" cy="22551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AEB4D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 rot="10800000" flipH="1">
              <a:off x="7827205" y="1617570"/>
              <a:ext cx="3281138" cy="3330952"/>
            </a:xfrm>
            <a:custGeom>
              <a:avLst/>
              <a:gdLst/>
              <a:ahLst/>
              <a:cxnLst/>
              <a:rect l="l" t="t" r="r" b="b"/>
              <a:pathLst>
                <a:path w="91556" h="92946" extrusionOk="0">
                  <a:moveTo>
                    <a:pt x="45520" y="1"/>
                  </a:moveTo>
                  <a:cubicBezTo>
                    <a:pt x="44548" y="12647"/>
                    <a:pt x="39884" y="24991"/>
                    <a:pt x="32253" y="35121"/>
                  </a:cubicBezTo>
                  <a:cubicBezTo>
                    <a:pt x="28018" y="40751"/>
                    <a:pt x="22761" y="45954"/>
                    <a:pt x="20843" y="52733"/>
                  </a:cubicBezTo>
                  <a:cubicBezTo>
                    <a:pt x="19778" y="56518"/>
                    <a:pt x="20168" y="61242"/>
                    <a:pt x="23403" y="63483"/>
                  </a:cubicBezTo>
                  <a:cubicBezTo>
                    <a:pt x="25700" y="65071"/>
                    <a:pt x="28858" y="64934"/>
                    <a:pt x="31413" y="63808"/>
                  </a:cubicBezTo>
                  <a:cubicBezTo>
                    <a:pt x="33967" y="62681"/>
                    <a:pt x="36038" y="60704"/>
                    <a:pt x="37994" y="58710"/>
                  </a:cubicBezTo>
                  <a:cubicBezTo>
                    <a:pt x="42999" y="53601"/>
                    <a:pt x="47630" y="48102"/>
                    <a:pt x="53013" y="43388"/>
                  </a:cubicBezTo>
                  <a:cubicBezTo>
                    <a:pt x="58391" y="38680"/>
                    <a:pt x="64687" y="34720"/>
                    <a:pt x="71713" y="33401"/>
                  </a:cubicBezTo>
                  <a:cubicBezTo>
                    <a:pt x="78739" y="32083"/>
                    <a:pt x="86595" y="33753"/>
                    <a:pt x="91556" y="38906"/>
                  </a:cubicBezTo>
                  <a:cubicBezTo>
                    <a:pt x="86601" y="35664"/>
                    <a:pt x="79591" y="36032"/>
                    <a:pt x="74487" y="39037"/>
                  </a:cubicBezTo>
                  <a:cubicBezTo>
                    <a:pt x="69378" y="42037"/>
                    <a:pt x="65681" y="46932"/>
                    <a:pt x="62539" y="51947"/>
                  </a:cubicBezTo>
                  <a:cubicBezTo>
                    <a:pt x="58106" y="59001"/>
                    <a:pt x="54491" y="66560"/>
                    <a:pt x="49778" y="73432"/>
                  </a:cubicBezTo>
                  <a:cubicBezTo>
                    <a:pt x="45064" y="80305"/>
                    <a:pt x="39038" y="86606"/>
                    <a:pt x="31336" y="89775"/>
                  </a:cubicBezTo>
                  <a:cubicBezTo>
                    <a:pt x="23629" y="92945"/>
                    <a:pt x="14026" y="92418"/>
                    <a:pt x="7796" y="86880"/>
                  </a:cubicBezTo>
                  <a:cubicBezTo>
                    <a:pt x="902" y="80744"/>
                    <a:pt x="1" y="70015"/>
                    <a:pt x="2797" y="61220"/>
                  </a:cubicBezTo>
                  <a:cubicBezTo>
                    <a:pt x="5599" y="52425"/>
                    <a:pt x="11356" y="45108"/>
                    <a:pt x="17245" y="38005"/>
                  </a:cubicBezTo>
                  <a:lnTo>
                    <a:pt x="43911" y="5824"/>
                  </a:lnTo>
                  <a:cubicBezTo>
                    <a:pt x="45031" y="4472"/>
                    <a:pt x="44976" y="1671"/>
                    <a:pt x="4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 rot="10800000" flipH="1">
              <a:off x="6040906" y="3051369"/>
              <a:ext cx="2651939" cy="2745403"/>
            </a:xfrm>
            <a:custGeom>
              <a:avLst/>
              <a:gdLst/>
              <a:ahLst/>
              <a:cxnLst/>
              <a:rect l="l" t="t" r="r" b="b"/>
              <a:pathLst>
                <a:path w="73999" h="76607" extrusionOk="0">
                  <a:moveTo>
                    <a:pt x="54903" y="76607"/>
                  </a:moveTo>
                  <a:cubicBezTo>
                    <a:pt x="55051" y="76393"/>
                    <a:pt x="55194" y="76173"/>
                    <a:pt x="55337" y="75948"/>
                  </a:cubicBezTo>
                  <a:cubicBezTo>
                    <a:pt x="58913" y="70191"/>
                    <a:pt x="59798" y="61357"/>
                    <a:pt x="58007" y="54924"/>
                  </a:cubicBezTo>
                  <a:cubicBezTo>
                    <a:pt x="56145" y="48233"/>
                    <a:pt x="51200" y="42470"/>
                    <a:pt x="44872" y="39614"/>
                  </a:cubicBezTo>
                  <a:cubicBezTo>
                    <a:pt x="35143" y="35219"/>
                    <a:pt x="23244" y="37642"/>
                    <a:pt x="13784" y="32703"/>
                  </a:cubicBezTo>
                  <a:cubicBezTo>
                    <a:pt x="4577" y="27896"/>
                    <a:pt x="1" y="17299"/>
                    <a:pt x="2814" y="7306"/>
                  </a:cubicBezTo>
                  <a:cubicBezTo>
                    <a:pt x="7478" y="6395"/>
                    <a:pt x="12147" y="5538"/>
                    <a:pt x="16822" y="4741"/>
                  </a:cubicBezTo>
                  <a:cubicBezTo>
                    <a:pt x="23596" y="3582"/>
                    <a:pt x="30391" y="2527"/>
                    <a:pt x="37203" y="1571"/>
                  </a:cubicBezTo>
                  <a:cubicBezTo>
                    <a:pt x="43141" y="731"/>
                    <a:pt x="49311" y="0"/>
                    <a:pt x="55040" y="1780"/>
                  </a:cubicBezTo>
                  <a:cubicBezTo>
                    <a:pt x="61144" y="3675"/>
                    <a:pt x="66154" y="8367"/>
                    <a:pt x="69230" y="13976"/>
                  </a:cubicBezTo>
                  <a:cubicBezTo>
                    <a:pt x="72301" y="19584"/>
                    <a:pt x="73548" y="26050"/>
                    <a:pt x="73674" y="32445"/>
                  </a:cubicBezTo>
                  <a:cubicBezTo>
                    <a:pt x="73998" y="48645"/>
                    <a:pt x="66917" y="65735"/>
                    <a:pt x="54903" y="76607"/>
                  </a:cubicBezTo>
                  <a:close/>
                </a:path>
              </a:pathLst>
            </a:custGeom>
            <a:gradFill>
              <a:gsLst>
                <a:gs pos="0">
                  <a:srgbClr val="C89FEB"/>
                </a:gs>
                <a:gs pos="30000">
                  <a:srgbClr val="7877CA"/>
                </a:gs>
                <a:gs pos="100000">
                  <a:srgbClr val="5D69B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 rot="10800000" flipH="1">
              <a:off x="6040906" y="3074998"/>
              <a:ext cx="2208593" cy="2551881"/>
            </a:xfrm>
            <a:custGeom>
              <a:avLst/>
              <a:gdLst/>
              <a:ahLst/>
              <a:cxnLst/>
              <a:rect l="l" t="t" r="r" b="b"/>
              <a:pathLst>
                <a:path w="61628" h="71207" extrusionOk="0">
                  <a:moveTo>
                    <a:pt x="60391" y="60330"/>
                  </a:moveTo>
                  <a:cubicBezTo>
                    <a:pt x="59638" y="64301"/>
                    <a:pt x="57864" y="68059"/>
                    <a:pt x="55337" y="71207"/>
                  </a:cubicBezTo>
                  <a:cubicBezTo>
                    <a:pt x="58913" y="65450"/>
                    <a:pt x="59798" y="56616"/>
                    <a:pt x="58007" y="50183"/>
                  </a:cubicBezTo>
                  <a:cubicBezTo>
                    <a:pt x="56145" y="43492"/>
                    <a:pt x="51200" y="37729"/>
                    <a:pt x="44872" y="34873"/>
                  </a:cubicBezTo>
                  <a:cubicBezTo>
                    <a:pt x="35143" y="30478"/>
                    <a:pt x="23244" y="32901"/>
                    <a:pt x="13784" y="27962"/>
                  </a:cubicBezTo>
                  <a:cubicBezTo>
                    <a:pt x="4577" y="23155"/>
                    <a:pt x="1" y="12558"/>
                    <a:pt x="2814" y="2565"/>
                  </a:cubicBezTo>
                  <a:cubicBezTo>
                    <a:pt x="7478" y="1654"/>
                    <a:pt x="12147" y="797"/>
                    <a:pt x="16822" y="0"/>
                  </a:cubicBezTo>
                  <a:cubicBezTo>
                    <a:pt x="15657" y="5790"/>
                    <a:pt x="18146" y="12168"/>
                    <a:pt x="22178" y="16678"/>
                  </a:cubicBezTo>
                  <a:cubicBezTo>
                    <a:pt x="26897" y="21958"/>
                    <a:pt x="33379" y="25259"/>
                    <a:pt x="39609" y="28627"/>
                  </a:cubicBezTo>
                  <a:cubicBezTo>
                    <a:pt x="45839" y="31989"/>
                    <a:pt x="52184" y="35702"/>
                    <a:pt x="56282" y="41481"/>
                  </a:cubicBezTo>
                  <a:cubicBezTo>
                    <a:pt x="60105" y="46871"/>
                    <a:pt x="61627" y="53842"/>
                    <a:pt x="60391" y="60330"/>
                  </a:cubicBez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 rot="10800000" flipH="1">
              <a:off x="7705761" y="1193055"/>
              <a:ext cx="5251448" cy="4554516"/>
            </a:xfrm>
            <a:custGeom>
              <a:avLst/>
              <a:gdLst/>
              <a:ahLst/>
              <a:cxnLst/>
              <a:rect l="l" t="t" r="r" b="b"/>
              <a:pathLst>
                <a:path w="146535" h="127088" extrusionOk="0">
                  <a:moveTo>
                    <a:pt x="146534" y="114573"/>
                  </a:moveTo>
                  <a:cubicBezTo>
                    <a:pt x="141442" y="118149"/>
                    <a:pt x="134476" y="118017"/>
                    <a:pt x="128631" y="115880"/>
                  </a:cubicBezTo>
                  <a:cubicBezTo>
                    <a:pt x="122780" y="113738"/>
                    <a:pt x="117776" y="109854"/>
                    <a:pt x="112755" y="106173"/>
                  </a:cubicBezTo>
                  <a:cubicBezTo>
                    <a:pt x="107728" y="102493"/>
                    <a:pt x="102449" y="98883"/>
                    <a:pt x="96389" y="97450"/>
                  </a:cubicBezTo>
                  <a:cubicBezTo>
                    <a:pt x="88819" y="95653"/>
                    <a:pt x="80749" y="97477"/>
                    <a:pt x="73789" y="100949"/>
                  </a:cubicBezTo>
                  <a:cubicBezTo>
                    <a:pt x="66823" y="104426"/>
                    <a:pt x="60775" y="109447"/>
                    <a:pt x="54798" y="114430"/>
                  </a:cubicBezTo>
                  <a:cubicBezTo>
                    <a:pt x="49415" y="118924"/>
                    <a:pt x="43762" y="123560"/>
                    <a:pt x="36933" y="125164"/>
                  </a:cubicBezTo>
                  <a:cubicBezTo>
                    <a:pt x="28737" y="127087"/>
                    <a:pt x="19761" y="124110"/>
                    <a:pt x="13734" y="118221"/>
                  </a:cubicBezTo>
                  <a:cubicBezTo>
                    <a:pt x="13553" y="118039"/>
                    <a:pt x="13366" y="117858"/>
                    <a:pt x="13190" y="117677"/>
                  </a:cubicBezTo>
                  <a:cubicBezTo>
                    <a:pt x="7521" y="111821"/>
                    <a:pt x="4555" y="103591"/>
                    <a:pt x="4401" y="95428"/>
                  </a:cubicBezTo>
                  <a:cubicBezTo>
                    <a:pt x="4247" y="86891"/>
                    <a:pt x="6972" y="78563"/>
                    <a:pt x="10235" y="70674"/>
                  </a:cubicBezTo>
                  <a:cubicBezTo>
                    <a:pt x="13498" y="62780"/>
                    <a:pt x="17332" y="55084"/>
                    <a:pt x="19618" y="46855"/>
                  </a:cubicBezTo>
                  <a:cubicBezTo>
                    <a:pt x="21903" y="38631"/>
                    <a:pt x="22518" y="29621"/>
                    <a:pt x="19338" y="21700"/>
                  </a:cubicBezTo>
                  <a:cubicBezTo>
                    <a:pt x="16151" y="13778"/>
                    <a:pt x="8537" y="7279"/>
                    <a:pt x="0" y="7241"/>
                  </a:cubicBezTo>
                  <a:cubicBezTo>
                    <a:pt x="15091" y="4868"/>
                    <a:pt x="27831" y="2368"/>
                    <a:pt x="42921" y="1"/>
                  </a:cubicBezTo>
                  <a:cubicBezTo>
                    <a:pt x="48750" y="8351"/>
                    <a:pt x="50261" y="19305"/>
                    <a:pt x="48025" y="29242"/>
                  </a:cubicBezTo>
                  <a:cubicBezTo>
                    <a:pt x="45789" y="39175"/>
                    <a:pt x="40048" y="48107"/>
                    <a:pt x="32742" y="55205"/>
                  </a:cubicBezTo>
                  <a:cubicBezTo>
                    <a:pt x="28006" y="59803"/>
                    <a:pt x="22617" y="63681"/>
                    <a:pt x="17750" y="68153"/>
                  </a:cubicBezTo>
                  <a:cubicBezTo>
                    <a:pt x="12883" y="72619"/>
                    <a:pt x="8449" y="77832"/>
                    <a:pt x="6334" y="84089"/>
                  </a:cubicBezTo>
                  <a:cubicBezTo>
                    <a:pt x="4225" y="90347"/>
                    <a:pt x="4796" y="97812"/>
                    <a:pt x="9092" y="102833"/>
                  </a:cubicBezTo>
                  <a:cubicBezTo>
                    <a:pt x="14838" y="109557"/>
                    <a:pt x="25622" y="109953"/>
                    <a:pt x="33494" y="105910"/>
                  </a:cubicBezTo>
                  <a:cubicBezTo>
                    <a:pt x="41361" y="101866"/>
                    <a:pt x="46877" y="94428"/>
                    <a:pt x="51590" y="86935"/>
                  </a:cubicBezTo>
                  <a:cubicBezTo>
                    <a:pt x="56303" y="79447"/>
                    <a:pt x="60621" y="71515"/>
                    <a:pt x="67153" y="65549"/>
                  </a:cubicBezTo>
                  <a:cubicBezTo>
                    <a:pt x="73690" y="59583"/>
                    <a:pt x="83134" y="55858"/>
                    <a:pt x="91500" y="58742"/>
                  </a:cubicBezTo>
                  <a:cubicBezTo>
                    <a:pt x="98279" y="61072"/>
                    <a:pt x="103031" y="67153"/>
                    <a:pt x="109211" y="70790"/>
                  </a:cubicBezTo>
                  <a:cubicBezTo>
                    <a:pt x="117831" y="75855"/>
                    <a:pt x="129208" y="75838"/>
                    <a:pt x="137591" y="70383"/>
                  </a:cubicBezTo>
                  <a:cubicBezTo>
                    <a:pt x="137448" y="77970"/>
                    <a:pt x="138074" y="85490"/>
                    <a:pt x="139530" y="92841"/>
                  </a:cubicBezTo>
                  <a:cubicBezTo>
                    <a:pt x="141002" y="100334"/>
                    <a:pt x="143353" y="107629"/>
                    <a:pt x="146534" y="114573"/>
                  </a:cubicBezTo>
                  <a:close/>
                </a:path>
              </a:pathLst>
            </a:custGeom>
            <a:gradFill>
              <a:gsLst>
                <a:gs pos="0">
                  <a:srgbClr val="C89FEB">
                    <a:alpha val="45810"/>
                  </a:srgbClr>
                </a:gs>
                <a:gs pos="30000">
                  <a:srgbClr val="C89FEB">
                    <a:alpha val="45810"/>
                  </a:srgbClr>
                </a:gs>
                <a:gs pos="65000">
                  <a:srgbClr val="A08BDB">
                    <a:alpha val="45810"/>
                  </a:srgbClr>
                </a:gs>
                <a:gs pos="100000">
                  <a:srgbClr val="5D69BF">
                    <a:alpha val="4581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 rot="10800000" flipH="1">
              <a:off x="7801225" y="2118410"/>
              <a:ext cx="5376" cy="97693"/>
            </a:xfrm>
            <a:custGeom>
              <a:avLst/>
              <a:gdLst/>
              <a:ahLst/>
              <a:cxnLst/>
              <a:rect l="l" t="t" r="r" b="b"/>
              <a:pathLst>
                <a:path w="150" h="2726" extrusionOk="0">
                  <a:moveTo>
                    <a:pt x="12" y="0"/>
                  </a:moveTo>
                  <a:cubicBezTo>
                    <a:pt x="61" y="907"/>
                    <a:pt x="105" y="1819"/>
                    <a:pt x="149" y="2725"/>
                  </a:cubicBezTo>
                  <a:cubicBezTo>
                    <a:pt x="45" y="1819"/>
                    <a:pt x="1" y="912"/>
                    <a:pt x="12" y="0"/>
                  </a:cubicBezTo>
                  <a:close/>
                </a:path>
              </a:pathLst>
            </a:custGeom>
            <a:solidFill>
              <a:srgbClr val="FA7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 rot="10800000" flipH="1">
              <a:off x="8178423" y="1193252"/>
              <a:ext cx="4778751" cy="1723855"/>
            </a:xfrm>
            <a:custGeom>
              <a:avLst/>
              <a:gdLst/>
              <a:ahLst/>
              <a:cxnLst/>
              <a:rect l="l" t="t" r="r" b="b"/>
              <a:pathLst>
                <a:path w="133345" h="48102" extrusionOk="0">
                  <a:moveTo>
                    <a:pt x="133344" y="35587"/>
                  </a:moveTo>
                  <a:cubicBezTo>
                    <a:pt x="128252" y="39163"/>
                    <a:pt x="121286" y="39031"/>
                    <a:pt x="115441" y="36894"/>
                  </a:cubicBezTo>
                  <a:cubicBezTo>
                    <a:pt x="109590" y="34752"/>
                    <a:pt x="104586" y="30868"/>
                    <a:pt x="99565" y="27187"/>
                  </a:cubicBezTo>
                  <a:cubicBezTo>
                    <a:pt x="94538" y="23507"/>
                    <a:pt x="89259" y="19897"/>
                    <a:pt x="83199" y="18464"/>
                  </a:cubicBezTo>
                  <a:cubicBezTo>
                    <a:pt x="75629" y="16667"/>
                    <a:pt x="67559" y="18491"/>
                    <a:pt x="60599" y="21963"/>
                  </a:cubicBezTo>
                  <a:cubicBezTo>
                    <a:pt x="53633" y="25440"/>
                    <a:pt x="47585" y="30461"/>
                    <a:pt x="41608" y="35444"/>
                  </a:cubicBezTo>
                  <a:cubicBezTo>
                    <a:pt x="36225" y="39938"/>
                    <a:pt x="30572" y="44574"/>
                    <a:pt x="23743" y="46178"/>
                  </a:cubicBezTo>
                  <a:cubicBezTo>
                    <a:pt x="15547" y="48101"/>
                    <a:pt x="6571" y="45124"/>
                    <a:pt x="544" y="39235"/>
                  </a:cubicBezTo>
                  <a:cubicBezTo>
                    <a:pt x="363" y="39053"/>
                    <a:pt x="176" y="38872"/>
                    <a:pt x="0" y="38691"/>
                  </a:cubicBezTo>
                  <a:cubicBezTo>
                    <a:pt x="4291" y="41306"/>
                    <a:pt x="9471" y="42454"/>
                    <a:pt x="14459" y="41806"/>
                  </a:cubicBezTo>
                  <a:cubicBezTo>
                    <a:pt x="22046" y="40817"/>
                    <a:pt x="28616" y="35966"/>
                    <a:pt x="33829" y="30357"/>
                  </a:cubicBezTo>
                  <a:cubicBezTo>
                    <a:pt x="39043" y="24754"/>
                    <a:pt x="43267" y="18288"/>
                    <a:pt x="48492" y="12696"/>
                  </a:cubicBezTo>
                  <a:cubicBezTo>
                    <a:pt x="53716" y="7103"/>
                    <a:pt x="60303" y="2274"/>
                    <a:pt x="67895" y="1324"/>
                  </a:cubicBezTo>
                  <a:cubicBezTo>
                    <a:pt x="78503" y="0"/>
                    <a:pt x="88325" y="6318"/>
                    <a:pt x="98340" y="10042"/>
                  </a:cubicBezTo>
                  <a:cubicBezTo>
                    <a:pt x="107245" y="13355"/>
                    <a:pt x="116880" y="14624"/>
                    <a:pt x="126340" y="13855"/>
                  </a:cubicBezTo>
                  <a:cubicBezTo>
                    <a:pt x="127812" y="21348"/>
                    <a:pt x="130163" y="28643"/>
                    <a:pt x="133344" y="35587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10800000" flipH="1">
              <a:off x="8112308" y="-524650"/>
              <a:ext cx="3921948" cy="6468705"/>
            </a:xfrm>
            <a:custGeom>
              <a:avLst/>
              <a:gdLst/>
              <a:ahLst/>
              <a:cxnLst/>
              <a:rect l="l" t="t" r="r" b="b"/>
              <a:pathLst>
                <a:path w="109437" h="180501" extrusionOk="0">
                  <a:moveTo>
                    <a:pt x="14366" y="8647"/>
                  </a:moveTo>
                  <a:cubicBezTo>
                    <a:pt x="13509" y="9142"/>
                    <a:pt x="12729" y="9762"/>
                    <a:pt x="12059" y="10493"/>
                  </a:cubicBezTo>
                  <a:cubicBezTo>
                    <a:pt x="11345" y="11290"/>
                    <a:pt x="10746" y="12174"/>
                    <a:pt x="10268" y="13135"/>
                  </a:cubicBezTo>
                  <a:cubicBezTo>
                    <a:pt x="9268" y="15124"/>
                    <a:pt x="8757" y="17536"/>
                    <a:pt x="8735" y="19991"/>
                  </a:cubicBezTo>
                  <a:cubicBezTo>
                    <a:pt x="8730" y="21233"/>
                    <a:pt x="8851" y="22469"/>
                    <a:pt x="9092" y="23688"/>
                  </a:cubicBezTo>
                  <a:cubicBezTo>
                    <a:pt x="9329" y="24914"/>
                    <a:pt x="9697" y="26111"/>
                    <a:pt x="10180" y="27259"/>
                  </a:cubicBezTo>
                  <a:cubicBezTo>
                    <a:pt x="10306" y="27545"/>
                    <a:pt x="10427" y="27831"/>
                    <a:pt x="10570" y="28105"/>
                  </a:cubicBezTo>
                  <a:cubicBezTo>
                    <a:pt x="10702" y="28385"/>
                    <a:pt x="10856" y="28655"/>
                    <a:pt x="11004" y="28929"/>
                  </a:cubicBezTo>
                  <a:cubicBezTo>
                    <a:pt x="11152" y="29204"/>
                    <a:pt x="11350" y="29473"/>
                    <a:pt x="11510" y="29748"/>
                  </a:cubicBezTo>
                  <a:cubicBezTo>
                    <a:pt x="11691" y="30022"/>
                    <a:pt x="11850" y="30303"/>
                    <a:pt x="12042" y="30566"/>
                  </a:cubicBezTo>
                  <a:lnTo>
                    <a:pt x="12625" y="31357"/>
                  </a:lnTo>
                  <a:lnTo>
                    <a:pt x="12921" y="31753"/>
                  </a:lnTo>
                  <a:lnTo>
                    <a:pt x="13240" y="32126"/>
                  </a:lnTo>
                  <a:lnTo>
                    <a:pt x="13883" y="32885"/>
                  </a:lnTo>
                  <a:cubicBezTo>
                    <a:pt x="14102" y="33132"/>
                    <a:pt x="14344" y="33363"/>
                    <a:pt x="14575" y="33604"/>
                  </a:cubicBezTo>
                  <a:cubicBezTo>
                    <a:pt x="15498" y="34571"/>
                    <a:pt x="16553" y="35434"/>
                    <a:pt x="17624" y="36274"/>
                  </a:cubicBezTo>
                  <a:cubicBezTo>
                    <a:pt x="18733" y="37076"/>
                    <a:pt x="19876" y="37856"/>
                    <a:pt x="21096" y="38532"/>
                  </a:cubicBezTo>
                  <a:cubicBezTo>
                    <a:pt x="23524" y="39916"/>
                    <a:pt x="26150" y="41031"/>
                    <a:pt x="28874" y="41899"/>
                  </a:cubicBezTo>
                  <a:cubicBezTo>
                    <a:pt x="34313" y="43668"/>
                    <a:pt x="40197" y="44371"/>
                    <a:pt x="46124" y="44855"/>
                  </a:cubicBezTo>
                  <a:cubicBezTo>
                    <a:pt x="52057" y="45305"/>
                    <a:pt x="58100" y="45509"/>
                    <a:pt x="64137" y="46212"/>
                  </a:cubicBezTo>
                  <a:cubicBezTo>
                    <a:pt x="70169" y="46882"/>
                    <a:pt x="76124" y="48096"/>
                    <a:pt x="81953" y="49684"/>
                  </a:cubicBezTo>
                  <a:cubicBezTo>
                    <a:pt x="84870" y="50491"/>
                    <a:pt x="87743" y="51409"/>
                    <a:pt x="90583" y="52436"/>
                  </a:cubicBezTo>
                  <a:cubicBezTo>
                    <a:pt x="93412" y="53474"/>
                    <a:pt x="96241" y="54584"/>
                    <a:pt x="98922" y="56023"/>
                  </a:cubicBezTo>
                  <a:cubicBezTo>
                    <a:pt x="101586" y="57473"/>
                    <a:pt x="104124" y="59297"/>
                    <a:pt x="106053" y="61692"/>
                  </a:cubicBezTo>
                  <a:cubicBezTo>
                    <a:pt x="107009" y="62890"/>
                    <a:pt x="107789" y="64230"/>
                    <a:pt x="108354" y="65659"/>
                  </a:cubicBezTo>
                  <a:cubicBezTo>
                    <a:pt x="108931" y="67076"/>
                    <a:pt x="109266" y="68587"/>
                    <a:pt x="109354" y="70114"/>
                  </a:cubicBezTo>
                  <a:cubicBezTo>
                    <a:pt x="109437" y="71641"/>
                    <a:pt x="109244" y="73196"/>
                    <a:pt x="108706" y="74635"/>
                  </a:cubicBezTo>
                  <a:cubicBezTo>
                    <a:pt x="108146" y="76069"/>
                    <a:pt x="107267" y="77354"/>
                    <a:pt x="106141" y="78398"/>
                  </a:cubicBezTo>
                  <a:cubicBezTo>
                    <a:pt x="105025" y="79447"/>
                    <a:pt x="103701" y="80244"/>
                    <a:pt x="102317" y="80837"/>
                  </a:cubicBezTo>
                  <a:cubicBezTo>
                    <a:pt x="100927" y="81436"/>
                    <a:pt x="99471" y="81870"/>
                    <a:pt x="98005" y="82205"/>
                  </a:cubicBezTo>
                  <a:cubicBezTo>
                    <a:pt x="95066" y="82881"/>
                    <a:pt x="92072" y="83167"/>
                    <a:pt x="89100" y="83573"/>
                  </a:cubicBezTo>
                  <a:cubicBezTo>
                    <a:pt x="86128" y="83963"/>
                    <a:pt x="83156" y="84381"/>
                    <a:pt x="80217" y="84979"/>
                  </a:cubicBezTo>
                  <a:cubicBezTo>
                    <a:pt x="77278" y="85578"/>
                    <a:pt x="74377" y="86391"/>
                    <a:pt x="71614" y="87534"/>
                  </a:cubicBezTo>
                  <a:cubicBezTo>
                    <a:pt x="68856" y="88693"/>
                    <a:pt x="66247" y="90215"/>
                    <a:pt x="64011" y="92181"/>
                  </a:cubicBezTo>
                  <a:cubicBezTo>
                    <a:pt x="62890" y="93159"/>
                    <a:pt x="61830" y="94203"/>
                    <a:pt x="60918" y="95373"/>
                  </a:cubicBezTo>
                  <a:cubicBezTo>
                    <a:pt x="60440" y="95939"/>
                    <a:pt x="60045" y="96560"/>
                    <a:pt x="59616" y="97159"/>
                  </a:cubicBezTo>
                  <a:cubicBezTo>
                    <a:pt x="59243" y="97790"/>
                    <a:pt x="58842" y="98406"/>
                    <a:pt x="58528" y="99076"/>
                  </a:cubicBezTo>
                  <a:cubicBezTo>
                    <a:pt x="58182" y="99718"/>
                    <a:pt x="57941" y="100411"/>
                    <a:pt x="57666" y="101081"/>
                  </a:cubicBezTo>
                  <a:cubicBezTo>
                    <a:pt x="57463" y="101779"/>
                    <a:pt x="57215" y="102460"/>
                    <a:pt x="57089" y="103174"/>
                  </a:cubicBezTo>
                  <a:cubicBezTo>
                    <a:pt x="56908" y="103872"/>
                    <a:pt x="56864" y="104591"/>
                    <a:pt x="56781" y="105300"/>
                  </a:cubicBezTo>
                  <a:cubicBezTo>
                    <a:pt x="56776" y="106020"/>
                    <a:pt x="56727" y="106728"/>
                    <a:pt x="56814" y="107442"/>
                  </a:cubicBezTo>
                  <a:lnTo>
                    <a:pt x="56858" y="107970"/>
                  </a:lnTo>
                  <a:cubicBezTo>
                    <a:pt x="56864" y="108151"/>
                    <a:pt x="56886" y="108327"/>
                    <a:pt x="56919" y="108503"/>
                  </a:cubicBezTo>
                  <a:lnTo>
                    <a:pt x="57106" y="109552"/>
                  </a:lnTo>
                  <a:cubicBezTo>
                    <a:pt x="57155" y="109903"/>
                    <a:pt x="57281" y="110244"/>
                    <a:pt x="57364" y="110585"/>
                  </a:cubicBezTo>
                  <a:cubicBezTo>
                    <a:pt x="57452" y="110931"/>
                    <a:pt x="57551" y="111271"/>
                    <a:pt x="57671" y="111606"/>
                  </a:cubicBezTo>
                  <a:lnTo>
                    <a:pt x="58034" y="112612"/>
                  </a:lnTo>
                  <a:cubicBezTo>
                    <a:pt x="58166" y="112947"/>
                    <a:pt x="58320" y="113271"/>
                    <a:pt x="58457" y="113601"/>
                  </a:cubicBezTo>
                  <a:lnTo>
                    <a:pt x="58671" y="114089"/>
                  </a:lnTo>
                  <a:lnTo>
                    <a:pt x="58918" y="114573"/>
                  </a:lnTo>
                  <a:lnTo>
                    <a:pt x="59413" y="115534"/>
                  </a:lnTo>
                  <a:cubicBezTo>
                    <a:pt x="60819" y="118067"/>
                    <a:pt x="62533" y="120445"/>
                    <a:pt x="64324" y="122874"/>
                  </a:cubicBezTo>
                  <a:cubicBezTo>
                    <a:pt x="66093" y="125307"/>
                    <a:pt x="67977" y="127768"/>
                    <a:pt x="69554" y="130630"/>
                  </a:cubicBezTo>
                  <a:lnTo>
                    <a:pt x="70147" y="131702"/>
                  </a:lnTo>
                  <a:cubicBezTo>
                    <a:pt x="70350" y="132053"/>
                    <a:pt x="70537" y="132421"/>
                    <a:pt x="70702" y="132795"/>
                  </a:cubicBezTo>
                  <a:lnTo>
                    <a:pt x="71729" y="135031"/>
                  </a:lnTo>
                  <a:cubicBezTo>
                    <a:pt x="72042" y="135789"/>
                    <a:pt x="72306" y="136569"/>
                    <a:pt x="72597" y="137343"/>
                  </a:cubicBezTo>
                  <a:cubicBezTo>
                    <a:pt x="72905" y="138118"/>
                    <a:pt x="73125" y="138909"/>
                    <a:pt x="73355" y="139706"/>
                  </a:cubicBezTo>
                  <a:cubicBezTo>
                    <a:pt x="73586" y="140502"/>
                    <a:pt x="73833" y="141304"/>
                    <a:pt x="73987" y="142117"/>
                  </a:cubicBezTo>
                  <a:cubicBezTo>
                    <a:pt x="74163" y="142930"/>
                    <a:pt x="74361" y="143749"/>
                    <a:pt x="74509" y="144573"/>
                  </a:cubicBezTo>
                  <a:lnTo>
                    <a:pt x="74872" y="147072"/>
                  </a:lnTo>
                  <a:cubicBezTo>
                    <a:pt x="74943" y="147490"/>
                    <a:pt x="74970" y="147907"/>
                    <a:pt x="75003" y="148330"/>
                  </a:cubicBezTo>
                  <a:lnTo>
                    <a:pt x="75102" y="149594"/>
                  </a:lnTo>
                  <a:lnTo>
                    <a:pt x="75201" y="150868"/>
                  </a:lnTo>
                  <a:lnTo>
                    <a:pt x="75218" y="152143"/>
                  </a:lnTo>
                  <a:lnTo>
                    <a:pt x="75229" y="153428"/>
                  </a:lnTo>
                  <a:lnTo>
                    <a:pt x="75240" y="154077"/>
                  </a:lnTo>
                  <a:lnTo>
                    <a:pt x="75207" y="154719"/>
                  </a:lnTo>
                  <a:lnTo>
                    <a:pt x="75064" y="157307"/>
                  </a:lnTo>
                  <a:cubicBezTo>
                    <a:pt x="74981" y="158169"/>
                    <a:pt x="74866" y="159032"/>
                    <a:pt x="74762" y="159905"/>
                  </a:cubicBezTo>
                  <a:cubicBezTo>
                    <a:pt x="74267" y="163366"/>
                    <a:pt x="73471" y="166871"/>
                    <a:pt x="72207" y="170321"/>
                  </a:cubicBezTo>
                  <a:cubicBezTo>
                    <a:pt x="72070" y="170760"/>
                    <a:pt x="71883" y="171178"/>
                    <a:pt x="71713" y="171606"/>
                  </a:cubicBezTo>
                  <a:lnTo>
                    <a:pt x="71174" y="172892"/>
                  </a:lnTo>
                  <a:cubicBezTo>
                    <a:pt x="70993" y="173320"/>
                    <a:pt x="70834" y="173765"/>
                    <a:pt x="70631" y="174188"/>
                  </a:cubicBezTo>
                  <a:lnTo>
                    <a:pt x="70004" y="175452"/>
                  </a:lnTo>
                  <a:lnTo>
                    <a:pt x="69367" y="176726"/>
                  </a:lnTo>
                  <a:cubicBezTo>
                    <a:pt x="69257" y="176941"/>
                    <a:pt x="69158" y="177160"/>
                    <a:pt x="69037" y="177369"/>
                  </a:cubicBezTo>
                  <a:lnTo>
                    <a:pt x="68675" y="177984"/>
                  </a:lnTo>
                  <a:lnTo>
                    <a:pt x="67203" y="180500"/>
                  </a:lnTo>
                  <a:lnTo>
                    <a:pt x="52936" y="167085"/>
                  </a:lnTo>
                  <a:cubicBezTo>
                    <a:pt x="53897" y="166514"/>
                    <a:pt x="54930" y="165932"/>
                    <a:pt x="55820" y="165163"/>
                  </a:cubicBezTo>
                  <a:lnTo>
                    <a:pt x="56523" y="164613"/>
                  </a:lnTo>
                  <a:cubicBezTo>
                    <a:pt x="56754" y="164421"/>
                    <a:pt x="56957" y="164207"/>
                    <a:pt x="57177" y="164003"/>
                  </a:cubicBezTo>
                  <a:lnTo>
                    <a:pt x="57825" y="163377"/>
                  </a:lnTo>
                  <a:cubicBezTo>
                    <a:pt x="58039" y="163163"/>
                    <a:pt x="58276" y="162960"/>
                    <a:pt x="58462" y="162718"/>
                  </a:cubicBezTo>
                  <a:cubicBezTo>
                    <a:pt x="58853" y="162256"/>
                    <a:pt x="59270" y="161795"/>
                    <a:pt x="59666" y="161317"/>
                  </a:cubicBezTo>
                  <a:cubicBezTo>
                    <a:pt x="60050" y="160828"/>
                    <a:pt x="60385" y="160306"/>
                    <a:pt x="60759" y="159795"/>
                  </a:cubicBezTo>
                  <a:cubicBezTo>
                    <a:pt x="60929" y="159537"/>
                    <a:pt x="61138" y="159290"/>
                    <a:pt x="61292" y="159015"/>
                  </a:cubicBezTo>
                  <a:lnTo>
                    <a:pt x="61775" y="158197"/>
                  </a:lnTo>
                  <a:cubicBezTo>
                    <a:pt x="62083" y="157642"/>
                    <a:pt x="62445" y="157098"/>
                    <a:pt x="62692" y="156505"/>
                  </a:cubicBezTo>
                  <a:cubicBezTo>
                    <a:pt x="62962" y="155922"/>
                    <a:pt x="63247" y="155340"/>
                    <a:pt x="63516" y="154747"/>
                  </a:cubicBezTo>
                  <a:lnTo>
                    <a:pt x="64203" y="152912"/>
                  </a:lnTo>
                  <a:lnTo>
                    <a:pt x="64379" y="152445"/>
                  </a:lnTo>
                  <a:lnTo>
                    <a:pt x="64516" y="151973"/>
                  </a:lnTo>
                  <a:lnTo>
                    <a:pt x="64780" y="151022"/>
                  </a:lnTo>
                  <a:lnTo>
                    <a:pt x="65055" y="150061"/>
                  </a:lnTo>
                  <a:cubicBezTo>
                    <a:pt x="65126" y="149737"/>
                    <a:pt x="65192" y="149413"/>
                    <a:pt x="65252" y="149089"/>
                  </a:cubicBezTo>
                  <a:lnTo>
                    <a:pt x="65445" y="148105"/>
                  </a:lnTo>
                  <a:cubicBezTo>
                    <a:pt x="65522" y="147776"/>
                    <a:pt x="65577" y="147446"/>
                    <a:pt x="65610" y="147111"/>
                  </a:cubicBezTo>
                  <a:lnTo>
                    <a:pt x="65840" y="145106"/>
                  </a:lnTo>
                  <a:cubicBezTo>
                    <a:pt x="65895" y="143771"/>
                    <a:pt x="65994" y="142403"/>
                    <a:pt x="65879" y="141052"/>
                  </a:cubicBezTo>
                  <a:cubicBezTo>
                    <a:pt x="65857" y="139678"/>
                    <a:pt x="65620" y="138343"/>
                    <a:pt x="65423" y="136975"/>
                  </a:cubicBezTo>
                  <a:lnTo>
                    <a:pt x="64972" y="134959"/>
                  </a:lnTo>
                  <a:cubicBezTo>
                    <a:pt x="64901" y="134624"/>
                    <a:pt x="64807" y="134289"/>
                    <a:pt x="64692" y="133965"/>
                  </a:cubicBezTo>
                  <a:lnTo>
                    <a:pt x="64379" y="132976"/>
                  </a:lnTo>
                  <a:cubicBezTo>
                    <a:pt x="63544" y="130328"/>
                    <a:pt x="62209" y="127697"/>
                    <a:pt x="60847" y="125022"/>
                  </a:cubicBezTo>
                  <a:cubicBezTo>
                    <a:pt x="59473" y="122352"/>
                    <a:pt x="58039" y="119605"/>
                    <a:pt x="56886" y="116704"/>
                  </a:cubicBezTo>
                  <a:cubicBezTo>
                    <a:pt x="56628" y="115963"/>
                    <a:pt x="56336" y="115243"/>
                    <a:pt x="56117" y="114480"/>
                  </a:cubicBezTo>
                  <a:cubicBezTo>
                    <a:pt x="56001" y="114100"/>
                    <a:pt x="55881" y="113732"/>
                    <a:pt x="55776" y="113348"/>
                  </a:cubicBezTo>
                  <a:lnTo>
                    <a:pt x="55507" y="112194"/>
                  </a:lnTo>
                  <a:cubicBezTo>
                    <a:pt x="55194" y="110645"/>
                    <a:pt x="54991" y="109063"/>
                    <a:pt x="55051" y="107481"/>
                  </a:cubicBezTo>
                  <a:cubicBezTo>
                    <a:pt x="55035" y="106695"/>
                    <a:pt x="55161" y="105904"/>
                    <a:pt x="55249" y="105130"/>
                  </a:cubicBezTo>
                  <a:cubicBezTo>
                    <a:pt x="55414" y="104355"/>
                    <a:pt x="55534" y="103580"/>
                    <a:pt x="55787" y="102839"/>
                  </a:cubicBezTo>
                  <a:cubicBezTo>
                    <a:pt x="55985" y="102086"/>
                    <a:pt x="56298" y="101367"/>
                    <a:pt x="56584" y="100647"/>
                  </a:cubicBezTo>
                  <a:cubicBezTo>
                    <a:pt x="56924" y="99955"/>
                    <a:pt x="57243" y="99252"/>
                    <a:pt x="57660" y="98598"/>
                  </a:cubicBezTo>
                  <a:cubicBezTo>
                    <a:pt x="58028" y="97922"/>
                    <a:pt x="58484" y="97307"/>
                    <a:pt x="58918" y="96675"/>
                  </a:cubicBezTo>
                  <a:cubicBezTo>
                    <a:pt x="59396" y="96076"/>
                    <a:pt x="59847" y="95461"/>
                    <a:pt x="60380" y="94912"/>
                  </a:cubicBezTo>
                  <a:cubicBezTo>
                    <a:pt x="60880" y="94335"/>
                    <a:pt x="61434" y="93813"/>
                    <a:pt x="61973" y="93280"/>
                  </a:cubicBezTo>
                  <a:cubicBezTo>
                    <a:pt x="62247" y="93016"/>
                    <a:pt x="62539" y="92775"/>
                    <a:pt x="62824" y="92522"/>
                  </a:cubicBezTo>
                  <a:lnTo>
                    <a:pt x="63253" y="92148"/>
                  </a:lnTo>
                  <a:lnTo>
                    <a:pt x="63698" y="91802"/>
                  </a:lnTo>
                  <a:cubicBezTo>
                    <a:pt x="66076" y="89929"/>
                    <a:pt x="68719" y="88429"/>
                    <a:pt x="71537" y="87336"/>
                  </a:cubicBezTo>
                  <a:cubicBezTo>
                    <a:pt x="74333" y="86215"/>
                    <a:pt x="77250" y="85441"/>
                    <a:pt x="80184" y="84815"/>
                  </a:cubicBezTo>
                  <a:cubicBezTo>
                    <a:pt x="83128" y="84205"/>
                    <a:pt x="86100" y="83771"/>
                    <a:pt x="89078" y="83370"/>
                  </a:cubicBezTo>
                  <a:cubicBezTo>
                    <a:pt x="92044" y="82947"/>
                    <a:pt x="95038" y="82650"/>
                    <a:pt x="97955" y="81963"/>
                  </a:cubicBezTo>
                  <a:cubicBezTo>
                    <a:pt x="99406" y="81623"/>
                    <a:pt x="100839" y="81172"/>
                    <a:pt x="102191" y="80557"/>
                  </a:cubicBezTo>
                  <a:cubicBezTo>
                    <a:pt x="103548" y="79947"/>
                    <a:pt x="104822" y="79151"/>
                    <a:pt x="105882" y="78124"/>
                  </a:cubicBezTo>
                  <a:cubicBezTo>
                    <a:pt x="106948" y="77107"/>
                    <a:pt x="107772" y="75860"/>
                    <a:pt x="108289" y="74481"/>
                  </a:cubicBezTo>
                  <a:cubicBezTo>
                    <a:pt x="108783" y="73097"/>
                    <a:pt x="108948" y="71608"/>
                    <a:pt x="108843" y="70147"/>
                  </a:cubicBezTo>
                  <a:cubicBezTo>
                    <a:pt x="108739" y="68675"/>
                    <a:pt x="108387" y="67235"/>
                    <a:pt x="107800" y="65884"/>
                  </a:cubicBezTo>
                  <a:cubicBezTo>
                    <a:pt x="107217" y="64533"/>
                    <a:pt x="106443" y="63275"/>
                    <a:pt x="105498" y="62154"/>
                  </a:cubicBezTo>
                  <a:cubicBezTo>
                    <a:pt x="103592" y="59907"/>
                    <a:pt x="101103" y="58215"/>
                    <a:pt x="98477" y="56875"/>
                  </a:cubicBezTo>
                  <a:cubicBezTo>
                    <a:pt x="95835" y="55534"/>
                    <a:pt x="93022" y="54540"/>
                    <a:pt x="90176" y="53628"/>
                  </a:cubicBezTo>
                  <a:cubicBezTo>
                    <a:pt x="87336" y="52716"/>
                    <a:pt x="84463" y="51920"/>
                    <a:pt x="81563" y="51233"/>
                  </a:cubicBezTo>
                  <a:cubicBezTo>
                    <a:pt x="78662" y="50552"/>
                    <a:pt x="75729" y="50002"/>
                    <a:pt x="72784" y="49574"/>
                  </a:cubicBezTo>
                  <a:cubicBezTo>
                    <a:pt x="69845" y="49140"/>
                    <a:pt x="66884" y="48827"/>
                    <a:pt x="63923" y="48634"/>
                  </a:cubicBezTo>
                  <a:cubicBezTo>
                    <a:pt x="57996" y="48255"/>
                    <a:pt x="52019" y="48431"/>
                    <a:pt x="45970" y="48349"/>
                  </a:cubicBezTo>
                  <a:cubicBezTo>
                    <a:pt x="42943" y="48316"/>
                    <a:pt x="39889" y="48217"/>
                    <a:pt x="36824" y="47953"/>
                  </a:cubicBezTo>
                  <a:cubicBezTo>
                    <a:pt x="33764" y="47679"/>
                    <a:pt x="30665" y="47250"/>
                    <a:pt x="27600" y="46536"/>
                  </a:cubicBezTo>
                  <a:cubicBezTo>
                    <a:pt x="24502" y="45827"/>
                    <a:pt x="21480" y="44805"/>
                    <a:pt x="18585" y="43493"/>
                  </a:cubicBezTo>
                  <a:cubicBezTo>
                    <a:pt x="17113" y="42844"/>
                    <a:pt x="15690" y="42059"/>
                    <a:pt x="14284" y="41224"/>
                  </a:cubicBezTo>
                  <a:cubicBezTo>
                    <a:pt x="12905" y="40339"/>
                    <a:pt x="11537" y="39411"/>
                    <a:pt x="10273" y="38323"/>
                  </a:cubicBezTo>
                  <a:cubicBezTo>
                    <a:pt x="9955" y="38048"/>
                    <a:pt x="9625" y="37790"/>
                    <a:pt x="9318" y="37510"/>
                  </a:cubicBezTo>
                  <a:lnTo>
                    <a:pt x="8406" y="36642"/>
                  </a:lnTo>
                  <a:lnTo>
                    <a:pt x="7950" y="36203"/>
                  </a:lnTo>
                  <a:lnTo>
                    <a:pt x="7521" y="35736"/>
                  </a:lnTo>
                  <a:lnTo>
                    <a:pt x="6664" y="34796"/>
                  </a:lnTo>
                  <a:cubicBezTo>
                    <a:pt x="6379" y="34478"/>
                    <a:pt x="6126" y="34137"/>
                    <a:pt x="5862" y="33802"/>
                  </a:cubicBezTo>
                  <a:cubicBezTo>
                    <a:pt x="5593" y="33472"/>
                    <a:pt x="5324" y="33148"/>
                    <a:pt x="5077" y="32780"/>
                  </a:cubicBezTo>
                  <a:cubicBezTo>
                    <a:pt x="4824" y="32412"/>
                    <a:pt x="4566" y="32055"/>
                    <a:pt x="4335" y="31681"/>
                  </a:cubicBezTo>
                  <a:cubicBezTo>
                    <a:pt x="4093" y="31313"/>
                    <a:pt x="3874" y="30929"/>
                    <a:pt x="3659" y="30544"/>
                  </a:cubicBezTo>
                  <a:cubicBezTo>
                    <a:pt x="1934" y="27457"/>
                    <a:pt x="841" y="24062"/>
                    <a:pt x="446" y="20546"/>
                  </a:cubicBezTo>
                  <a:cubicBezTo>
                    <a:pt x="1" y="16909"/>
                    <a:pt x="341" y="13218"/>
                    <a:pt x="1451" y="9724"/>
                  </a:cubicBezTo>
                  <a:cubicBezTo>
                    <a:pt x="2055" y="7873"/>
                    <a:pt x="2907" y="6115"/>
                    <a:pt x="3972" y="4489"/>
                  </a:cubicBezTo>
                  <a:cubicBezTo>
                    <a:pt x="5099" y="2808"/>
                    <a:pt x="6461" y="1297"/>
                    <a:pt x="8016" y="0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 rot="10800000" flipH="1">
              <a:off x="7891385" y="373023"/>
              <a:ext cx="220938" cy="212481"/>
            </a:xfrm>
            <a:custGeom>
              <a:avLst/>
              <a:gdLst/>
              <a:ahLst/>
              <a:cxnLst/>
              <a:rect l="l" t="t" r="r" b="b"/>
              <a:pathLst>
                <a:path w="6165" h="5929" extrusionOk="0">
                  <a:moveTo>
                    <a:pt x="3198" y="0"/>
                  </a:moveTo>
                  <a:cubicBezTo>
                    <a:pt x="2000" y="0"/>
                    <a:pt x="918" y="725"/>
                    <a:pt x="462" y="1829"/>
                  </a:cubicBezTo>
                  <a:cubicBezTo>
                    <a:pt x="1" y="2939"/>
                    <a:pt x="254" y="4214"/>
                    <a:pt x="1100" y="5060"/>
                  </a:cubicBezTo>
                  <a:cubicBezTo>
                    <a:pt x="1670" y="5626"/>
                    <a:pt x="2429" y="5929"/>
                    <a:pt x="3200" y="5929"/>
                  </a:cubicBezTo>
                  <a:cubicBezTo>
                    <a:pt x="3581" y="5929"/>
                    <a:pt x="3965" y="5855"/>
                    <a:pt x="4330" y="5702"/>
                  </a:cubicBezTo>
                  <a:cubicBezTo>
                    <a:pt x="5439" y="5246"/>
                    <a:pt x="6159" y="4164"/>
                    <a:pt x="6165" y="2967"/>
                  </a:cubicBezTo>
                  <a:cubicBezTo>
                    <a:pt x="6165" y="1329"/>
                    <a:pt x="4835" y="0"/>
                    <a:pt x="3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 rot="10800000" flipH="1">
              <a:off x="7031312" y="1634242"/>
              <a:ext cx="147113" cy="125933"/>
            </a:xfrm>
            <a:custGeom>
              <a:avLst/>
              <a:gdLst/>
              <a:ahLst/>
              <a:cxnLst/>
              <a:rect l="l" t="t" r="r" b="b"/>
              <a:pathLst>
                <a:path w="4105" h="3514" extrusionOk="0">
                  <a:moveTo>
                    <a:pt x="2346" y="0"/>
                  </a:moveTo>
                  <a:cubicBezTo>
                    <a:pt x="781" y="0"/>
                    <a:pt x="1" y="1890"/>
                    <a:pt x="1105" y="2994"/>
                  </a:cubicBezTo>
                  <a:cubicBezTo>
                    <a:pt x="1462" y="3353"/>
                    <a:pt x="1902" y="3514"/>
                    <a:pt x="2334" y="3514"/>
                  </a:cubicBezTo>
                  <a:cubicBezTo>
                    <a:pt x="3237" y="3514"/>
                    <a:pt x="4104" y="2812"/>
                    <a:pt x="4104" y="1753"/>
                  </a:cubicBezTo>
                  <a:cubicBezTo>
                    <a:pt x="4104" y="786"/>
                    <a:pt x="3313" y="0"/>
                    <a:pt x="2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 rot="10800000" flipH="1">
              <a:off x="7400552" y="3676479"/>
              <a:ext cx="224092" cy="205026"/>
            </a:xfrm>
            <a:custGeom>
              <a:avLst/>
              <a:gdLst/>
              <a:ahLst/>
              <a:cxnLst/>
              <a:rect l="l" t="t" r="r" b="b"/>
              <a:pathLst>
                <a:path w="6253" h="5721" extrusionOk="0">
                  <a:moveTo>
                    <a:pt x="3128" y="1"/>
                  </a:moveTo>
                  <a:cubicBezTo>
                    <a:pt x="2930" y="1"/>
                    <a:pt x="2729" y="22"/>
                    <a:pt x="2528" y="65"/>
                  </a:cubicBezTo>
                  <a:cubicBezTo>
                    <a:pt x="984" y="394"/>
                    <a:pt x="0" y="1910"/>
                    <a:pt x="330" y="3454"/>
                  </a:cubicBezTo>
                  <a:cubicBezTo>
                    <a:pt x="617" y="4797"/>
                    <a:pt x="1802" y="5720"/>
                    <a:pt x="3122" y="5720"/>
                  </a:cubicBezTo>
                  <a:cubicBezTo>
                    <a:pt x="3319" y="5720"/>
                    <a:pt x="3519" y="5700"/>
                    <a:pt x="3720" y="5657"/>
                  </a:cubicBezTo>
                  <a:cubicBezTo>
                    <a:pt x="5269" y="5322"/>
                    <a:pt x="6252" y="3806"/>
                    <a:pt x="5922" y="2262"/>
                  </a:cubicBezTo>
                  <a:cubicBezTo>
                    <a:pt x="5636" y="920"/>
                    <a:pt x="4448" y="1"/>
                    <a:pt x="3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9"/>
          <p:cNvSpPr/>
          <p:nvPr/>
        </p:nvSpPr>
        <p:spPr>
          <a:xfrm rot="10800000" flipH="1">
            <a:off x="2137073" y="1347701"/>
            <a:ext cx="148654" cy="127510"/>
          </a:xfrm>
          <a:custGeom>
            <a:avLst/>
            <a:gdLst/>
            <a:ahLst/>
            <a:cxnLst/>
            <a:rect l="l" t="t" r="r" b="b"/>
            <a:pathLst>
              <a:path w="4148" h="3558" extrusionOk="0">
                <a:moveTo>
                  <a:pt x="2374" y="0"/>
                </a:moveTo>
                <a:cubicBezTo>
                  <a:pt x="791" y="0"/>
                  <a:pt x="0" y="1912"/>
                  <a:pt x="1115" y="3032"/>
                </a:cubicBezTo>
                <a:cubicBezTo>
                  <a:pt x="1478" y="3395"/>
                  <a:pt x="1924" y="3558"/>
                  <a:pt x="2361" y="3558"/>
                </a:cubicBezTo>
                <a:cubicBezTo>
                  <a:pt x="3273" y="3558"/>
                  <a:pt x="4148" y="2848"/>
                  <a:pt x="4148" y="1774"/>
                </a:cubicBezTo>
                <a:cubicBezTo>
                  <a:pt x="4148" y="797"/>
                  <a:pt x="3357" y="0"/>
                  <a:pt x="23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9"/>
          <p:cNvSpPr/>
          <p:nvPr/>
        </p:nvSpPr>
        <p:spPr>
          <a:xfrm rot="10198827">
            <a:off x="-3328604" y="-458910"/>
            <a:ext cx="6663809" cy="4728778"/>
          </a:xfrm>
          <a:custGeom>
            <a:avLst/>
            <a:gdLst/>
            <a:ahLst/>
            <a:cxnLst/>
            <a:rect l="l" t="t" r="r" b="b"/>
            <a:pathLst>
              <a:path w="185950" h="131954" extrusionOk="0">
                <a:moveTo>
                  <a:pt x="184197" y="26523"/>
                </a:moveTo>
                <a:cubicBezTo>
                  <a:pt x="182522" y="31780"/>
                  <a:pt x="177253" y="35125"/>
                  <a:pt x="171936" y="36614"/>
                </a:cubicBezTo>
                <a:cubicBezTo>
                  <a:pt x="166623" y="38108"/>
                  <a:pt x="161015" y="38191"/>
                  <a:pt x="155625" y="39399"/>
                </a:cubicBezTo>
                <a:cubicBezTo>
                  <a:pt x="139920" y="42937"/>
                  <a:pt x="127120" y="56918"/>
                  <a:pt x="124983" y="72888"/>
                </a:cubicBezTo>
                <a:cubicBezTo>
                  <a:pt x="122978" y="87885"/>
                  <a:pt x="129570" y="102553"/>
                  <a:pt x="136003" y="116253"/>
                </a:cubicBezTo>
                <a:cubicBezTo>
                  <a:pt x="120033" y="114078"/>
                  <a:pt x="105206" y="123972"/>
                  <a:pt x="89627" y="128070"/>
                </a:cubicBezTo>
                <a:cubicBezTo>
                  <a:pt x="74860" y="131954"/>
                  <a:pt x="59105" y="130564"/>
                  <a:pt x="44377" y="126543"/>
                </a:cubicBezTo>
                <a:cubicBezTo>
                  <a:pt x="34488" y="123851"/>
                  <a:pt x="25369" y="119753"/>
                  <a:pt x="16272" y="115380"/>
                </a:cubicBezTo>
                <a:cubicBezTo>
                  <a:pt x="11817" y="113243"/>
                  <a:pt x="7372" y="111035"/>
                  <a:pt x="2835" y="108898"/>
                </a:cubicBezTo>
                <a:cubicBezTo>
                  <a:pt x="0" y="101064"/>
                  <a:pt x="2000" y="91703"/>
                  <a:pt x="7784" y="85710"/>
                </a:cubicBezTo>
                <a:cubicBezTo>
                  <a:pt x="13569" y="79716"/>
                  <a:pt x="22848" y="77381"/>
                  <a:pt x="30780" y="79930"/>
                </a:cubicBezTo>
                <a:cubicBezTo>
                  <a:pt x="38592" y="82446"/>
                  <a:pt x="44563" y="89055"/>
                  <a:pt x="52348" y="91643"/>
                </a:cubicBezTo>
                <a:cubicBezTo>
                  <a:pt x="58407" y="93659"/>
                  <a:pt x="65307" y="92977"/>
                  <a:pt x="70855" y="89813"/>
                </a:cubicBezTo>
                <a:cubicBezTo>
                  <a:pt x="76409" y="86649"/>
                  <a:pt x="80507" y="81057"/>
                  <a:pt x="81864" y="74821"/>
                </a:cubicBezTo>
                <a:cubicBezTo>
                  <a:pt x="83199" y="68658"/>
                  <a:pt x="81941" y="62269"/>
                  <a:pt x="81447" y="55979"/>
                </a:cubicBezTo>
                <a:cubicBezTo>
                  <a:pt x="80952" y="49689"/>
                  <a:pt x="81436" y="42805"/>
                  <a:pt x="85523" y="38004"/>
                </a:cubicBezTo>
                <a:cubicBezTo>
                  <a:pt x="87616" y="35537"/>
                  <a:pt x="90341" y="33961"/>
                  <a:pt x="93368" y="32884"/>
                </a:cubicBezTo>
                <a:cubicBezTo>
                  <a:pt x="93373" y="32884"/>
                  <a:pt x="93379" y="32884"/>
                  <a:pt x="93379" y="32879"/>
                </a:cubicBezTo>
                <a:cubicBezTo>
                  <a:pt x="97515" y="31406"/>
                  <a:pt x="102196" y="30890"/>
                  <a:pt x="106590" y="30368"/>
                </a:cubicBezTo>
                <a:cubicBezTo>
                  <a:pt x="114199" y="29467"/>
                  <a:pt x="122813" y="27451"/>
                  <a:pt x="126422" y="20689"/>
                </a:cubicBezTo>
                <a:cubicBezTo>
                  <a:pt x="128339" y="17101"/>
                  <a:pt x="128378" y="12580"/>
                  <a:pt x="126521" y="8965"/>
                </a:cubicBezTo>
                <a:cubicBezTo>
                  <a:pt x="124664" y="5345"/>
                  <a:pt x="120462" y="1566"/>
                  <a:pt x="116435" y="1027"/>
                </a:cubicBezTo>
                <a:cubicBezTo>
                  <a:pt x="131987" y="0"/>
                  <a:pt x="147676" y="637"/>
                  <a:pt x="162838" y="4230"/>
                </a:cubicBezTo>
                <a:cubicBezTo>
                  <a:pt x="168486" y="5565"/>
                  <a:pt x="174243" y="7312"/>
                  <a:pt x="178682" y="11053"/>
                </a:cubicBezTo>
                <a:cubicBezTo>
                  <a:pt x="183126" y="14794"/>
                  <a:pt x="185950" y="20991"/>
                  <a:pt x="184197" y="26523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3000">
                <a:srgbClr val="F6EFA7"/>
              </a:gs>
              <a:gs pos="31000">
                <a:srgbClr val="FB7890"/>
              </a:gs>
              <a:gs pos="69000">
                <a:srgbClr val="FD3C8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9"/>
          <p:cNvSpPr/>
          <p:nvPr/>
        </p:nvSpPr>
        <p:spPr>
          <a:xfrm rot="10198827">
            <a:off x="-86944" y="-149069"/>
            <a:ext cx="3345988" cy="2956194"/>
          </a:xfrm>
          <a:custGeom>
            <a:avLst/>
            <a:gdLst/>
            <a:ahLst/>
            <a:cxnLst/>
            <a:rect l="l" t="t" r="r" b="b"/>
            <a:pathLst>
              <a:path w="93368" h="82491" extrusionOk="0">
                <a:moveTo>
                  <a:pt x="85061" y="8686"/>
                </a:moveTo>
                <a:cubicBezTo>
                  <a:pt x="82952" y="13943"/>
                  <a:pt x="84144" y="19865"/>
                  <a:pt x="85144" y="25441"/>
                </a:cubicBezTo>
                <a:cubicBezTo>
                  <a:pt x="86836" y="34807"/>
                  <a:pt x="87874" y="44641"/>
                  <a:pt x="84924" y="53683"/>
                </a:cubicBezTo>
                <a:cubicBezTo>
                  <a:pt x="81974" y="62725"/>
                  <a:pt x="74080" y="70773"/>
                  <a:pt x="64571" y="71141"/>
                </a:cubicBezTo>
                <a:cubicBezTo>
                  <a:pt x="54248" y="71542"/>
                  <a:pt x="45168" y="63225"/>
                  <a:pt x="34834" y="63313"/>
                </a:cubicBezTo>
                <a:cubicBezTo>
                  <a:pt x="29368" y="63363"/>
                  <a:pt x="23979" y="65939"/>
                  <a:pt x="20513" y="70164"/>
                </a:cubicBezTo>
                <a:cubicBezTo>
                  <a:pt x="17695" y="73597"/>
                  <a:pt x="16184" y="78058"/>
                  <a:pt x="16272" y="82491"/>
                </a:cubicBezTo>
                <a:cubicBezTo>
                  <a:pt x="11817" y="80354"/>
                  <a:pt x="7372" y="78146"/>
                  <a:pt x="2835" y="76009"/>
                </a:cubicBezTo>
                <a:cubicBezTo>
                  <a:pt x="0" y="68175"/>
                  <a:pt x="2000" y="58814"/>
                  <a:pt x="7784" y="52821"/>
                </a:cubicBezTo>
                <a:cubicBezTo>
                  <a:pt x="13569" y="46827"/>
                  <a:pt x="22848" y="44492"/>
                  <a:pt x="30780" y="47041"/>
                </a:cubicBezTo>
                <a:cubicBezTo>
                  <a:pt x="38592" y="49557"/>
                  <a:pt x="44563" y="56166"/>
                  <a:pt x="52348" y="58754"/>
                </a:cubicBezTo>
                <a:cubicBezTo>
                  <a:pt x="58407" y="60770"/>
                  <a:pt x="65307" y="60088"/>
                  <a:pt x="70855" y="56924"/>
                </a:cubicBezTo>
                <a:cubicBezTo>
                  <a:pt x="76409" y="53765"/>
                  <a:pt x="80507" y="48173"/>
                  <a:pt x="81864" y="41932"/>
                </a:cubicBezTo>
                <a:cubicBezTo>
                  <a:pt x="83199" y="35769"/>
                  <a:pt x="81941" y="29380"/>
                  <a:pt x="81447" y="23090"/>
                </a:cubicBezTo>
                <a:cubicBezTo>
                  <a:pt x="80952" y="16805"/>
                  <a:pt x="81436" y="9922"/>
                  <a:pt x="85523" y="5121"/>
                </a:cubicBezTo>
                <a:cubicBezTo>
                  <a:pt x="87616" y="2654"/>
                  <a:pt x="90341" y="1072"/>
                  <a:pt x="93368" y="1"/>
                </a:cubicBezTo>
                <a:cubicBezTo>
                  <a:pt x="89709" y="1951"/>
                  <a:pt x="86589" y="4879"/>
                  <a:pt x="85061" y="8686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9"/>
          <p:cNvSpPr/>
          <p:nvPr/>
        </p:nvSpPr>
        <p:spPr>
          <a:xfrm rot="10198827">
            <a:off x="-3396430" y="32269"/>
            <a:ext cx="6134252" cy="6315155"/>
          </a:xfrm>
          <a:custGeom>
            <a:avLst/>
            <a:gdLst/>
            <a:ahLst/>
            <a:cxnLst/>
            <a:rect l="l" t="t" r="r" b="b"/>
            <a:pathLst>
              <a:path w="171173" h="176221" extrusionOk="0">
                <a:moveTo>
                  <a:pt x="170216" y="6153"/>
                </a:moveTo>
                <a:cubicBezTo>
                  <a:pt x="156274" y="198"/>
                  <a:pt x="139898" y="0"/>
                  <a:pt x="125796" y="5560"/>
                </a:cubicBezTo>
                <a:lnTo>
                  <a:pt x="131207" y="7241"/>
                </a:lnTo>
                <a:cubicBezTo>
                  <a:pt x="135234" y="10734"/>
                  <a:pt x="134932" y="17491"/>
                  <a:pt x="131745" y="21765"/>
                </a:cubicBezTo>
                <a:cubicBezTo>
                  <a:pt x="128565" y="26045"/>
                  <a:pt x="123329" y="28270"/>
                  <a:pt x="118171" y="29616"/>
                </a:cubicBezTo>
                <a:cubicBezTo>
                  <a:pt x="110249" y="31676"/>
                  <a:pt x="102020" y="32104"/>
                  <a:pt x="93906" y="33170"/>
                </a:cubicBezTo>
                <a:cubicBezTo>
                  <a:pt x="85798" y="34236"/>
                  <a:pt x="77563" y="36026"/>
                  <a:pt x="70685" y="40454"/>
                </a:cubicBezTo>
                <a:cubicBezTo>
                  <a:pt x="63807" y="44887"/>
                  <a:pt x="58473" y="52414"/>
                  <a:pt x="58550" y="60593"/>
                </a:cubicBezTo>
                <a:cubicBezTo>
                  <a:pt x="58632" y="68823"/>
                  <a:pt x="63934" y="76008"/>
                  <a:pt x="69411" y="82150"/>
                </a:cubicBezTo>
                <a:cubicBezTo>
                  <a:pt x="74893" y="88286"/>
                  <a:pt x="81002" y="94373"/>
                  <a:pt x="83342" y="102262"/>
                </a:cubicBezTo>
                <a:cubicBezTo>
                  <a:pt x="85534" y="109650"/>
                  <a:pt x="83924" y="118066"/>
                  <a:pt x="79151" y="124120"/>
                </a:cubicBezTo>
                <a:cubicBezTo>
                  <a:pt x="74382" y="130174"/>
                  <a:pt x="66581" y="133712"/>
                  <a:pt x="58885" y="133311"/>
                </a:cubicBezTo>
                <a:cubicBezTo>
                  <a:pt x="52611" y="132981"/>
                  <a:pt x="46717" y="130240"/>
                  <a:pt x="40509" y="129246"/>
                </a:cubicBezTo>
                <a:cubicBezTo>
                  <a:pt x="29237" y="127438"/>
                  <a:pt x="17156" y="131915"/>
                  <a:pt x="9784" y="140639"/>
                </a:cubicBezTo>
                <a:cubicBezTo>
                  <a:pt x="2406" y="149357"/>
                  <a:pt x="0" y="162014"/>
                  <a:pt x="3659" y="172831"/>
                </a:cubicBezTo>
                <a:cubicBezTo>
                  <a:pt x="10608" y="173869"/>
                  <a:pt x="15975" y="175182"/>
                  <a:pt x="22925" y="176221"/>
                </a:cubicBezTo>
                <a:cubicBezTo>
                  <a:pt x="17162" y="170606"/>
                  <a:pt x="16250" y="161498"/>
                  <a:pt x="18096" y="153675"/>
                </a:cubicBezTo>
                <a:cubicBezTo>
                  <a:pt x="19947" y="145847"/>
                  <a:pt x="26105" y="139183"/>
                  <a:pt x="33769" y="136733"/>
                </a:cubicBezTo>
                <a:cubicBezTo>
                  <a:pt x="45942" y="132849"/>
                  <a:pt x="58715" y="139255"/>
                  <a:pt x="70300" y="144644"/>
                </a:cubicBezTo>
                <a:cubicBezTo>
                  <a:pt x="80452" y="149368"/>
                  <a:pt x="91297" y="153510"/>
                  <a:pt x="102487" y="153054"/>
                </a:cubicBezTo>
                <a:cubicBezTo>
                  <a:pt x="113672" y="152593"/>
                  <a:pt x="125285" y="146506"/>
                  <a:pt x="129218" y="136025"/>
                </a:cubicBezTo>
                <a:cubicBezTo>
                  <a:pt x="133553" y="124455"/>
                  <a:pt x="127422" y="111265"/>
                  <a:pt x="118473" y="102750"/>
                </a:cubicBezTo>
                <a:cubicBezTo>
                  <a:pt x="109524" y="94230"/>
                  <a:pt x="98065" y="88934"/>
                  <a:pt x="87907" y="81903"/>
                </a:cubicBezTo>
                <a:cubicBezTo>
                  <a:pt x="79469" y="76063"/>
                  <a:pt x="71179" y="67087"/>
                  <a:pt x="72888" y="56973"/>
                </a:cubicBezTo>
                <a:cubicBezTo>
                  <a:pt x="74228" y="49052"/>
                  <a:pt x="81667" y="43250"/>
                  <a:pt x="89506" y="41454"/>
                </a:cubicBezTo>
                <a:cubicBezTo>
                  <a:pt x="97340" y="39652"/>
                  <a:pt x="105525" y="41080"/>
                  <a:pt x="113381" y="42794"/>
                </a:cubicBezTo>
                <a:cubicBezTo>
                  <a:pt x="121231" y="44503"/>
                  <a:pt x="129191" y="46508"/>
                  <a:pt x="137200" y="45843"/>
                </a:cubicBezTo>
                <a:cubicBezTo>
                  <a:pt x="146748" y="45047"/>
                  <a:pt x="155900" y="40278"/>
                  <a:pt x="162026" y="32917"/>
                </a:cubicBezTo>
                <a:cubicBezTo>
                  <a:pt x="168151" y="25561"/>
                  <a:pt x="171172" y="15684"/>
                  <a:pt x="170216" y="6153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9"/>
          <p:cNvSpPr/>
          <p:nvPr/>
        </p:nvSpPr>
        <p:spPr>
          <a:xfrm rot="10198827">
            <a:off x="379441" y="793281"/>
            <a:ext cx="220932" cy="212475"/>
          </a:xfrm>
          <a:custGeom>
            <a:avLst/>
            <a:gdLst/>
            <a:ahLst/>
            <a:cxnLst/>
            <a:rect l="l" t="t" r="r" b="b"/>
            <a:pathLst>
              <a:path w="6165" h="5929" extrusionOk="0">
                <a:moveTo>
                  <a:pt x="3198" y="0"/>
                </a:moveTo>
                <a:cubicBezTo>
                  <a:pt x="2000" y="0"/>
                  <a:pt x="918" y="725"/>
                  <a:pt x="462" y="1829"/>
                </a:cubicBezTo>
                <a:cubicBezTo>
                  <a:pt x="1" y="2939"/>
                  <a:pt x="254" y="4214"/>
                  <a:pt x="1100" y="5060"/>
                </a:cubicBezTo>
                <a:cubicBezTo>
                  <a:pt x="1670" y="5626"/>
                  <a:pt x="2429" y="5929"/>
                  <a:pt x="3200" y="5929"/>
                </a:cubicBezTo>
                <a:cubicBezTo>
                  <a:pt x="3581" y="5929"/>
                  <a:pt x="3965" y="5855"/>
                  <a:pt x="4330" y="5702"/>
                </a:cubicBezTo>
                <a:cubicBezTo>
                  <a:pt x="5439" y="5246"/>
                  <a:pt x="6159" y="4164"/>
                  <a:pt x="6165" y="2967"/>
                </a:cubicBezTo>
                <a:cubicBezTo>
                  <a:pt x="6165" y="1329"/>
                  <a:pt x="4835" y="0"/>
                  <a:pt x="31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FF4FB"/>
            </a:gs>
            <a:gs pos="100000">
              <a:srgbClr val="73CAE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Passion One"/>
              <a:buNone/>
              <a:defRPr sz="4000">
                <a:solidFill>
                  <a:schemeClr val="accent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33500"/>
            <a:ext cx="7717500" cy="3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●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○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■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●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○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■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●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○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xygen"/>
              <a:buChar char="■"/>
              <a:defRPr sz="16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F4FB"/>
            </a:gs>
            <a:gs pos="100000">
              <a:srgbClr val="73CAE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2"/>
          <p:cNvSpPr txBox="1">
            <a:spLocks noGrp="1"/>
          </p:cNvSpPr>
          <p:nvPr>
            <p:ph type="ctrTitle"/>
          </p:nvPr>
        </p:nvSpPr>
        <p:spPr>
          <a:xfrm>
            <a:off x="701749" y="946474"/>
            <a:ext cx="7372501" cy="12825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Transformando el conocimiento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4" name="Google Shape;704;p32"/>
          <p:cNvSpPr txBox="1">
            <a:spLocks noGrp="1"/>
          </p:cNvSpPr>
          <p:nvPr>
            <p:ph type="subTitle" idx="1"/>
          </p:nvPr>
        </p:nvSpPr>
        <p:spPr>
          <a:xfrm>
            <a:off x="1956390" y="2477093"/>
            <a:ext cx="5167423" cy="874867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O.A. Reflexionar sobre la información propuesto en un texto especializado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Escribir un breve  manifiesto 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98FCBD-1BC0-4B1D-BEE5-A9F08939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18" y="202695"/>
            <a:ext cx="6246563" cy="47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C50176-7031-41C0-8C8A-8DE62F1E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10053"/>
            <a:ext cx="7717500" cy="348600"/>
          </a:xfrm>
        </p:spPr>
        <p:txBody>
          <a:bodyPr/>
          <a:lstStyle/>
          <a:p>
            <a:r>
              <a:rPr lang="es-MX" dirty="0"/>
              <a:t>ACTIVIDAD DE CIERRE DE UNIDAD</a:t>
            </a:r>
            <a:endParaRPr lang="es-CL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A42D2AE-80A0-4D33-A3FF-9CB6EE9BC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826265"/>
            <a:ext cx="7717500" cy="419742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just"/>
            <a:r>
              <a:rPr lang="es-MX" b="1" dirty="0">
                <a:solidFill>
                  <a:schemeClr val="tx1">
                    <a:lumMod val="50000"/>
                  </a:schemeClr>
                </a:solidFill>
              </a:rPr>
              <a:t>INSTRUCCIONES:</a:t>
            </a:r>
          </a:p>
          <a:p>
            <a:pPr marL="469900" indent="-342900" algn="just">
              <a:buAutoNum type="alphaLcPeriod"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</a:rPr>
              <a:t>Leer el texto </a:t>
            </a:r>
            <a:r>
              <a:rPr lang="es-MX" dirty="0"/>
              <a:t>“</a:t>
            </a:r>
            <a:r>
              <a:rPr lang="es-MX" b="1" i="0" dirty="0">
                <a:solidFill>
                  <a:srgbClr val="131313"/>
                </a:solidFill>
                <a:effectLst/>
                <a:latin typeface="Montserrat" panose="00000500000000000000" pitchFamily="2" charset="0"/>
              </a:rPr>
              <a:t>A propósito de la competencia y la lucha” y reflexionar.</a:t>
            </a:r>
          </a:p>
          <a:p>
            <a:pPr marL="469900" indent="-342900" algn="just">
              <a:buAutoNum type="alphaLcPeriod"/>
            </a:pPr>
            <a:r>
              <a:rPr lang="es-MX" b="1" dirty="0">
                <a:solidFill>
                  <a:srgbClr val="131313"/>
                </a:solidFill>
                <a:latin typeface="Montserrat" panose="00000500000000000000" pitchFamily="2" charset="0"/>
              </a:rPr>
              <a:t>Investigar la teoría de evolución de charles Darwin y relacionarla con la visión de Humberto Maturana. </a:t>
            </a:r>
          </a:p>
          <a:p>
            <a:pPr marL="127000" indent="0" algn="just"/>
            <a:r>
              <a:rPr lang="es-MX" b="1" dirty="0">
                <a:solidFill>
                  <a:srgbClr val="131313"/>
                </a:solidFill>
                <a:latin typeface="Montserrat" panose="00000500000000000000" pitchFamily="2" charset="0"/>
              </a:rPr>
              <a:t>¿ En qué se diferencian ambas visiones?</a:t>
            </a:r>
          </a:p>
          <a:p>
            <a:pPr marL="469900" indent="-342900" algn="just">
              <a:buAutoNum type="alphaLcPeriod"/>
            </a:pPr>
            <a:r>
              <a:rPr lang="es-MX" b="1" dirty="0">
                <a:solidFill>
                  <a:srgbClr val="131313"/>
                </a:solidFill>
                <a:latin typeface="Montserrat" panose="00000500000000000000" pitchFamily="2" charset="0"/>
              </a:rPr>
              <a:t>Escribir un manifiesto breve sobre el pensamiento de Humberto  Maturana, señalando que fue lo que aprendiste de su visión y todo lo transmitido en el electivo.</a:t>
            </a:r>
          </a:p>
          <a:p>
            <a:pPr marL="127000" indent="0" algn="just"/>
            <a:endParaRPr lang="es-MX" b="1" dirty="0">
              <a:solidFill>
                <a:srgbClr val="131313"/>
              </a:solidFill>
              <a:latin typeface="Montserrat" panose="00000500000000000000" pitchFamily="2" charset="0"/>
            </a:endParaRPr>
          </a:p>
          <a:p>
            <a:pPr marL="127000" indent="0" algn="just"/>
            <a:r>
              <a:rPr lang="es-MX" b="1" dirty="0">
                <a:solidFill>
                  <a:srgbClr val="131313"/>
                </a:solidFill>
                <a:latin typeface="Montserrat" panose="00000500000000000000" pitchFamily="2" charset="0"/>
              </a:rPr>
              <a:t>“</a:t>
            </a:r>
            <a:r>
              <a:rPr lang="es-MX" dirty="0"/>
              <a:t>Esta actividad es una invitación a visibilizar lo que piensas y crees” , a valorar la importancia de tener espacios de creación y dialogo liberador y que todo lo que haces puede cambiarlo todo “</a:t>
            </a:r>
            <a:endParaRPr lang="es-MX" b="1" dirty="0">
              <a:solidFill>
                <a:srgbClr val="13131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3"/>
          <p:cNvSpPr txBox="1">
            <a:spLocks noGrp="1"/>
          </p:cNvSpPr>
          <p:nvPr>
            <p:ph type="title"/>
          </p:nvPr>
        </p:nvSpPr>
        <p:spPr>
          <a:xfrm>
            <a:off x="343974" y="443944"/>
            <a:ext cx="3908537" cy="696541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¿ Qué es competir?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Es bueno competir en el trabajo? ¿Cuáles son los límites? | RPP Noticias">
            <a:extLst>
              <a:ext uri="{FF2B5EF4-FFF2-40B4-BE49-F238E27FC236}">
                <a16:creationId xmlns:a16="http://schemas.microsoft.com/office/drawing/2014/main" id="{571F96C6-2565-4759-A1C7-F7DCA8F7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1" y="139707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mo competir online en internet potenciando marca e imagen">
            <a:extLst>
              <a:ext uri="{FF2B5EF4-FFF2-40B4-BE49-F238E27FC236}">
                <a16:creationId xmlns:a16="http://schemas.microsoft.com/office/drawing/2014/main" id="{7BD6B89E-E5FD-40FB-8FF9-75225893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18" y="1140486"/>
            <a:ext cx="2970895" cy="21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 miedo de los niños a competir">
            <a:extLst>
              <a:ext uri="{FF2B5EF4-FFF2-40B4-BE49-F238E27FC236}">
                <a16:creationId xmlns:a16="http://schemas.microsoft.com/office/drawing/2014/main" id="{CDF94EC3-5276-4CF8-8799-30D01858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7" y="3243479"/>
            <a:ext cx="3812811" cy="17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ja de competir con los demás! - El Diario NY">
            <a:extLst>
              <a:ext uri="{FF2B5EF4-FFF2-40B4-BE49-F238E27FC236}">
                <a16:creationId xmlns:a16="http://schemas.microsoft.com/office/drawing/2014/main" id="{F1AC7CAB-3E38-4A65-9348-1078BF5A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50" y="31314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1E81B-66D5-4C20-84EE-842C8264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52" y="269774"/>
            <a:ext cx="8303276" cy="1079448"/>
          </a:xfrm>
          <a:solidFill>
            <a:srgbClr val="92D050"/>
          </a:solidFill>
        </p:spPr>
        <p:txBody>
          <a:bodyPr/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¿ Cuál es la diferencia entre competir y colaborar?</a:t>
            </a: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 descr="Aprender a competir? Así te puede ayudar a conseguir empleo - El Blog de  Bumeran">
            <a:extLst>
              <a:ext uri="{FF2B5EF4-FFF2-40B4-BE49-F238E27FC236}">
                <a16:creationId xmlns:a16="http://schemas.microsoft.com/office/drawing/2014/main" id="{79509E4A-AEA9-4347-97E9-AE0DBE78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" y="1771650"/>
            <a:ext cx="4410436" cy="2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nco herramientas gratuitas para colaborar en equipo - Movilidad  Profesional HP">
            <a:extLst>
              <a:ext uri="{FF2B5EF4-FFF2-40B4-BE49-F238E27FC236}">
                <a16:creationId xmlns:a16="http://schemas.microsoft.com/office/drawing/2014/main" id="{B453A73B-5658-4882-AD88-B316156E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38" y="134922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aborar png imágenes | PNGWing">
            <a:extLst>
              <a:ext uri="{FF2B5EF4-FFF2-40B4-BE49-F238E27FC236}">
                <a16:creationId xmlns:a16="http://schemas.microsoft.com/office/drawing/2014/main" id="{3BAA26E4-B57C-4D3C-B315-3F9E790F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1" y="3130652"/>
            <a:ext cx="306670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3FA94B0-F817-4229-8145-0371C3E638C6}"/>
              </a:ext>
            </a:extLst>
          </p:cNvPr>
          <p:cNvSpPr/>
          <p:nvPr/>
        </p:nvSpPr>
        <p:spPr>
          <a:xfrm>
            <a:off x="572877" y="4439798"/>
            <a:ext cx="3910988" cy="43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0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796"/>
            </a:gs>
            <a:gs pos="100000">
              <a:srgbClr val="C91F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9"/>
          <p:cNvSpPr/>
          <p:nvPr/>
        </p:nvSpPr>
        <p:spPr>
          <a:xfrm>
            <a:off x="2762157" y="4848057"/>
            <a:ext cx="113211" cy="96976"/>
          </a:xfrm>
          <a:custGeom>
            <a:avLst/>
            <a:gdLst/>
            <a:ahLst/>
            <a:cxnLst/>
            <a:rect l="l" t="t" r="r" b="b"/>
            <a:pathLst>
              <a:path w="3159" h="2706" extrusionOk="0">
                <a:moveTo>
                  <a:pt x="1808" y="0"/>
                </a:moveTo>
                <a:cubicBezTo>
                  <a:pt x="604" y="0"/>
                  <a:pt x="0" y="1456"/>
                  <a:pt x="852" y="2307"/>
                </a:cubicBezTo>
                <a:cubicBezTo>
                  <a:pt x="1127" y="2583"/>
                  <a:pt x="1465" y="2706"/>
                  <a:pt x="1796" y="2706"/>
                </a:cubicBezTo>
                <a:cubicBezTo>
                  <a:pt x="2490" y="2706"/>
                  <a:pt x="3155" y="2166"/>
                  <a:pt x="3159" y="1352"/>
                </a:cubicBezTo>
                <a:cubicBezTo>
                  <a:pt x="3159" y="604"/>
                  <a:pt x="2555" y="0"/>
                  <a:pt x="18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00B235-8645-4A80-AB5A-4A8DF02F0D30}"/>
              </a:ext>
            </a:extLst>
          </p:cNvPr>
          <p:cNvSpPr txBox="1"/>
          <p:nvPr/>
        </p:nvSpPr>
        <p:spPr>
          <a:xfrm>
            <a:off x="627320" y="765829"/>
            <a:ext cx="600739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s-MX" sz="1800" b="1" i="0" dirty="0">
                <a:solidFill>
                  <a:srgbClr val="131313"/>
                </a:solidFill>
                <a:effectLst/>
                <a:latin typeface="Montserrat" panose="00000500000000000000" pitchFamily="2" charset="0"/>
              </a:rPr>
              <a:t>Texto : A propósito de la competencia y la lucha</a:t>
            </a:r>
          </a:p>
          <a:p>
            <a:pPr algn="l" fontAlgn="base"/>
            <a:r>
              <a:rPr lang="es-MX" sz="1800" b="1" dirty="0">
                <a:solidFill>
                  <a:srgbClr val="131313"/>
                </a:solidFill>
                <a:latin typeface="Montserrat" panose="00000500000000000000" pitchFamily="2" charset="0"/>
              </a:rPr>
              <a:t>Autor: Humberto Maturana</a:t>
            </a:r>
            <a:endParaRPr lang="es-MX" sz="1800" b="1" i="0" dirty="0">
              <a:solidFill>
                <a:srgbClr val="131313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028" name="Picture 4" descr="Entrelazando mundos: JUGAR, COMPETIR, COLABORAR">
            <a:extLst>
              <a:ext uri="{FF2B5EF4-FFF2-40B4-BE49-F238E27FC236}">
                <a16:creationId xmlns:a16="http://schemas.microsoft.com/office/drawing/2014/main" id="{9996958C-46F1-4D7F-91EA-43ADF349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65" y="1627097"/>
            <a:ext cx="4579309" cy="300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796"/>
            </a:gs>
            <a:gs pos="100000">
              <a:srgbClr val="C91F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A35229-729C-4344-B4D2-BADD3C3EE9E3}"/>
              </a:ext>
            </a:extLst>
          </p:cNvPr>
          <p:cNvSpPr txBox="1"/>
          <p:nvPr/>
        </p:nvSpPr>
        <p:spPr>
          <a:xfrm>
            <a:off x="1212112" y="191386"/>
            <a:ext cx="649649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50000"/>
                  </a:schemeClr>
                </a:solidFill>
              </a:rPr>
              <a:t>¿ QUÉ ES UN MANIFIESTO?</a:t>
            </a:r>
            <a:endParaRPr lang="es-C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337AA-6B5A-4D23-A290-197F493B7603}"/>
              </a:ext>
            </a:extLst>
          </p:cNvPr>
          <p:cNvSpPr txBox="1"/>
          <p:nvPr/>
        </p:nvSpPr>
        <p:spPr>
          <a:xfrm>
            <a:off x="1116419" y="967563"/>
            <a:ext cx="6974958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manifiesto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un texto en el que una persona, expone, en líneas generales, sus intenciones, motivaciones o puntos de vista sobre un tema en el cree , se intenta manifestar , decir , reclamar , reflexionar sobre un tema.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635AF1-2A05-4925-8B64-DA8AE2A0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335" y="3050547"/>
            <a:ext cx="2830144" cy="188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50227C-F2AA-4155-8F07-C71192AF3983}"/>
              </a:ext>
            </a:extLst>
          </p:cNvPr>
          <p:cNvSpPr txBox="1"/>
          <p:nvPr/>
        </p:nvSpPr>
        <p:spPr>
          <a:xfrm>
            <a:off x="542260" y="233916"/>
            <a:ext cx="436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Ejemplo</a:t>
            </a:r>
            <a:endParaRPr lang="es-CL" dirty="0"/>
          </a:p>
        </p:txBody>
      </p:sp>
      <p:pic>
        <p:nvPicPr>
          <p:cNvPr id="1026" name="Picture 2" descr="Una escuela para la vida">
            <a:extLst>
              <a:ext uri="{FF2B5EF4-FFF2-40B4-BE49-F238E27FC236}">
                <a16:creationId xmlns:a16="http://schemas.microsoft.com/office/drawing/2014/main" id="{864262C1-A460-4EFD-B9A9-B5FE9C13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715816"/>
            <a:ext cx="2934587" cy="41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ásicos contemporáneos, según Nuccio Ordine">
            <a:extLst>
              <a:ext uri="{FF2B5EF4-FFF2-40B4-BE49-F238E27FC236}">
                <a16:creationId xmlns:a16="http://schemas.microsoft.com/office/drawing/2014/main" id="{A0B1E8D9-40D5-40A1-9309-431CE160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50" y="541693"/>
            <a:ext cx="3284685" cy="18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E1239F4-FF8F-49E1-8D4C-AFA15BE7C5EA}"/>
              </a:ext>
            </a:extLst>
          </p:cNvPr>
          <p:cNvSpPr/>
          <p:nvPr/>
        </p:nvSpPr>
        <p:spPr>
          <a:xfrm>
            <a:off x="4072270" y="2571750"/>
            <a:ext cx="4529470" cy="218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50000"/>
                  </a:schemeClr>
                </a:solidFill>
              </a:rPr>
              <a:t>EL MANIFIESTO DE NUCIO ORDINE HABLA SOBRE EL SENTIDO ÚLTIMO DE LA EDUCACIÓN.</a:t>
            </a:r>
          </a:p>
          <a:p>
            <a:pPr algn="ctr"/>
            <a:r>
              <a:rPr lang="es-MX" sz="1600" dirty="0">
                <a:solidFill>
                  <a:schemeClr val="tx1">
                    <a:lumMod val="50000"/>
                  </a:schemeClr>
                </a:solidFill>
              </a:rPr>
              <a:t>“TENEMOS QUE REBELARNOS CONTRA LA IDEA DE QUE ESTUDIAR SOLO SIRVE PARA CONSEGUIR UN TÍTULO”</a:t>
            </a:r>
            <a:endParaRPr lang="es-CL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CFC9DF-9283-4455-9716-9706378A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7" y="1733205"/>
            <a:ext cx="3840113" cy="21777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9D14E8-1914-47D1-8A7E-5C32FCF2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15" y="2236424"/>
            <a:ext cx="3247296" cy="225845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A13FD2-BACC-4713-AEBB-528D7B25C530}"/>
              </a:ext>
            </a:extLst>
          </p:cNvPr>
          <p:cNvSpPr/>
          <p:nvPr/>
        </p:nvSpPr>
        <p:spPr>
          <a:xfrm>
            <a:off x="826265" y="330506"/>
            <a:ext cx="5100810" cy="859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>
                    <a:lumMod val="50000"/>
                  </a:schemeClr>
                </a:solidFill>
              </a:rPr>
              <a:t>Escuchemos un extracto del manifiesto de </a:t>
            </a:r>
            <a:r>
              <a:rPr lang="es-MX" sz="2400" dirty="0" err="1">
                <a:solidFill>
                  <a:schemeClr val="tx1">
                    <a:lumMod val="50000"/>
                  </a:schemeClr>
                </a:solidFill>
              </a:rPr>
              <a:t>Nuccio</a:t>
            </a:r>
            <a:r>
              <a:rPr lang="es-MX" sz="2400" dirty="0">
                <a:solidFill>
                  <a:schemeClr val="tx1">
                    <a:lumMod val="50000"/>
                  </a:schemeClr>
                </a:solidFill>
              </a:rPr>
              <a:t> Ordine</a:t>
            </a:r>
            <a:endParaRPr lang="es-CL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5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ifiesto Soy Joven, Soy Lector – Uvejota, Blog de Bibliotecas">
            <a:extLst>
              <a:ext uri="{FF2B5EF4-FFF2-40B4-BE49-F238E27FC236}">
                <a16:creationId xmlns:a16="http://schemas.microsoft.com/office/drawing/2014/main" id="{81D20687-F651-4A3B-B4DE-B32B2EBB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5" y="253388"/>
            <a:ext cx="7094863" cy="4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2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1C68C2-8D2E-42A6-8DEB-F383D1D4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8" y="0"/>
            <a:ext cx="69626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8797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Intellectual Property Day by Slidesgo">
  <a:themeElements>
    <a:clrScheme name="Simple Light">
      <a:dk1>
        <a:srgbClr val="444D8B"/>
      </a:dk1>
      <a:lt1>
        <a:srgbClr val="FFFFFF"/>
      </a:lt1>
      <a:dk2>
        <a:srgbClr val="444D8B"/>
      </a:dk2>
      <a:lt2>
        <a:srgbClr val="FFFFFF"/>
      </a:lt2>
      <a:accent1>
        <a:srgbClr val="5D69BF"/>
      </a:accent1>
      <a:accent2>
        <a:srgbClr val="9284D5"/>
      </a:accent2>
      <a:accent3>
        <a:srgbClr val="C89FEB"/>
      </a:accent3>
      <a:accent4>
        <a:srgbClr val="A6E0F2"/>
      </a:accent4>
      <a:accent5>
        <a:srgbClr val="F6EFA7"/>
      </a:accent5>
      <a:accent6>
        <a:srgbClr val="EA3E8F"/>
      </a:accent6>
      <a:hlink>
        <a:srgbClr val="5D69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253</Words>
  <Application>Microsoft Office PowerPoint</Application>
  <PresentationFormat>Presentación en pantalla (16:9)</PresentationFormat>
  <Paragraphs>21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Oxygen</vt:lpstr>
      <vt:lpstr>Montserrat</vt:lpstr>
      <vt:lpstr>Arial</vt:lpstr>
      <vt:lpstr>Passion One</vt:lpstr>
      <vt:lpstr>Arial</vt:lpstr>
      <vt:lpstr>World Intellectual Property Day by Slidesgo</vt:lpstr>
      <vt:lpstr>Transformando el conocimiento</vt:lpstr>
      <vt:lpstr>¿ Qué es competir?</vt:lpstr>
      <vt:lpstr>¿ Cuál es la diferencia entre competir y colaborar?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DE CIERRE DE 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Transformando el conocimiento</dc:title>
  <dc:creator>Docentes</dc:creator>
  <cp:lastModifiedBy>Docentes</cp:lastModifiedBy>
  <cp:revision>3</cp:revision>
  <dcterms:modified xsi:type="dcterms:W3CDTF">2021-11-14T22:37:45Z</dcterms:modified>
</cp:coreProperties>
</file>