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heme/themeOverride4.xml" ContentType="application/vnd.openxmlformats-officedocument.themeOverride+xml"/>
  <Override PartName="/ppt/tags/tag5.xml" ContentType="application/vnd.openxmlformats-officedocument.presentationml.tags+xml"/>
  <Override PartName="/ppt/theme/themeOverride5.xml" ContentType="application/vnd.openxmlformats-officedocument.themeOverride+xml"/>
  <Override PartName="/ppt/tags/tag6.xml" ContentType="application/vnd.openxmlformats-officedocument.presentationml.tags+xml"/>
  <Override PartName="/ppt/theme/themeOverride6.xml" ContentType="application/vnd.openxmlformats-officedocument.themeOverride+xml"/>
  <Override PartName="/ppt/tags/tag7.xml" ContentType="application/vnd.openxmlformats-officedocument.presentationml.tags+xml"/>
  <Override PartName="/ppt/theme/themeOverride7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9" r:id="rId2"/>
    <p:sldId id="280" r:id="rId3"/>
    <p:sldId id="281" r:id="rId4"/>
    <p:sldId id="295" r:id="rId5"/>
    <p:sldId id="296" r:id="rId6"/>
    <p:sldId id="297" r:id="rId7"/>
    <p:sldId id="298" r:id="rId8"/>
    <p:sldId id="287" r:id="rId9"/>
    <p:sldId id="299" r:id="rId10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SIMON" initials="LS" lastIdx="1" clrIdx="0">
    <p:extLst>
      <p:ext uri="{19B8F6BF-5375-455C-9EA6-DF929625EA0E}">
        <p15:presenceInfo xmlns:p15="http://schemas.microsoft.com/office/powerpoint/2012/main" userId="b668e7b9088c41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811"/>
    <a:srgbClr val="272049"/>
    <a:srgbClr val="73DCF9"/>
    <a:srgbClr val="C8006A"/>
    <a:srgbClr val="E2F8BB"/>
    <a:srgbClr val="FB5442"/>
    <a:srgbClr val="FFCC0B"/>
    <a:srgbClr val="00BBA6"/>
    <a:srgbClr val="92D050"/>
    <a:srgbClr val="0EB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2597"/>
    </p:cViewPr>
  </p:sorterViewPr>
  <p:notesViewPr>
    <p:cSldViewPr snapToGrid="0">
      <p:cViewPr varScale="1">
        <p:scale>
          <a:sx n="70" d="100"/>
          <a:sy n="70" d="100"/>
        </p:scale>
        <p:origin x="164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C9735-5E7B-4724-9EF6-D1D20429858B}" type="datetimeFigureOut">
              <a:rPr lang="zh-CN" altLang="en-US" smtClean="0"/>
              <a:t>2021/9/1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FB025-55F9-47C9-A4DF-24CDD1233261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59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E9EB6-174D-4237-9384-C31A39372399}" type="datetimeFigureOut">
              <a:rPr lang="zh-CN" altLang="en-US" smtClean="0"/>
              <a:t>2021/9/1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86FB9-C5AD-4DFA-AE40-C1F45DD4EFE9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409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6FB9-C5AD-4DFA-AE40-C1F45DD4EFE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14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首页">
    <p:bg>
      <p:bgPr>
        <a:solidFill>
          <a:srgbClr val="272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 userDrawn="1"/>
        </p:nvSpPr>
        <p:spPr>
          <a:xfrm rot="6437539">
            <a:off x="1228063" y="3368969"/>
            <a:ext cx="1503924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 userDrawn="1"/>
        </p:nvSpPr>
        <p:spPr>
          <a:xfrm rot="4567827">
            <a:off x="1575303" y="3857822"/>
            <a:ext cx="1503924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 userDrawn="1"/>
        </p:nvSpPr>
        <p:spPr>
          <a:xfrm rot="9588275">
            <a:off x="591298" y="314458"/>
            <a:ext cx="2463389" cy="3653226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 userDrawn="1"/>
        </p:nvSpPr>
        <p:spPr>
          <a:xfrm rot="2792007">
            <a:off x="1575303" y="1553061"/>
            <a:ext cx="1503924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 userDrawn="1"/>
        </p:nvSpPr>
        <p:spPr>
          <a:xfrm rot="2792007">
            <a:off x="4532230" y="4077926"/>
            <a:ext cx="2215577" cy="2481636"/>
          </a:xfrm>
          <a:prstGeom prst="triangle">
            <a:avLst>
              <a:gd name="adj" fmla="val 30257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 userDrawn="1"/>
        </p:nvSpPr>
        <p:spPr>
          <a:xfrm rot="8385510">
            <a:off x="3393340" y="2330309"/>
            <a:ext cx="2524064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 userDrawn="1"/>
        </p:nvSpPr>
        <p:spPr>
          <a:xfrm rot="16731432">
            <a:off x="8633552" y="3577368"/>
            <a:ext cx="2273350" cy="2334979"/>
          </a:xfrm>
          <a:prstGeom prst="triangle">
            <a:avLst>
              <a:gd name="adj" fmla="val 53974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 userDrawn="1"/>
        </p:nvSpPr>
        <p:spPr>
          <a:xfrm rot="16731432">
            <a:off x="6453300" y="2827022"/>
            <a:ext cx="2524064" cy="3570212"/>
          </a:xfrm>
          <a:prstGeom prst="triangle">
            <a:avLst>
              <a:gd name="adj" fmla="val 10000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 userDrawn="1"/>
        </p:nvSpPr>
        <p:spPr>
          <a:xfrm rot="2145676">
            <a:off x="5384775" y="3368969"/>
            <a:ext cx="2524064" cy="3483980"/>
          </a:xfrm>
          <a:prstGeom prst="triangle">
            <a:avLst>
              <a:gd name="adj" fmla="val 10000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 userDrawn="1"/>
        </p:nvSpPr>
        <p:spPr>
          <a:xfrm rot="19858146">
            <a:off x="9073466" y="175780"/>
            <a:ext cx="2448074" cy="3867542"/>
          </a:xfrm>
          <a:prstGeom prst="triangle">
            <a:avLst>
              <a:gd name="adj" fmla="val 87731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 userDrawn="1"/>
        </p:nvSpPr>
        <p:spPr>
          <a:xfrm rot="19858146">
            <a:off x="4787820" y="1275052"/>
            <a:ext cx="2524064" cy="3483980"/>
          </a:xfrm>
          <a:prstGeom prst="triangle">
            <a:avLst>
              <a:gd name="adj" fmla="val 10000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 userDrawn="1"/>
        </p:nvSpPr>
        <p:spPr>
          <a:xfrm rot="13474640">
            <a:off x="5563560" y="-132804"/>
            <a:ext cx="2096093" cy="1937367"/>
          </a:xfrm>
          <a:prstGeom prst="triangle">
            <a:avLst>
              <a:gd name="adj" fmla="val 87731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 userDrawn="1"/>
        </p:nvSpPr>
        <p:spPr>
          <a:xfrm rot="9950758">
            <a:off x="7389999" y="644215"/>
            <a:ext cx="3271387" cy="3572067"/>
          </a:xfrm>
          <a:prstGeom prst="triangle">
            <a:avLst>
              <a:gd name="adj" fmla="val 73615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 userDrawn="1"/>
        </p:nvSpPr>
        <p:spPr>
          <a:xfrm rot="9950758">
            <a:off x="4987961" y="-154705"/>
            <a:ext cx="2524064" cy="3483980"/>
          </a:xfrm>
          <a:prstGeom prst="triangle">
            <a:avLst>
              <a:gd name="adj" fmla="val 87731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 userDrawn="1"/>
        </p:nvSpPr>
        <p:spPr>
          <a:xfrm rot="14444175">
            <a:off x="2738986" y="655323"/>
            <a:ext cx="2524064" cy="2777014"/>
          </a:xfrm>
          <a:prstGeom prst="triangle">
            <a:avLst>
              <a:gd name="adj" fmla="val 77216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 userDrawn="1"/>
        </p:nvSpPr>
        <p:spPr>
          <a:xfrm rot="14444175">
            <a:off x="9161759" y="4783033"/>
            <a:ext cx="2524064" cy="3483980"/>
          </a:xfrm>
          <a:prstGeom prst="triangle">
            <a:avLst>
              <a:gd name="adj" fmla="val 87731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 userDrawn="1"/>
        </p:nvSpPr>
        <p:spPr>
          <a:xfrm rot="16200000">
            <a:off x="6664703" y="1719181"/>
            <a:ext cx="1428978" cy="2282484"/>
          </a:xfrm>
          <a:prstGeom prst="triangle">
            <a:avLst>
              <a:gd name="adj" fmla="val 10000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 userDrawn="1"/>
        </p:nvSpPr>
        <p:spPr>
          <a:xfrm rot="16475617">
            <a:off x="-1336722" y="730174"/>
            <a:ext cx="2524064" cy="3483980"/>
          </a:xfrm>
          <a:prstGeom prst="triangle">
            <a:avLst>
              <a:gd name="adj" fmla="val 36197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 userDrawn="1"/>
        </p:nvSpPr>
        <p:spPr>
          <a:xfrm rot="14444175">
            <a:off x="1162328" y="-981805"/>
            <a:ext cx="2524064" cy="3483980"/>
          </a:xfrm>
          <a:prstGeom prst="triangle">
            <a:avLst>
              <a:gd name="adj" fmla="val 10000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 userDrawn="1"/>
        </p:nvSpPr>
        <p:spPr>
          <a:xfrm rot="14444175">
            <a:off x="9948111" y="3146"/>
            <a:ext cx="2524064" cy="2493242"/>
          </a:xfrm>
          <a:prstGeom prst="triangle">
            <a:avLst>
              <a:gd name="adj" fmla="val 74614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 userDrawn="1"/>
        </p:nvSpPr>
        <p:spPr>
          <a:xfrm rot="2792007">
            <a:off x="3212086" y="1719486"/>
            <a:ext cx="1503924" cy="3483980"/>
          </a:xfrm>
          <a:prstGeom prst="triangle">
            <a:avLst>
              <a:gd name="adj" fmla="val 71348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 userDrawn="1"/>
        </p:nvSpPr>
        <p:spPr>
          <a:xfrm rot="8385510">
            <a:off x="7406416" y="5234358"/>
            <a:ext cx="2524064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 userDrawn="1"/>
        </p:nvSpPr>
        <p:spPr>
          <a:xfrm rot="9456389">
            <a:off x="11382002" y="2014760"/>
            <a:ext cx="2933809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 userDrawn="1"/>
        </p:nvSpPr>
        <p:spPr>
          <a:xfrm rot="18497302">
            <a:off x="862555" y="5342377"/>
            <a:ext cx="2660724" cy="2325863"/>
          </a:xfrm>
          <a:prstGeom prst="triangle">
            <a:avLst>
              <a:gd name="adj" fmla="val 55588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 userDrawn="1"/>
        </p:nvSpPr>
        <p:spPr>
          <a:xfrm rot="18253861">
            <a:off x="8149276" y="267414"/>
            <a:ext cx="2416134" cy="3205897"/>
          </a:xfrm>
          <a:prstGeom prst="triangle">
            <a:avLst>
              <a:gd name="adj" fmla="val 71983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 userDrawn="1"/>
        </p:nvSpPr>
        <p:spPr>
          <a:xfrm rot="9148746">
            <a:off x="7733696" y="1307733"/>
            <a:ext cx="2121249" cy="1780212"/>
          </a:xfrm>
          <a:prstGeom prst="triangle">
            <a:avLst>
              <a:gd name="adj" fmla="val 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副标题 2"/>
          <p:cNvSpPr>
            <a:spLocks noGrp="1"/>
          </p:cNvSpPr>
          <p:nvPr>
            <p:ph type="subTitle" idx="1"/>
          </p:nvPr>
        </p:nvSpPr>
        <p:spPr>
          <a:xfrm>
            <a:off x="669926" y="3539151"/>
            <a:ext cx="10850562" cy="5587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endParaRPr lang="zh-CN" altLang="en-US" dirty="0"/>
          </a:p>
        </p:txBody>
      </p:sp>
      <p:sp>
        <p:nvSpPr>
          <p:cNvPr id="37" name="标题 1"/>
          <p:cNvSpPr>
            <a:spLocks noGrp="1"/>
          </p:cNvSpPr>
          <p:nvPr>
            <p:ph type="ctrTitle"/>
          </p:nvPr>
        </p:nvSpPr>
        <p:spPr>
          <a:xfrm>
            <a:off x="669926" y="2840560"/>
            <a:ext cx="10850562" cy="69859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236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ABD86C3A-838C-4527-8FAD-2CDA50691DB2}"/>
              </a:ext>
            </a:extLst>
          </p:cNvPr>
          <p:cNvGrpSpPr/>
          <p:nvPr userDrawn="1"/>
        </p:nvGrpSpPr>
        <p:grpSpPr>
          <a:xfrm>
            <a:off x="-44096" y="-45998"/>
            <a:ext cx="12332628" cy="7371695"/>
            <a:chOff x="-44096" y="-45998"/>
            <a:chExt cx="12332628" cy="7371695"/>
          </a:xfrm>
        </p:grpSpPr>
        <p:sp>
          <p:nvSpPr>
            <p:cNvPr id="2" name="等腰三角形 1"/>
            <p:cNvSpPr/>
            <p:nvPr userDrawn="1"/>
          </p:nvSpPr>
          <p:spPr>
            <a:xfrm rot="6437539">
              <a:off x="1228063" y="3368969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 userDrawn="1"/>
          </p:nvSpPr>
          <p:spPr>
            <a:xfrm rot="4567827">
              <a:off x="1575303" y="3857822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 userDrawn="1"/>
          </p:nvSpPr>
          <p:spPr>
            <a:xfrm rot="9588275">
              <a:off x="591298" y="314458"/>
              <a:ext cx="2463389" cy="3653226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 userDrawn="1"/>
          </p:nvSpPr>
          <p:spPr>
            <a:xfrm rot="2792007">
              <a:off x="1575303" y="1553061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 userDrawn="1"/>
          </p:nvSpPr>
          <p:spPr>
            <a:xfrm rot="2792007">
              <a:off x="4471454" y="3792587"/>
              <a:ext cx="1612746" cy="2908323"/>
            </a:xfrm>
            <a:prstGeom prst="triangle">
              <a:avLst>
                <a:gd name="adj" fmla="val 30257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 rot="8385510">
              <a:off x="3393340" y="2330309"/>
              <a:ext cx="252406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 rot="16731432">
              <a:off x="8633552" y="3577368"/>
              <a:ext cx="2273350" cy="2334979"/>
            </a:xfrm>
            <a:prstGeom prst="triangle">
              <a:avLst>
                <a:gd name="adj" fmla="val 5397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 rot="16731432">
              <a:off x="6453300" y="2827022"/>
              <a:ext cx="2524064" cy="357021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/>
          </p:nvSpPr>
          <p:spPr>
            <a:xfrm rot="2145676">
              <a:off x="5477858" y="3253437"/>
              <a:ext cx="2072875" cy="3310987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/>
          </p:nvSpPr>
          <p:spPr>
            <a:xfrm rot="19858146">
              <a:off x="9065646" y="215267"/>
              <a:ext cx="2303380" cy="3797850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9858146">
              <a:off x="4787820" y="1275052"/>
              <a:ext cx="2524064" cy="348398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/>
          </p:nvSpPr>
          <p:spPr>
            <a:xfrm rot="13474640">
              <a:off x="5559848" y="430242"/>
              <a:ext cx="2096093" cy="1937367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 userDrawn="1"/>
          </p:nvSpPr>
          <p:spPr>
            <a:xfrm rot="9950758">
              <a:off x="7220378" y="355037"/>
              <a:ext cx="3271387" cy="3572067"/>
            </a:xfrm>
            <a:prstGeom prst="triangle">
              <a:avLst>
                <a:gd name="adj" fmla="val 73615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 userDrawn="1"/>
          </p:nvSpPr>
          <p:spPr>
            <a:xfrm rot="9950758">
              <a:off x="5031500" y="195992"/>
              <a:ext cx="2524064" cy="3127877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 userDrawn="1"/>
          </p:nvSpPr>
          <p:spPr>
            <a:xfrm rot="14444175">
              <a:off x="2738986" y="655323"/>
              <a:ext cx="2524064" cy="2777014"/>
            </a:xfrm>
            <a:prstGeom prst="triangle">
              <a:avLst>
                <a:gd name="adj" fmla="val 7721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045770">
              <a:off x="9333880" y="4063297"/>
              <a:ext cx="2524064" cy="3125528"/>
            </a:xfrm>
            <a:prstGeom prst="triangle">
              <a:avLst>
                <a:gd name="adj" fmla="val 3948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 userDrawn="1"/>
          </p:nvSpPr>
          <p:spPr>
            <a:xfrm rot="16200000">
              <a:off x="6664703" y="1719181"/>
              <a:ext cx="1428978" cy="2282484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 userDrawn="1"/>
          </p:nvSpPr>
          <p:spPr>
            <a:xfrm rot="16475617">
              <a:off x="-317511" y="1554642"/>
              <a:ext cx="2265735" cy="1718905"/>
            </a:xfrm>
            <a:prstGeom prst="triangle">
              <a:avLst>
                <a:gd name="adj" fmla="val 36197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 userDrawn="1"/>
          </p:nvSpPr>
          <p:spPr>
            <a:xfrm rot="15194296">
              <a:off x="1844455" y="-467876"/>
              <a:ext cx="1540800" cy="33697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 userDrawn="1"/>
          </p:nvSpPr>
          <p:spPr>
            <a:xfrm rot="16200000">
              <a:off x="9658058" y="-30587"/>
              <a:ext cx="2524064" cy="2493242"/>
            </a:xfrm>
            <a:prstGeom prst="triangle">
              <a:avLst>
                <a:gd name="adj" fmla="val 7461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 rot="2792007">
              <a:off x="3212086" y="1719486"/>
              <a:ext cx="1503924" cy="3483980"/>
            </a:xfrm>
            <a:prstGeom prst="triangle">
              <a:avLst>
                <a:gd name="adj" fmla="val 71348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 userDrawn="1"/>
          </p:nvSpPr>
          <p:spPr>
            <a:xfrm rot="6300000">
              <a:off x="8005204" y="4698725"/>
              <a:ext cx="1769965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3"/>
            <p:cNvSpPr/>
            <p:nvPr userDrawn="1"/>
          </p:nvSpPr>
          <p:spPr>
            <a:xfrm rot="9456389">
              <a:off x="10934923" y="2548137"/>
              <a:ext cx="1353609" cy="1691826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 userDrawn="1"/>
          </p:nvSpPr>
          <p:spPr>
            <a:xfrm rot="18497302">
              <a:off x="2455906" y="4930870"/>
              <a:ext cx="1355958" cy="1798208"/>
            </a:xfrm>
            <a:prstGeom prst="triangle">
              <a:avLst>
                <a:gd name="adj" fmla="val 55588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 userDrawn="1"/>
          </p:nvSpPr>
          <p:spPr>
            <a:xfrm rot="18253861">
              <a:off x="8149276" y="267414"/>
              <a:ext cx="2416134" cy="3205897"/>
            </a:xfrm>
            <a:prstGeom prst="triangle">
              <a:avLst>
                <a:gd name="adj" fmla="val 71983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6"/>
            <p:cNvSpPr/>
            <p:nvPr userDrawn="1"/>
          </p:nvSpPr>
          <p:spPr>
            <a:xfrm rot="9148746">
              <a:off x="7733696" y="1307733"/>
              <a:ext cx="2121249" cy="1780212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9" name="直接连接符 28">
            <a:extLst>
              <a:ext uri="{FF2B5EF4-FFF2-40B4-BE49-F238E27FC236}">
                <a16:creationId xmlns="" xmlns:a16="http://schemas.microsoft.com/office/drawing/2014/main" id="{C00A84C1-11D9-428B-B0DD-9DE7C2B03862}"/>
              </a:ext>
            </a:extLst>
          </p:cNvPr>
          <p:cNvCxnSpPr/>
          <p:nvPr userDrawn="1"/>
        </p:nvCxnSpPr>
        <p:spPr>
          <a:xfrm flipV="1">
            <a:off x="0" y="0"/>
            <a:ext cx="2558005" cy="16551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="" xmlns:a16="http://schemas.microsoft.com/office/drawing/2014/main" id="{932ED602-6C2D-45B0-929A-7E6AA8A4E3E8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2"/>
            <a:ext cx="3553428" cy="8814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="" xmlns:a16="http://schemas.microsoft.com/office/drawing/2014/main" id="{ABECEF6A-9757-471C-A858-3F9A9DCE41B5}"/>
              </a:ext>
            </a:extLst>
          </p:cNvPr>
          <p:cNvCxnSpPr/>
          <p:nvPr userDrawn="1"/>
        </p:nvCxnSpPr>
        <p:spPr>
          <a:xfrm flipV="1">
            <a:off x="0" y="0"/>
            <a:ext cx="798653" cy="133243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="" xmlns:a16="http://schemas.microsoft.com/office/drawing/2014/main" id="{BDB490EB-8841-4650-970E-77A4801B7183}"/>
              </a:ext>
            </a:extLst>
          </p:cNvPr>
          <p:cNvCxnSpPr/>
          <p:nvPr userDrawn="1"/>
        </p:nvCxnSpPr>
        <p:spPr>
          <a:xfrm flipV="1">
            <a:off x="10764456" y="5525568"/>
            <a:ext cx="1427544" cy="133243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="" xmlns:a16="http://schemas.microsoft.com/office/drawing/2014/main" id="{C57EE139-FC0E-4FF6-806A-A484BC8DE992}"/>
              </a:ext>
            </a:extLst>
          </p:cNvPr>
          <p:cNvCxnSpPr/>
          <p:nvPr userDrawn="1"/>
        </p:nvCxnSpPr>
        <p:spPr>
          <a:xfrm flipV="1">
            <a:off x="11736730" y="4649825"/>
            <a:ext cx="455270" cy="22081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="" xmlns:a16="http://schemas.microsoft.com/office/drawing/2014/main" id="{E673825C-54D2-4CD1-B850-9C9791687816}"/>
              </a:ext>
            </a:extLst>
          </p:cNvPr>
          <p:cNvCxnSpPr/>
          <p:nvPr userDrawn="1"/>
        </p:nvCxnSpPr>
        <p:spPr>
          <a:xfrm flipV="1">
            <a:off x="9200198" y="6088283"/>
            <a:ext cx="2991802" cy="76971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标题 1"/>
          <p:cNvSpPr>
            <a:spLocks noGrp="1"/>
          </p:cNvSpPr>
          <p:nvPr>
            <p:ph type="title" hasCustomPrompt="1"/>
          </p:nvPr>
        </p:nvSpPr>
        <p:spPr>
          <a:xfrm>
            <a:off x="2208753" y="2114875"/>
            <a:ext cx="5708329" cy="656792"/>
          </a:xfrm>
        </p:spPr>
        <p:txBody>
          <a:bodyPr anchor="ctr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单击此处添加幻灯片章节标题</a:t>
            </a:r>
          </a:p>
        </p:txBody>
      </p:sp>
      <p:sp>
        <p:nvSpPr>
          <p:cNvPr id="37" name="文本占位符 2"/>
          <p:cNvSpPr>
            <a:spLocks noGrp="1"/>
          </p:cNvSpPr>
          <p:nvPr>
            <p:ph type="body" idx="1"/>
          </p:nvPr>
        </p:nvSpPr>
        <p:spPr>
          <a:xfrm>
            <a:off x="2208753" y="2861696"/>
            <a:ext cx="5708329" cy="1015623"/>
          </a:xfrm>
        </p:spPr>
        <p:txBody>
          <a:bodyPr anchor="t">
            <a:norm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98007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ABD86C3A-838C-4527-8FAD-2CDA50691DB2}"/>
              </a:ext>
            </a:extLst>
          </p:cNvPr>
          <p:cNvGrpSpPr/>
          <p:nvPr userDrawn="1"/>
        </p:nvGrpSpPr>
        <p:grpSpPr>
          <a:xfrm>
            <a:off x="-44096" y="-45998"/>
            <a:ext cx="12332628" cy="7371695"/>
            <a:chOff x="-44096" y="-45998"/>
            <a:chExt cx="12332628" cy="7371695"/>
          </a:xfrm>
        </p:grpSpPr>
        <p:sp>
          <p:nvSpPr>
            <p:cNvPr id="2" name="等腰三角形 1"/>
            <p:cNvSpPr/>
            <p:nvPr userDrawn="1"/>
          </p:nvSpPr>
          <p:spPr>
            <a:xfrm rot="6437539">
              <a:off x="1228063" y="3368969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 userDrawn="1"/>
          </p:nvSpPr>
          <p:spPr>
            <a:xfrm rot="4567827">
              <a:off x="1575303" y="3857822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 userDrawn="1"/>
          </p:nvSpPr>
          <p:spPr>
            <a:xfrm rot="9588275">
              <a:off x="591298" y="314458"/>
              <a:ext cx="2463389" cy="3653226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 userDrawn="1"/>
          </p:nvSpPr>
          <p:spPr>
            <a:xfrm rot="2792007">
              <a:off x="1575303" y="1553061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 userDrawn="1"/>
          </p:nvSpPr>
          <p:spPr>
            <a:xfrm rot="2792007">
              <a:off x="4471454" y="3792587"/>
              <a:ext cx="1612746" cy="2908323"/>
            </a:xfrm>
            <a:prstGeom prst="triangle">
              <a:avLst>
                <a:gd name="adj" fmla="val 30257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 rot="8385510">
              <a:off x="3393340" y="2330309"/>
              <a:ext cx="252406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 rot="16731432">
              <a:off x="8633552" y="3577368"/>
              <a:ext cx="2273350" cy="2334979"/>
            </a:xfrm>
            <a:prstGeom prst="triangle">
              <a:avLst>
                <a:gd name="adj" fmla="val 5397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 rot="16731432">
              <a:off x="6453300" y="2827022"/>
              <a:ext cx="2524064" cy="357021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/>
          </p:nvSpPr>
          <p:spPr>
            <a:xfrm rot="2145676">
              <a:off x="5477858" y="3253437"/>
              <a:ext cx="2072875" cy="3310987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/>
          </p:nvSpPr>
          <p:spPr>
            <a:xfrm rot="19858146">
              <a:off x="9065646" y="215267"/>
              <a:ext cx="2303380" cy="3797850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9858146">
              <a:off x="4787820" y="1275052"/>
              <a:ext cx="2524064" cy="348398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/>
          </p:nvSpPr>
          <p:spPr>
            <a:xfrm rot="13474640">
              <a:off x="5559848" y="476542"/>
              <a:ext cx="2096093" cy="1937367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 userDrawn="1"/>
          </p:nvSpPr>
          <p:spPr>
            <a:xfrm rot="9950758">
              <a:off x="7220378" y="355037"/>
              <a:ext cx="3271387" cy="3572067"/>
            </a:xfrm>
            <a:prstGeom prst="triangle">
              <a:avLst>
                <a:gd name="adj" fmla="val 73615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 userDrawn="1"/>
          </p:nvSpPr>
          <p:spPr>
            <a:xfrm rot="10196212">
              <a:off x="5042203" y="269131"/>
              <a:ext cx="2524064" cy="3127877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 userDrawn="1"/>
          </p:nvSpPr>
          <p:spPr>
            <a:xfrm rot="14444175">
              <a:off x="2738986" y="655323"/>
              <a:ext cx="2524064" cy="2777014"/>
            </a:xfrm>
            <a:prstGeom prst="triangle">
              <a:avLst>
                <a:gd name="adj" fmla="val 7721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045770">
              <a:off x="9333880" y="4063297"/>
              <a:ext cx="2524064" cy="3125528"/>
            </a:xfrm>
            <a:prstGeom prst="triangle">
              <a:avLst>
                <a:gd name="adj" fmla="val 3948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 userDrawn="1"/>
          </p:nvSpPr>
          <p:spPr>
            <a:xfrm rot="16200000">
              <a:off x="6664703" y="1719181"/>
              <a:ext cx="1428978" cy="2282484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 userDrawn="1"/>
          </p:nvSpPr>
          <p:spPr>
            <a:xfrm rot="16475617">
              <a:off x="-317511" y="1554642"/>
              <a:ext cx="2265735" cy="1718905"/>
            </a:xfrm>
            <a:prstGeom prst="triangle">
              <a:avLst>
                <a:gd name="adj" fmla="val 36197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 userDrawn="1"/>
          </p:nvSpPr>
          <p:spPr>
            <a:xfrm rot="15194296">
              <a:off x="1844455" y="-467876"/>
              <a:ext cx="1540800" cy="33697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 userDrawn="1"/>
          </p:nvSpPr>
          <p:spPr>
            <a:xfrm rot="16200000">
              <a:off x="9658058" y="-30587"/>
              <a:ext cx="2524064" cy="2493242"/>
            </a:xfrm>
            <a:prstGeom prst="triangle">
              <a:avLst>
                <a:gd name="adj" fmla="val 7461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 rot="2792007">
              <a:off x="3212086" y="1719486"/>
              <a:ext cx="1503924" cy="3483980"/>
            </a:xfrm>
            <a:prstGeom prst="triangle">
              <a:avLst>
                <a:gd name="adj" fmla="val 71348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 userDrawn="1"/>
          </p:nvSpPr>
          <p:spPr>
            <a:xfrm rot="6300000">
              <a:off x="8005204" y="4698725"/>
              <a:ext cx="1769965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3"/>
            <p:cNvSpPr/>
            <p:nvPr userDrawn="1"/>
          </p:nvSpPr>
          <p:spPr>
            <a:xfrm rot="9456389">
              <a:off x="10934923" y="2548137"/>
              <a:ext cx="1353609" cy="1691826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 userDrawn="1"/>
          </p:nvSpPr>
          <p:spPr>
            <a:xfrm rot="18497302">
              <a:off x="2455906" y="4930870"/>
              <a:ext cx="1355958" cy="1798208"/>
            </a:xfrm>
            <a:prstGeom prst="triangle">
              <a:avLst>
                <a:gd name="adj" fmla="val 55588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 userDrawn="1"/>
          </p:nvSpPr>
          <p:spPr>
            <a:xfrm rot="18253861">
              <a:off x="8149276" y="267414"/>
              <a:ext cx="2416134" cy="3205897"/>
            </a:xfrm>
            <a:prstGeom prst="triangle">
              <a:avLst>
                <a:gd name="adj" fmla="val 71983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6"/>
            <p:cNvSpPr/>
            <p:nvPr userDrawn="1"/>
          </p:nvSpPr>
          <p:spPr>
            <a:xfrm rot="9148746">
              <a:off x="7733696" y="1307733"/>
              <a:ext cx="2121249" cy="1780212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标题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1" name="内容占位符 30"/>
          <p:cNvSpPr>
            <a:spLocks noGrp="1"/>
          </p:cNvSpPr>
          <p:nvPr>
            <p:ph sz="quarter" idx="10"/>
          </p:nvPr>
        </p:nvSpPr>
        <p:spPr>
          <a:xfrm>
            <a:off x="669925" y="1130300"/>
            <a:ext cx="10850563" cy="5003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0386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ABD86C3A-838C-4527-8FAD-2CDA50691DB2}"/>
              </a:ext>
            </a:extLst>
          </p:cNvPr>
          <p:cNvGrpSpPr/>
          <p:nvPr userDrawn="1"/>
        </p:nvGrpSpPr>
        <p:grpSpPr>
          <a:xfrm>
            <a:off x="-44096" y="-45998"/>
            <a:ext cx="12332628" cy="7371695"/>
            <a:chOff x="-44096" y="-45998"/>
            <a:chExt cx="12332628" cy="7371695"/>
          </a:xfrm>
        </p:grpSpPr>
        <p:sp>
          <p:nvSpPr>
            <p:cNvPr id="2" name="等腰三角形 1"/>
            <p:cNvSpPr/>
            <p:nvPr userDrawn="1"/>
          </p:nvSpPr>
          <p:spPr>
            <a:xfrm rot="6437539">
              <a:off x="1228063" y="3368969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 userDrawn="1"/>
          </p:nvSpPr>
          <p:spPr>
            <a:xfrm rot="4567827">
              <a:off x="1575303" y="3857822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 userDrawn="1"/>
          </p:nvSpPr>
          <p:spPr>
            <a:xfrm rot="9588275">
              <a:off x="591298" y="314458"/>
              <a:ext cx="2463389" cy="3653226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 userDrawn="1"/>
          </p:nvSpPr>
          <p:spPr>
            <a:xfrm rot="2792007">
              <a:off x="1575303" y="1553061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 userDrawn="1"/>
          </p:nvSpPr>
          <p:spPr>
            <a:xfrm rot="2792007">
              <a:off x="4471454" y="3792587"/>
              <a:ext cx="1612746" cy="2908323"/>
            </a:xfrm>
            <a:prstGeom prst="triangle">
              <a:avLst>
                <a:gd name="adj" fmla="val 30257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 rot="8385510">
              <a:off x="3393340" y="2330309"/>
              <a:ext cx="252406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 rot="16731432">
              <a:off x="8633552" y="3577368"/>
              <a:ext cx="2273350" cy="2334979"/>
            </a:xfrm>
            <a:prstGeom prst="triangle">
              <a:avLst>
                <a:gd name="adj" fmla="val 5397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 rot="16731432">
              <a:off x="6453300" y="2827022"/>
              <a:ext cx="2524064" cy="357021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/>
          </p:nvSpPr>
          <p:spPr>
            <a:xfrm rot="2145676">
              <a:off x="5477858" y="3253437"/>
              <a:ext cx="2072875" cy="3310987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/>
          </p:nvSpPr>
          <p:spPr>
            <a:xfrm rot="19858146">
              <a:off x="9065646" y="215267"/>
              <a:ext cx="2303380" cy="3797850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9858146">
              <a:off x="4787820" y="1275052"/>
              <a:ext cx="2524064" cy="348398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/>
          </p:nvSpPr>
          <p:spPr>
            <a:xfrm rot="13474640">
              <a:off x="5559848" y="430242"/>
              <a:ext cx="2096093" cy="1937367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 userDrawn="1"/>
          </p:nvSpPr>
          <p:spPr>
            <a:xfrm rot="9950758">
              <a:off x="7220378" y="355037"/>
              <a:ext cx="3271387" cy="3572067"/>
            </a:xfrm>
            <a:prstGeom prst="triangle">
              <a:avLst>
                <a:gd name="adj" fmla="val 73615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 userDrawn="1"/>
          </p:nvSpPr>
          <p:spPr>
            <a:xfrm rot="9950758">
              <a:off x="5031500" y="195992"/>
              <a:ext cx="2524064" cy="3127877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 userDrawn="1"/>
          </p:nvSpPr>
          <p:spPr>
            <a:xfrm rot="14444175">
              <a:off x="2738986" y="655323"/>
              <a:ext cx="2524064" cy="2777014"/>
            </a:xfrm>
            <a:prstGeom prst="triangle">
              <a:avLst>
                <a:gd name="adj" fmla="val 7721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045770">
              <a:off x="9333880" y="4063297"/>
              <a:ext cx="2524064" cy="3125528"/>
            </a:xfrm>
            <a:prstGeom prst="triangle">
              <a:avLst>
                <a:gd name="adj" fmla="val 3948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 userDrawn="1"/>
          </p:nvSpPr>
          <p:spPr>
            <a:xfrm rot="16200000">
              <a:off x="6664703" y="1719181"/>
              <a:ext cx="1428978" cy="2282484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 userDrawn="1"/>
          </p:nvSpPr>
          <p:spPr>
            <a:xfrm rot="16475617">
              <a:off x="-317511" y="1554642"/>
              <a:ext cx="2265735" cy="1718905"/>
            </a:xfrm>
            <a:prstGeom prst="triangle">
              <a:avLst>
                <a:gd name="adj" fmla="val 36197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 userDrawn="1"/>
          </p:nvSpPr>
          <p:spPr>
            <a:xfrm rot="15194296">
              <a:off x="1844455" y="-467876"/>
              <a:ext cx="1540800" cy="33697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 userDrawn="1"/>
          </p:nvSpPr>
          <p:spPr>
            <a:xfrm rot="16200000">
              <a:off x="9658058" y="-30587"/>
              <a:ext cx="2524064" cy="2493242"/>
            </a:xfrm>
            <a:prstGeom prst="triangle">
              <a:avLst>
                <a:gd name="adj" fmla="val 7461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 rot="2792007">
              <a:off x="3212086" y="1719486"/>
              <a:ext cx="1503924" cy="3483980"/>
            </a:xfrm>
            <a:prstGeom prst="triangle">
              <a:avLst>
                <a:gd name="adj" fmla="val 71348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 userDrawn="1"/>
          </p:nvSpPr>
          <p:spPr>
            <a:xfrm rot="6300000">
              <a:off x="8005204" y="4698725"/>
              <a:ext cx="1769965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3"/>
            <p:cNvSpPr/>
            <p:nvPr userDrawn="1"/>
          </p:nvSpPr>
          <p:spPr>
            <a:xfrm rot="9456389">
              <a:off x="10934923" y="2548137"/>
              <a:ext cx="1353609" cy="1691826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 userDrawn="1"/>
          </p:nvSpPr>
          <p:spPr>
            <a:xfrm rot="18497302">
              <a:off x="2455906" y="4930870"/>
              <a:ext cx="1355958" cy="1798208"/>
            </a:xfrm>
            <a:prstGeom prst="triangle">
              <a:avLst>
                <a:gd name="adj" fmla="val 55588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 userDrawn="1"/>
          </p:nvSpPr>
          <p:spPr>
            <a:xfrm rot="18253861">
              <a:off x="8149276" y="267414"/>
              <a:ext cx="2416134" cy="3205897"/>
            </a:xfrm>
            <a:prstGeom prst="triangle">
              <a:avLst>
                <a:gd name="adj" fmla="val 71983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6"/>
            <p:cNvSpPr/>
            <p:nvPr userDrawn="1"/>
          </p:nvSpPr>
          <p:spPr>
            <a:xfrm rot="9148746">
              <a:off x="7733696" y="1307733"/>
              <a:ext cx="2121249" cy="1780212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标题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0131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ABD86C3A-838C-4527-8FAD-2CDA50691DB2}"/>
              </a:ext>
            </a:extLst>
          </p:cNvPr>
          <p:cNvGrpSpPr/>
          <p:nvPr userDrawn="1"/>
        </p:nvGrpSpPr>
        <p:grpSpPr>
          <a:xfrm>
            <a:off x="-44096" y="-45998"/>
            <a:ext cx="12332628" cy="7371695"/>
            <a:chOff x="-44096" y="-45998"/>
            <a:chExt cx="12332628" cy="7371695"/>
          </a:xfrm>
        </p:grpSpPr>
        <p:sp>
          <p:nvSpPr>
            <p:cNvPr id="2" name="等腰三角形 1"/>
            <p:cNvSpPr/>
            <p:nvPr userDrawn="1"/>
          </p:nvSpPr>
          <p:spPr>
            <a:xfrm rot="6437539">
              <a:off x="1228063" y="3368969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 userDrawn="1"/>
          </p:nvSpPr>
          <p:spPr>
            <a:xfrm rot="4567827">
              <a:off x="1575303" y="3857822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 userDrawn="1"/>
          </p:nvSpPr>
          <p:spPr>
            <a:xfrm rot="9588275">
              <a:off x="591298" y="314458"/>
              <a:ext cx="2463389" cy="3653226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 userDrawn="1"/>
          </p:nvSpPr>
          <p:spPr>
            <a:xfrm rot="2792007">
              <a:off x="1575303" y="1553061"/>
              <a:ext cx="150392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 userDrawn="1"/>
          </p:nvSpPr>
          <p:spPr>
            <a:xfrm rot="2792007">
              <a:off x="4471454" y="3792587"/>
              <a:ext cx="1612746" cy="2908323"/>
            </a:xfrm>
            <a:prstGeom prst="triangle">
              <a:avLst>
                <a:gd name="adj" fmla="val 30257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 userDrawn="1"/>
          </p:nvSpPr>
          <p:spPr>
            <a:xfrm rot="8385510">
              <a:off x="3393340" y="2330309"/>
              <a:ext cx="2524064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 userDrawn="1"/>
          </p:nvSpPr>
          <p:spPr>
            <a:xfrm rot="16731432">
              <a:off x="8633552" y="3577368"/>
              <a:ext cx="2273350" cy="2334979"/>
            </a:xfrm>
            <a:prstGeom prst="triangle">
              <a:avLst>
                <a:gd name="adj" fmla="val 5397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 userDrawn="1"/>
          </p:nvSpPr>
          <p:spPr>
            <a:xfrm rot="16731432">
              <a:off x="6453300" y="2827022"/>
              <a:ext cx="2524064" cy="357021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 userDrawn="1"/>
          </p:nvSpPr>
          <p:spPr>
            <a:xfrm rot="2145676">
              <a:off x="5477858" y="3253437"/>
              <a:ext cx="2072875" cy="3310987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 userDrawn="1"/>
          </p:nvSpPr>
          <p:spPr>
            <a:xfrm rot="19858146">
              <a:off x="9065646" y="215267"/>
              <a:ext cx="2303380" cy="3797850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9858146">
              <a:off x="4787820" y="1275052"/>
              <a:ext cx="2524064" cy="3483980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 userDrawn="1"/>
          </p:nvSpPr>
          <p:spPr>
            <a:xfrm rot="13474640">
              <a:off x="5559848" y="430242"/>
              <a:ext cx="2096093" cy="1937367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 userDrawn="1"/>
          </p:nvSpPr>
          <p:spPr>
            <a:xfrm rot="9950758">
              <a:off x="7220378" y="355037"/>
              <a:ext cx="3271387" cy="3572067"/>
            </a:xfrm>
            <a:prstGeom prst="triangle">
              <a:avLst>
                <a:gd name="adj" fmla="val 73615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 userDrawn="1"/>
          </p:nvSpPr>
          <p:spPr>
            <a:xfrm rot="9950758">
              <a:off x="5031500" y="195992"/>
              <a:ext cx="2524064" cy="3127877"/>
            </a:xfrm>
            <a:prstGeom prst="triangle">
              <a:avLst>
                <a:gd name="adj" fmla="val 87731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 userDrawn="1"/>
          </p:nvSpPr>
          <p:spPr>
            <a:xfrm rot="14444175">
              <a:off x="2738986" y="655323"/>
              <a:ext cx="2524064" cy="2777014"/>
            </a:xfrm>
            <a:prstGeom prst="triangle">
              <a:avLst>
                <a:gd name="adj" fmla="val 7721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045770">
              <a:off x="9333880" y="4063297"/>
              <a:ext cx="2524064" cy="3125528"/>
            </a:xfrm>
            <a:prstGeom prst="triangle">
              <a:avLst>
                <a:gd name="adj" fmla="val 3948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 userDrawn="1"/>
          </p:nvSpPr>
          <p:spPr>
            <a:xfrm rot="16200000">
              <a:off x="6664703" y="1719181"/>
              <a:ext cx="1428978" cy="2282484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 userDrawn="1"/>
          </p:nvSpPr>
          <p:spPr>
            <a:xfrm rot="16475617">
              <a:off x="-317511" y="1554642"/>
              <a:ext cx="2265735" cy="1718905"/>
            </a:xfrm>
            <a:prstGeom prst="triangle">
              <a:avLst>
                <a:gd name="adj" fmla="val 36197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 userDrawn="1"/>
          </p:nvSpPr>
          <p:spPr>
            <a:xfrm rot="15194296">
              <a:off x="1844455" y="-467876"/>
              <a:ext cx="1540800" cy="33697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 userDrawn="1"/>
          </p:nvSpPr>
          <p:spPr>
            <a:xfrm rot="16200000">
              <a:off x="9658058" y="-30587"/>
              <a:ext cx="2524064" cy="2493242"/>
            </a:xfrm>
            <a:prstGeom prst="triangle">
              <a:avLst>
                <a:gd name="adj" fmla="val 74614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 rot="2792007">
              <a:off x="3212086" y="1719486"/>
              <a:ext cx="1503924" cy="3483980"/>
            </a:xfrm>
            <a:prstGeom prst="triangle">
              <a:avLst>
                <a:gd name="adj" fmla="val 71348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 userDrawn="1"/>
          </p:nvSpPr>
          <p:spPr>
            <a:xfrm rot="6300000">
              <a:off x="8005204" y="4698725"/>
              <a:ext cx="1769965" cy="3483980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3"/>
            <p:cNvSpPr/>
            <p:nvPr userDrawn="1"/>
          </p:nvSpPr>
          <p:spPr>
            <a:xfrm rot="9456389">
              <a:off x="10934923" y="2548137"/>
              <a:ext cx="1353609" cy="1691826"/>
            </a:xfrm>
            <a:prstGeom prst="triangle">
              <a:avLst/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 userDrawn="1"/>
          </p:nvSpPr>
          <p:spPr>
            <a:xfrm rot="18497302">
              <a:off x="2455906" y="4930870"/>
              <a:ext cx="1355958" cy="1798208"/>
            </a:xfrm>
            <a:prstGeom prst="triangle">
              <a:avLst>
                <a:gd name="adj" fmla="val 55588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 userDrawn="1"/>
          </p:nvSpPr>
          <p:spPr>
            <a:xfrm rot="18253861">
              <a:off x="8149276" y="267414"/>
              <a:ext cx="2416134" cy="3205897"/>
            </a:xfrm>
            <a:prstGeom prst="triangle">
              <a:avLst>
                <a:gd name="adj" fmla="val 71983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6"/>
            <p:cNvSpPr/>
            <p:nvPr userDrawn="1"/>
          </p:nvSpPr>
          <p:spPr>
            <a:xfrm rot="9148746">
              <a:off x="7733696" y="1307733"/>
              <a:ext cx="2121249" cy="1780212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38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结尾页">
    <p:bg>
      <p:bgPr>
        <a:solidFill>
          <a:srgbClr val="272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 userDrawn="1"/>
        </p:nvSpPr>
        <p:spPr>
          <a:xfrm rot="6437539">
            <a:off x="1228063" y="3368969"/>
            <a:ext cx="1503924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 userDrawn="1"/>
        </p:nvSpPr>
        <p:spPr>
          <a:xfrm rot="4567827">
            <a:off x="1575303" y="3857822"/>
            <a:ext cx="1503924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 userDrawn="1"/>
        </p:nvSpPr>
        <p:spPr>
          <a:xfrm rot="9588275">
            <a:off x="591298" y="314458"/>
            <a:ext cx="2463389" cy="3653226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 userDrawn="1"/>
        </p:nvSpPr>
        <p:spPr>
          <a:xfrm rot="2792007">
            <a:off x="1575303" y="1553061"/>
            <a:ext cx="1503924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 userDrawn="1"/>
        </p:nvSpPr>
        <p:spPr>
          <a:xfrm rot="2792007">
            <a:off x="4532230" y="4077926"/>
            <a:ext cx="2215577" cy="2481636"/>
          </a:xfrm>
          <a:prstGeom prst="triangle">
            <a:avLst>
              <a:gd name="adj" fmla="val 30257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 userDrawn="1"/>
        </p:nvSpPr>
        <p:spPr>
          <a:xfrm rot="8385510">
            <a:off x="3393340" y="2330309"/>
            <a:ext cx="2524064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 userDrawn="1"/>
        </p:nvSpPr>
        <p:spPr>
          <a:xfrm rot="16731432">
            <a:off x="8633552" y="3577368"/>
            <a:ext cx="2273350" cy="2334979"/>
          </a:xfrm>
          <a:prstGeom prst="triangle">
            <a:avLst>
              <a:gd name="adj" fmla="val 53974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 userDrawn="1"/>
        </p:nvSpPr>
        <p:spPr>
          <a:xfrm rot="16731432">
            <a:off x="6453300" y="2827022"/>
            <a:ext cx="2524064" cy="3570212"/>
          </a:xfrm>
          <a:prstGeom prst="triangle">
            <a:avLst>
              <a:gd name="adj" fmla="val 10000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 userDrawn="1"/>
        </p:nvSpPr>
        <p:spPr>
          <a:xfrm rot="2145676">
            <a:off x="5384775" y="3368969"/>
            <a:ext cx="2524064" cy="3483980"/>
          </a:xfrm>
          <a:prstGeom prst="triangle">
            <a:avLst>
              <a:gd name="adj" fmla="val 10000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 userDrawn="1"/>
        </p:nvSpPr>
        <p:spPr>
          <a:xfrm rot="19858146">
            <a:off x="9073466" y="175780"/>
            <a:ext cx="2448074" cy="3867542"/>
          </a:xfrm>
          <a:prstGeom prst="triangle">
            <a:avLst>
              <a:gd name="adj" fmla="val 87731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 userDrawn="1"/>
        </p:nvSpPr>
        <p:spPr>
          <a:xfrm rot="19858146">
            <a:off x="4787820" y="1275052"/>
            <a:ext cx="2524064" cy="3483980"/>
          </a:xfrm>
          <a:prstGeom prst="triangle">
            <a:avLst>
              <a:gd name="adj" fmla="val 10000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 userDrawn="1"/>
        </p:nvSpPr>
        <p:spPr>
          <a:xfrm rot="13474640">
            <a:off x="5563560" y="-132804"/>
            <a:ext cx="2096093" cy="1937367"/>
          </a:xfrm>
          <a:prstGeom prst="triangle">
            <a:avLst>
              <a:gd name="adj" fmla="val 87731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 userDrawn="1"/>
        </p:nvSpPr>
        <p:spPr>
          <a:xfrm rot="9950758">
            <a:off x="7389999" y="644215"/>
            <a:ext cx="3271387" cy="3572067"/>
          </a:xfrm>
          <a:prstGeom prst="triangle">
            <a:avLst>
              <a:gd name="adj" fmla="val 73615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 userDrawn="1"/>
        </p:nvSpPr>
        <p:spPr>
          <a:xfrm rot="9950758">
            <a:off x="4987961" y="-154705"/>
            <a:ext cx="2524064" cy="3483980"/>
          </a:xfrm>
          <a:prstGeom prst="triangle">
            <a:avLst>
              <a:gd name="adj" fmla="val 87731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 userDrawn="1"/>
        </p:nvSpPr>
        <p:spPr>
          <a:xfrm rot="14444175">
            <a:off x="2738986" y="655323"/>
            <a:ext cx="2524064" cy="2777014"/>
          </a:xfrm>
          <a:prstGeom prst="triangle">
            <a:avLst>
              <a:gd name="adj" fmla="val 77216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 userDrawn="1"/>
        </p:nvSpPr>
        <p:spPr>
          <a:xfrm rot="14444175">
            <a:off x="9161759" y="4783033"/>
            <a:ext cx="2524064" cy="3483980"/>
          </a:xfrm>
          <a:prstGeom prst="triangle">
            <a:avLst>
              <a:gd name="adj" fmla="val 87731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 userDrawn="1"/>
        </p:nvSpPr>
        <p:spPr>
          <a:xfrm rot="16200000">
            <a:off x="6664703" y="1719181"/>
            <a:ext cx="1428978" cy="2282484"/>
          </a:xfrm>
          <a:prstGeom prst="triangle">
            <a:avLst>
              <a:gd name="adj" fmla="val 10000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 userDrawn="1"/>
        </p:nvSpPr>
        <p:spPr>
          <a:xfrm rot="16475617">
            <a:off x="-1336722" y="730174"/>
            <a:ext cx="2524064" cy="3483980"/>
          </a:xfrm>
          <a:prstGeom prst="triangle">
            <a:avLst>
              <a:gd name="adj" fmla="val 36197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 userDrawn="1"/>
        </p:nvSpPr>
        <p:spPr>
          <a:xfrm rot="14444175">
            <a:off x="1162328" y="-981805"/>
            <a:ext cx="2524064" cy="3483980"/>
          </a:xfrm>
          <a:prstGeom prst="triangle">
            <a:avLst>
              <a:gd name="adj" fmla="val 10000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 userDrawn="1"/>
        </p:nvSpPr>
        <p:spPr>
          <a:xfrm rot="14444175">
            <a:off x="9948111" y="3146"/>
            <a:ext cx="2524064" cy="2493242"/>
          </a:xfrm>
          <a:prstGeom prst="triangle">
            <a:avLst>
              <a:gd name="adj" fmla="val 74614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 userDrawn="1"/>
        </p:nvSpPr>
        <p:spPr>
          <a:xfrm rot="2792007">
            <a:off x="3212086" y="1719486"/>
            <a:ext cx="1503924" cy="3483980"/>
          </a:xfrm>
          <a:prstGeom prst="triangle">
            <a:avLst>
              <a:gd name="adj" fmla="val 71348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 userDrawn="1"/>
        </p:nvSpPr>
        <p:spPr>
          <a:xfrm rot="8385510">
            <a:off x="7406416" y="5234358"/>
            <a:ext cx="2524064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 userDrawn="1"/>
        </p:nvSpPr>
        <p:spPr>
          <a:xfrm rot="9456389">
            <a:off x="11382002" y="2014760"/>
            <a:ext cx="2933809" cy="3483980"/>
          </a:xfrm>
          <a:prstGeom prst="triangl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 userDrawn="1"/>
        </p:nvSpPr>
        <p:spPr>
          <a:xfrm rot="18497302">
            <a:off x="862555" y="5342377"/>
            <a:ext cx="2660724" cy="2325863"/>
          </a:xfrm>
          <a:prstGeom prst="triangle">
            <a:avLst>
              <a:gd name="adj" fmla="val 55588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 userDrawn="1"/>
        </p:nvSpPr>
        <p:spPr>
          <a:xfrm rot="18253861">
            <a:off x="8149276" y="267414"/>
            <a:ext cx="2416134" cy="3205897"/>
          </a:xfrm>
          <a:prstGeom prst="triangle">
            <a:avLst>
              <a:gd name="adj" fmla="val 71983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 userDrawn="1"/>
        </p:nvSpPr>
        <p:spPr>
          <a:xfrm rot="9148746">
            <a:off x="7733696" y="1307733"/>
            <a:ext cx="2121249" cy="1780212"/>
          </a:xfrm>
          <a:prstGeom prst="triangle">
            <a:avLst>
              <a:gd name="adj" fmla="val 0"/>
            </a:avLst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标题 1"/>
          <p:cNvSpPr>
            <a:spLocks noGrp="1"/>
          </p:cNvSpPr>
          <p:nvPr>
            <p:ph type="ctrTitle" hasCustomPrompt="1"/>
          </p:nvPr>
        </p:nvSpPr>
        <p:spPr>
          <a:xfrm>
            <a:off x="669925" y="2689270"/>
            <a:ext cx="10850563" cy="655784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结束语</a:t>
            </a:r>
          </a:p>
        </p:txBody>
      </p:sp>
      <p:sp>
        <p:nvSpPr>
          <p:cNvPr id="37" name="文本占位符 62"/>
          <p:cNvSpPr>
            <a:spLocks noGrp="1"/>
          </p:cNvSpPr>
          <p:nvPr>
            <p:ph type="body" sz="quarter" idx="17" hasCustomPrompt="1"/>
          </p:nvPr>
        </p:nvSpPr>
        <p:spPr>
          <a:xfrm>
            <a:off x="669925" y="3627511"/>
            <a:ext cx="10850563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6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zh-CN" altLang="en-US" dirty="0"/>
              <a:t>署名</a:t>
            </a:r>
            <a:endParaRPr lang="en-US" altLang="zh-CN" dirty="0"/>
          </a:p>
        </p:txBody>
      </p:sp>
      <p:sp>
        <p:nvSpPr>
          <p:cNvPr id="38" name="文本占位符 62"/>
          <p:cNvSpPr>
            <a:spLocks noGrp="1"/>
          </p:cNvSpPr>
          <p:nvPr>
            <p:ph type="body" sz="quarter" idx="18" hasCustomPrompt="1"/>
          </p:nvPr>
        </p:nvSpPr>
        <p:spPr>
          <a:xfrm>
            <a:off x="669925" y="3943145"/>
            <a:ext cx="10850563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6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zh-CN" altLang="en-US" dirty="0"/>
              <a:t>时间日期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120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60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5" y="1"/>
            <a:ext cx="10850563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30299"/>
            <a:ext cx="10850563" cy="500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669925" y="1028700"/>
            <a:ext cx="108505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32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9" r:id="rId3"/>
    <p:sldLayoutId id="2147483657" r:id="rId4"/>
    <p:sldLayoutId id="2147483660" r:id="rId5"/>
    <p:sldLayoutId id="2147483658" r:id="rId6"/>
    <p:sldLayoutId id="214748366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19125" y="717631"/>
            <a:ext cx="6991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altLang="zh-CN" sz="2400" b="1" dirty="0" smtClean="0">
                <a:solidFill>
                  <a:schemeClr val="bg1"/>
                </a:solidFill>
                <a:cs typeface="+mn-ea"/>
                <a:sym typeface="+mn-lt"/>
              </a:rPr>
              <a:t>TEMA: PERMUTACIONES</a:t>
            </a:r>
          </a:p>
          <a:p>
            <a:r>
              <a:rPr lang="es-CO" altLang="zh-CN" sz="2400" b="1" dirty="0" smtClean="0">
                <a:solidFill>
                  <a:schemeClr val="bg1"/>
                </a:solidFill>
                <a:cs typeface="+mn-ea"/>
                <a:sym typeface="+mn-lt"/>
              </a:rPr>
              <a:t>GUIA # 18</a:t>
            </a:r>
          </a:p>
          <a:p>
            <a:r>
              <a:rPr lang="es-CO" altLang="zh-CN" sz="2400" b="1" dirty="0" smtClean="0">
                <a:solidFill>
                  <a:schemeClr val="bg1"/>
                </a:solidFill>
                <a:cs typeface="+mn-ea"/>
                <a:sym typeface="+mn-lt"/>
              </a:rPr>
              <a:t>SEPTIEMBRE</a:t>
            </a:r>
            <a:r>
              <a:rPr lang="es-CO" altLang="zh-CN" sz="2400" b="1" dirty="0" smtClean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s-CO" altLang="zh-CN" sz="2400" b="1" dirty="0" smtClean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r>
              <a:rPr lang="es-CO" altLang="zh-CN" sz="2400" b="1" dirty="0" smtClean="0">
                <a:solidFill>
                  <a:schemeClr val="bg1"/>
                </a:solidFill>
                <a:cs typeface="+mn-ea"/>
                <a:sym typeface="+mn-lt"/>
              </a:rPr>
              <a:t>/2021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56205" y="4114249"/>
            <a:ext cx="3879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  <a:cs typeface="+mn-ea"/>
                <a:sym typeface="+mn-lt"/>
              </a:rPr>
              <a:t>TERCER PERIODO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9604" y="1719376"/>
            <a:ext cx="3534153" cy="2110501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8220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>
            <a:extLst/>
          </p:cNvPr>
          <p:cNvCxnSpPr/>
          <p:nvPr/>
        </p:nvCxnSpPr>
        <p:spPr>
          <a:xfrm>
            <a:off x="2583180" y="1496336"/>
            <a:ext cx="7040880" cy="409956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>
            <a:extLst/>
          </p:cNvPr>
          <p:cNvCxnSpPr/>
          <p:nvPr/>
        </p:nvCxnSpPr>
        <p:spPr>
          <a:xfrm flipV="1">
            <a:off x="2529840" y="1496336"/>
            <a:ext cx="7147560" cy="396038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组合 13">
            <a:extLst/>
          </p:cNvPr>
          <p:cNvGrpSpPr/>
          <p:nvPr/>
        </p:nvGrpSpPr>
        <p:grpSpPr>
          <a:xfrm>
            <a:off x="4422398" y="1855258"/>
            <a:ext cx="3362444" cy="3362443"/>
            <a:chOff x="4472652" y="1605795"/>
            <a:chExt cx="3362444" cy="3362443"/>
          </a:xfrm>
        </p:grpSpPr>
        <p:sp>
          <p:nvSpPr>
            <p:cNvPr id="15" name="矩形 14">
              <a:extLst/>
            </p:cNvPr>
            <p:cNvSpPr/>
            <p:nvPr/>
          </p:nvSpPr>
          <p:spPr>
            <a:xfrm rot="1800000">
              <a:off x="6164652" y="1684860"/>
              <a:ext cx="568590" cy="2182152"/>
            </a:xfrm>
            <a:prstGeom prst="rect">
              <a:avLst/>
            </a:prstGeom>
            <a:solidFill>
              <a:srgbClr val="272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矩形 15">
              <a:extLst/>
            </p:cNvPr>
            <p:cNvSpPr/>
            <p:nvPr/>
          </p:nvSpPr>
          <p:spPr>
            <a:xfrm rot="12600000">
              <a:off x="5574506" y="2707022"/>
              <a:ext cx="568590" cy="2182152"/>
            </a:xfrm>
            <a:prstGeom prst="rect">
              <a:avLst/>
            </a:prstGeom>
            <a:solidFill>
              <a:srgbClr val="272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矩形 16">
              <a:extLst/>
            </p:cNvPr>
            <p:cNvSpPr/>
            <p:nvPr/>
          </p:nvSpPr>
          <p:spPr>
            <a:xfrm rot="16200000">
              <a:off x="5279433" y="2195941"/>
              <a:ext cx="568590" cy="21821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/>
            </p:cNvPr>
            <p:cNvSpPr/>
            <p:nvPr/>
          </p:nvSpPr>
          <p:spPr>
            <a:xfrm rot="5400000">
              <a:off x="6459725" y="2195941"/>
              <a:ext cx="568590" cy="21821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矩形 18">
              <a:extLst/>
            </p:cNvPr>
            <p:cNvSpPr/>
            <p:nvPr/>
          </p:nvSpPr>
          <p:spPr>
            <a:xfrm>
              <a:off x="5869579" y="1605795"/>
              <a:ext cx="568590" cy="2182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/>
            </p:cNvPr>
            <p:cNvSpPr/>
            <p:nvPr/>
          </p:nvSpPr>
          <p:spPr>
            <a:xfrm rot="10800000">
              <a:off x="5869579" y="3072785"/>
              <a:ext cx="568590" cy="189545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矩形 20">
              <a:extLst/>
            </p:cNvPr>
            <p:cNvSpPr/>
            <p:nvPr/>
          </p:nvSpPr>
          <p:spPr>
            <a:xfrm rot="19800000">
              <a:off x="5574506" y="1684860"/>
              <a:ext cx="568590" cy="2182152"/>
            </a:xfrm>
            <a:prstGeom prst="rect">
              <a:avLst/>
            </a:prstGeom>
            <a:solidFill>
              <a:srgbClr val="272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/>
            </p:cNvPr>
            <p:cNvSpPr/>
            <p:nvPr/>
          </p:nvSpPr>
          <p:spPr>
            <a:xfrm rot="9000000">
              <a:off x="6164652" y="2707022"/>
              <a:ext cx="568590" cy="2182152"/>
            </a:xfrm>
            <a:prstGeom prst="rect">
              <a:avLst/>
            </a:prstGeom>
            <a:solidFill>
              <a:srgbClr val="272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矩形 22">
              <a:extLst/>
            </p:cNvPr>
            <p:cNvSpPr/>
            <p:nvPr/>
          </p:nvSpPr>
          <p:spPr>
            <a:xfrm rot="3600000">
              <a:off x="6380660" y="1900868"/>
              <a:ext cx="568590" cy="2182152"/>
            </a:xfrm>
            <a:prstGeom prst="rect">
              <a:avLst/>
            </a:prstGeom>
            <a:solidFill>
              <a:srgbClr val="2720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矩形 23">
              <a:extLst/>
            </p:cNvPr>
            <p:cNvSpPr/>
            <p:nvPr/>
          </p:nvSpPr>
          <p:spPr>
            <a:xfrm rot="14400000">
              <a:off x="5358498" y="2491014"/>
              <a:ext cx="568590" cy="2182152"/>
            </a:xfrm>
            <a:prstGeom prst="rect">
              <a:avLst/>
            </a:prstGeom>
            <a:solidFill>
              <a:srgbClr val="2E27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矩形 24">
              <a:extLst/>
            </p:cNvPr>
            <p:cNvSpPr/>
            <p:nvPr/>
          </p:nvSpPr>
          <p:spPr>
            <a:xfrm rot="7200000">
              <a:off x="6380660" y="2491014"/>
              <a:ext cx="568590" cy="2182152"/>
            </a:xfrm>
            <a:prstGeom prst="rect">
              <a:avLst/>
            </a:prstGeom>
            <a:solidFill>
              <a:srgbClr val="2E27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矩形 25">
              <a:extLst/>
            </p:cNvPr>
            <p:cNvSpPr/>
            <p:nvPr/>
          </p:nvSpPr>
          <p:spPr>
            <a:xfrm rot="18000000">
              <a:off x="5358498" y="1900868"/>
              <a:ext cx="568590" cy="2182152"/>
            </a:xfrm>
            <a:prstGeom prst="rect">
              <a:avLst/>
            </a:prstGeom>
            <a:solidFill>
              <a:srgbClr val="2E27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4305231" y="2949116"/>
            <a:ext cx="36118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17000"/>
                    </a:srgbClr>
                  </a:outerShdw>
                </a:effectLst>
                <a:cs typeface="+mn-ea"/>
                <a:sym typeface="+mn-lt"/>
              </a:rPr>
              <a:t>Ecuaciones</a:t>
            </a:r>
            <a:endParaRPr lang="zh-CN" altLang="en-US" sz="4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17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643316" y="583991"/>
            <a:ext cx="2421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accent5"/>
                </a:solidFill>
                <a:cs typeface="+mn-ea"/>
                <a:sym typeface="+mn-lt"/>
              </a:rPr>
              <a:t>PERMUTACIONES</a:t>
            </a:r>
            <a:endParaRPr lang="zh-CN" altLang="en-US" sz="2000" b="1" dirty="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0" name="Lorem Ipsum"/>
          <p:cNvSpPr>
            <a:spLocks/>
          </p:cNvSpPr>
          <p:nvPr/>
        </p:nvSpPr>
        <p:spPr bwMode="auto">
          <a:xfrm>
            <a:off x="2905125" y="1064059"/>
            <a:ext cx="6343649" cy="557873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s-ES_tradnl" sz="1600" dirty="0">
                <a:solidFill>
                  <a:schemeClr val="tx1"/>
                </a:solidFill>
              </a:rPr>
              <a:t>Una permutación es una técnica de conteo en el cual es importante el orden en que se escriben los elementos de cada punto muestral</a:t>
            </a:r>
            <a:r>
              <a:rPr lang="es-ES_tradnl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32" name="Lorem Ipsum"/>
          <p:cNvSpPr>
            <a:spLocks/>
          </p:cNvSpPr>
          <p:nvPr/>
        </p:nvSpPr>
        <p:spPr bwMode="auto">
          <a:xfrm>
            <a:off x="4138009" y="5772704"/>
            <a:ext cx="3915982" cy="711762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/>
          <a:p>
            <a:r>
              <a:rPr lang="es-CO" altLang="zh-CN" sz="1400" b="1" dirty="0">
                <a:solidFill>
                  <a:srgbClr val="00B0F0"/>
                </a:solidFill>
                <a:cs typeface="+mn-ea"/>
                <a:sym typeface="+mn-lt"/>
              </a:rPr>
              <a:t>TEMA: PERMUTACIONES</a:t>
            </a:r>
          </a:p>
          <a:p>
            <a:r>
              <a:rPr lang="es-CO" altLang="zh-CN" sz="1400" b="1" dirty="0">
                <a:solidFill>
                  <a:srgbClr val="00B0F0"/>
                </a:solidFill>
                <a:cs typeface="+mn-ea"/>
                <a:sym typeface="+mn-lt"/>
              </a:rPr>
              <a:t>GUIA # </a:t>
            </a:r>
            <a:r>
              <a:rPr lang="es-CO" altLang="zh-CN" sz="1400" b="1" dirty="0" smtClean="0">
                <a:solidFill>
                  <a:srgbClr val="00B0F0"/>
                </a:solidFill>
                <a:cs typeface="+mn-ea"/>
                <a:sym typeface="+mn-lt"/>
              </a:rPr>
              <a:t>18       AGOSTO 27/2021</a:t>
            </a:r>
            <a:endParaRPr lang="zh-CN" altLang="en-US" sz="1400" b="1" dirty="0">
              <a:solidFill>
                <a:srgbClr val="00B0F0"/>
              </a:solidFill>
              <a:cs typeface="+mn-ea"/>
              <a:sym typeface="+mn-lt"/>
            </a:endParaRPr>
          </a:p>
          <a:p>
            <a:pPr algn="ctr"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476230" y="2852074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 smtClean="0">
                <a:cs typeface="+mn-ea"/>
                <a:sym typeface="+mn-lt"/>
              </a:rPr>
              <a:t>Permutación</a:t>
            </a:r>
            <a:endParaRPr lang="zh-CN" altLang="en-US" sz="2000" b="1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Lorem Ipsum"/>
              <p:cNvSpPr>
                <a:spLocks/>
              </p:cNvSpPr>
              <p:nvPr/>
            </p:nvSpPr>
            <p:spPr bwMode="auto">
              <a:xfrm>
                <a:off x="8034284" y="3241407"/>
                <a:ext cx="2763816" cy="696373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6350" cap="flat" cmpd="sng" algn="ctr">
                    <a:solidFill>
                      <a:srgbClr val="FFFFFF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2399" rIns="72000" bIns="32399" rtlCol="0" anchor="t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𝒑</m:t>
                      </m:r>
                      <m:r>
                        <a:rPr lang="es-CO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a:rPr lang="es-CO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𝒏</m:t>
                      </m:r>
                      <m:r>
                        <a:rPr lang="es-CO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!</m:t>
                      </m:r>
                    </m:oMath>
                  </m:oMathPara>
                </a14:m>
                <a:endParaRPr lang="en-US" sz="3600" b="1" dirty="0">
                  <a:solidFill>
                    <a:srgbClr val="00B0F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4" name="Lorem Ipsum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34284" y="3241407"/>
                <a:ext cx="2763816" cy="6963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6350" cap="flat" cmpd="sng" algn="ctr">
                <a:noFill/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6350" cap="flat" cmpd="sng" algn="ctr">
                    <a:solidFill>
                      <a:srgbClr val="FFFFFF"/>
                    </a:solidFill>
                    <a:prstDash val="solid"/>
                  </a14:hiddenLine>
                </a:ext>
              </a:extLst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文本框 34"/>
          <p:cNvSpPr txBox="1"/>
          <p:nvPr/>
        </p:nvSpPr>
        <p:spPr>
          <a:xfrm>
            <a:off x="1676685" y="2907847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 smtClean="0">
                <a:cs typeface="+mn-ea"/>
                <a:sym typeface="+mn-lt"/>
              </a:rPr>
              <a:t>Permutación</a:t>
            </a:r>
            <a:endParaRPr lang="zh-CN" altLang="en-US" sz="2000" b="1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Lorem Ipsum"/>
              <p:cNvSpPr>
                <a:spLocks/>
              </p:cNvSpPr>
              <p:nvPr/>
            </p:nvSpPr>
            <p:spPr bwMode="auto">
              <a:xfrm>
                <a:off x="1326111" y="3241407"/>
                <a:ext cx="2252559" cy="886040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6350" cap="flat" cmpd="sng" algn="ctr">
                    <a:solidFill>
                      <a:srgbClr val="FFFFFF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32399" rIns="72000" bIns="32399" rtlCol="0" anchor="t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𝒑</m:t>
                      </m:r>
                      <m:r>
                        <a:rPr lang="es-CO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s-CO" sz="2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𝒏</m:t>
                          </m:r>
                          <m:r>
                            <a:rPr lang="es-CO" sz="2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s-CO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es-CO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𝒏</m:t>
                              </m:r>
                              <m:r>
                                <a:rPr lang="es-CO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es-CO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𝒓</m:t>
                              </m:r>
                            </m:e>
                          </m:d>
                          <m:r>
                            <a:rPr lang="es-CO" sz="2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6" name="Lorem Ipsum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6111" y="3241407"/>
                <a:ext cx="2252559" cy="88604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6350" cap="flat" cmpd="sng" algn="ctr">
                <a:noFill/>
                <a:prstDash val="soli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6350" cap="flat" cmpd="sng" algn="ctr">
                    <a:solidFill>
                      <a:srgbClr val="FFFFFF"/>
                    </a:solidFill>
                    <a:prstDash val="solid"/>
                  </a14:hiddenLine>
                </a:ext>
              </a:extLst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直角三角形 26">
            <a:extLst/>
          </p:cNvPr>
          <p:cNvSpPr/>
          <p:nvPr/>
        </p:nvSpPr>
        <p:spPr>
          <a:xfrm rot="5400000">
            <a:off x="35560" y="-35560"/>
            <a:ext cx="1219200" cy="1290320"/>
          </a:xfrm>
          <a:prstGeom prst="rtTriangle">
            <a:avLst/>
          </a:prstGeom>
          <a:solidFill>
            <a:srgbClr val="352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直角三角形 27">
            <a:extLst/>
          </p:cNvPr>
          <p:cNvSpPr/>
          <p:nvPr/>
        </p:nvSpPr>
        <p:spPr>
          <a:xfrm rot="16200000">
            <a:off x="10937240" y="5623863"/>
            <a:ext cx="1219200" cy="1290320"/>
          </a:xfrm>
          <a:prstGeom prst="rtTriangle">
            <a:avLst/>
          </a:prstGeom>
          <a:solidFill>
            <a:srgbClr val="352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7439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79454" y="1266262"/>
            <a:ext cx="65262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smtClean="0">
                <a:solidFill>
                  <a:srgbClr val="BAE811"/>
                </a:solidFill>
              </a:rPr>
              <a:t>Si </a:t>
            </a:r>
            <a:r>
              <a:rPr lang="es-ES_tradnl" sz="2400" dirty="0">
                <a:solidFill>
                  <a:srgbClr val="BAE811"/>
                </a:solidFill>
              </a:rPr>
              <a:t>a una caja fuerte le asignamos una clave estamos realizando ¿una permutación? o ¿una combinación?</a:t>
            </a:r>
            <a:endParaRPr lang="es-CO" sz="2400" dirty="0">
              <a:solidFill>
                <a:srgbClr val="BAE811"/>
              </a:solidFill>
            </a:endParaRPr>
          </a:p>
          <a:p>
            <a:endParaRPr lang="zh-CN" altLang="en-US" sz="6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直角三角形 4"/>
          <p:cNvSpPr/>
          <p:nvPr/>
        </p:nvSpPr>
        <p:spPr>
          <a:xfrm rot="10800000" flipV="1">
            <a:off x="7190420" y="4819370"/>
            <a:ext cx="326146" cy="16907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b="1">
              <a:solidFill>
                <a:srgbClr val="272049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 rot="10800000" flipV="1">
            <a:off x="7516566" y="4592350"/>
            <a:ext cx="1760784" cy="623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altLang="zh-CN" sz="10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TEMA</a:t>
            </a:r>
            <a:r>
              <a:rPr lang="es-CO" altLang="zh-CN" sz="10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: PERMUTACIONES</a:t>
            </a:r>
          </a:p>
          <a:p>
            <a:r>
              <a:rPr lang="es-CO" altLang="zh-CN" sz="10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GUIA # 18      </a:t>
            </a:r>
            <a:endParaRPr lang="es-CO" altLang="zh-CN" sz="1000" dirty="0" smtClean="0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  <a:p>
            <a:r>
              <a:rPr lang="es-CO" altLang="zh-CN" sz="10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 </a:t>
            </a:r>
            <a:r>
              <a:rPr lang="es-CO" altLang="zh-CN" sz="10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AGOSTO </a:t>
            </a:r>
            <a:r>
              <a:rPr lang="es-CO" altLang="zh-CN" sz="10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27/2021</a:t>
            </a:r>
            <a:endParaRPr lang="zh-CN" altLang="en-US" sz="1000" dirty="0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  <a:p>
            <a:pPr algn="ctr"/>
            <a:endParaRPr lang="zh-CN" altLang="en-US" sz="1000" b="1" dirty="0">
              <a:solidFill>
                <a:srgbClr val="272049"/>
              </a:solidFill>
              <a:cs typeface="+mn-ea"/>
              <a:sym typeface="+mn-lt"/>
            </a:endParaRPr>
          </a:p>
        </p:txBody>
      </p:sp>
      <p:sp>
        <p:nvSpPr>
          <p:cNvPr id="7" name="矩形 6" descr="e7d195523061f1c0c989bbdf341b111e769f2ee359bd8df638E53E9931A62DC22263A6E1A75FFBC630BB5D77BA969D9175F253EB94D93A1189E24A7D909BAD0376573965191318DE1FD009565C070D0758BE63ED47B2EDEA56FC10A3D3E7CD3C1320CAD8A76F92AB1DEBEBE25DE9B17888F3B6619AEC2E2CF2FED08135EE0B61C4F48EE3E22792FFBF47BA55F98C438A">
            <a:extLst>
              <a:ext uri="{FF2B5EF4-FFF2-40B4-BE49-F238E27FC236}">
                <a16:creationId xmlns="" xmlns:p14="http://schemas.microsoft.com/office/powerpoint/2010/main" xmlns:a16="http://schemas.microsoft.com/office/drawing/2014/main" id="{F182C703-C511-4735-A28F-841179D761BD}"/>
              </a:ext>
            </a:extLst>
          </p:cNvPr>
          <p:cNvSpPr/>
          <p:nvPr/>
        </p:nvSpPr>
        <p:spPr>
          <a:xfrm>
            <a:off x="3048000" y="6320877"/>
            <a:ext cx="6096000" cy="248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900" noProof="1" smtClean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. </a:t>
            </a:r>
            <a:endParaRPr lang="en-US" altLang="zh-CN" sz="900" noProof="1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6037" y="2527693"/>
            <a:ext cx="3100388" cy="2194657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8501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333500" y="1266262"/>
                <a:ext cx="7562850" cy="3781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000" b="1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Ejemplo N°1:</a:t>
                </a:r>
                <a:r>
                  <a:rPr lang="es-ES" sz="2000" dirty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 Si se tienen las vocales y se quiere hacer arreglos o permutaciones con tres de ellas, el número de permutaciones posibles es</a:t>
                </a:r>
                <a:r>
                  <a:rPr lang="es-ES" sz="20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sz="2000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s-CO" sz="2000" i="1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s-CO" sz="2000" i="1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5!</m:t>
                          </m:r>
                        </m:num>
                        <m:den>
                          <m:d>
                            <m:dPr>
                              <m:ctrlPr>
                                <a:rPr lang="es-CO" sz="2000" i="1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s-CO" sz="200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4×3×</m:t>
                          </m:r>
                          <m:r>
                            <a:rPr lang="es-CO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s-CO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1266262"/>
                <a:ext cx="7562850" cy="3781613"/>
              </a:xfrm>
              <a:prstGeom prst="rect">
                <a:avLst/>
              </a:prstGeom>
              <a:blipFill rotWithShape="0">
                <a:blip r:embed="rId4"/>
                <a:stretch>
                  <a:fillRect l="-887" t="-968" r="-806" b="-16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直角三角形 4"/>
          <p:cNvSpPr/>
          <p:nvPr/>
        </p:nvSpPr>
        <p:spPr>
          <a:xfrm rot="10800000" flipV="1">
            <a:off x="7190420" y="4819370"/>
            <a:ext cx="326146" cy="16907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b="1">
              <a:solidFill>
                <a:srgbClr val="272049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 rot="10800000" flipV="1">
            <a:off x="7516566" y="4592350"/>
            <a:ext cx="1760784" cy="623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TEMA</a:t>
            </a:r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: PERMUTACIONES</a:t>
            </a:r>
          </a:p>
          <a:p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GUIA # 18      </a:t>
            </a:r>
            <a:endParaRPr lang="es-CO" altLang="zh-CN" sz="1000" b="1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AGOSTO </a:t>
            </a:r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27/2021</a:t>
            </a:r>
            <a:endParaRPr lang="zh-CN" altLang="en-US" sz="1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endParaRPr lang="zh-CN" altLang="en-US" sz="1000" b="1" dirty="0">
              <a:solidFill>
                <a:srgbClr val="272049"/>
              </a:solidFill>
              <a:cs typeface="+mn-ea"/>
              <a:sym typeface="+mn-lt"/>
            </a:endParaRPr>
          </a:p>
        </p:txBody>
      </p:sp>
      <p:sp>
        <p:nvSpPr>
          <p:cNvPr id="7" name="矩形 6" descr="e7d195523061f1c0c989bbdf341b111e769f2ee359bd8df638E53E9931A62DC22263A6E1A75FFBC630BB5D77BA969D9175F253EB94D93A1189E24A7D909BAD0376573965191318DE1FD009565C070D0758BE63ED47B2EDEA56FC10A3D3E7CD3C1320CAD8A76F92AB1DEBEBE25DE9B17888F3B6619AEC2E2CF2FED08135EE0B61C4F48EE3E22792FFBF47BA55F98C438A">
            <a:extLst>
              <a:ext uri="{FF2B5EF4-FFF2-40B4-BE49-F238E27FC236}">
                <a16:creationId xmlns="" xmlns:p14="http://schemas.microsoft.com/office/powerpoint/2010/main" xmlns:a16="http://schemas.microsoft.com/office/drawing/2014/main" id="{F182C703-C511-4735-A28F-841179D761BD}"/>
              </a:ext>
            </a:extLst>
          </p:cNvPr>
          <p:cNvSpPr/>
          <p:nvPr/>
        </p:nvSpPr>
        <p:spPr>
          <a:xfrm>
            <a:off x="3048000" y="6320877"/>
            <a:ext cx="6096000" cy="248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900" noProof="1" smtClean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. </a:t>
            </a:r>
            <a:endParaRPr lang="en-US" altLang="zh-CN" sz="900" noProof="1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000249" y="2267068"/>
            <a:ext cx="154705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2145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333500" y="1266262"/>
                <a:ext cx="7562850" cy="3944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000" b="1" dirty="0" smtClean="0">
                    <a:solidFill>
                      <a:srgbClr val="FFC000"/>
                    </a:solidFill>
                  </a:rPr>
                  <a:t>Ejemplo N°2:</a:t>
                </a:r>
                <a:r>
                  <a:rPr lang="es-ES" sz="2000" dirty="0" smtClean="0">
                    <a:solidFill>
                      <a:srgbClr val="FFC000"/>
                    </a:solidFill>
                  </a:rPr>
                  <a:t> </a:t>
                </a:r>
                <a:r>
                  <a:rPr lang="es-CO" sz="2000" b="1" dirty="0" smtClean="0">
                    <a:solidFill>
                      <a:srgbClr val="FFC000"/>
                    </a:solidFill>
                  </a:rPr>
                  <a:t>¿</a:t>
                </a:r>
                <a:r>
                  <a:rPr lang="es-CO" sz="2000" b="1" dirty="0">
                    <a:solidFill>
                      <a:srgbClr val="FFC000"/>
                    </a:solidFill>
                  </a:rPr>
                  <a:t>Cuántas maneras hay de asignar las 5 posiciones de juego de un equipo de baloncesto si el equipo consta de 12 integrantes y estos pueden jugar en cualquier posición</a:t>
                </a:r>
                <a:r>
                  <a:rPr lang="es-CO" sz="2000" b="1" dirty="0" smtClean="0">
                    <a:solidFill>
                      <a:srgbClr val="FFC000"/>
                    </a:solidFill>
                  </a:rPr>
                  <a:t>?</a:t>
                </a:r>
              </a:p>
              <a:p>
                <a:pPr algn="ctr"/>
                <a:r>
                  <a:rPr lang="es-ES" sz="2000" dirty="0" smtClean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CO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O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0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O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s-CO" sz="20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sz="20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O" sz="20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O" sz="20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s-CO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s-CO" sz="2000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s-CO" sz="2000" i="1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s-CO" sz="2000" i="1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s-CO" sz="200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s-CO" sz="200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11×10×9×8×</m:t>
                          </m:r>
                          <m:r>
                            <a:rPr lang="es-CO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s-CO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=95040</m:t>
                      </m:r>
                    </m:oMath>
                  </m:oMathPara>
                </a14:m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1266262"/>
                <a:ext cx="7562850" cy="3944606"/>
              </a:xfrm>
              <a:prstGeom prst="rect">
                <a:avLst/>
              </a:prstGeom>
              <a:blipFill rotWithShape="0">
                <a:blip r:embed="rId4"/>
                <a:stretch>
                  <a:fillRect l="-887" t="-927" r="-80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直角三角形 4"/>
          <p:cNvSpPr/>
          <p:nvPr/>
        </p:nvSpPr>
        <p:spPr>
          <a:xfrm rot="10800000" flipV="1">
            <a:off x="7190420" y="4819370"/>
            <a:ext cx="326146" cy="16907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b="1">
              <a:solidFill>
                <a:srgbClr val="272049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 rot="10800000" flipV="1">
            <a:off x="7516566" y="4592350"/>
            <a:ext cx="1760784" cy="623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TEMA</a:t>
            </a:r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: PERMUTACIONES</a:t>
            </a:r>
          </a:p>
          <a:p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GUIA # 18      </a:t>
            </a:r>
            <a:endParaRPr lang="es-CO" altLang="zh-CN" sz="1000" b="1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AGOSTO </a:t>
            </a:r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27/2021</a:t>
            </a:r>
            <a:endParaRPr lang="zh-CN" altLang="en-US" sz="1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endParaRPr lang="zh-CN" altLang="en-US" sz="1000" b="1" dirty="0">
              <a:solidFill>
                <a:srgbClr val="272049"/>
              </a:solidFill>
              <a:cs typeface="+mn-ea"/>
              <a:sym typeface="+mn-lt"/>
            </a:endParaRPr>
          </a:p>
        </p:txBody>
      </p:sp>
      <p:sp>
        <p:nvSpPr>
          <p:cNvPr id="7" name="矩形 6" descr="e7d195523061f1c0c989bbdf341b111e769f2ee359bd8df638E53E9931A62DC22263A6E1A75FFBC630BB5D77BA969D9175F253EB94D93A1189E24A7D909BAD0376573965191318DE1FD009565C070D0758BE63ED47B2EDEA56FC10A3D3E7CD3C1320CAD8A76F92AB1DEBEBE25DE9B17888F3B6619AEC2E2CF2FED08135EE0B61C4F48EE3E22792FFBF47BA55F98C438A">
            <a:extLst>
              <a:ext uri="{FF2B5EF4-FFF2-40B4-BE49-F238E27FC236}">
                <a16:creationId xmlns="" xmlns:p14="http://schemas.microsoft.com/office/powerpoint/2010/main" xmlns:a16="http://schemas.microsoft.com/office/drawing/2014/main" id="{F182C703-C511-4735-A28F-841179D761BD}"/>
              </a:ext>
            </a:extLst>
          </p:cNvPr>
          <p:cNvSpPr/>
          <p:nvPr/>
        </p:nvSpPr>
        <p:spPr>
          <a:xfrm>
            <a:off x="3048000" y="6320877"/>
            <a:ext cx="6096000" cy="248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900" noProof="1" smtClean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. </a:t>
            </a:r>
            <a:endParaRPr lang="en-US" altLang="zh-CN" sz="900" noProof="1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000249" y="2267068"/>
            <a:ext cx="154705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9734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333500" y="1266262"/>
                <a:ext cx="7562850" cy="3739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000" b="1" dirty="0" smtClean="0">
                    <a:solidFill>
                      <a:srgbClr val="FFC000"/>
                    </a:solidFill>
                  </a:rPr>
                  <a:t>Ejemplo N°3:</a:t>
                </a:r>
                <a:r>
                  <a:rPr lang="es-ES" sz="2000" dirty="0" smtClean="0">
                    <a:solidFill>
                      <a:srgbClr val="FFC000"/>
                    </a:solidFill>
                  </a:rPr>
                  <a:t> </a:t>
                </a:r>
                <a:r>
                  <a:rPr lang="es-CO" sz="2000" dirty="0" smtClean="0">
                    <a:solidFill>
                      <a:srgbClr val="FFC000"/>
                    </a:solidFill>
                  </a:rPr>
                  <a:t>¿Cuál </a:t>
                </a:r>
                <a:r>
                  <a:rPr lang="es-CO" sz="2000" dirty="0">
                    <a:solidFill>
                      <a:srgbClr val="FFC000"/>
                    </a:solidFill>
                  </a:rPr>
                  <a:t>es la probabilidad de sacar cinco cartas de una baraja y que no salgan corazones</a:t>
                </a:r>
                <a:r>
                  <a:rPr lang="es-CO" sz="2000" dirty="0" smtClean="0">
                    <a:solidFill>
                      <a:srgbClr val="FFC000"/>
                    </a:solidFill>
                  </a:rPr>
                  <a:t>?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s-CO" sz="2000" dirty="0">
                  <a:solidFill>
                    <a:srgbClr val="FFC000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s-CO" sz="20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0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O" sz="20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0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sz="2000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CO" sz="20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s-CO" sz="2000" i="1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52</m:t>
                              </m:r>
                              <m:r>
                                <a:rPr lang="es-CO" sz="2000" i="1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47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CO" sz="20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sz="2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311875200</m:t>
                      </m:r>
                    </m:oMath>
                  </m:oMathPara>
                </a14:m>
                <a:endParaRPr lang="zh-CN" altLang="en-US" sz="20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1266262"/>
                <a:ext cx="7562850" cy="3739742"/>
              </a:xfrm>
              <a:prstGeom prst="rect">
                <a:avLst/>
              </a:prstGeom>
              <a:blipFill rotWithShape="0">
                <a:blip r:embed="rId4"/>
                <a:stretch>
                  <a:fillRect l="-887" t="-979" r="-806" b="-16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直角三角形 4"/>
          <p:cNvSpPr/>
          <p:nvPr/>
        </p:nvSpPr>
        <p:spPr>
          <a:xfrm rot="10800000" flipV="1">
            <a:off x="7190420" y="4819370"/>
            <a:ext cx="326146" cy="16907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b="1">
              <a:solidFill>
                <a:srgbClr val="272049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 rot="10800000" flipV="1">
            <a:off x="7516566" y="4592350"/>
            <a:ext cx="1760784" cy="623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TEMA</a:t>
            </a:r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: PERMUTACIONES</a:t>
            </a:r>
          </a:p>
          <a:p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GUIA # 18      </a:t>
            </a:r>
            <a:endParaRPr lang="es-CO" altLang="zh-CN" sz="1000" b="1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AGOSTO </a:t>
            </a:r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27/2021</a:t>
            </a:r>
            <a:endParaRPr lang="zh-CN" altLang="en-US" sz="1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endParaRPr lang="zh-CN" altLang="en-US" sz="1000" b="1" dirty="0">
              <a:solidFill>
                <a:srgbClr val="272049"/>
              </a:solidFill>
              <a:cs typeface="+mn-ea"/>
              <a:sym typeface="+mn-lt"/>
            </a:endParaRPr>
          </a:p>
        </p:txBody>
      </p:sp>
      <p:sp>
        <p:nvSpPr>
          <p:cNvPr id="7" name="矩形 6" descr="e7d195523061f1c0c989bbdf341b111e769f2ee359bd8df638E53E9931A62DC22263A6E1A75FFBC630BB5D77BA969D9175F253EB94D93A1189E24A7D909BAD0376573965191318DE1FD009565C070D0758BE63ED47B2EDEA56FC10A3D3E7CD3C1320CAD8A76F92AB1DEBEBE25DE9B17888F3B6619AEC2E2CF2FED08135EE0B61C4F48EE3E22792FFBF47BA55F98C438A">
            <a:extLst>
              <a:ext uri="{FF2B5EF4-FFF2-40B4-BE49-F238E27FC236}">
                <a16:creationId xmlns="" xmlns:p14="http://schemas.microsoft.com/office/powerpoint/2010/main" xmlns:a16="http://schemas.microsoft.com/office/drawing/2014/main" id="{F182C703-C511-4735-A28F-841179D761BD}"/>
              </a:ext>
            </a:extLst>
          </p:cNvPr>
          <p:cNvSpPr/>
          <p:nvPr/>
        </p:nvSpPr>
        <p:spPr>
          <a:xfrm>
            <a:off x="3048000" y="6320877"/>
            <a:ext cx="6096000" cy="248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900" noProof="1" smtClean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. </a:t>
            </a:r>
            <a:endParaRPr lang="en-US" altLang="zh-CN" sz="900" noProof="1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000249" y="2267068"/>
            <a:ext cx="154705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25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1333500" y="1266262"/>
                <a:ext cx="7562850" cy="4313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000" b="1" dirty="0" smtClean="0">
                    <a:solidFill>
                      <a:srgbClr val="FFC000"/>
                    </a:solidFill>
                  </a:rPr>
                  <a:t>Ejemplo N°3:</a:t>
                </a:r>
                <a:r>
                  <a:rPr lang="es-ES" sz="2000" dirty="0" smtClean="0">
                    <a:solidFill>
                      <a:srgbClr val="FFC000"/>
                    </a:solidFill>
                  </a:rPr>
                  <a:t> </a:t>
                </a:r>
                <a:r>
                  <a:rPr lang="es-CO" sz="2000" dirty="0" smtClean="0">
                    <a:solidFill>
                      <a:srgbClr val="FFC000"/>
                    </a:solidFill>
                  </a:rPr>
                  <a:t>¿Cuál </a:t>
                </a:r>
                <a:r>
                  <a:rPr lang="es-CO" sz="2000" dirty="0">
                    <a:solidFill>
                      <a:srgbClr val="FFC000"/>
                    </a:solidFill>
                  </a:rPr>
                  <a:t>es la probabilidad de sacar cinco cartas de una baraja y que no salgan corazones</a:t>
                </a:r>
                <a:r>
                  <a:rPr lang="es-CO" sz="2000" dirty="0" smtClean="0">
                    <a:solidFill>
                      <a:srgbClr val="FFC000"/>
                    </a:solidFill>
                  </a:rPr>
                  <a:t>?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s-CO" sz="2000" dirty="0">
                  <a:solidFill>
                    <a:srgbClr val="FFC000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s-CO" sz="20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0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s-CO" sz="20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0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s-CO" sz="20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sz="2000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CO" sz="20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s-CO" sz="2000" i="1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39</m:t>
                              </m:r>
                              <m:r>
                                <a:rPr lang="es-CO" sz="2000" i="1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O" sz="20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s-CO" sz="2000" b="0" i="1" smtClean="0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34</m:t>
                          </m:r>
                          <m:r>
                            <a:rPr lang="es-CO" sz="2000" i="1">
                              <a:solidFill>
                                <a:schemeClr val="accent4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endParaRPr lang="es-CO" altLang="zh-CN" sz="2000" b="1" dirty="0" smtClean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CO" sz="20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sz="2000">
                          <a:latin typeface="Cambria Math" panose="02040503050406030204" pitchFamily="18" charset="0"/>
                        </a:rPr>
                        <m:t>69090840</m:t>
                      </m:r>
                    </m:oMath>
                  </m:oMathPara>
                </a14:m>
                <a:endParaRPr lang="es-CO" altLang="zh-CN" sz="2000" b="1" dirty="0" smtClean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CO" sz="200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2000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2000">
                              <a:latin typeface="Cambria Math" panose="02040503050406030204" pitchFamily="18" charset="0"/>
                            </a:rPr>
                            <m:t>69090840</m:t>
                          </m:r>
                          <m:r>
                            <m:rPr>
                              <m:nor/>
                            </m:rPr>
                            <a:rPr lang="es-CO" altLang="zh-CN" sz="2000" b="1" dirty="0">
                              <a:solidFill>
                                <a:srgbClr val="FF0000"/>
                              </a:solidFill>
                              <a:cs typeface="+mn-ea"/>
                              <a:sym typeface="+mn-lt"/>
                            </a:rPr>
                            <m:t> </m:t>
                          </m:r>
                        </m:num>
                        <m:den>
                          <m:r>
                            <a:rPr lang="es-CO" sz="2000">
                              <a:latin typeface="Cambria Math" panose="02040503050406030204" pitchFamily="18" charset="0"/>
                            </a:rPr>
                            <m:t>311875200</m:t>
                          </m:r>
                        </m:den>
                      </m:f>
                      <m:r>
                        <a:rPr lang="es-CO" sz="2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=22%</m:t>
                      </m:r>
                    </m:oMath>
                  </m:oMathPara>
                </a14:m>
                <a:endParaRPr lang="zh-CN" altLang="en-US" sz="20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1266262"/>
                <a:ext cx="7562850" cy="4313553"/>
              </a:xfrm>
              <a:prstGeom prst="rect">
                <a:avLst/>
              </a:prstGeom>
              <a:blipFill rotWithShape="0">
                <a:blip r:embed="rId4"/>
                <a:stretch>
                  <a:fillRect l="-887" t="-849" r="-80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直角三角形 4"/>
          <p:cNvSpPr/>
          <p:nvPr/>
        </p:nvSpPr>
        <p:spPr>
          <a:xfrm rot="10800000" flipV="1">
            <a:off x="7190420" y="4819370"/>
            <a:ext cx="326146" cy="16907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b="1">
              <a:solidFill>
                <a:srgbClr val="272049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 rot="10800000" flipV="1">
            <a:off x="7516566" y="4592350"/>
            <a:ext cx="1760784" cy="623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TEMA</a:t>
            </a:r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: PERMUTACIONES</a:t>
            </a:r>
          </a:p>
          <a:p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GUIA # 18      </a:t>
            </a:r>
            <a:endParaRPr lang="es-CO" altLang="zh-CN" sz="1000" b="1" dirty="0" smtClean="0">
              <a:solidFill>
                <a:schemeClr val="tx1"/>
              </a:solidFill>
              <a:cs typeface="+mn-ea"/>
              <a:sym typeface="+mn-lt"/>
            </a:endParaRPr>
          </a:p>
          <a:p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es-CO" altLang="zh-CN" sz="1000" b="1" dirty="0">
                <a:solidFill>
                  <a:schemeClr val="tx1"/>
                </a:solidFill>
                <a:cs typeface="+mn-ea"/>
                <a:sym typeface="+mn-lt"/>
              </a:rPr>
              <a:t>AGOSTO </a:t>
            </a:r>
            <a:r>
              <a:rPr lang="es-CO" altLang="zh-CN" sz="1000" b="1" dirty="0" smtClean="0">
                <a:solidFill>
                  <a:schemeClr val="tx1"/>
                </a:solidFill>
                <a:cs typeface="+mn-ea"/>
                <a:sym typeface="+mn-lt"/>
              </a:rPr>
              <a:t>27/2021</a:t>
            </a:r>
            <a:endParaRPr lang="zh-CN" altLang="en-US" sz="1000" b="1" dirty="0">
              <a:solidFill>
                <a:schemeClr val="tx1"/>
              </a:solidFill>
              <a:cs typeface="+mn-ea"/>
              <a:sym typeface="+mn-lt"/>
            </a:endParaRPr>
          </a:p>
          <a:p>
            <a:pPr algn="ctr"/>
            <a:endParaRPr lang="zh-CN" altLang="en-US" sz="1000" b="1" dirty="0">
              <a:solidFill>
                <a:srgbClr val="272049"/>
              </a:solidFill>
              <a:cs typeface="+mn-ea"/>
              <a:sym typeface="+mn-lt"/>
            </a:endParaRPr>
          </a:p>
        </p:txBody>
      </p:sp>
      <p:sp>
        <p:nvSpPr>
          <p:cNvPr id="7" name="矩形 6" descr="e7d195523061f1c0c989bbdf341b111e769f2ee359bd8df638E53E9931A62DC22263A6E1A75FFBC630BB5D77BA969D9175F253EB94D93A1189E24A7D909BAD0376573965191318DE1FD009565C070D0758BE63ED47B2EDEA56FC10A3D3E7CD3C1320CAD8A76F92AB1DEBEBE25DE9B17888F3B6619AEC2E2CF2FED08135EE0B61C4F48EE3E22792FFBF47BA55F98C438A">
            <a:extLst>
              <a:ext uri="{FF2B5EF4-FFF2-40B4-BE49-F238E27FC236}">
                <a16:creationId xmlns="" xmlns:p14="http://schemas.microsoft.com/office/powerpoint/2010/main" xmlns:a16="http://schemas.microsoft.com/office/drawing/2014/main" id="{F182C703-C511-4735-A28F-841179D761BD}"/>
              </a:ext>
            </a:extLst>
          </p:cNvPr>
          <p:cNvSpPr/>
          <p:nvPr/>
        </p:nvSpPr>
        <p:spPr>
          <a:xfrm>
            <a:off x="3048000" y="6320877"/>
            <a:ext cx="6096000" cy="2484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900" noProof="1" smtClean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. </a:t>
            </a:r>
            <a:endParaRPr lang="en-US" altLang="zh-CN" sz="900" noProof="1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000249" y="2267068"/>
            <a:ext cx="154705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7764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altLang="zh-CN" dirty="0" smtClean="0">
                <a:solidFill>
                  <a:schemeClr val="accent3"/>
                </a:solidFill>
              </a:rPr>
              <a:t>ACTIVIDAD</a:t>
            </a:r>
            <a:endParaRPr lang="zh-CN" altLang="en-US" dirty="0">
              <a:solidFill>
                <a:schemeClr val="accent3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543050" y="1295400"/>
            <a:ext cx="8991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s-E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Calcula el número de posibilidades que hay para sentar a 9 personas en 5 sillas. </a:t>
            </a:r>
            <a:endParaRPr lang="es-CO" sz="24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s-E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¿Cuántas maneras hay de asignar los 4 primeros lugares de un concurso de creatividad que se realiza en nuestra institución. Si hay 14 participantes?  </a:t>
            </a:r>
            <a:endParaRPr lang="es-CO" sz="24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s-E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¿Cuál es la probabilidad de sacar dos fichas de dominó y que ambas sean pares?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ES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Con los dígitos primos se quiere formar números de 3 cifras. ¿Cuál es la probabilidad de que el número formado sea impar?</a:t>
            </a:r>
            <a:endParaRPr lang="es-CO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764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altLang="zh-CN" dirty="0" smtClean="0">
                <a:solidFill>
                  <a:schemeClr val="accent3"/>
                </a:solidFill>
              </a:rPr>
              <a:t>ACTIVIDAD</a:t>
            </a:r>
            <a:endParaRPr lang="zh-CN" altLang="en-US" dirty="0">
              <a:solidFill>
                <a:schemeClr val="accent3"/>
              </a:solidFill>
            </a:endParaRPr>
          </a:p>
        </p:txBody>
      </p:sp>
      <p:pic>
        <p:nvPicPr>
          <p:cNvPr id="2050" name="Picture 2" descr="Ilustración de Los Palos De Una Baraja De Cartas y más Vectores Libres de  Derechos de Arte -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1593849"/>
            <a:ext cx="2625725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0637" y="1952625"/>
            <a:ext cx="5008376" cy="22669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83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#12143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heme/theme1.xml><?xml version="1.0" encoding="utf-8"?>
<a:theme xmlns:a="http://schemas.openxmlformats.org/drawingml/2006/main" name="Office 主题">
  <a:themeElements>
    <a:clrScheme name="可视化模板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AE811"/>
      </a:accent1>
      <a:accent2>
        <a:srgbClr val="73DCF9"/>
      </a:accent2>
      <a:accent3>
        <a:srgbClr val="00BBA6"/>
      </a:accent3>
      <a:accent4>
        <a:srgbClr val="FFCC0B"/>
      </a:accent4>
      <a:accent5>
        <a:srgbClr val="FB5442"/>
      </a:accent5>
      <a:accent6>
        <a:srgbClr val="C8006A"/>
      </a:accent6>
      <a:hlink>
        <a:srgbClr val="FFC000"/>
      </a:hlink>
      <a:folHlink>
        <a:srgbClr val="954F72"/>
      </a:folHlink>
    </a:clrScheme>
    <a:fontScheme name="latg1qdu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BAE811"/>
        </a:soli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可视化模板6">
    <a:dk1>
      <a:srgbClr val="000000"/>
    </a:dk1>
    <a:lt1>
      <a:srgbClr val="FFFFFF"/>
    </a:lt1>
    <a:dk2>
      <a:srgbClr val="44546A"/>
    </a:dk2>
    <a:lt2>
      <a:srgbClr val="E7E6E6"/>
    </a:lt2>
    <a:accent1>
      <a:srgbClr val="BAE811"/>
    </a:accent1>
    <a:accent2>
      <a:srgbClr val="73DCF9"/>
    </a:accent2>
    <a:accent3>
      <a:srgbClr val="00BBA6"/>
    </a:accent3>
    <a:accent4>
      <a:srgbClr val="FFCC0B"/>
    </a:accent4>
    <a:accent5>
      <a:srgbClr val="FB5442"/>
    </a:accent5>
    <a:accent6>
      <a:srgbClr val="C8006A"/>
    </a:accent6>
    <a:hlink>
      <a:srgbClr val="FFC000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可视化模板6">
    <a:dk1>
      <a:srgbClr val="000000"/>
    </a:dk1>
    <a:lt1>
      <a:srgbClr val="FFFFFF"/>
    </a:lt1>
    <a:dk2>
      <a:srgbClr val="44546A"/>
    </a:dk2>
    <a:lt2>
      <a:srgbClr val="E7E6E6"/>
    </a:lt2>
    <a:accent1>
      <a:srgbClr val="BAE811"/>
    </a:accent1>
    <a:accent2>
      <a:srgbClr val="73DCF9"/>
    </a:accent2>
    <a:accent3>
      <a:srgbClr val="00BBA6"/>
    </a:accent3>
    <a:accent4>
      <a:srgbClr val="FFCC0B"/>
    </a:accent4>
    <a:accent5>
      <a:srgbClr val="FB5442"/>
    </a:accent5>
    <a:accent6>
      <a:srgbClr val="C8006A"/>
    </a:accent6>
    <a:hlink>
      <a:srgbClr val="FFC000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可视化模板6">
    <a:dk1>
      <a:srgbClr val="000000"/>
    </a:dk1>
    <a:lt1>
      <a:srgbClr val="FFFFFF"/>
    </a:lt1>
    <a:dk2>
      <a:srgbClr val="44546A"/>
    </a:dk2>
    <a:lt2>
      <a:srgbClr val="E7E6E6"/>
    </a:lt2>
    <a:accent1>
      <a:srgbClr val="BAE811"/>
    </a:accent1>
    <a:accent2>
      <a:srgbClr val="73DCF9"/>
    </a:accent2>
    <a:accent3>
      <a:srgbClr val="00BBA6"/>
    </a:accent3>
    <a:accent4>
      <a:srgbClr val="FFCC0B"/>
    </a:accent4>
    <a:accent5>
      <a:srgbClr val="FB5442"/>
    </a:accent5>
    <a:accent6>
      <a:srgbClr val="C8006A"/>
    </a:accent6>
    <a:hlink>
      <a:srgbClr val="FFC000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可视化模板6">
    <a:dk1>
      <a:srgbClr val="000000"/>
    </a:dk1>
    <a:lt1>
      <a:srgbClr val="FFFFFF"/>
    </a:lt1>
    <a:dk2>
      <a:srgbClr val="44546A"/>
    </a:dk2>
    <a:lt2>
      <a:srgbClr val="E7E6E6"/>
    </a:lt2>
    <a:accent1>
      <a:srgbClr val="BAE811"/>
    </a:accent1>
    <a:accent2>
      <a:srgbClr val="73DCF9"/>
    </a:accent2>
    <a:accent3>
      <a:srgbClr val="00BBA6"/>
    </a:accent3>
    <a:accent4>
      <a:srgbClr val="FFCC0B"/>
    </a:accent4>
    <a:accent5>
      <a:srgbClr val="FB5442"/>
    </a:accent5>
    <a:accent6>
      <a:srgbClr val="C8006A"/>
    </a:accent6>
    <a:hlink>
      <a:srgbClr val="FFC000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可视化模板6">
    <a:dk1>
      <a:srgbClr val="000000"/>
    </a:dk1>
    <a:lt1>
      <a:srgbClr val="FFFFFF"/>
    </a:lt1>
    <a:dk2>
      <a:srgbClr val="44546A"/>
    </a:dk2>
    <a:lt2>
      <a:srgbClr val="E7E6E6"/>
    </a:lt2>
    <a:accent1>
      <a:srgbClr val="BAE811"/>
    </a:accent1>
    <a:accent2>
      <a:srgbClr val="73DCF9"/>
    </a:accent2>
    <a:accent3>
      <a:srgbClr val="00BBA6"/>
    </a:accent3>
    <a:accent4>
      <a:srgbClr val="FFCC0B"/>
    </a:accent4>
    <a:accent5>
      <a:srgbClr val="FB5442"/>
    </a:accent5>
    <a:accent6>
      <a:srgbClr val="C8006A"/>
    </a:accent6>
    <a:hlink>
      <a:srgbClr val="FFC000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可视化模板6">
    <a:dk1>
      <a:srgbClr val="000000"/>
    </a:dk1>
    <a:lt1>
      <a:srgbClr val="FFFFFF"/>
    </a:lt1>
    <a:dk2>
      <a:srgbClr val="44546A"/>
    </a:dk2>
    <a:lt2>
      <a:srgbClr val="E7E6E6"/>
    </a:lt2>
    <a:accent1>
      <a:srgbClr val="BAE811"/>
    </a:accent1>
    <a:accent2>
      <a:srgbClr val="73DCF9"/>
    </a:accent2>
    <a:accent3>
      <a:srgbClr val="00BBA6"/>
    </a:accent3>
    <a:accent4>
      <a:srgbClr val="FFCC0B"/>
    </a:accent4>
    <a:accent5>
      <a:srgbClr val="FB5442"/>
    </a:accent5>
    <a:accent6>
      <a:srgbClr val="C8006A"/>
    </a:accent6>
    <a:hlink>
      <a:srgbClr val="FFC000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可视化模板6">
    <a:dk1>
      <a:srgbClr val="000000"/>
    </a:dk1>
    <a:lt1>
      <a:srgbClr val="FFFFFF"/>
    </a:lt1>
    <a:dk2>
      <a:srgbClr val="44546A"/>
    </a:dk2>
    <a:lt2>
      <a:srgbClr val="E7E6E6"/>
    </a:lt2>
    <a:accent1>
      <a:srgbClr val="BAE811"/>
    </a:accent1>
    <a:accent2>
      <a:srgbClr val="73DCF9"/>
    </a:accent2>
    <a:accent3>
      <a:srgbClr val="00BBA6"/>
    </a:accent3>
    <a:accent4>
      <a:srgbClr val="FFCC0B"/>
    </a:accent4>
    <a:accent5>
      <a:srgbClr val="FB5442"/>
    </a:accent5>
    <a:accent6>
      <a:srgbClr val="C8006A"/>
    </a:accent6>
    <a:hlink>
      <a:srgbClr val="FFC000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Simon_阿文</Template>
  <TotalTime>725</TotalTime>
  <Words>335</Words>
  <Application>Microsoft Office PowerPoint</Application>
  <PresentationFormat>Panorámica</PresentationFormat>
  <Paragraphs>68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微软雅黑</vt:lpstr>
      <vt:lpstr>宋体</vt:lpstr>
      <vt:lpstr>Arial</vt:lpstr>
      <vt:lpstr>Calibri</vt:lpstr>
      <vt:lpstr>Cambria Math</vt:lpstr>
      <vt:lpstr>Times New Roman</vt:lpstr>
      <vt:lpstr>Office 主题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</vt:lpstr>
      <vt:lpstr>ACTIVIDAD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Simon_阿文</dc:creator>
  <cp:lastModifiedBy>HP</cp:lastModifiedBy>
  <cp:revision>17</cp:revision>
  <cp:lastPrinted>2017-08-20T16:00:00Z</cp:lastPrinted>
  <dcterms:created xsi:type="dcterms:W3CDTF">2017-08-20T16:00:00Z</dcterms:created>
  <dcterms:modified xsi:type="dcterms:W3CDTF">2021-09-01T19:19:26Z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326964f5-82e1-4cc5-8d80-33f80867fedd</vt:lpwstr>
  </property>
</Properties>
</file>