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94" r:id="rId2"/>
    <p:sldId id="293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295" r:id="rId12"/>
    <p:sldId id="260" r:id="rId13"/>
    <p:sldId id="280" r:id="rId14"/>
    <p:sldId id="261" r:id="rId15"/>
    <p:sldId id="259" r:id="rId16"/>
    <p:sldId id="263" r:id="rId17"/>
    <p:sldId id="262" r:id="rId18"/>
    <p:sldId id="265" r:id="rId19"/>
    <p:sldId id="264" r:id="rId20"/>
    <p:sldId id="267" r:id="rId21"/>
    <p:sldId id="266" r:id="rId22"/>
    <p:sldId id="269" r:id="rId23"/>
    <p:sldId id="268" r:id="rId24"/>
    <p:sldId id="271" r:id="rId25"/>
    <p:sldId id="270" r:id="rId26"/>
    <p:sldId id="273" r:id="rId27"/>
    <p:sldId id="272" r:id="rId28"/>
    <p:sldId id="275" r:id="rId29"/>
    <p:sldId id="274" r:id="rId30"/>
    <p:sldId id="276" r:id="rId31"/>
    <p:sldId id="277" r:id="rId32"/>
    <p:sldId id="278" r:id="rId33"/>
    <p:sldId id="279" r:id="rId34"/>
    <p:sldId id="319" r:id="rId35"/>
    <p:sldId id="305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81FF"/>
    <a:srgbClr val="000000"/>
    <a:srgbClr val="FF2F92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86"/>
    <p:restoredTop sz="94599"/>
  </p:normalViewPr>
  <p:slideViewPr>
    <p:cSldViewPr snapToGrid="0" snapToObjects="1">
      <p:cViewPr varScale="1">
        <p:scale>
          <a:sx n="82" d="100"/>
          <a:sy n="82" d="100"/>
        </p:scale>
        <p:origin x="184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8DC1C-2DC1-D34E-8706-6221A635E65E}" type="datetimeFigureOut">
              <a:rPr lang="es-CL" smtClean="0"/>
              <a:t>28-11-21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27E24-7422-6B48-9C34-A740A99C761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94946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B2C2C-DBE6-CB40-93FE-0C4D57ACC435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4729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27E24-7422-6B48-9C34-A740A99C761E}" type="slidenum">
              <a:rPr lang="es-CL" smtClean="0"/>
              <a:t>31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71596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27E24-7422-6B48-9C34-A740A99C761E}" type="slidenum">
              <a:rPr lang="es-CL" smtClean="0"/>
              <a:t>33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7970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27E24-7422-6B48-9C34-A740A99C761E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960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27E24-7422-6B48-9C34-A740A99C761E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31276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27E24-7422-6B48-9C34-A740A99C761E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73683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27E24-7422-6B48-9C34-A740A99C761E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02487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27E24-7422-6B48-9C34-A740A99C761E}" type="slidenum">
              <a:rPr lang="es-CL" smtClean="0"/>
              <a:t>23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5228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27E24-7422-6B48-9C34-A740A99C761E}" type="slidenum">
              <a:rPr lang="es-CL" smtClean="0"/>
              <a:t>25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240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27E24-7422-6B48-9C34-A740A99C761E}" type="slidenum">
              <a:rPr lang="es-CL" smtClean="0"/>
              <a:t>27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0449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27E24-7422-6B48-9C34-A740A99C761E}" type="slidenum">
              <a:rPr lang="es-CL" smtClean="0"/>
              <a:t>29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82574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082041-AE0E-4F4D-9064-57987F2D1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6A6B1B-8C21-F342-A82F-E2B71FBE07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987951-54C1-DC4A-A28D-65FAF1173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7DA7-280C-814A-95B7-FE408C1B25BB}" type="datetimeFigureOut">
              <a:rPr lang="es-CL" smtClean="0"/>
              <a:t>28-11-21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26EBFA-691F-D54C-B153-DC5AB13FE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073B87-F4B8-6C45-A1CB-DCE776031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1039-41F8-F242-B91C-61FBBC4615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113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AFFD74-38B1-CE43-999C-35E993DAB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7AAB755-C514-054B-8093-6F5688183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58275F-5C7B-0045-9A81-30656931B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7DA7-280C-814A-95B7-FE408C1B25BB}" type="datetimeFigureOut">
              <a:rPr lang="es-CL" smtClean="0"/>
              <a:t>28-11-21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BCE562-459C-C545-B623-E1E60585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5C911E-6806-0848-94AD-D0679957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1039-41F8-F242-B91C-61FBBC4615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4731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DAB7E0C-D150-AB44-9BAF-8128D87AD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A6B1AEA-50CF-D34D-8B40-017D67E97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4E658C-F7EC-4344-BE36-ED3458C6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7DA7-280C-814A-95B7-FE408C1B25BB}" type="datetimeFigureOut">
              <a:rPr lang="es-CL" smtClean="0"/>
              <a:t>28-11-21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D60F30-9A18-CD49-AEB3-1E959FF9C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FB6249-DFF0-7947-95B8-1D13FD4DC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1039-41F8-F242-B91C-61FBBC4615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7038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DC817F-BAEB-FB47-8A61-44D4DB44C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866333-15C7-7341-82F8-4F06F8F22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AD19BC-C5C6-6F43-91FA-0818B92DB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7DA7-280C-814A-95B7-FE408C1B25BB}" type="datetimeFigureOut">
              <a:rPr lang="es-CL" smtClean="0"/>
              <a:t>28-11-21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9D85E7-05B0-C242-AF79-DA2B0D1D3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DB623D-AF7F-154F-91E9-FDA7A1244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1039-41F8-F242-B91C-61FBBC4615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3732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7E3256-0C09-BE41-8788-C595F96F8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BDE068-7934-D64E-B0E7-229F95239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372D64-F40D-F141-BDE4-9155FD7A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7DA7-280C-814A-95B7-FE408C1B25BB}" type="datetimeFigureOut">
              <a:rPr lang="es-CL" smtClean="0"/>
              <a:t>28-11-21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670B36-AE2F-1644-901A-B101ECCB0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4F9403-A5C8-B049-B668-6F89604F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1039-41F8-F242-B91C-61FBBC4615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6524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907439-37F0-7A4B-A782-2F7326C33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A1757C-D451-5A4F-AD48-A2C0C0EE88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34416E-175D-7C45-8470-57CC03E8A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BEBC6A-ACA4-884A-8440-38B69D08C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7DA7-280C-814A-95B7-FE408C1B25BB}" type="datetimeFigureOut">
              <a:rPr lang="es-CL" smtClean="0"/>
              <a:t>28-11-21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D83565B-EF15-E04F-8A81-EFED8BA01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B0D5D77-1D34-FB4A-ADE3-B61BFB7A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1039-41F8-F242-B91C-61FBBC4615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82669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42727-E2AE-D040-A2FB-F9595D1A5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5CC8A1-5AA8-0F47-B7D2-A6A6B0D67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1B6D87-F4BB-794B-8C9C-132942176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C463F2B-2E3D-9746-9252-C146164C3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E1DCE5F-96F4-2045-92C0-77FE6D6662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92848E8-18BF-7A46-8C30-4BC447076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7DA7-280C-814A-95B7-FE408C1B25BB}" type="datetimeFigureOut">
              <a:rPr lang="es-CL" smtClean="0"/>
              <a:t>28-11-21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4559F50-FCA0-3A46-A301-3A7C81213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F0548D0-9D08-784E-B1EE-B12C9A22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1039-41F8-F242-B91C-61FBBC4615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1515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59DFB4-FB1E-C747-B12C-4C7901BAF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D88D39E-5D22-3E41-BBDC-950699A2F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7DA7-280C-814A-95B7-FE408C1B25BB}" type="datetimeFigureOut">
              <a:rPr lang="es-CL" smtClean="0"/>
              <a:t>28-11-21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571B44-CEBD-0942-9D0A-A0D9C88C4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4F3EA80-8614-3148-B03E-E3CD35808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1039-41F8-F242-B91C-61FBBC4615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25975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5CB539D-24B5-1E4D-B5D0-5AB5981C5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7DA7-280C-814A-95B7-FE408C1B25BB}" type="datetimeFigureOut">
              <a:rPr lang="es-CL" smtClean="0"/>
              <a:t>28-11-21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C1256A7-DBB6-9D4F-8DB3-62E9E7221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D1BA36-CCC9-4147-89B5-E18BCCB40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1039-41F8-F242-B91C-61FBBC4615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1195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FA1D41-A2CA-0D43-A091-D3F6D63B1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79E54B-1DAD-4743-B5E7-E5E13CCCC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02AA40-F55A-D041-949A-FD77C350B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DBED97A-CFE2-1A46-BAFC-B35D5BF9C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7DA7-280C-814A-95B7-FE408C1B25BB}" type="datetimeFigureOut">
              <a:rPr lang="es-CL" smtClean="0"/>
              <a:t>28-11-21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8BCD261-DEF9-9C4C-BDC8-1D480F152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30A828-C81D-D344-A835-6BA157998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1039-41F8-F242-B91C-61FBBC4615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0943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4EB94E-7563-4B41-B608-002EF38F1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5FBA494-A735-1D4B-B832-E55233F896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A35CC3-BA47-1D43-AE6F-9C69FEE50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5A9032-D1DB-2046-A9B5-3C575A12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37DA7-280C-814A-95B7-FE408C1B25BB}" type="datetimeFigureOut">
              <a:rPr lang="es-CL" smtClean="0"/>
              <a:t>28-11-21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F96C87-A24A-104D-A332-5AC0DD7EB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4D46B34-BAB2-5448-838C-210E63008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41039-41F8-F242-B91C-61FBBC4615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9012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3B9D6F7-B5B8-764B-8C57-7360DD27A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B6FE91-490C-E84F-9EC7-0232154F5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67FAB3-ED5B-0A40-A444-1412FF4241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37DA7-280C-814A-95B7-FE408C1B25BB}" type="datetimeFigureOut">
              <a:rPr lang="es-CL" smtClean="0"/>
              <a:t>28-11-21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A5A281-80FA-D744-9084-395D50189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128FC6-34AE-974D-B6F3-7F49D32D4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41039-41F8-F242-B91C-61FBBC46154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4707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29.wdp"/><Relationship Id="rId3" Type="http://schemas.openxmlformats.org/officeDocument/2006/relationships/image" Target="../media/image7.png"/><Relationship Id="rId7" Type="http://schemas.microsoft.com/office/2007/relationships/hdphoto" Target="../media/hdphoto16.wdp"/><Relationship Id="rId12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audio" Target="../media/audio1.wav"/><Relationship Id="rId5" Type="http://schemas.microsoft.com/office/2007/relationships/hdphoto" Target="../media/hdphoto27.wdp"/><Relationship Id="rId10" Type="http://schemas.openxmlformats.org/officeDocument/2006/relationships/slide" Target="slide3.xml"/><Relationship Id="rId4" Type="http://schemas.openxmlformats.org/officeDocument/2006/relationships/image" Target="../media/image8.png"/><Relationship Id="rId9" Type="http://schemas.microsoft.com/office/2007/relationships/hdphoto" Target="../media/hdphoto2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2.wdp"/><Relationship Id="rId3" Type="http://schemas.openxmlformats.org/officeDocument/2006/relationships/image" Target="../media/image7.png"/><Relationship Id="rId7" Type="http://schemas.microsoft.com/office/2007/relationships/hdphoto" Target="../media/hdphoto16.wdp"/><Relationship Id="rId12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audio" Target="../media/audio1.wav"/><Relationship Id="rId5" Type="http://schemas.microsoft.com/office/2007/relationships/hdphoto" Target="../media/hdphoto30.wdp"/><Relationship Id="rId10" Type="http://schemas.openxmlformats.org/officeDocument/2006/relationships/slide" Target="slide3.xml"/><Relationship Id="rId4" Type="http://schemas.openxmlformats.org/officeDocument/2006/relationships/image" Target="../media/image8.png"/><Relationship Id="rId9" Type="http://schemas.microsoft.com/office/2007/relationships/hdphoto" Target="../media/hdphoto3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3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audio" Target="../media/audio3.mp3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13" Type="http://schemas.microsoft.com/office/2007/relationships/hdphoto" Target="../media/hdphoto36.wdp"/><Relationship Id="rId18" Type="http://schemas.microsoft.com/office/2007/relationships/hdphoto" Target="../media/hdphoto38.wdp"/><Relationship Id="rId26" Type="http://schemas.openxmlformats.org/officeDocument/2006/relationships/image" Target="../media/image32.png"/><Relationship Id="rId39" Type="http://schemas.microsoft.com/office/2007/relationships/hdphoto" Target="../media/hdphoto45.wdp"/><Relationship Id="rId21" Type="http://schemas.openxmlformats.org/officeDocument/2006/relationships/image" Target="../media/image28.png"/><Relationship Id="rId34" Type="http://schemas.openxmlformats.org/officeDocument/2006/relationships/image" Target="../media/image35.png"/><Relationship Id="rId42" Type="http://schemas.openxmlformats.org/officeDocument/2006/relationships/image" Target="../media/image39.jpeg"/><Relationship Id="rId47" Type="http://schemas.openxmlformats.org/officeDocument/2006/relationships/image" Target="../media/image43.png"/><Relationship Id="rId50" Type="http://schemas.openxmlformats.org/officeDocument/2006/relationships/image" Target="../media/image4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jpeg"/><Relationship Id="rId29" Type="http://schemas.microsoft.com/office/2007/relationships/hdphoto" Target="../media/hdphoto41.wdp"/><Relationship Id="rId11" Type="http://schemas.microsoft.com/office/2007/relationships/hdphoto" Target="../media/hdphoto35.wdp"/><Relationship Id="rId24" Type="http://schemas.openxmlformats.org/officeDocument/2006/relationships/image" Target="../media/image30.jpeg"/><Relationship Id="rId32" Type="http://schemas.microsoft.com/office/2007/relationships/hdphoto" Target="../media/hdphoto42.wdp"/><Relationship Id="rId37" Type="http://schemas.microsoft.com/office/2007/relationships/hdphoto" Target="../media/hdphoto44.wdp"/><Relationship Id="rId40" Type="http://schemas.openxmlformats.org/officeDocument/2006/relationships/image" Target="../media/image38.png"/><Relationship Id="rId45" Type="http://schemas.openxmlformats.org/officeDocument/2006/relationships/image" Target="../media/image41.png"/><Relationship Id="rId53" Type="http://schemas.openxmlformats.org/officeDocument/2006/relationships/audio" Target="../media/audio1.wav"/><Relationship Id="rId5" Type="http://schemas.openxmlformats.org/officeDocument/2006/relationships/image" Target="../media/image17.jpe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31" Type="http://schemas.openxmlformats.org/officeDocument/2006/relationships/image" Target="../media/image15.png"/><Relationship Id="rId44" Type="http://schemas.microsoft.com/office/2007/relationships/hdphoto" Target="../media/hdphoto47.wdp"/><Relationship Id="rId52" Type="http://schemas.openxmlformats.org/officeDocument/2006/relationships/image" Target="../media/image46.jpeg"/><Relationship Id="rId4" Type="http://schemas.openxmlformats.org/officeDocument/2006/relationships/image" Target="../media/image16.jpeg"/><Relationship Id="rId9" Type="http://schemas.microsoft.com/office/2007/relationships/hdphoto" Target="../media/hdphoto34.wdp"/><Relationship Id="rId14" Type="http://schemas.openxmlformats.org/officeDocument/2006/relationships/image" Target="../media/image23.png"/><Relationship Id="rId22" Type="http://schemas.microsoft.com/office/2007/relationships/hdphoto" Target="../media/hdphoto39.wdp"/><Relationship Id="rId27" Type="http://schemas.microsoft.com/office/2007/relationships/hdphoto" Target="../media/hdphoto40.wdp"/><Relationship Id="rId30" Type="http://schemas.openxmlformats.org/officeDocument/2006/relationships/audio" Target="../media/audio4.wav"/><Relationship Id="rId35" Type="http://schemas.microsoft.com/office/2007/relationships/hdphoto" Target="../media/hdphoto43.wdp"/><Relationship Id="rId43" Type="http://schemas.openxmlformats.org/officeDocument/2006/relationships/image" Target="../media/image40.png"/><Relationship Id="rId48" Type="http://schemas.openxmlformats.org/officeDocument/2006/relationships/image" Target="../media/image44.png"/><Relationship Id="rId8" Type="http://schemas.openxmlformats.org/officeDocument/2006/relationships/image" Target="../media/image20.png"/><Relationship Id="rId51" Type="http://schemas.microsoft.com/office/2007/relationships/hdphoto" Target="../media/hdphoto49.wdp"/><Relationship Id="rId3" Type="http://schemas.openxmlformats.org/officeDocument/2006/relationships/audio" Target="../media/audio3.mp3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5" Type="http://schemas.openxmlformats.org/officeDocument/2006/relationships/image" Target="../media/image31.jpeg"/><Relationship Id="rId33" Type="http://schemas.openxmlformats.org/officeDocument/2006/relationships/image" Target="../media/image34.jpeg"/><Relationship Id="rId38" Type="http://schemas.openxmlformats.org/officeDocument/2006/relationships/image" Target="../media/image37.png"/><Relationship Id="rId46" Type="http://schemas.openxmlformats.org/officeDocument/2006/relationships/image" Target="../media/image42.png"/><Relationship Id="rId20" Type="http://schemas.openxmlformats.org/officeDocument/2006/relationships/image" Target="../media/image27.png"/><Relationship Id="rId41" Type="http://schemas.microsoft.com/office/2007/relationships/hdphoto" Target="../media/hdphoto4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5" Type="http://schemas.microsoft.com/office/2007/relationships/hdphoto" Target="../media/hdphoto37.wdp"/><Relationship Id="rId23" Type="http://schemas.openxmlformats.org/officeDocument/2006/relationships/image" Target="../media/image29.jpeg"/><Relationship Id="rId28" Type="http://schemas.openxmlformats.org/officeDocument/2006/relationships/image" Target="../media/image33.png"/><Relationship Id="rId36" Type="http://schemas.openxmlformats.org/officeDocument/2006/relationships/image" Target="../media/image36.png"/><Relationship Id="rId49" Type="http://schemas.microsoft.com/office/2007/relationships/hdphoto" Target="../media/hdphoto48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3" Type="http://schemas.microsoft.com/office/2007/relationships/hdphoto" Target="../media/hdphoto53.wdp"/><Relationship Id="rId18" Type="http://schemas.microsoft.com/office/2007/relationships/hdphoto" Target="../media/hdphoto55.wdp"/><Relationship Id="rId26" Type="http://schemas.openxmlformats.org/officeDocument/2006/relationships/image" Target="../media/image31.jpeg"/><Relationship Id="rId39" Type="http://schemas.microsoft.com/office/2007/relationships/hdphoto" Target="../media/hdphoto62.wdp"/><Relationship Id="rId21" Type="http://schemas.openxmlformats.org/officeDocument/2006/relationships/image" Target="../media/image28.png"/><Relationship Id="rId34" Type="http://schemas.openxmlformats.org/officeDocument/2006/relationships/image" Target="../media/image35.png"/><Relationship Id="rId42" Type="http://schemas.openxmlformats.org/officeDocument/2006/relationships/image" Target="../media/image39.jpeg"/><Relationship Id="rId47" Type="http://schemas.openxmlformats.org/officeDocument/2006/relationships/image" Target="../media/image43.png"/><Relationship Id="rId50" Type="http://schemas.openxmlformats.org/officeDocument/2006/relationships/image" Target="../media/image4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jpeg"/><Relationship Id="rId29" Type="http://schemas.openxmlformats.org/officeDocument/2006/relationships/image" Target="../media/image33.png"/><Relationship Id="rId11" Type="http://schemas.microsoft.com/office/2007/relationships/hdphoto" Target="../media/hdphoto52.wdp"/><Relationship Id="rId24" Type="http://schemas.openxmlformats.org/officeDocument/2006/relationships/audio" Target="../media/audio4.wav"/><Relationship Id="rId32" Type="http://schemas.microsoft.com/office/2007/relationships/hdphoto" Target="../media/hdphoto59.wdp"/><Relationship Id="rId37" Type="http://schemas.microsoft.com/office/2007/relationships/hdphoto" Target="../media/hdphoto61.wdp"/><Relationship Id="rId40" Type="http://schemas.openxmlformats.org/officeDocument/2006/relationships/image" Target="../media/image38.png"/><Relationship Id="rId45" Type="http://schemas.openxmlformats.org/officeDocument/2006/relationships/image" Target="../media/image41.png"/><Relationship Id="rId53" Type="http://schemas.openxmlformats.org/officeDocument/2006/relationships/audio" Target="../media/audio1.wav"/><Relationship Id="rId5" Type="http://schemas.openxmlformats.org/officeDocument/2006/relationships/image" Target="../media/image17.jpe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31" Type="http://schemas.openxmlformats.org/officeDocument/2006/relationships/image" Target="../media/image15.png"/><Relationship Id="rId44" Type="http://schemas.microsoft.com/office/2007/relationships/hdphoto" Target="../media/hdphoto64.wdp"/><Relationship Id="rId52" Type="http://schemas.openxmlformats.org/officeDocument/2006/relationships/image" Target="../media/image46.jpeg"/><Relationship Id="rId4" Type="http://schemas.openxmlformats.org/officeDocument/2006/relationships/image" Target="../media/image16.jpeg"/><Relationship Id="rId9" Type="http://schemas.microsoft.com/office/2007/relationships/hdphoto" Target="../media/hdphoto51.wdp"/><Relationship Id="rId14" Type="http://schemas.openxmlformats.org/officeDocument/2006/relationships/image" Target="../media/image23.png"/><Relationship Id="rId22" Type="http://schemas.microsoft.com/office/2007/relationships/hdphoto" Target="../media/hdphoto56.wdp"/><Relationship Id="rId27" Type="http://schemas.openxmlformats.org/officeDocument/2006/relationships/image" Target="../media/image32.png"/><Relationship Id="rId30" Type="http://schemas.microsoft.com/office/2007/relationships/hdphoto" Target="../media/hdphoto58.wdp"/><Relationship Id="rId35" Type="http://schemas.microsoft.com/office/2007/relationships/hdphoto" Target="../media/hdphoto60.wdp"/><Relationship Id="rId43" Type="http://schemas.openxmlformats.org/officeDocument/2006/relationships/image" Target="../media/image40.png"/><Relationship Id="rId48" Type="http://schemas.openxmlformats.org/officeDocument/2006/relationships/image" Target="../media/image44.png"/><Relationship Id="rId8" Type="http://schemas.openxmlformats.org/officeDocument/2006/relationships/image" Target="../media/image20.png"/><Relationship Id="rId51" Type="http://schemas.microsoft.com/office/2007/relationships/hdphoto" Target="../media/hdphoto66.wdp"/><Relationship Id="rId3" Type="http://schemas.openxmlformats.org/officeDocument/2006/relationships/audio" Target="../media/audio3.mp3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5" Type="http://schemas.openxmlformats.org/officeDocument/2006/relationships/image" Target="../media/image30.jpeg"/><Relationship Id="rId33" Type="http://schemas.openxmlformats.org/officeDocument/2006/relationships/image" Target="../media/image34.jpeg"/><Relationship Id="rId38" Type="http://schemas.openxmlformats.org/officeDocument/2006/relationships/image" Target="../media/image37.png"/><Relationship Id="rId46" Type="http://schemas.openxmlformats.org/officeDocument/2006/relationships/image" Target="../media/image42.png"/><Relationship Id="rId20" Type="http://schemas.openxmlformats.org/officeDocument/2006/relationships/image" Target="../media/image27.png"/><Relationship Id="rId41" Type="http://schemas.microsoft.com/office/2007/relationships/hdphoto" Target="../media/hdphoto6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5" Type="http://schemas.microsoft.com/office/2007/relationships/hdphoto" Target="../media/hdphoto54.wdp"/><Relationship Id="rId23" Type="http://schemas.openxmlformats.org/officeDocument/2006/relationships/image" Target="../media/image29.jpeg"/><Relationship Id="rId28" Type="http://schemas.microsoft.com/office/2007/relationships/hdphoto" Target="../media/hdphoto57.wdp"/><Relationship Id="rId36" Type="http://schemas.openxmlformats.org/officeDocument/2006/relationships/image" Target="../media/image36.png"/><Relationship Id="rId49" Type="http://schemas.microsoft.com/office/2007/relationships/hdphoto" Target="../media/hdphoto6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3" Type="http://schemas.microsoft.com/office/2007/relationships/hdphoto" Target="../media/hdphoto68.wdp"/><Relationship Id="rId18" Type="http://schemas.microsoft.com/office/2007/relationships/hdphoto" Target="../media/hdphoto70.wdp"/><Relationship Id="rId26" Type="http://schemas.openxmlformats.org/officeDocument/2006/relationships/image" Target="../media/image32.png"/><Relationship Id="rId39" Type="http://schemas.openxmlformats.org/officeDocument/2006/relationships/image" Target="../media/image38.png"/><Relationship Id="rId21" Type="http://schemas.openxmlformats.org/officeDocument/2006/relationships/image" Target="../media/image28.png"/><Relationship Id="rId34" Type="http://schemas.microsoft.com/office/2007/relationships/hdphoto" Target="../media/hdphoto73.wdp"/><Relationship Id="rId42" Type="http://schemas.openxmlformats.org/officeDocument/2006/relationships/image" Target="../media/image40.png"/><Relationship Id="rId47" Type="http://schemas.openxmlformats.org/officeDocument/2006/relationships/image" Target="../media/image44.png"/><Relationship Id="rId50" Type="http://schemas.microsoft.com/office/2007/relationships/hdphoto" Target="../media/hdphoto66.wdp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jpeg"/><Relationship Id="rId29" Type="http://schemas.microsoft.com/office/2007/relationships/hdphoto" Target="../media/hdphoto41.wdp"/><Relationship Id="rId11" Type="http://schemas.microsoft.com/office/2007/relationships/hdphoto" Target="../media/hdphoto67.wdp"/><Relationship Id="rId24" Type="http://schemas.openxmlformats.org/officeDocument/2006/relationships/image" Target="../media/image30.jpeg"/><Relationship Id="rId32" Type="http://schemas.openxmlformats.org/officeDocument/2006/relationships/image" Target="../media/image34.jpeg"/><Relationship Id="rId37" Type="http://schemas.openxmlformats.org/officeDocument/2006/relationships/image" Target="../media/image37.png"/><Relationship Id="rId40" Type="http://schemas.microsoft.com/office/2007/relationships/hdphoto" Target="../media/hdphoto76.wdp"/><Relationship Id="rId45" Type="http://schemas.openxmlformats.org/officeDocument/2006/relationships/image" Target="../media/image42.png"/><Relationship Id="rId53" Type="http://schemas.openxmlformats.org/officeDocument/2006/relationships/audio" Target="../media/audio1.wav"/><Relationship Id="rId5" Type="http://schemas.openxmlformats.org/officeDocument/2006/relationships/image" Target="../media/image17.jpe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31" Type="http://schemas.microsoft.com/office/2007/relationships/hdphoto" Target="../media/hdphoto72.wdp"/><Relationship Id="rId44" Type="http://schemas.openxmlformats.org/officeDocument/2006/relationships/image" Target="../media/image41.png"/><Relationship Id="rId52" Type="http://schemas.openxmlformats.org/officeDocument/2006/relationships/image" Target="../media/image46.jpeg"/><Relationship Id="rId4" Type="http://schemas.openxmlformats.org/officeDocument/2006/relationships/image" Target="../media/image16.jpeg"/><Relationship Id="rId9" Type="http://schemas.microsoft.com/office/2007/relationships/hdphoto" Target="../media/hdphoto52.wdp"/><Relationship Id="rId14" Type="http://schemas.openxmlformats.org/officeDocument/2006/relationships/image" Target="../media/image23.png"/><Relationship Id="rId22" Type="http://schemas.microsoft.com/office/2007/relationships/hdphoto" Target="../media/hdphoto71.wdp"/><Relationship Id="rId27" Type="http://schemas.microsoft.com/office/2007/relationships/hdphoto" Target="../media/hdphoto40.wdp"/><Relationship Id="rId30" Type="http://schemas.openxmlformats.org/officeDocument/2006/relationships/image" Target="../media/image15.png"/><Relationship Id="rId35" Type="http://schemas.openxmlformats.org/officeDocument/2006/relationships/image" Target="../media/image36.png"/><Relationship Id="rId43" Type="http://schemas.microsoft.com/office/2007/relationships/hdphoto" Target="../media/hdphoto77.wdp"/><Relationship Id="rId48" Type="http://schemas.microsoft.com/office/2007/relationships/hdphoto" Target="../media/hdphoto78.wdp"/><Relationship Id="rId8" Type="http://schemas.openxmlformats.org/officeDocument/2006/relationships/image" Target="../media/image20.png"/><Relationship Id="rId51" Type="http://schemas.openxmlformats.org/officeDocument/2006/relationships/audio" Target="../media/audio4.wav"/><Relationship Id="rId3" Type="http://schemas.openxmlformats.org/officeDocument/2006/relationships/audio" Target="../media/audio3.mp3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5" Type="http://schemas.openxmlformats.org/officeDocument/2006/relationships/image" Target="../media/image31.jpeg"/><Relationship Id="rId33" Type="http://schemas.openxmlformats.org/officeDocument/2006/relationships/image" Target="../media/image35.png"/><Relationship Id="rId38" Type="http://schemas.microsoft.com/office/2007/relationships/hdphoto" Target="../media/hdphoto75.wdp"/><Relationship Id="rId46" Type="http://schemas.openxmlformats.org/officeDocument/2006/relationships/image" Target="../media/image43.png"/><Relationship Id="rId20" Type="http://schemas.openxmlformats.org/officeDocument/2006/relationships/image" Target="../media/image27.png"/><Relationship Id="rId41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5" Type="http://schemas.microsoft.com/office/2007/relationships/hdphoto" Target="../media/hdphoto69.wdp"/><Relationship Id="rId23" Type="http://schemas.openxmlformats.org/officeDocument/2006/relationships/image" Target="../media/image29.jpeg"/><Relationship Id="rId28" Type="http://schemas.openxmlformats.org/officeDocument/2006/relationships/image" Target="../media/image33.png"/><Relationship Id="rId36" Type="http://schemas.microsoft.com/office/2007/relationships/hdphoto" Target="../media/hdphoto74.wdp"/><Relationship Id="rId4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slide" Target="slide3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audio" Target="../media/audio2.wav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13" Type="http://schemas.microsoft.com/office/2007/relationships/hdphoto" Target="../media/hdphoto52.wdp"/><Relationship Id="rId18" Type="http://schemas.microsoft.com/office/2007/relationships/hdphoto" Target="../media/hdphoto83.wdp"/><Relationship Id="rId26" Type="http://schemas.openxmlformats.org/officeDocument/2006/relationships/image" Target="../media/image31.jpeg"/><Relationship Id="rId39" Type="http://schemas.microsoft.com/office/2007/relationships/hdphoto" Target="../media/hdphoto89.wdp"/><Relationship Id="rId21" Type="http://schemas.openxmlformats.org/officeDocument/2006/relationships/audio" Target="../media/audio4.wav"/><Relationship Id="rId34" Type="http://schemas.openxmlformats.org/officeDocument/2006/relationships/image" Target="../media/image35.png"/><Relationship Id="rId42" Type="http://schemas.openxmlformats.org/officeDocument/2006/relationships/image" Target="../media/image39.jpeg"/><Relationship Id="rId47" Type="http://schemas.openxmlformats.org/officeDocument/2006/relationships/image" Target="../media/image43.png"/><Relationship Id="rId50" Type="http://schemas.openxmlformats.org/officeDocument/2006/relationships/image" Target="../media/image4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jpeg"/><Relationship Id="rId29" Type="http://schemas.openxmlformats.org/officeDocument/2006/relationships/image" Target="../media/image33.png"/><Relationship Id="rId11" Type="http://schemas.microsoft.com/office/2007/relationships/hdphoto" Target="../media/hdphoto81.wdp"/><Relationship Id="rId24" Type="http://schemas.openxmlformats.org/officeDocument/2006/relationships/image" Target="../media/image29.jpeg"/><Relationship Id="rId32" Type="http://schemas.microsoft.com/office/2007/relationships/hdphoto" Target="../media/hdphoto86.wdp"/><Relationship Id="rId37" Type="http://schemas.microsoft.com/office/2007/relationships/hdphoto" Target="../media/hdphoto88.wdp"/><Relationship Id="rId40" Type="http://schemas.openxmlformats.org/officeDocument/2006/relationships/image" Target="../media/image38.png"/><Relationship Id="rId45" Type="http://schemas.openxmlformats.org/officeDocument/2006/relationships/image" Target="../media/image41.png"/><Relationship Id="rId53" Type="http://schemas.openxmlformats.org/officeDocument/2006/relationships/audio" Target="../media/audio1.wav"/><Relationship Id="rId5" Type="http://schemas.openxmlformats.org/officeDocument/2006/relationships/image" Target="../media/image17.jpe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31" Type="http://schemas.openxmlformats.org/officeDocument/2006/relationships/image" Target="../media/image15.png"/><Relationship Id="rId44" Type="http://schemas.microsoft.com/office/2007/relationships/hdphoto" Target="../media/hdphoto91.wdp"/><Relationship Id="rId52" Type="http://schemas.openxmlformats.org/officeDocument/2006/relationships/image" Target="../media/image46.jpeg"/><Relationship Id="rId4" Type="http://schemas.openxmlformats.org/officeDocument/2006/relationships/image" Target="../media/image16.jpeg"/><Relationship Id="rId9" Type="http://schemas.microsoft.com/office/2007/relationships/hdphoto" Target="../media/hdphoto80.wdp"/><Relationship Id="rId14" Type="http://schemas.openxmlformats.org/officeDocument/2006/relationships/image" Target="../media/image23.png"/><Relationship Id="rId22" Type="http://schemas.openxmlformats.org/officeDocument/2006/relationships/image" Target="../media/image28.png"/><Relationship Id="rId27" Type="http://schemas.openxmlformats.org/officeDocument/2006/relationships/image" Target="../media/image32.png"/><Relationship Id="rId30" Type="http://schemas.microsoft.com/office/2007/relationships/hdphoto" Target="../media/hdphoto85.wdp"/><Relationship Id="rId35" Type="http://schemas.microsoft.com/office/2007/relationships/hdphoto" Target="../media/hdphoto87.wdp"/><Relationship Id="rId43" Type="http://schemas.openxmlformats.org/officeDocument/2006/relationships/image" Target="../media/image40.png"/><Relationship Id="rId48" Type="http://schemas.openxmlformats.org/officeDocument/2006/relationships/image" Target="../media/image44.png"/><Relationship Id="rId8" Type="http://schemas.openxmlformats.org/officeDocument/2006/relationships/image" Target="../media/image20.png"/><Relationship Id="rId51" Type="http://schemas.microsoft.com/office/2007/relationships/hdphoto" Target="../media/hdphoto66.wdp"/><Relationship Id="rId3" Type="http://schemas.openxmlformats.org/officeDocument/2006/relationships/audio" Target="../media/audio3.mp3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5" Type="http://schemas.openxmlformats.org/officeDocument/2006/relationships/image" Target="../media/image30.jpeg"/><Relationship Id="rId33" Type="http://schemas.openxmlformats.org/officeDocument/2006/relationships/image" Target="../media/image34.jpeg"/><Relationship Id="rId38" Type="http://schemas.openxmlformats.org/officeDocument/2006/relationships/image" Target="../media/image37.png"/><Relationship Id="rId46" Type="http://schemas.openxmlformats.org/officeDocument/2006/relationships/image" Target="../media/image42.png"/><Relationship Id="rId20" Type="http://schemas.openxmlformats.org/officeDocument/2006/relationships/image" Target="../media/image27.png"/><Relationship Id="rId41" Type="http://schemas.microsoft.com/office/2007/relationships/hdphoto" Target="../media/hdphoto9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5" Type="http://schemas.microsoft.com/office/2007/relationships/hdphoto" Target="../media/hdphoto82.wdp"/><Relationship Id="rId23" Type="http://schemas.microsoft.com/office/2007/relationships/hdphoto" Target="../media/hdphoto39.wdp"/><Relationship Id="rId28" Type="http://schemas.microsoft.com/office/2007/relationships/hdphoto" Target="../media/hdphoto84.wdp"/><Relationship Id="rId36" Type="http://schemas.openxmlformats.org/officeDocument/2006/relationships/image" Target="../media/image36.png"/><Relationship Id="rId49" Type="http://schemas.microsoft.com/office/2007/relationships/hdphoto" Target="../media/hdphoto65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3" Type="http://schemas.microsoft.com/office/2007/relationships/hdphoto" Target="../media/hdphoto95.wdp"/><Relationship Id="rId18" Type="http://schemas.microsoft.com/office/2007/relationships/hdphoto" Target="../media/hdphoto97.wdp"/><Relationship Id="rId26" Type="http://schemas.openxmlformats.org/officeDocument/2006/relationships/image" Target="../media/image32.png"/><Relationship Id="rId39" Type="http://schemas.microsoft.com/office/2007/relationships/hdphoto" Target="../media/hdphoto102.wdp"/><Relationship Id="rId21" Type="http://schemas.openxmlformats.org/officeDocument/2006/relationships/image" Target="../media/image28.png"/><Relationship Id="rId34" Type="http://schemas.microsoft.com/office/2007/relationships/hdphoto" Target="../media/hdphoto100.wdp"/><Relationship Id="rId42" Type="http://schemas.openxmlformats.org/officeDocument/2006/relationships/image" Target="../media/image39.jpeg"/><Relationship Id="rId47" Type="http://schemas.openxmlformats.org/officeDocument/2006/relationships/image" Target="../media/image43.png"/><Relationship Id="rId50" Type="http://schemas.openxmlformats.org/officeDocument/2006/relationships/image" Target="../media/image4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jpeg"/><Relationship Id="rId29" Type="http://schemas.microsoft.com/office/2007/relationships/hdphoto" Target="../media/hdphoto58.wdp"/><Relationship Id="rId11" Type="http://schemas.microsoft.com/office/2007/relationships/hdphoto" Target="../media/hdphoto94.wdp"/><Relationship Id="rId24" Type="http://schemas.openxmlformats.org/officeDocument/2006/relationships/image" Target="../media/image30.jpeg"/><Relationship Id="rId32" Type="http://schemas.openxmlformats.org/officeDocument/2006/relationships/image" Target="../media/image34.jpeg"/><Relationship Id="rId37" Type="http://schemas.microsoft.com/office/2007/relationships/hdphoto" Target="../media/hdphoto101.wdp"/><Relationship Id="rId40" Type="http://schemas.openxmlformats.org/officeDocument/2006/relationships/image" Target="../media/image38.png"/><Relationship Id="rId45" Type="http://schemas.openxmlformats.org/officeDocument/2006/relationships/image" Target="../media/image41.png"/><Relationship Id="rId53" Type="http://schemas.openxmlformats.org/officeDocument/2006/relationships/audio" Target="../media/audio1.wav"/><Relationship Id="rId5" Type="http://schemas.openxmlformats.org/officeDocument/2006/relationships/image" Target="../media/image17.jpe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31" Type="http://schemas.microsoft.com/office/2007/relationships/hdphoto" Target="../media/hdphoto99.wdp"/><Relationship Id="rId44" Type="http://schemas.microsoft.com/office/2007/relationships/hdphoto" Target="../media/hdphoto103.wdp"/><Relationship Id="rId52" Type="http://schemas.openxmlformats.org/officeDocument/2006/relationships/image" Target="../media/image46.jpeg"/><Relationship Id="rId4" Type="http://schemas.openxmlformats.org/officeDocument/2006/relationships/image" Target="../media/image16.jpeg"/><Relationship Id="rId9" Type="http://schemas.microsoft.com/office/2007/relationships/hdphoto" Target="../media/hdphoto93.wdp"/><Relationship Id="rId14" Type="http://schemas.openxmlformats.org/officeDocument/2006/relationships/image" Target="../media/image23.png"/><Relationship Id="rId22" Type="http://schemas.microsoft.com/office/2007/relationships/hdphoto" Target="../media/hdphoto39.wdp"/><Relationship Id="rId27" Type="http://schemas.microsoft.com/office/2007/relationships/hdphoto" Target="../media/hdphoto98.wdp"/><Relationship Id="rId30" Type="http://schemas.openxmlformats.org/officeDocument/2006/relationships/image" Target="../media/image15.png"/><Relationship Id="rId35" Type="http://schemas.openxmlformats.org/officeDocument/2006/relationships/audio" Target="../media/audio4.wav"/><Relationship Id="rId43" Type="http://schemas.openxmlformats.org/officeDocument/2006/relationships/image" Target="../media/image40.png"/><Relationship Id="rId48" Type="http://schemas.openxmlformats.org/officeDocument/2006/relationships/image" Target="../media/image44.png"/><Relationship Id="rId8" Type="http://schemas.openxmlformats.org/officeDocument/2006/relationships/image" Target="../media/image20.png"/><Relationship Id="rId51" Type="http://schemas.microsoft.com/office/2007/relationships/hdphoto" Target="../media/hdphoto66.wdp"/><Relationship Id="rId3" Type="http://schemas.openxmlformats.org/officeDocument/2006/relationships/audio" Target="../media/audio3.mp3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5" Type="http://schemas.openxmlformats.org/officeDocument/2006/relationships/image" Target="../media/image31.jpeg"/><Relationship Id="rId33" Type="http://schemas.openxmlformats.org/officeDocument/2006/relationships/image" Target="../media/image35.png"/><Relationship Id="rId38" Type="http://schemas.openxmlformats.org/officeDocument/2006/relationships/image" Target="../media/image37.png"/><Relationship Id="rId46" Type="http://schemas.openxmlformats.org/officeDocument/2006/relationships/image" Target="../media/image42.png"/><Relationship Id="rId20" Type="http://schemas.openxmlformats.org/officeDocument/2006/relationships/image" Target="../media/image27.png"/><Relationship Id="rId41" Type="http://schemas.microsoft.com/office/2007/relationships/hdphoto" Target="../media/hdphoto9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5" Type="http://schemas.microsoft.com/office/2007/relationships/hdphoto" Target="../media/hdphoto96.wdp"/><Relationship Id="rId23" Type="http://schemas.openxmlformats.org/officeDocument/2006/relationships/image" Target="../media/image29.jpeg"/><Relationship Id="rId28" Type="http://schemas.openxmlformats.org/officeDocument/2006/relationships/image" Target="../media/image33.png"/><Relationship Id="rId36" Type="http://schemas.openxmlformats.org/officeDocument/2006/relationships/image" Target="../media/image36.png"/><Relationship Id="rId49" Type="http://schemas.microsoft.com/office/2007/relationships/hdphoto" Target="../media/hdphoto104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13" Type="http://schemas.microsoft.com/office/2007/relationships/hdphoto" Target="../media/hdphoto107.wdp"/><Relationship Id="rId18" Type="http://schemas.microsoft.com/office/2007/relationships/hdphoto" Target="../media/hdphoto109.wdp"/><Relationship Id="rId26" Type="http://schemas.openxmlformats.org/officeDocument/2006/relationships/image" Target="../media/image32.png"/><Relationship Id="rId39" Type="http://schemas.microsoft.com/office/2007/relationships/hdphoto" Target="../media/hdphoto115.wdp"/><Relationship Id="rId21" Type="http://schemas.openxmlformats.org/officeDocument/2006/relationships/image" Target="../media/image28.png"/><Relationship Id="rId34" Type="http://schemas.openxmlformats.org/officeDocument/2006/relationships/image" Target="../media/image35.png"/><Relationship Id="rId42" Type="http://schemas.openxmlformats.org/officeDocument/2006/relationships/image" Target="../media/image39.jpeg"/><Relationship Id="rId47" Type="http://schemas.openxmlformats.org/officeDocument/2006/relationships/image" Target="../media/image43.png"/><Relationship Id="rId50" Type="http://schemas.openxmlformats.org/officeDocument/2006/relationships/image" Target="../media/image4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4.jpeg"/><Relationship Id="rId29" Type="http://schemas.microsoft.com/office/2007/relationships/hdphoto" Target="../media/hdphoto111.wdp"/><Relationship Id="rId11" Type="http://schemas.microsoft.com/office/2007/relationships/hdphoto" Target="../media/hdphoto106.wdp"/><Relationship Id="rId24" Type="http://schemas.openxmlformats.org/officeDocument/2006/relationships/image" Target="../media/image30.jpeg"/><Relationship Id="rId32" Type="http://schemas.openxmlformats.org/officeDocument/2006/relationships/image" Target="../media/image34.jpeg"/><Relationship Id="rId37" Type="http://schemas.microsoft.com/office/2007/relationships/hdphoto" Target="../media/hdphoto114.wdp"/><Relationship Id="rId40" Type="http://schemas.openxmlformats.org/officeDocument/2006/relationships/image" Target="../media/image38.png"/><Relationship Id="rId45" Type="http://schemas.openxmlformats.org/officeDocument/2006/relationships/image" Target="../media/image41.png"/><Relationship Id="rId53" Type="http://schemas.openxmlformats.org/officeDocument/2006/relationships/audio" Target="../media/audio1.wav"/><Relationship Id="rId5" Type="http://schemas.openxmlformats.org/officeDocument/2006/relationships/image" Target="../media/image17.jpe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31" Type="http://schemas.microsoft.com/office/2007/relationships/hdphoto" Target="../media/hdphoto112.wdp"/><Relationship Id="rId44" Type="http://schemas.microsoft.com/office/2007/relationships/hdphoto" Target="../media/hdphoto117.wdp"/><Relationship Id="rId52" Type="http://schemas.openxmlformats.org/officeDocument/2006/relationships/image" Target="../media/image46.jpeg"/><Relationship Id="rId4" Type="http://schemas.openxmlformats.org/officeDocument/2006/relationships/image" Target="../media/image16.jpeg"/><Relationship Id="rId9" Type="http://schemas.microsoft.com/office/2007/relationships/hdphoto" Target="../media/hdphoto105.wdp"/><Relationship Id="rId14" Type="http://schemas.openxmlformats.org/officeDocument/2006/relationships/image" Target="../media/image23.png"/><Relationship Id="rId22" Type="http://schemas.microsoft.com/office/2007/relationships/hdphoto" Target="../media/hdphoto110.wdp"/><Relationship Id="rId27" Type="http://schemas.microsoft.com/office/2007/relationships/hdphoto" Target="../media/hdphoto98.wdp"/><Relationship Id="rId30" Type="http://schemas.openxmlformats.org/officeDocument/2006/relationships/image" Target="../media/image15.png"/><Relationship Id="rId35" Type="http://schemas.microsoft.com/office/2007/relationships/hdphoto" Target="../media/hdphoto113.wdp"/><Relationship Id="rId43" Type="http://schemas.openxmlformats.org/officeDocument/2006/relationships/image" Target="../media/image40.png"/><Relationship Id="rId48" Type="http://schemas.openxmlformats.org/officeDocument/2006/relationships/image" Target="../media/image44.png"/><Relationship Id="rId8" Type="http://schemas.openxmlformats.org/officeDocument/2006/relationships/image" Target="../media/image20.png"/><Relationship Id="rId51" Type="http://schemas.microsoft.com/office/2007/relationships/hdphoto" Target="../media/hdphoto66.wdp"/><Relationship Id="rId3" Type="http://schemas.openxmlformats.org/officeDocument/2006/relationships/audio" Target="../media/audio3.mp3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5" Type="http://schemas.openxmlformats.org/officeDocument/2006/relationships/image" Target="../media/image31.jpeg"/><Relationship Id="rId33" Type="http://schemas.openxmlformats.org/officeDocument/2006/relationships/audio" Target="../media/audio4.wav"/><Relationship Id="rId38" Type="http://schemas.openxmlformats.org/officeDocument/2006/relationships/image" Target="../media/image37.png"/><Relationship Id="rId46" Type="http://schemas.openxmlformats.org/officeDocument/2006/relationships/image" Target="../media/image42.png"/><Relationship Id="rId20" Type="http://schemas.openxmlformats.org/officeDocument/2006/relationships/image" Target="../media/image27.png"/><Relationship Id="rId41" Type="http://schemas.microsoft.com/office/2007/relationships/hdphoto" Target="../media/hdphoto11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5" Type="http://schemas.microsoft.com/office/2007/relationships/hdphoto" Target="../media/hdphoto108.wdp"/><Relationship Id="rId23" Type="http://schemas.openxmlformats.org/officeDocument/2006/relationships/image" Target="../media/image29.jpeg"/><Relationship Id="rId28" Type="http://schemas.openxmlformats.org/officeDocument/2006/relationships/image" Target="../media/image33.png"/><Relationship Id="rId36" Type="http://schemas.openxmlformats.org/officeDocument/2006/relationships/image" Target="../media/image36.png"/><Relationship Id="rId49" Type="http://schemas.microsoft.com/office/2007/relationships/hdphoto" Target="../media/hdphoto11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3" Type="http://schemas.microsoft.com/office/2007/relationships/hdphoto" Target="../media/hdphoto121.wdp"/><Relationship Id="rId18" Type="http://schemas.microsoft.com/office/2007/relationships/hdphoto" Target="../media/hdphoto123.wdp"/><Relationship Id="rId26" Type="http://schemas.openxmlformats.org/officeDocument/2006/relationships/image" Target="../media/image32.png"/><Relationship Id="rId39" Type="http://schemas.openxmlformats.org/officeDocument/2006/relationships/image" Target="../media/image38.png"/><Relationship Id="rId21" Type="http://schemas.openxmlformats.org/officeDocument/2006/relationships/image" Target="../media/image28.png"/><Relationship Id="rId34" Type="http://schemas.microsoft.com/office/2007/relationships/hdphoto" Target="../media/hdphoto60.wdp"/><Relationship Id="rId42" Type="http://schemas.openxmlformats.org/officeDocument/2006/relationships/image" Target="../media/image40.png"/><Relationship Id="rId47" Type="http://schemas.openxmlformats.org/officeDocument/2006/relationships/image" Target="../media/image43.png"/><Relationship Id="rId50" Type="http://schemas.openxmlformats.org/officeDocument/2006/relationships/image" Target="../media/image4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jpeg"/><Relationship Id="rId29" Type="http://schemas.microsoft.com/office/2007/relationships/hdphoto" Target="../media/hdphoto58.wdp"/><Relationship Id="rId11" Type="http://schemas.microsoft.com/office/2007/relationships/hdphoto" Target="../media/hdphoto120.wdp"/><Relationship Id="rId24" Type="http://schemas.openxmlformats.org/officeDocument/2006/relationships/image" Target="../media/image30.jpeg"/><Relationship Id="rId32" Type="http://schemas.openxmlformats.org/officeDocument/2006/relationships/image" Target="../media/image34.jpeg"/><Relationship Id="rId37" Type="http://schemas.openxmlformats.org/officeDocument/2006/relationships/image" Target="../media/image37.png"/><Relationship Id="rId40" Type="http://schemas.microsoft.com/office/2007/relationships/hdphoto" Target="../media/hdphoto128.wdp"/><Relationship Id="rId45" Type="http://schemas.openxmlformats.org/officeDocument/2006/relationships/image" Target="../media/image42.png"/><Relationship Id="rId53" Type="http://schemas.openxmlformats.org/officeDocument/2006/relationships/image" Target="../media/image48.png"/><Relationship Id="rId5" Type="http://schemas.openxmlformats.org/officeDocument/2006/relationships/image" Target="../media/image17.jpe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31" Type="http://schemas.microsoft.com/office/2007/relationships/hdphoto" Target="../media/hdphoto125.wdp"/><Relationship Id="rId44" Type="http://schemas.openxmlformats.org/officeDocument/2006/relationships/image" Target="../media/image41.png"/><Relationship Id="rId52" Type="http://schemas.openxmlformats.org/officeDocument/2006/relationships/image" Target="../media/image46.jpeg"/><Relationship Id="rId4" Type="http://schemas.openxmlformats.org/officeDocument/2006/relationships/image" Target="../media/image16.jpeg"/><Relationship Id="rId9" Type="http://schemas.microsoft.com/office/2007/relationships/hdphoto" Target="../media/hdphoto119.wdp"/><Relationship Id="rId14" Type="http://schemas.openxmlformats.org/officeDocument/2006/relationships/image" Target="../media/image23.png"/><Relationship Id="rId22" Type="http://schemas.microsoft.com/office/2007/relationships/hdphoto" Target="../media/hdphoto124.wdp"/><Relationship Id="rId27" Type="http://schemas.microsoft.com/office/2007/relationships/hdphoto" Target="../media/hdphoto40.wdp"/><Relationship Id="rId30" Type="http://schemas.openxmlformats.org/officeDocument/2006/relationships/image" Target="../media/image15.png"/><Relationship Id="rId35" Type="http://schemas.openxmlformats.org/officeDocument/2006/relationships/image" Target="../media/image36.png"/><Relationship Id="rId43" Type="http://schemas.microsoft.com/office/2007/relationships/hdphoto" Target="../media/hdphoto129.wdp"/><Relationship Id="rId48" Type="http://schemas.openxmlformats.org/officeDocument/2006/relationships/image" Target="../media/image44.png"/><Relationship Id="rId8" Type="http://schemas.openxmlformats.org/officeDocument/2006/relationships/image" Target="../media/image20.png"/><Relationship Id="rId51" Type="http://schemas.microsoft.com/office/2007/relationships/hdphoto" Target="../media/hdphoto130.wdp"/><Relationship Id="rId3" Type="http://schemas.openxmlformats.org/officeDocument/2006/relationships/audio" Target="../media/audio3.mp3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5" Type="http://schemas.openxmlformats.org/officeDocument/2006/relationships/image" Target="../media/image31.jpeg"/><Relationship Id="rId33" Type="http://schemas.openxmlformats.org/officeDocument/2006/relationships/image" Target="../media/image35.png"/><Relationship Id="rId38" Type="http://schemas.microsoft.com/office/2007/relationships/hdphoto" Target="../media/hdphoto127.wdp"/><Relationship Id="rId46" Type="http://schemas.openxmlformats.org/officeDocument/2006/relationships/audio" Target="../media/audio4.wav"/><Relationship Id="rId20" Type="http://schemas.openxmlformats.org/officeDocument/2006/relationships/image" Target="../media/image27.png"/><Relationship Id="rId41" Type="http://schemas.openxmlformats.org/officeDocument/2006/relationships/image" Target="../media/image39.jpeg"/><Relationship Id="rId54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5" Type="http://schemas.microsoft.com/office/2007/relationships/hdphoto" Target="../media/hdphoto122.wdp"/><Relationship Id="rId23" Type="http://schemas.openxmlformats.org/officeDocument/2006/relationships/image" Target="../media/image29.jpeg"/><Relationship Id="rId28" Type="http://schemas.openxmlformats.org/officeDocument/2006/relationships/image" Target="../media/image33.png"/><Relationship Id="rId36" Type="http://schemas.microsoft.com/office/2007/relationships/hdphoto" Target="../media/hdphoto126.wdp"/><Relationship Id="rId49" Type="http://schemas.microsoft.com/office/2007/relationships/hdphoto" Target="../media/hdphoto65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13" Type="http://schemas.microsoft.com/office/2007/relationships/hdphoto" Target="../media/hdphoto133.wdp"/><Relationship Id="rId18" Type="http://schemas.microsoft.com/office/2007/relationships/hdphoto" Target="../media/hdphoto135.wdp"/><Relationship Id="rId26" Type="http://schemas.openxmlformats.org/officeDocument/2006/relationships/image" Target="../media/image32.png"/><Relationship Id="rId39" Type="http://schemas.openxmlformats.org/officeDocument/2006/relationships/image" Target="../media/image38.png"/><Relationship Id="rId21" Type="http://schemas.openxmlformats.org/officeDocument/2006/relationships/image" Target="../media/image28.png"/><Relationship Id="rId34" Type="http://schemas.microsoft.com/office/2007/relationships/hdphoto" Target="../media/hdphoto139.wdp"/><Relationship Id="rId42" Type="http://schemas.openxmlformats.org/officeDocument/2006/relationships/audio" Target="../media/audio4.wav"/><Relationship Id="rId47" Type="http://schemas.openxmlformats.org/officeDocument/2006/relationships/image" Target="../media/image43.png"/><Relationship Id="rId50" Type="http://schemas.openxmlformats.org/officeDocument/2006/relationships/image" Target="../media/image4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4.jpeg"/><Relationship Id="rId29" Type="http://schemas.microsoft.com/office/2007/relationships/hdphoto" Target="../media/hdphoto58.wdp"/><Relationship Id="rId11" Type="http://schemas.microsoft.com/office/2007/relationships/hdphoto" Target="../media/hdphoto132.wdp"/><Relationship Id="rId24" Type="http://schemas.openxmlformats.org/officeDocument/2006/relationships/image" Target="../media/image30.jpeg"/><Relationship Id="rId32" Type="http://schemas.openxmlformats.org/officeDocument/2006/relationships/image" Target="../media/image34.jpeg"/><Relationship Id="rId37" Type="http://schemas.openxmlformats.org/officeDocument/2006/relationships/image" Target="../media/image37.png"/><Relationship Id="rId40" Type="http://schemas.microsoft.com/office/2007/relationships/hdphoto" Target="../media/hdphoto142.wdp"/><Relationship Id="rId45" Type="http://schemas.openxmlformats.org/officeDocument/2006/relationships/image" Target="../media/image41.png"/><Relationship Id="rId53" Type="http://schemas.openxmlformats.org/officeDocument/2006/relationships/audio" Target="../media/audio1.wav"/><Relationship Id="rId5" Type="http://schemas.openxmlformats.org/officeDocument/2006/relationships/image" Target="../media/image17.jpe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31" Type="http://schemas.microsoft.com/office/2007/relationships/hdphoto" Target="../media/hdphoto138.wdp"/><Relationship Id="rId44" Type="http://schemas.microsoft.com/office/2007/relationships/hdphoto" Target="../media/hdphoto143.wdp"/><Relationship Id="rId52" Type="http://schemas.openxmlformats.org/officeDocument/2006/relationships/image" Target="../media/image46.jpeg"/><Relationship Id="rId4" Type="http://schemas.openxmlformats.org/officeDocument/2006/relationships/image" Target="../media/image16.jpeg"/><Relationship Id="rId9" Type="http://schemas.microsoft.com/office/2007/relationships/hdphoto" Target="../media/hdphoto131.wdp"/><Relationship Id="rId14" Type="http://schemas.openxmlformats.org/officeDocument/2006/relationships/image" Target="../media/image23.png"/><Relationship Id="rId22" Type="http://schemas.microsoft.com/office/2007/relationships/hdphoto" Target="../media/hdphoto136.wdp"/><Relationship Id="rId27" Type="http://schemas.microsoft.com/office/2007/relationships/hdphoto" Target="../media/hdphoto137.wdp"/><Relationship Id="rId30" Type="http://schemas.openxmlformats.org/officeDocument/2006/relationships/image" Target="../media/image15.png"/><Relationship Id="rId35" Type="http://schemas.openxmlformats.org/officeDocument/2006/relationships/image" Target="../media/image36.png"/><Relationship Id="rId43" Type="http://schemas.openxmlformats.org/officeDocument/2006/relationships/image" Target="../media/image40.png"/><Relationship Id="rId48" Type="http://schemas.openxmlformats.org/officeDocument/2006/relationships/image" Target="../media/image44.png"/><Relationship Id="rId8" Type="http://schemas.openxmlformats.org/officeDocument/2006/relationships/image" Target="../media/image20.png"/><Relationship Id="rId51" Type="http://schemas.microsoft.com/office/2007/relationships/hdphoto" Target="../media/hdphoto49.wdp"/><Relationship Id="rId3" Type="http://schemas.openxmlformats.org/officeDocument/2006/relationships/audio" Target="../media/audio3.mp3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5" Type="http://schemas.openxmlformats.org/officeDocument/2006/relationships/image" Target="../media/image31.jpeg"/><Relationship Id="rId33" Type="http://schemas.openxmlformats.org/officeDocument/2006/relationships/image" Target="../media/image35.png"/><Relationship Id="rId38" Type="http://schemas.microsoft.com/office/2007/relationships/hdphoto" Target="../media/hdphoto141.wdp"/><Relationship Id="rId46" Type="http://schemas.openxmlformats.org/officeDocument/2006/relationships/image" Target="../media/image42.png"/><Relationship Id="rId20" Type="http://schemas.openxmlformats.org/officeDocument/2006/relationships/image" Target="../media/image27.png"/><Relationship Id="rId41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5" Type="http://schemas.microsoft.com/office/2007/relationships/hdphoto" Target="../media/hdphoto134.wdp"/><Relationship Id="rId23" Type="http://schemas.openxmlformats.org/officeDocument/2006/relationships/image" Target="../media/image29.jpeg"/><Relationship Id="rId28" Type="http://schemas.openxmlformats.org/officeDocument/2006/relationships/image" Target="../media/image33.png"/><Relationship Id="rId36" Type="http://schemas.microsoft.com/office/2007/relationships/hdphoto" Target="../media/hdphoto140.wdp"/><Relationship Id="rId49" Type="http://schemas.microsoft.com/office/2007/relationships/hdphoto" Target="../media/hdphoto14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0.xml"/><Relationship Id="rId1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slide" Target="slide9.xml"/><Relationship Id="rId12" Type="http://schemas.openxmlformats.org/officeDocument/2006/relationships/slide" Target="slide6.xml"/><Relationship Id="rId17" Type="http://schemas.openxmlformats.org/officeDocument/2006/relationships/image" Target="../media/image6.png"/><Relationship Id="rId2" Type="http://schemas.openxmlformats.org/officeDocument/2006/relationships/image" Target="../media/image3.jpeg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11" Type="http://schemas.openxmlformats.org/officeDocument/2006/relationships/slide" Target="slide5.xml"/><Relationship Id="rId5" Type="http://schemas.openxmlformats.org/officeDocument/2006/relationships/slide" Target="slide11.xml"/><Relationship Id="rId15" Type="http://schemas.openxmlformats.org/officeDocument/2006/relationships/slide" Target="slide2.xml"/><Relationship Id="rId10" Type="http://schemas.openxmlformats.org/officeDocument/2006/relationships/slide" Target="slide8.xml"/><Relationship Id="rId4" Type="http://schemas.microsoft.com/office/2007/relationships/hdphoto" Target="../media/hdphoto1.wdp"/><Relationship Id="rId9" Type="http://schemas.openxmlformats.org/officeDocument/2006/relationships/slide" Target="slide7.xml"/><Relationship Id="rId1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3" Type="http://schemas.microsoft.com/office/2007/relationships/hdphoto" Target="../media/hdphoto147.wdp"/><Relationship Id="rId18" Type="http://schemas.microsoft.com/office/2007/relationships/hdphoto" Target="../media/hdphoto149.wdp"/><Relationship Id="rId26" Type="http://schemas.openxmlformats.org/officeDocument/2006/relationships/image" Target="../media/image32.png"/><Relationship Id="rId39" Type="http://schemas.openxmlformats.org/officeDocument/2006/relationships/image" Target="../media/image38.png"/><Relationship Id="rId21" Type="http://schemas.openxmlformats.org/officeDocument/2006/relationships/image" Target="../media/image28.png"/><Relationship Id="rId34" Type="http://schemas.microsoft.com/office/2007/relationships/hdphoto" Target="../media/hdphoto60.wdp"/><Relationship Id="rId42" Type="http://schemas.openxmlformats.org/officeDocument/2006/relationships/image" Target="../media/image40.png"/><Relationship Id="rId47" Type="http://schemas.openxmlformats.org/officeDocument/2006/relationships/image" Target="../media/image43.png"/><Relationship Id="rId50" Type="http://schemas.openxmlformats.org/officeDocument/2006/relationships/image" Target="../media/image4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4.jpeg"/><Relationship Id="rId29" Type="http://schemas.microsoft.com/office/2007/relationships/hdphoto" Target="../media/hdphoto41.wdp"/><Relationship Id="rId11" Type="http://schemas.microsoft.com/office/2007/relationships/hdphoto" Target="../media/hdphoto146.wdp"/><Relationship Id="rId24" Type="http://schemas.openxmlformats.org/officeDocument/2006/relationships/image" Target="../media/image30.jpeg"/><Relationship Id="rId32" Type="http://schemas.openxmlformats.org/officeDocument/2006/relationships/image" Target="../media/image34.jpeg"/><Relationship Id="rId37" Type="http://schemas.openxmlformats.org/officeDocument/2006/relationships/image" Target="../media/image37.png"/><Relationship Id="rId40" Type="http://schemas.microsoft.com/office/2007/relationships/hdphoto" Target="../media/hdphoto153.wdp"/><Relationship Id="rId45" Type="http://schemas.openxmlformats.org/officeDocument/2006/relationships/image" Target="../media/image41.png"/><Relationship Id="rId53" Type="http://schemas.openxmlformats.org/officeDocument/2006/relationships/audio" Target="../media/audio1.wav"/><Relationship Id="rId5" Type="http://schemas.openxmlformats.org/officeDocument/2006/relationships/image" Target="../media/image17.jpe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31" Type="http://schemas.microsoft.com/office/2007/relationships/hdphoto" Target="../media/hdphoto72.wdp"/><Relationship Id="rId44" Type="http://schemas.openxmlformats.org/officeDocument/2006/relationships/audio" Target="../media/audio4.wav"/><Relationship Id="rId52" Type="http://schemas.openxmlformats.org/officeDocument/2006/relationships/image" Target="../media/image46.jpeg"/><Relationship Id="rId4" Type="http://schemas.openxmlformats.org/officeDocument/2006/relationships/image" Target="../media/image16.jpeg"/><Relationship Id="rId9" Type="http://schemas.microsoft.com/office/2007/relationships/hdphoto" Target="../media/hdphoto145.wdp"/><Relationship Id="rId14" Type="http://schemas.openxmlformats.org/officeDocument/2006/relationships/image" Target="../media/image23.png"/><Relationship Id="rId22" Type="http://schemas.microsoft.com/office/2007/relationships/hdphoto" Target="../media/hdphoto150.wdp"/><Relationship Id="rId27" Type="http://schemas.microsoft.com/office/2007/relationships/hdphoto" Target="../media/hdphoto40.wdp"/><Relationship Id="rId30" Type="http://schemas.openxmlformats.org/officeDocument/2006/relationships/image" Target="../media/image15.png"/><Relationship Id="rId35" Type="http://schemas.openxmlformats.org/officeDocument/2006/relationships/image" Target="../media/image36.png"/><Relationship Id="rId43" Type="http://schemas.microsoft.com/office/2007/relationships/hdphoto" Target="../media/hdphoto91.wdp"/><Relationship Id="rId48" Type="http://schemas.openxmlformats.org/officeDocument/2006/relationships/image" Target="../media/image44.png"/><Relationship Id="rId8" Type="http://schemas.openxmlformats.org/officeDocument/2006/relationships/image" Target="../media/image20.png"/><Relationship Id="rId51" Type="http://schemas.microsoft.com/office/2007/relationships/hdphoto" Target="../media/hdphoto66.wdp"/><Relationship Id="rId3" Type="http://schemas.openxmlformats.org/officeDocument/2006/relationships/audio" Target="../media/audio3.mp3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5" Type="http://schemas.openxmlformats.org/officeDocument/2006/relationships/image" Target="../media/image31.jpeg"/><Relationship Id="rId33" Type="http://schemas.openxmlformats.org/officeDocument/2006/relationships/image" Target="../media/image35.png"/><Relationship Id="rId38" Type="http://schemas.microsoft.com/office/2007/relationships/hdphoto" Target="../media/hdphoto152.wdp"/><Relationship Id="rId46" Type="http://schemas.openxmlformats.org/officeDocument/2006/relationships/image" Target="../media/image42.png"/><Relationship Id="rId20" Type="http://schemas.openxmlformats.org/officeDocument/2006/relationships/image" Target="../media/image27.png"/><Relationship Id="rId41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5" Type="http://schemas.microsoft.com/office/2007/relationships/hdphoto" Target="../media/hdphoto148.wdp"/><Relationship Id="rId23" Type="http://schemas.openxmlformats.org/officeDocument/2006/relationships/image" Target="../media/image29.jpeg"/><Relationship Id="rId28" Type="http://schemas.openxmlformats.org/officeDocument/2006/relationships/image" Target="../media/image33.png"/><Relationship Id="rId36" Type="http://schemas.microsoft.com/office/2007/relationships/hdphoto" Target="../media/hdphoto151.wdp"/><Relationship Id="rId49" Type="http://schemas.microsoft.com/office/2007/relationships/hdphoto" Target="../media/hdphoto15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13" Type="http://schemas.microsoft.com/office/2007/relationships/hdphoto" Target="../media/hdphoto157.wdp"/><Relationship Id="rId18" Type="http://schemas.microsoft.com/office/2007/relationships/hdphoto" Target="../media/hdphoto159.wdp"/><Relationship Id="rId26" Type="http://schemas.openxmlformats.org/officeDocument/2006/relationships/image" Target="../media/image32.png"/><Relationship Id="rId39" Type="http://schemas.openxmlformats.org/officeDocument/2006/relationships/image" Target="../media/image38.png"/><Relationship Id="rId21" Type="http://schemas.openxmlformats.org/officeDocument/2006/relationships/image" Target="../media/image28.png"/><Relationship Id="rId34" Type="http://schemas.microsoft.com/office/2007/relationships/hdphoto" Target="../media/hdphoto60.wdp"/><Relationship Id="rId42" Type="http://schemas.openxmlformats.org/officeDocument/2006/relationships/audio" Target="../media/audio4.wav"/><Relationship Id="rId47" Type="http://schemas.openxmlformats.org/officeDocument/2006/relationships/image" Target="../media/image43.png"/><Relationship Id="rId50" Type="http://schemas.openxmlformats.org/officeDocument/2006/relationships/image" Target="../media/image45.png"/><Relationship Id="rId55" Type="http://schemas.openxmlformats.org/officeDocument/2006/relationships/audio" Target="../media/audio1.wav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4.jpeg"/><Relationship Id="rId29" Type="http://schemas.microsoft.com/office/2007/relationships/hdphoto" Target="../media/hdphoto58.wdp"/><Relationship Id="rId11" Type="http://schemas.microsoft.com/office/2007/relationships/hdphoto" Target="../media/hdphoto156.wdp"/><Relationship Id="rId24" Type="http://schemas.openxmlformats.org/officeDocument/2006/relationships/image" Target="../media/image30.jpeg"/><Relationship Id="rId32" Type="http://schemas.openxmlformats.org/officeDocument/2006/relationships/image" Target="../media/image34.jpeg"/><Relationship Id="rId37" Type="http://schemas.openxmlformats.org/officeDocument/2006/relationships/image" Target="../media/image37.png"/><Relationship Id="rId40" Type="http://schemas.microsoft.com/office/2007/relationships/hdphoto" Target="../media/hdphoto163.wdp"/><Relationship Id="rId45" Type="http://schemas.openxmlformats.org/officeDocument/2006/relationships/image" Target="../media/image41.png"/><Relationship Id="rId53" Type="http://schemas.openxmlformats.org/officeDocument/2006/relationships/image" Target="../media/image48.png"/><Relationship Id="rId5" Type="http://schemas.openxmlformats.org/officeDocument/2006/relationships/image" Target="../media/image17.jpe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31" Type="http://schemas.microsoft.com/office/2007/relationships/hdphoto" Target="../media/hdphoto161.wdp"/><Relationship Id="rId44" Type="http://schemas.microsoft.com/office/2007/relationships/hdphoto" Target="../media/hdphoto91.wdp"/><Relationship Id="rId52" Type="http://schemas.openxmlformats.org/officeDocument/2006/relationships/image" Target="../media/image46.jpeg"/><Relationship Id="rId4" Type="http://schemas.openxmlformats.org/officeDocument/2006/relationships/image" Target="../media/image16.jpeg"/><Relationship Id="rId9" Type="http://schemas.microsoft.com/office/2007/relationships/hdphoto" Target="../media/hdphoto155.wdp"/><Relationship Id="rId14" Type="http://schemas.openxmlformats.org/officeDocument/2006/relationships/image" Target="../media/image23.png"/><Relationship Id="rId22" Type="http://schemas.microsoft.com/office/2007/relationships/hdphoto" Target="../media/hdphoto160.wdp"/><Relationship Id="rId27" Type="http://schemas.microsoft.com/office/2007/relationships/hdphoto" Target="../media/hdphoto98.wdp"/><Relationship Id="rId30" Type="http://schemas.openxmlformats.org/officeDocument/2006/relationships/image" Target="../media/image15.png"/><Relationship Id="rId35" Type="http://schemas.openxmlformats.org/officeDocument/2006/relationships/image" Target="../media/image36.png"/><Relationship Id="rId43" Type="http://schemas.openxmlformats.org/officeDocument/2006/relationships/image" Target="../media/image40.png"/><Relationship Id="rId48" Type="http://schemas.openxmlformats.org/officeDocument/2006/relationships/image" Target="../media/image44.png"/><Relationship Id="rId8" Type="http://schemas.openxmlformats.org/officeDocument/2006/relationships/image" Target="../media/image20.png"/><Relationship Id="rId51" Type="http://schemas.microsoft.com/office/2007/relationships/hdphoto" Target="../media/hdphoto66.wdp"/><Relationship Id="rId3" Type="http://schemas.openxmlformats.org/officeDocument/2006/relationships/audio" Target="../media/audio3.mp3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5" Type="http://schemas.openxmlformats.org/officeDocument/2006/relationships/image" Target="../media/image31.jpeg"/><Relationship Id="rId33" Type="http://schemas.openxmlformats.org/officeDocument/2006/relationships/image" Target="../media/image35.png"/><Relationship Id="rId38" Type="http://schemas.microsoft.com/office/2007/relationships/hdphoto" Target="../media/hdphoto162.wdp"/><Relationship Id="rId46" Type="http://schemas.openxmlformats.org/officeDocument/2006/relationships/image" Target="../media/image42.png"/><Relationship Id="rId20" Type="http://schemas.openxmlformats.org/officeDocument/2006/relationships/image" Target="../media/image27.png"/><Relationship Id="rId41" Type="http://schemas.openxmlformats.org/officeDocument/2006/relationships/image" Target="../media/image39.jpeg"/><Relationship Id="rId54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5" Type="http://schemas.microsoft.com/office/2007/relationships/hdphoto" Target="../media/hdphoto158.wdp"/><Relationship Id="rId23" Type="http://schemas.openxmlformats.org/officeDocument/2006/relationships/image" Target="../media/image29.jpeg"/><Relationship Id="rId28" Type="http://schemas.openxmlformats.org/officeDocument/2006/relationships/image" Target="../media/image33.png"/><Relationship Id="rId36" Type="http://schemas.microsoft.com/office/2007/relationships/hdphoto" Target="../media/hdphoto151.wdp"/><Relationship Id="rId49" Type="http://schemas.microsoft.com/office/2007/relationships/hdphoto" Target="../media/hdphoto16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.gif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41.wdp"/><Relationship Id="rId13" Type="http://schemas.microsoft.com/office/2007/relationships/hdphoto" Target="../media/hdphoto168.wdp"/><Relationship Id="rId18" Type="http://schemas.openxmlformats.org/officeDocument/2006/relationships/image" Target="../media/image54.png"/><Relationship Id="rId3" Type="http://schemas.openxmlformats.org/officeDocument/2006/relationships/image" Target="../media/image50.png"/><Relationship Id="rId21" Type="http://schemas.openxmlformats.org/officeDocument/2006/relationships/image" Target="../media/image55.png"/><Relationship Id="rId7" Type="http://schemas.openxmlformats.org/officeDocument/2006/relationships/image" Target="../media/image37.png"/><Relationship Id="rId12" Type="http://schemas.openxmlformats.org/officeDocument/2006/relationships/image" Target="../media/image53.png"/><Relationship Id="rId17" Type="http://schemas.microsoft.com/office/2007/relationships/hdphoto" Target="../media/hdphoto98.wdp"/><Relationship Id="rId25" Type="http://schemas.microsoft.com/office/2007/relationships/hdphoto" Target="../media/hdphoto171.wdp"/><Relationship Id="rId2" Type="http://schemas.openxmlformats.org/officeDocument/2006/relationships/image" Target="../media/image49.jpeg"/><Relationship Id="rId16" Type="http://schemas.openxmlformats.org/officeDocument/2006/relationships/image" Target="../media/image32.png"/><Relationship Id="rId20" Type="http://schemas.openxmlformats.org/officeDocument/2006/relationships/audio" Target="../media/audio3.mp3"/><Relationship Id="rId1" Type="http://schemas.openxmlformats.org/officeDocument/2006/relationships/slideLayout" Target="../slideLayouts/slideLayout7.xml"/><Relationship Id="rId6" Type="http://schemas.microsoft.com/office/2007/relationships/hdphoto" Target="../media/hdphoto166.wdp"/><Relationship Id="rId11" Type="http://schemas.microsoft.com/office/2007/relationships/hdphoto" Target="../media/hdphoto167.wdp"/><Relationship Id="rId24" Type="http://schemas.openxmlformats.org/officeDocument/2006/relationships/image" Target="../media/image6.png"/><Relationship Id="rId5" Type="http://schemas.openxmlformats.org/officeDocument/2006/relationships/image" Target="../media/image51.png"/><Relationship Id="rId15" Type="http://schemas.microsoft.com/office/2007/relationships/hdphoto" Target="../media/hdphoto91.wdp"/><Relationship Id="rId23" Type="http://schemas.openxmlformats.org/officeDocument/2006/relationships/audio" Target="../media/audio1.wav"/><Relationship Id="rId10" Type="http://schemas.openxmlformats.org/officeDocument/2006/relationships/image" Target="../media/image52.png"/><Relationship Id="rId19" Type="http://schemas.microsoft.com/office/2007/relationships/hdphoto" Target="../media/hdphoto169.wdp"/><Relationship Id="rId4" Type="http://schemas.microsoft.com/office/2007/relationships/hdphoto" Target="../media/hdphoto165.wdp"/><Relationship Id="rId9" Type="http://schemas.openxmlformats.org/officeDocument/2006/relationships/image" Target="../media/image27.png"/><Relationship Id="rId14" Type="http://schemas.openxmlformats.org/officeDocument/2006/relationships/image" Target="../media/image40.png"/><Relationship Id="rId22" Type="http://schemas.microsoft.com/office/2007/relationships/hdphoto" Target="../media/hdphoto170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98.wdp"/><Relationship Id="rId18" Type="http://schemas.microsoft.com/office/2007/relationships/hdphoto" Target="../media/hdphoto175.wdp"/><Relationship Id="rId26" Type="http://schemas.microsoft.com/office/2007/relationships/hdphoto" Target="../media/hdphoto177.wdp"/><Relationship Id="rId3" Type="http://schemas.openxmlformats.org/officeDocument/2006/relationships/image" Target="../media/image51.png"/><Relationship Id="rId21" Type="http://schemas.openxmlformats.org/officeDocument/2006/relationships/image" Target="../media/image50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55.png"/><Relationship Id="rId25" Type="http://schemas.openxmlformats.org/officeDocument/2006/relationships/image" Target="../media/image6.png"/><Relationship Id="rId2" Type="http://schemas.openxmlformats.org/officeDocument/2006/relationships/image" Target="../media/image49.jpeg"/><Relationship Id="rId16" Type="http://schemas.openxmlformats.org/officeDocument/2006/relationships/audio" Target="../media/audio3.mp3"/><Relationship Id="rId20" Type="http://schemas.microsoft.com/office/2007/relationships/hdphoto" Target="../media/hdphoto16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41.wdp"/><Relationship Id="rId11" Type="http://schemas.microsoft.com/office/2007/relationships/hdphoto" Target="../media/hdphoto91.wdp"/><Relationship Id="rId24" Type="http://schemas.openxmlformats.org/officeDocument/2006/relationships/audio" Target="../media/audio1.wav"/><Relationship Id="rId5" Type="http://schemas.openxmlformats.org/officeDocument/2006/relationships/image" Target="../media/image37.png"/><Relationship Id="rId15" Type="http://schemas.microsoft.com/office/2007/relationships/hdphoto" Target="../media/hdphoto174.wdp"/><Relationship Id="rId23" Type="http://schemas.openxmlformats.org/officeDocument/2006/relationships/audio" Target="../media/audio5.wav"/><Relationship Id="rId10" Type="http://schemas.openxmlformats.org/officeDocument/2006/relationships/image" Target="../media/image40.png"/><Relationship Id="rId19" Type="http://schemas.openxmlformats.org/officeDocument/2006/relationships/image" Target="../media/image52.png"/><Relationship Id="rId4" Type="http://schemas.microsoft.com/office/2007/relationships/hdphoto" Target="../media/hdphoto172.wdp"/><Relationship Id="rId9" Type="http://schemas.microsoft.com/office/2007/relationships/hdphoto" Target="../media/hdphoto173.wdp"/><Relationship Id="rId14" Type="http://schemas.openxmlformats.org/officeDocument/2006/relationships/image" Target="../media/image54.png"/><Relationship Id="rId22" Type="http://schemas.microsoft.com/office/2007/relationships/hdphoto" Target="../media/hdphoto176.wdp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67.wdp"/><Relationship Id="rId13" Type="http://schemas.openxmlformats.org/officeDocument/2006/relationships/image" Target="../media/image54.png"/><Relationship Id="rId18" Type="http://schemas.openxmlformats.org/officeDocument/2006/relationships/image" Target="../media/image38.png"/><Relationship Id="rId3" Type="http://schemas.openxmlformats.org/officeDocument/2006/relationships/image" Target="../media/image50.png"/><Relationship Id="rId21" Type="http://schemas.openxmlformats.org/officeDocument/2006/relationships/image" Target="../media/image57.png"/><Relationship Id="rId7" Type="http://schemas.openxmlformats.org/officeDocument/2006/relationships/image" Target="../media/image52.png"/><Relationship Id="rId12" Type="http://schemas.microsoft.com/office/2007/relationships/hdphoto" Target="../media/hdphoto180.wdp"/><Relationship Id="rId17" Type="http://schemas.microsoft.com/office/2007/relationships/hdphoto" Target="../media/hdphoto181.wdp"/><Relationship Id="rId25" Type="http://schemas.microsoft.com/office/2007/relationships/hdphoto" Target="../media/hdphoto177.wdp"/><Relationship Id="rId2" Type="http://schemas.openxmlformats.org/officeDocument/2006/relationships/image" Target="../media/image49.jpeg"/><Relationship Id="rId16" Type="http://schemas.openxmlformats.org/officeDocument/2006/relationships/image" Target="../media/image56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9.wdp"/><Relationship Id="rId11" Type="http://schemas.openxmlformats.org/officeDocument/2006/relationships/image" Target="../media/image32.png"/><Relationship Id="rId24" Type="http://schemas.openxmlformats.org/officeDocument/2006/relationships/image" Target="../media/image6.png"/><Relationship Id="rId5" Type="http://schemas.openxmlformats.org/officeDocument/2006/relationships/image" Target="../media/image37.png"/><Relationship Id="rId15" Type="http://schemas.openxmlformats.org/officeDocument/2006/relationships/image" Target="../media/image41.png"/><Relationship Id="rId23" Type="http://schemas.openxmlformats.org/officeDocument/2006/relationships/audio" Target="../media/audio1.wav"/><Relationship Id="rId10" Type="http://schemas.microsoft.com/office/2007/relationships/hdphoto" Target="../media/hdphoto91.wdp"/><Relationship Id="rId19" Type="http://schemas.microsoft.com/office/2007/relationships/hdphoto" Target="../media/hdphoto182.wdp"/><Relationship Id="rId4" Type="http://schemas.microsoft.com/office/2007/relationships/hdphoto" Target="../media/hdphoto178.wdp"/><Relationship Id="rId9" Type="http://schemas.openxmlformats.org/officeDocument/2006/relationships/image" Target="../media/image40.png"/><Relationship Id="rId14" Type="http://schemas.microsoft.com/office/2007/relationships/hdphoto" Target="../media/hdphoto166.wdp"/><Relationship Id="rId22" Type="http://schemas.microsoft.com/office/2007/relationships/hdphoto" Target="../media/hdphoto183.wdp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85.wdp"/><Relationship Id="rId13" Type="http://schemas.openxmlformats.org/officeDocument/2006/relationships/image" Target="../media/image41.png"/><Relationship Id="rId18" Type="http://schemas.openxmlformats.org/officeDocument/2006/relationships/image" Target="../media/image50.png"/><Relationship Id="rId26" Type="http://schemas.microsoft.com/office/2007/relationships/hdphoto" Target="../media/hdphoto190.wdp"/><Relationship Id="rId3" Type="http://schemas.openxmlformats.org/officeDocument/2006/relationships/image" Target="../media/image37.png"/><Relationship Id="rId21" Type="http://schemas.openxmlformats.org/officeDocument/2006/relationships/image" Target="../media/image57.png"/><Relationship Id="rId7" Type="http://schemas.openxmlformats.org/officeDocument/2006/relationships/image" Target="../media/image40.png"/><Relationship Id="rId12" Type="http://schemas.microsoft.com/office/2007/relationships/hdphoto" Target="../media/hdphoto186.wdp"/><Relationship Id="rId17" Type="http://schemas.microsoft.com/office/2007/relationships/hdphoto" Target="../media/hdphoto46.wdp"/><Relationship Id="rId25" Type="http://schemas.openxmlformats.org/officeDocument/2006/relationships/image" Target="../media/image6.png"/><Relationship Id="rId2" Type="http://schemas.openxmlformats.org/officeDocument/2006/relationships/image" Target="../media/image49.jpeg"/><Relationship Id="rId16" Type="http://schemas.openxmlformats.org/officeDocument/2006/relationships/image" Target="../media/image38.png"/><Relationship Id="rId20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67.wdp"/><Relationship Id="rId11" Type="http://schemas.openxmlformats.org/officeDocument/2006/relationships/image" Target="../media/image54.png"/><Relationship Id="rId24" Type="http://schemas.openxmlformats.org/officeDocument/2006/relationships/audio" Target="../media/audio1.wav"/><Relationship Id="rId5" Type="http://schemas.openxmlformats.org/officeDocument/2006/relationships/image" Target="../media/image52.png"/><Relationship Id="rId15" Type="http://schemas.microsoft.com/office/2007/relationships/hdphoto" Target="../media/hdphoto187.wdp"/><Relationship Id="rId23" Type="http://schemas.openxmlformats.org/officeDocument/2006/relationships/image" Target="../media/image27.png"/><Relationship Id="rId10" Type="http://schemas.microsoft.com/office/2007/relationships/hdphoto" Target="../media/hdphoto40.wdp"/><Relationship Id="rId19" Type="http://schemas.microsoft.com/office/2007/relationships/hdphoto" Target="../media/hdphoto188.wdp"/><Relationship Id="rId4" Type="http://schemas.microsoft.com/office/2007/relationships/hdphoto" Target="../media/hdphoto184.wdp"/><Relationship Id="rId9" Type="http://schemas.openxmlformats.org/officeDocument/2006/relationships/image" Target="../media/image32.png"/><Relationship Id="rId14" Type="http://schemas.openxmlformats.org/officeDocument/2006/relationships/image" Target="../media/image56.png"/><Relationship Id="rId22" Type="http://schemas.microsoft.com/office/2007/relationships/hdphoto" Target="../media/hdphoto189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92.wdp"/><Relationship Id="rId13" Type="http://schemas.openxmlformats.org/officeDocument/2006/relationships/image" Target="../media/image41.png"/><Relationship Id="rId18" Type="http://schemas.openxmlformats.org/officeDocument/2006/relationships/image" Target="../media/image27.png"/><Relationship Id="rId26" Type="http://schemas.openxmlformats.org/officeDocument/2006/relationships/image" Target="../media/image6.png"/><Relationship Id="rId3" Type="http://schemas.openxmlformats.org/officeDocument/2006/relationships/image" Target="../media/image50.png"/><Relationship Id="rId21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microsoft.com/office/2007/relationships/hdphoto" Target="../media/hdphoto194.wdp"/><Relationship Id="rId17" Type="http://schemas.microsoft.com/office/2007/relationships/hdphoto" Target="../media/hdphoto76.wdp"/><Relationship Id="rId25" Type="http://schemas.openxmlformats.org/officeDocument/2006/relationships/audio" Target="../media/audio1.wav"/><Relationship Id="rId2" Type="http://schemas.openxmlformats.org/officeDocument/2006/relationships/image" Target="../media/image49.jpeg"/><Relationship Id="rId16" Type="http://schemas.openxmlformats.org/officeDocument/2006/relationships/image" Target="../media/image38.png"/><Relationship Id="rId20" Type="http://schemas.microsoft.com/office/2007/relationships/hdphoto" Target="../media/hdphoto19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67.wdp"/><Relationship Id="rId11" Type="http://schemas.openxmlformats.org/officeDocument/2006/relationships/image" Target="../media/image54.png"/><Relationship Id="rId24" Type="http://schemas.microsoft.com/office/2007/relationships/hdphoto" Target="../media/hdphoto197.wdp"/><Relationship Id="rId5" Type="http://schemas.openxmlformats.org/officeDocument/2006/relationships/image" Target="../media/image52.png"/><Relationship Id="rId15" Type="http://schemas.microsoft.com/office/2007/relationships/hdphoto" Target="../media/hdphoto195.wdp"/><Relationship Id="rId23" Type="http://schemas.openxmlformats.org/officeDocument/2006/relationships/image" Target="../media/image57.png"/><Relationship Id="rId10" Type="http://schemas.microsoft.com/office/2007/relationships/hdphoto" Target="../media/hdphoto193.wdp"/><Relationship Id="rId19" Type="http://schemas.openxmlformats.org/officeDocument/2006/relationships/image" Target="../media/image53.png"/><Relationship Id="rId4" Type="http://schemas.microsoft.com/office/2007/relationships/hdphoto" Target="../media/hdphoto191.wdp"/><Relationship Id="rId9" Type="http://schemas.openxmlformats.org/officeDocument/2006/relationships/image" Target="../media/image32.png"/><Relationship Id="rId14" Type="http://schemas.openxmlformats.org/officeDocument/2006/relationships/image" Target="../media/image56.png"/><Relationship Id="rId22" Type="http://schemas.microsoft.com/office/2007/relationships/hdphoto" Target="../media/hdphoto141.wdp"/><Relationship Id="rId27" Type="http://schemas.microsoft.com/office/2007/relationships/hdphoto" Target="../media/hdphoto19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12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audio" Target="../media/audio1.wav"/><Relationship Id="rId5" Type="http://schemas.microsoft.com/office/2007/relationships/hdphoto" Target="../media/hdphoto3.wdp"/><Relationship Id="rId10" Type="http://schemas.openxmlformats.org/officeDocument/2006/relationships/slide" Target="slide3.xml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91.wdp"/><Relationship Id="rId13" Type="http://schemas.openxmlformats.org/officeDocument/2006/relationships/image" Target="../media/image41.png"/><Relationship Id="rId18" Type="http://schemas.openxmlformats.org/officeDocument/2006/relationships/image" Target="../media/image27.png"/><Relationship Id="rId26" Type="http://schemas.openxmlformats.org/officeDocument/2006/relationships/audio" Target="../media/audio1.wav"/><Relationship Id="rId3" Type="http://schemas.openxmlformats.org/officeDocument/2006/relationships/image" Target="../media/image50.png"/><Relationship Id="rId21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microsoft.com/office/2007/relationships/hdphoto" Target="../media/hdphoto202.wdp"/><Relationship Id="rId17" Type="http://schemas.microsoft.com/office/2007/relationships/hdphoto" Target="../media/hdphoto90.wdp"/><Relationship Id="rId25" Type="http://schemas.microsoft.com/office/2007/relationships/hdphoto" Target="../media/hdphoto206.wdp"/><Relationship Id="rId2" Type="http://schemas.openxmlformats.org/officeDocument/2006/relationships/image" Target="../media/image49.jpeg"/><Relationship Id="rId16" Type="http://schemas.openxmlformats.org/officeDocument/2006/relationships/image" Target="../media/image38.png"/><Relationship Id="rId20" Type="http://schemas.microsoft.com/office/2007/relationships/hdphoto" Target="../media/hdphoto204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00.wdp"/><Relationship Id="rId11" Type="http://schemas.openxmlformats.org/officeDocument/2006/relationships/image" Target="../media/image54.png"/><Relationship Id="rId24" Type="http://schemas.openxmlformats.org/officeDocument/2006/relationships/image" Target="../media/image57.png"/><Relationship Id="rId5" Type="http://schemas.openxmlformats.org/officeDocument/2006/relationships/image" Target="../media/image52.png"/><Relationship Id="rId15" Type="http://schemas.microsoft.com/office/2007/relationships/hdphoto" Target="../media/hdphoto203.wdp"/><Relationship Id="rId23" Type="http://schemas.openxmlformats.org/officeDocument/2006/relationships/audio" Target="../media/audio5.wav"/><Relationship Id="rId28" Type="http://schemas.microsoft.com/office/2007/relationships/hdphoto" Target="../media/hdphoto207.wdp"/><Relationship Id="rId10" Type="http://schemas.microsoft.com/office/2007/relationships/hdphoto" Target="../media/hdphoto201.wdp"/><Relationship Id="rId19" Type="http://schemas.openxmlformats.org/officeDocument/2006/relationships/image" Target="../media/image53.png"/><Relationship Id="rId4" Type="http://schemas.microsoft.com/office/2007/relationships/hdphoto" Target="../media/hdphoto199.wdp"/><Relationship Id="rId9" Type="http://schemas.openxmlformats.org/officeDocument/2006/relationships/image" Target="../media/image32.png"/><Relationship Id="rId14" Type="http://schemas.openxmlformats.org/officeDocument/2006/relationships/image" Target="../media/image56.png"/><Relationship Id="rId22" Type="http://schemas.microsoft.com/office/2007/relationships/hdphoto" Target="../media/hdphoto205.wdp"/><Relationship Id="rId27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98.wdp"/><Relationship Id="rId13" Type="http://schemas.microsoft.com/office/2007/relationships/hdphoto" Target="../media/hdphoto210.wdp"/><Relationship Id="rId18" Type="http://schemas.microsoft.com/office/2007/relationships/hdphoto" Target="../media/hdphoto212.wdp"/><Relationship Id="rId26" Type="http://schemas.openxmlformats.org/officeDocument/2006/relationships/image" Target="../media/image6.png"/><Relationship Id="rId3" Type="http://schemas.openxmlformats.org/officeDocument/2006/relationships/image" Target="../media/image50.png"/><Relationship Id="rId21" Type="http://schemas.openxmlformats.org/officeDocument/2006/relationships/image" Target="../media/image57.png"/><Relationship Id="rId7" Type="http://schemas.openxmlformats.org/officeDocument/2006/relationships/image" Target="../media/image32.png"/><Relationship Id="rId12" Type="http://schemas.openxmlformats.org/officeDocument/2006/relationships/image" Target="../media/image38.png"/><Relationship Id="rId17" Type="http://schemas.openxmlformats.org/officeDocument/2006/relationships/image" Target="../media/image37.png"/><Relationship Id="rId25" Type="http://schemas.openxmlformats.org/officeDocument/2006/relationships/audio" Target="../media/audio1.wav"/><Relationship Id="rId2" Type="http://schemas.openxmlformats.org/officeDocument/2006/relationships/image" Target="../media/image49.jpeg"/><Relationship Id="rId16" Type="http://schemas.microsoft.com/office/2007/relationships/hdphoto" Target="../media/hdphoto211.wdp"/><Relationship Id="rId20" Type="http://schemas.microsoft.com/office/2007/relationships/hdphoto" Target="../media/hdphoto21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91.wdp"/><Relationship Id="rId11" Type="http://schemas.microsoft.com/office/2007/relationships/hdphoto" Target="../media/hdphoto209.wdp"/><Relationship Id="rId24" Type="http://schemas.microsoft.com/office/2007/relationships/hdphoto" Target="../media/hdphoto167.wdp"/><Relationship Id="rId5" Type="http://schemas.openxmlformats.org/officeDocument/2006/relationships/image" Target="../media/image40.png"/><Relationship Id="rId15" Type="http://schemas.openxmlformats.org/officeDocument/2006/relationships/image" Target="../media/image53.png"/><Relationship Id="rId23" Type="http://schemas.openxmlformats.org/officeDocument/2006/relationships/image" Target="../media/image52.png"/><Relationship Id="rId10" Type="http://schemas.openxmlformats.org/officeDocument/2006/relationships/image" Target="../media/image56.png"/><Relationship Id="rId19" Type="http://schemas.openxmlformats.org/officeDocument/2006/relationships/image" Target="../media/image54.png"/><Relationship Id="rId4" Type="http://schemas.microsoft.com/office/2007/relationships/hdphoto" Target="../media/hdphoto208.wdp"/><Relationship Id="rId9" Type="http://schemas.openxmlformats.org/officeDocument/2006/relationships/image" Target="../media/image41.png"/><Relationship Id="rId14" Type="http://schemas.openxmlformats.org/officeDocument/2006/relationships/image" Target="../media/image27.png"/><Relationship Id="rId22" Type="http://schemas.microsoft.com/office/2007/relationships/hdphoto" Target="../media/hdphoto214.wdp"/><Relationship Id="rId27" Type="http://schemas.microsoft.com/office/2007/relationships/hdphoto" Target="../media/hdphoto215.wdp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13" Type="http://schemas.microsoft.com/office/2007/relationships/hdphoto" Target="../media/hdphoto90.wdp"/><Relationship Id="rId18" Type="http://schemas.microsoft.com/office/2007/relationships/hdphoto" Target="../media/hdphoto218.wdp"/><Relationship Id="rId26" Type="http://schemas.openxmlformats.org/officeDocument/2006/relationships/audio" Target="../media/audio1.wav"/><Relationship Id="rId3" Type="http://schemas.openxmlformats.org/officeDocument/2006/relationships/image" Target="../media/image52.png"/><Relationship Id="rId21" Type="http://schemas.openxmlformats.org/officeDocument/2006/relationships/image" Target="../media/image50.png"/><Relationship Id="rId7" Type="http://schemas.openxmlformats.org/officeDocument/2006/relationships/image" Target="../media/image32.png"/><Relationship Id="rId12" Type="http://schemas.openxmlformats.org/officeDocument/2006/relationships/image" Target="../media/image38.png"/><Relationship Id="rId17" Type="http://schemas.openxmlformats.org/officeDocument/2006/relationships/image" Target="../media/image37.png"/><Relationship Id="rId25" Type="http://schemas.microsoft.com/office/2007/relationships/hdphoto" Target="../media/hdphoto221.wdp"/><Relationship Id="rId2" Type="http://schemas.openxmlformats.org/officeDocument/2006/relationships/image" Target="../media/image49.jpeg"/><Relationship Id="rId16" Type="http://schemas.microsoft.com/office/2007/relationships/hdphoto" Target="../media/hdphoto217.wdp"/><Relationship Id="rId20" Type="http://schemas.microsoft.com/office/2007/relationships/hdphoto" Target="../media/hdphoto21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85.wdp"/><Relationship Id="rId11" Type="http://schemas.microsoft.com/office/2007/relationships/hdphoto" Target="../media/hdphoto216.wdp"/><Relationship Id="rId24" Type="http://schemas.openxmlformats.org/officeDocument/2006/relationships/image" Target="../media/image57.png"/><Relationship Id="rId5" Type="http://schemas.openxmlformats.org/officeDocument/2006/relationships/image" Target="../media/image40.png"/><Relationship Id="rId15" Type="http://schemas.openxmlformats.org/officeDocument/2006/relationships/image" Target="../media/image53.png"/><Relationship Id="rId23" Type="http://schemas.openxmlformats.org/officeDocument/2006/relationships/audio" Target="../media/audio5.wav"/><Relationship Id="rId28" Type="http://schemas.microsoft.com/office/2007/relationships/hdphoto" Target="../media/hdphoto222.wdp"/><Relationship Id="rId10" Type="http://schemas.openxmlformats.org/officeDocument/2006/relationships/image" Target="../media/image56.png"/><Relationship Id="rId19" Type="http://schemas.openxmlformats.org/officeDocument/2006/relationships/image" Target="../media/image54.png"/><Relationship Id="rId4" Type="http://schemas.microsoft.com/office/2007/relationships/hdphoto" Target="../media/hdphoto167.wdp"/><Relationship Id="rId9" Type="http://schemas.openxmlformats.org/officeDocument/2006/relationships/image" Target="../media/image41.png"/><Relationship Id="rId14" Type="http://schemas.openxmlformats.org/officeDocument/2006/relationships/image" Target="../media/image27.png"/><Relationship Id="rId22" Type="http://schemas.microsoft.com/office/2007/relationships/hdphoto" Target="../media/hdphoto220.wdp"/><Relationship Id="rId27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91.wdp"/><Relationship Id="rId13" Type="http://schemas.openxmlformats.org/officeDocument/2006/relationships/image" Target="../media/image27.png"/><Relationship Id="rId18" Type="http://schemas.openxmlformats.org/officeDocument/2006/relationships/image" Target="../media/image54.png"/><Relationship Id="rId26" Type="http://schemas.openxmlformats.org/officeDocument/2006/relationships/image" Target="../media/image41.png"/><Relationship Id="rId3" Type="http://schemas.openxmlformats.org/officeDocument/2006/relationships/image" Target="../media/image50.png"/><Relationship Id="rId21" Type="http://schemas.microsoft.com/office/2007/relationships/hdphoto" Target="../media/hdphoto227.wdp"/><Relationship Id="rId7" Type="http://schemas.openxmlformats.org/officeDocument/2006/relationships/image" Target="../media/image40.png"/><Relationship Id="rId12" Type="http://schemas.microsoft.com/office/2007/relationships/hdphoto" Target="../media/hdphoto90.wdp"/><Relationship Id="rId17" Type="http://schemas.microsoft.com/office/2007/relationships/hdphoto" Target="../media/hdphoto225.wdp"/><Relationship Id="rId25" Type="http://schemas.microsoft.com/office/2007/relationships/hdphoto" Target="../media/hdphoto229.wdp"/><Relationship Id="rId2" Type="http://schemas.openxmlformats.org/officeDocument/2006/relationships/image" Target="../media/image49.jpeg"/><Relationship Id="rId16" Type="http://schemas.openxmlformats.org/officeDocument/2006/relationships/image" Target="../media/image58.png"/><Relationship Id="rId20" Type="http://schemas.openxmlformats.org/officeDocument/2006/relationships/image" Target="../media/image56.png"/><Relationship Id="rId29" Type="http://schemas.microsoft.com/office/2007/relationships/hdphoto" Target="../media/hdphoto20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00.wdp"/><Relationship Id="rId11" Type="http://schemas.openxmlformats.org/officeDocument/2006/relationships/image" Target="../media/image38.png"/><Relationship Id="rId24" Type="http://schemas.openxmlformats.org/officeDocument/2006/relationships/image" Target="../media/image57.png"/><Relationship Id="rId5" Type="http://schemas.openxmlformats.org/officeDocument/2006/relationships/image" Target="../media/image52.png"/><Relationship Id="rId15" Type="http://schemas.microsoft.com/office/2007/relationships/hdphoto" Target="../media/hdphoto224.wdp"/><Relationship Id="rId23" Type="http://schemas.microsoft.com/office/2007/relationships/hdphoto" Target="../media/hdphoto228.wdp"/><Relationship Id="rId28" Type="http://schemas.openxmlformats.org/officeDocument/2006/relationships/image" Target="../media/image6.png"/><Relationship Id="rId10" Type="http://schemas.microsoft.com/office/2007/relationships/hdphoto" Target="../media/hdphoto201.wdp"/><Relationship Id="rId19" Type="http://schemas.microsoft.com/office/2007/relationships/hdphoto" Target="../media/hdphoto226.wdp"/><Relationship Id="rId4" Type="http://schemas.microsoft.com/office/2007/relationships/hdphoto" Target="../media/hdphoto223.wdp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53.png"/><Relationship Id="rId27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91.wdp"/><Relationship Id="rId13" Type="http://schemas.microsoft.com/office/2007/relationships/hdphoto" Target="../media/hdphoto76.wdp"/><Relationship Id="rId18" Type="http://schemas.microsoft.com/office/2007/relationships/hdphoto" Target="../media/hdphoto232.wdp"/><Relationship Id="rId26" Type="http://schemas.openxmlformats.org/officeDocument/2006/relationships/image" Target="../media/image54.png"/><Relationship Id="rId3" Type="http://schemas.openxmlformats.org/officeDocument/2006/relationships/image" Target="../media/image50.png"/><Relationship Id="rId21" Type="http://schemas.openxmlformats.org/officeDocument/2006/relationships/image" Target="../media/image53.png"/><Relationship Id="rId7" Type="http://schemas.openxmlformats.org/officeDocument/2006/relationships/image" Target="../media/image40.png"/><Relationship Id="rId12" Type="http://schemas.openxmlformats.org/officeDocument/2006/relationships/image" Target="../media/image38.png"/><Relationship Id="rId17" Type="http://schemas.openxmlformats.org/officeDocument/2006/relationships/image" Target="../media/image58.png"/><Relationship Id="rId25" Type="http://schemas.microsoft.com/office/2007/relationships/hdphoto" Target="../media/hdphoto234.wdp"/><Relationship Id="rId2" Type="http://schemas.openxmlformats.org/officeDocument/2006/relationships/image" Target="../media/image49.jpeg"/><Relationship Id="rId16" Type="http://schemas.microsoft.com/office/2007/relationships/hdphoto" Target="../media/hdphoto141.wdp"/><Relationship Id="rId20" Type="http://schemas.microsoft.com/office/2007/relationships/hdphoto" Target="../media/hdphoto227.wdp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31.wdp"/><Relationship Id="rId11" Type="http://schemas.openxmlformats.org/officeDocument/2006/relationships/image" Target="../media/image41.png"/><Relationship Id="rId24" Type="http://schemas.openxmlformats.org/officeDocument/2006/relationships/image" Target="../media/image57.png"/><Relationship Id="rId5" Type="http://schemas.openxmlformats.org/officeDocument/2006/relationships/image" Target="../media/image52.png"/><Relationship Id="rId15" Type="http://schemas.openxmlformats.org/officeDocument/2006/relationships/image" Target="../media/image37.png"/><Relationship Id="rId23" Type="http://schemas.openxmlformats.org/officeDocument/2006/relationships/audio" Target="../media/audio5.wav"/><Relationship Id="rId28" Type="http://schemas.openxmlformats.org/officeDocument/2006/relationships/slide" Target="slide2.xml"/><Relationship Id="rId10" Type="http://schemas.microsoft.com/office/2007/relationships/hdphoto" Target="../media/hdphoto201.wdp"/><Relationship Id="rId19" Type="http://schemas.openxmlformats.org/officeDocument/2006/relationships/image" Target="../media/image56.png"/><Relationship Id="rId31" Type="http://schemas.microsoft.com/office/2007/relationships/hdphoto" Target="../media/hdphoto2.wdp"/><Relationship Id="rId4" Type="http://schemas.microsoft.com/office/2007/relationships/hdphoto" Target="../media/hdphoto230.wdp"/><Relationship Id="rId9" Type="http://schemas.openxmlformats.org/officeDocument/2006/relationships/image" Target="../media/image32.png"/><Relationship Id="rId14" Type="http://schemas.openxmlformats.org/officeDocument/2006/relationships/image" Target="../media/image27.png"/><Relationship Id="rId22" Type="http://schemas.microsoft.com/office/2007/relationships/hdphoto" Target="../media/hdphoto233.wdp"/><Relationship Id="rId27" Type="http://schemas.microsoft.com/office/2007/relationships/hdphoto" Target="../media/hdphoto235.wdp"/><Relationship Id="rId30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0.wdp"/><Relationship Id="rId3" Type="http://schemas.openxmlformats.org/officeDocument/2006/relationships/image" Target="../media/image7.png"/><Relationship Id="rId7" Type="http://schemas.microsoft.com/office/2007/relationships/hdphoto" Target="../media/hdphoto8.wdp"/><Relationship Id="rId12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audio" Target="../media/audio1.wav"/><Relationship Id="rId5" Type="http://schemas.microsoft.com/office/2007/relationships/hdphoto" Target="../media/hdphoto7.wdp"/><Relationship Id="rId10" Type="http://schemas.openxmlformats.org/officeDocument/2006/relationships/slide" Target="slide3.xml"/><Relationship Id="rId4" Type="http://schemas.openxmlformats.org/officeDocument/2006/relationships/image" Target="../media/image8.png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4.wdp"/><Relationship Id="rId3" Type="http://schemas.openxmlformats.org/officeDocument/2006/relationships/image" Target="../media/image7.png"/><Relationship Id="rId7" Type="http://schemas.microsoft.com/office/2007/relationships/hdphoto" Target="../media/hdphoto12.wdp"/><Relationship Id="rId12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audio" Target="../media/audio1.wav"/><Relationship Id="rId5" Type="http://schemas.microsoft.com/office/2007/relationships/hdphoto" Target="../media/hdphoto11.wdp"/><Relationship Id="rId10" Type="http://schemas.openxmlformats.org/officeDocument/2006/relationships/slide" Target="slide3.xml"/><Relationship Id="rId4" Type="http://schemas.openxmlformats.org/officeDocument/2006/relationships/image" Target="../media/image8.png"/><Relationship Id="rId9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8.wdp"/><Relationship Id="rId3" Type="http://schemas.openxmlformats.org/officeDocument/2006/relationships/image" Target="../media/image7.png"/><Relationship Id="rId7" Type="http://schemas.microsoft.com/office/2007/relationships/hdphoto" Target="../media/hdphoto16.wdp"/><Relationship Id="rId12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audio" Target="../media/audio1.wav"/><Relationship Id="rId5" Type="http://schemas.microsoft.com/office/2007/relationships/hdphoto" Target="../media/hdphoto15.wdp"/><Relationship Id="rId10" Type="http://schemas.openxmlformats.org/officeDocument/2006/relationships/slide" Target="slide3.xml"/><Relationship Id="rId4" Type="http://schemas.openxmlformats.org/officeDocument/2006/relationships/image" Target="../media/image8.png"/><Relationship Id="rId9" Type="http://schemas.microsoft.com/office/2007/relationships/hdphoto" Target="../media/hdphoto1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22.wdp"/><Relationship Id="rId3" Type="http://schemas.openxmlformats.org/officeDocument/2006/relationships/image" Target="../media/image7.png"/><Relationship Id="rId7" Type="http://schemas.microsoft.com/office/2007/relationships/hdphoto" Target="../media/hdphoto20.wdp"/><Relationship Id="rId12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audio" Target="../media/audio1.wav"/><Relationship Id="rId5" Type="http://schemas.microsoft.com/office/2007/relationships/hdphoto" Target="../media/hdphoto19.wdp"/><Relationship Id="rId10" Type="http://schemas.openxmlformats.org/officeDocument/2006/relationships/slide" Target="slide3.xml"/><Relationship Id="rId4" Type="http://schemas.openxmlformats.org/officeDocument/2006/relationships/image" Target="../media/image8.png"/><Relationship Id="rId9" Type="http://schemas.microsoft.com/office/2007/relationships/hdphoto" Target="../media/hdphoto2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26.wdp"/><Relationship Id="rId3" Type="http://schemas.openxmlformats.org/officeDocument/2006/relationships/image" Target="../media/image7.png"/><Relationship Id="rId7" Type="http://schemas.microsoft.com/office/2007/relationships/hdphoto" Target="../media/hdphoto24.wdp"/><Relationship Id="rId12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audio" Target="../media/audio1.wav"/><Relationship Id="rId5" Type="http://schemas.microsoft.com/office/2007/relationships/hdphoto" Target="../media/hdphoto23.wdp"/><Relationship Id="rId10" Type="http://schemas.openxmlformats.org/officeDocument/2006/relationships/slide" Target="slide3.xml"/><Relationship Id="rId4" Type="http://schemas.openxmlformats.org/officeDocument/2006/relationships/image" Target="../media/image8.png"/><Relationship Id="rId9" Type="http://schemas.microsoft.com/office/2007/relationships/hdphoto" Target="../media/hdphoto2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4 Fondos de pantalla Navideños para los peques | Bebeazul.top">
            <a:extLst>
              <a:ext uri="{FF2B5EF4-FFF2-40B4-BE49-F238E27FC236}">
                <a16:creationId xmlns:a16="http://schemas.microsoft.com/office/drawing/2014/main" id="{41DB2910-E316-CB46-84EE-B6A5F0795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D390B01-383E-034E-90D9-D72BE99E0335}"/>
              </a:ext>
            </a:extLst>
          </p:cNvPr>
          <p:cNvSpPr txBox="1"/>
          <p:nvPr/>
        </p:nvSpPr>
        <p:spPr>
          <a:xfrm>
            <a:off x="0" y="2582614"/>
            <a:ext cx="970926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5400" dirty="0">
                <a:latin typeface="Chalkboard SE" panose="03050602040202020205" pitchFamily="66" charset="77"/>
              </a:rPr>
              <a:t>Actividades Navideñas 3</a:t>
            </a:r>
          </a:p>
          <a:p>
            <a:pPr algn="ctr"/>
            <a:r>
              <a:rPr lang="es-CL" sz="2800" dirty="0">
                <a:latin typeface="Chalkboard SE" panose="03050602040202020205" pitchFamily="66" charset="77"/>
              </a:rPr>
              <a:t>Estimulación cognitiva</a:t>
            </a:r>
          </a:p>
          <a:p>
            <a:pPr algn="ctr"/>
            <a:r>
              <a:rPr lang="es-CL" sz="2800" dirty="0">
                <a:latin typeface="Chalkboard SE" panose="03050602040202020205" pitchFamily="66" charset="77"/>
              </a:rPr>
              <a:t>Enseñanza básica </a:t>
            </a:r>
          </a:p>
        </p:txBody>
      </p:sp>
      <p:sp>
        <p:nvSpPr>
          <p:cNvPr id="4" name="Estrella de 24 puntas 3">
            <a:hlinkClick r:id="" action="ppaction://hlinkshowjump?jump=nextslide">
              <a:snd r:embed="rId3" name="click.wav"/>
            </a:hlinkClick>
            <a:extLst>
              <a:ext uri="{FF2B5EF4-FFF2-40B4-BE49-F238E27FC236}">
                <a16:creationId xmlns:a16="http://schemas.microsoft.com/office/drawing/2014/main" id="{32F83FCF-F74E-C24B-8B14-43A5D52A4A06}"/>
              </a:ext>
            </a:extLst>
          </p:cNvPr>
          <p:cNvSpPr/>
          <p:nvPr/>
        </p:nvSpPr>
        <p:spPr>
          <a:xfrm>
            <a:off x="3512812" y="4367718"/>
            <a:ext cx="2349046" cy="1733550"/>
          </a:xfrm>
          <a:prstGeom prst="star2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rgbClr val="002060"/>
                </a:solidFill>
                <a:latin typeface="Chalkboard SE" panose="03050602040202020205" pitchFamily="66" charset="77"/>
              </a:rPr>
              <a:t>Comenzar</a:t>
            </a:r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7987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opos de nieve de navidad sobre fondo de invierno desenfocado 1409263  Vector en Vecteezy">
            <a:extLst>
              <a:ext uri="{FF2B5EF4-FFF2-40B4-BE49-F238E27FC236}">
                <a16:creationId xmlns:a16="http://schemas.microsoft.com/office/drawing/2014/main" id="{7895BC5A-C97E-3845-8BFC-22715999F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ED1603A-6BEC-6E44-AF41-903AEB00B8B9}"/>
              </a:ext>
            </a:extLst>
          </p:cNvPr>
          <p:cNvSpPr txBox="1"/>
          <p:nvPr/>
        </p:nvSpPr>
        <p:spPr>
          <a:xfrm>
            <a:off x="1078991" y="1810512"/>
            <a:ext cx="10553375" cy="58477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s-CL" sz="3200" b="1" dirty="0">
                <a:latin typeface="Chalkboard SE" panose="03050602040202020205" pitchFamily="66" charset="77"/>
              </a:rPr>
              <a:t>Señale una situación graciosa ocurrida en navidad.</a:t>
            </a:r>
          </a:p>
        </p:txBody>
      </p:sp>
      <p:pic>
        <p:nvPicPr>
          <p:cNvPr id="4" name="Picture 2" descr="Duende feliz y su silueta | Vector Gratis">
            <a:extLst>
              <a:ext uri="{FF2B5EF4-FFF2-40B4-BE49-F238E27FC236}">
                <a16:creationId xmlns:a16="http://schemas.microsoft.com/office/drawing/2014/main" id="{8D59B065-4E87-624E-B00F-7AB4A56A2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21" b="92268" l="9585" r="93131">
                        <a14:foregroundMark x1="62460" y1="9536" x2="68850" y2="9536"/>
                        <a14:foregroundMark x1="89457" y1="26289" x2="93131" y2="24227"/>
                        <a14:foregroundMark x1="76837" y1="91237" x2="79712" y2="92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23" t="3836" r="2988" b="4294"/>
          <a:stretch/>
        </p:blipFill>
        <p:spPr bwMode="auto">
          <a:xfrm>
            <a:off x="1517904" y="2988388"/>
            <a:ext cx="2694332" cy="309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ágenes de Duende | Vectores, fotos de stock y PSD gratuitos">
            <a:extLst>
              <a:ext uri="{FF2B5EF4-FFF2-40B4-BE49-F238E27FC236}">
                <a16:creationId xmlns:a16="http://schemas.microsoft.com/office/drawing/2014/main" id="{FCD3F028-BFA6-064F-AF86-6CF0862CF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52" b="95307" l="50799" r="94728">
                        <a14:foregroundMark x1="59904" y1="10289" x2="71565" y2="4332"/>
                        <a14:foregroundMark x1="52077" y1="19495" x2="51118" y2="19675"/>
                        <a14:foregroundMark x1="68051" y1="89350" x2="71086" y2="95307"/>
                        <a14:foregroundMark x1="94728" y1="23827" x2="94728" y2="27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0"/>
          <a:stretch/>
        </p:blipFill>
        <p:spPr bwMode="auto">
          <a:xfrm>
            <a:off x="8479436" y="2904344"/>
            <a:ext cx="1875366" cy="332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lfo con caja presente 1402060 Vector en Vecteezy">
            <a:extLst>
              <a:ext uri="{FF2B5EF4-FFF2-40B4-BE49-F238E27FC236}">
                <a16:creationId xmlns:a16="http://schemas.microsoft.com/office/drawing/2014/main" id="{D29CD92F-F02D-A742-9C2A-723BC695F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1" b="93265" l="46994" r="95491">
                        <a14:foregroundMark x1="71203" y1="8061" x2="77690" y2="8265"/>
                        <a14:foregroundMark x1="53085" y1="50102" x2="50870" y2="50510"/>
                        <a14:foregroundMark x1="48180" y1="50714" x2="46994" y2="51633"/>
                        <a14:foregroundMark x1="72785" y1="6531" x2="77373" y2="6735"/>
                        <a14:foregroundMark x1="68196" y1="92857" x2="65269" y2="93367"/>
                        <a14:foregroundMark x1="86630" y1="91633" x2="95491" y2="84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64"/>
          <a:stretch/>
        </p:blipFill>
        <p:spPr bwMode="auto">
          <a:xfrm>
            <a:off x="4936783" y="2988388"/>
            <a:ext cx="2318433" cy="332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Pink Arrow Clip Art - Arrow Button Free Png Transparent Png - Full Size  Clipart (#5423780) - PinClipart">
            <a:hlinkClick r:id="rId10" action="ppaction://hlinksldjump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AD74B0DE-75B7-534F-8F32-2BAB17103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17" b="91924" l="10000" r="90000">
                        <a14:foregroundMark x1="42273" y1="10426" x2="60000" y2="11747"/>
                        <a14:foregroundMark x1="71705" y1="21880" x2="76364" y2="25698"/>
                        <a14:foregroundMark x1="76364" y1="25698" x2="79659" y2="39794"/>
                        <a14:foregroundMark x1="79659" y1="39794" x2="79659" y2="41703"/>
                        <a14:foregroundMark x1="81364" y1="41703" x2="82500" y2="52863"/>
                        <a14:foregroundMark x1="81023" y1="61674" x2="73636" y2="77533"/>
                        <a14:foregroundMark x1="73636" y1="77533" x2="65341" y2="82819"/>
                        <a14:foregroundMark x1="65341" y1="82819" x2="45341" y2="84435"/>
                        <a14:foregroundMark x1="45341" y1="84435" x2="30455" y2="73862"/>
                        <a14:foregroundMark x1="30455" y1="73862" x2="26250" y2="65051"/>
                        <a14:foregroundMark x1="26250" y1="65051" x2="26023" y2="56388"/>
                        <a14:foregroundMark x1="17614" y1="39794" x2="19091" y2="64023"/>
                        <a14:foregroundMark x1="19091" y1="64023" x2="26023" y2="77533"/>
                        <a14:foregroundMark x1="26023" y1="77533" x2="26023" y2="77533"/>
                        <a14:foregroundMark x1="26591" y1="78708" x2="33409" y2="85903"/>
                        <a14:foregroundMark x1="33409" y1="85903" x2="48523" y2="91336"/>
                        <a14:foregroundMark x1="50682" y1="91336" x2="63636" y2="88253"/>
                        <a14:foregroundMark x1="63636" y1="88253" x2="70568" y2="83994"/>
                        <a14:foregroundMark x1="71250" y1="83554" x2="77273" y2="74156"/>
                        <a14:foregroundMark x1="67159" y1="84581" x2="57386" y2="91189"/>
                        <a14:foregroundMark x1="57386" y1="91189" x2="45227" y2="92217"/>
                        <a14:foregroundMark x1="45227" y1="92217" x2="40114" y2="90308"/>
                        <a14:foregroundMark x1="28409" y1="16153" x2="33750" y2="11601"/>
                        <a14:foregroundMark x1="33750" y1="11601" x2="41591" y2="9251"/>
                        <a14:foregroundMark x1="43295" y1="8517" x2="43750" y2="8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6" t="4154" r="13912" b="4917"/>
          <a:stretch/>
        </p:blipFill>
        <p:spPr bwMode="auto">
          <a:xfrm flipH="1">
            <a:off x="125872" y="14955"/>
            <a:ext cx="886405" cy="86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771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opos de nieve de navidad sobre fondo de invierno desenfocado 1409263  Vector en Vecteezy">
            <a:extLst>
              <a:ext uri="{FF2B5EF4-FFF2-40B4-BE49-F238E27FC236}">
                <a16:creationId xmlns:a16="http://schemas.microsoft.com/office/drawing/2014/main" id="{0484D485-A4C8-0C47-A590-24EE1EC13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B86559D-BA7B-E548-8680-A2113711D5D5}"/>
              </a:ext>
            </a:extLst>
          </p:cNvPr>
          <p:cNvSpPr/>
          <p:nvPr/>
        </p:nvSpPr>
        <p:spPr>
          <a:xfrm>
            <a:off x="1517904" y="891334"/>
            <a:ext cx="9695543" cy="175432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s-CL" sz="3600" b="1" i="0" u="none" strike="noStrike" dirty="0">
                <a:solidFill>
                  <a:srgbClr val="000000"/>
                </a:solidFill>
                <a:effectLst/>
                <a:latin typeface="Chalkboard SE" panose="03050602040202020205" pitchFamily="66" charset="77"/>
              </a:rPr>
              <a:t>¿Cómo se llama la representación del nacimiento de Jesús que se coloca en los hogares, las iglesias o las calles?.</a:t>
            </a:r>
            <a:endParaRPr lang="es-CL" sz="3600" b="1" dirty="0">
              <a:latin typeface="Chalkboard SE" panose="03050602040202020205" pitchFamily="66" charset="77"/>
            </a:endParaRPr>
          </a:p>
        </p:txBody>
      </p:sp>
      <p:pic>
        <p:nvPicPr>
          <p:cNvPr id="10" name="Picture 2" descr="Duende feliz y su silueta | Vector Gratis">
            <a:extLst>
              <a:ext uri="{FF2B5EF4-FFF2-40B4-BE49-F238E27FC236}">
                <a16:creationId xmlns:a16="http://schemas.microsoft.com/office/drawing/2014/main" id="{C332E578-47EB-3640-8480-77A7F01C5F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21" b="92268" l="9585" r="93131">
                        <a14:foregroundMark x1="62460" y1="9536" x2="68850" y2="9536"/>
                        <a14:foregroundMark x1="89457" y1="26289" x2="93131" y2="24227"/>
                        <a14:foregroundMark x1="76837" y1="91237" x2="79712" y2="92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23" t="3836" r="2988" b="4294"/>
          <a:stretch/>
        </p:blipFill>
        <p:spPr bwMode="auto">
          <a:xfrm>
            <a:off x="1517904" y="2988388"/>
            <a:ext cx="2694332" cy="309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ágenes de Duende | Vectores, fotos de stock y PSD gratuitos">
            <a:extLst>
              <a:ext uri="{FF2B5EF4-FFF2-40B4-BE49-F238E27FC236}">
                <a16:creationId xmlns:a16="http://schemas.microsoft.com/office/drawing/2014/main" id="{3C66946E-6BE2-A24D-95C4-80EAB290B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52" b="95307" l="50799" r="94728">
                        <a14:foregroundMark x1="59904" y1="10289" x2="71565" y2="4332"/>
                        <a14:foregroundMark x1="52077" y1="19495" x2="51118" y2="19675"/>
                        <a14:foregroundMark x1="68051" y1="89350" x2="71086" y2="95307"/>
                        <a14:foregroundMark x1="94728" y1="23827" x2="94728" y2="27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0"/>
          <a:stretch/>
        </p:blipFill>
        <p:spPr bwMode="auto">
          <a:xfrm>
            <a:off x="8479436" y="2904344"/>
            <a:ext cx="1875366" cy="332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lfo con caja presente 1402060 Vector en Vecteezy">
            <a:extLst>
              <a:ext uri="{FF2B5EF4-FFF2-40B4-BE49-F238E27FC236}">
                <a16:creationId xmlns:a16="http://schemas.microsoft.com/office/drawing/2014/main" id="{A94C8F49-99E8-6E42-BC44-B051361F0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1" b="93265" l="46994" r="95491">
                        <a14:foregroundMark x1="71203" y1="8061" x2="77690" y2="8265"/>
                        <a14:foregroundMark x1="53085" y1="50102" x2="50870" y2="50510"/>
                        <a14:foregroundMark x1="48180" y1="50714" x2="46994" y2="51633"/>
                        <a14:foregroundMark x1="72785" y1="6531" x2="77373" y2="6735"/>
                        <a14:foregroundMark x1="68196" y1="92857" x2="65269" y2="93367"/>
                        <a14:foregroundMark x1="86630" y1="91633" x2="95491" y2="84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64"/>
          <a:stretch/>
        </p:blipFill>
        <p:spPr bwMode="auto">
          <a:xfrm>
            <a:off x="4936783" y="2988388"/>
            <a:ext cx="2318433" cy="332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Pink Arrow Clip Art - Arrow Button Free Png Transparent Png - Full Size  Clipart (#5423780) - PinClipart">
            <a:hlinkClick r:id="rId10" action="ppaction://hlinksldjump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91B45704-3C33-6D47-A979-741FEBBDA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17" b="91924" l="10000" r="90000">
                        <a14:foregroundMark x1="42273" y1="10426" x2="60000" y2="11747"/>
                        <a14:foregroundMark x1="71705" y1="21880" x2="76364" y2="25698"/>
                        <a14:foregroundMark x1="76364" y1="25698" x2="79659" y2="39794"/>
                        <a14:foregroundMark x1="79659" y1="39794" x2="79659" y2="41703"/>
                        <a14:foregroundMark x1="81364" y1="41703" x2="82500" y2="52863"/>
                        <a14:foregroundMark x1="81023" y1="61674" x2="73636" y2="77533"/>
                        <a14:foregroundMark x1="73636" y1="77533" x2="65341" y2="82819"/>
                        <a14:foregroundMark x1="65341" y1="82819" x2="45341" y2="84435"/>
                        <a14:foregroundMark x1="45341" y1="84435" x2="30455" y2="73862"/>
                        <a14:foregroundMark x1="30455" y1="73862" x2="26250" y2="65051"/>
                        <a14:foregroundMark x1="26250" y1="65051" x2="26023" y2="56388"/>
                        <a14:foregroundMark x1="17614" y1="39794" x2="19091" y2="64023"/>
                        <a14:foregroundMark x1="19091" y1="64023" x2="26023" y2="77533"/>
                        <a14:foregroundMark x1="26023" y1="77533" x2="26023" y2="77533"/>
                        <a14:foregroundMark x1="26591" y1="78708" x2="33409" y2="85903"/>
                        <a14:foregroundMark x1="33409" y1="85903" x2="48523" y2="91336"/>
                        <a14:foregroundMark x1="50682" y1="91336" x2="63636" y2="88253"/>
                        <a14:foregroundMark x1="63636" y1="88253" x2="70568" y2="83994"/>
                        <a14:foregroundMark x1="71250" y1="83554" x2="77273" y2="74156"/>
                        <a14:foregroundMark x1="67159" y1="84581" x2="57386" y2="91189"/>
                        <a14:foregroundMark x1="57386" y1="91189" x2="45227" y2="92217"/>
                        <a14:foregroundMark x1="45227" y1="92217" x2="40114" y2="90308"/>
                        <a14:foregroundMark x1="28409" y1="16153" x2="33750" y2="11601"/>
                        <a14:foregroundMark x1="33750" y1="11601" x2="41591" y2="9251"/>
                        <a14:foregroundMark x1="43295" y1="8517" x2="43750" y2="8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6" t="4154" r="13912" b="4917"/>
          <a:stretch/>
        </p:blipFill>
        <p:spPr bwMode="auto">
          <a:xfrm flipH="1">
            <a:off x="125872" y="14955"/>
            <a:ext cx="886405" cy="86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535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pos de nieve HD fondos de pantalla descarga gratuita | Wallpaperbetter">
            <a:extLst>
              <a:ext uri="{FF2B5EF4-FFF2-40B4-BE49-F238E27FC236}">
                <a16:creationId xmlns:a16="http://schemas.microsoft.com/office/drawing/2014/main" id="{6E0F0608-BB9A-8545-8E40-76615B7BD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DA1656D-DDD9-5647-AB3D-65B04953F5A2}"/>
              </a:ext>
            </a:extLst>
          </p:cNvPr>
          <p:cNvSpPr txBox="1"/>
          <p:nvPr/>
        </p:nvSpPr>
        <p:spPr>
          <a:xfrm>
            <a:off x="929910" y="1253130"/>
            <a:ext cx="5618672" cy="501675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s-CL" sz="3200" dirty="0">
                <a:solidFill>
                  <a:srgbClr val="002060"/>
                </a:solidFill>
                <a:latin typeface="Chalkboard SE" panose="03050602040202020205" pitchFamily="66" charset="77"/>
              </a:rPr>
              <a:t>En las siguientes diapositivas se mostraran imágenes y los estudiantes deberán memorizarlas para luego localizarlas en las tarjetas de coordenadas lo más rápido posible.</a:t>
            </a:r>
          </a:p>
          <a:p>
            <a:r>
              <a:rPr lang="es-CL" sz="3200" dirty="0">
                <a:solidFill>
                  <a:srgbClr val="002060"/>
                </a:solidFill>
                <a:latin typeface="Chalkboard SE" panose="03050602040202020205" pitchFamily="66" charset="77"/>
              </a:rPr>
              <a:t>Cuando encuentren la imagen deberán decir las coordenadas de su ubicación.  </a:t>
            </a:r>
            <a:endParaRPr lang="es-CL" sz="1200" dirty="0">
              <a:solidFill>
                <a:srgbClr val="002060"/>
              </a:solidFill>
              <a:latin typeface="Chalkboard SE" panose="03050602040202020205" pitchFamily="66" charset="77"/>
            </a:endParaRPr>
          </a:p>
        </p:txBody>
      </p:sp>
      <p:pic>
        <p:nvPicPr>
          <p:cNvPr id="5124" name="Picture 4" descr="gifs papa Noel con trineos | Buena Navidad">
            <a:extLst>
              <a:ext uri="{FF2B5EF4-FFF2-40B4-BE49-F238E27FC236}">
                <a16:creationId xmlns:a16="http://schemas.microsoft.com/office/drawing/2014/main" id="{A7371490-774F-A84E-84EF-4994B7482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2413">
            <a:off x="5869709" y="1729509"/>
            <a:ext cx="609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echa derecha 14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9176F781-1137-C648-A68F-22103BE55A48}"/>
              </a:ext>
            </a:extLst>
          </p:cNvPr>
          <p:cNvSpPr/>
          <p:nvPr/>
        </p:nvSpPr>
        <p:spPr>
          <a:xfrm>
            <a:off x="10243483" y="5331208"/>
            <a:ext cx="1733550" cy="1371600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>
                <a:solidFill>
                  <a:srgbClr val="002060"/>
                </a:solidFill>
                <a:latin typeface="Chalkboard SE" panose="03050602040202020205" pitchFamily="66" charset="77"/>
              </a:rPr>
              <a:t>Siguiente</a:t>
            </a:r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680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pos de nieve HD fondos de pantalla descarga gratuita | Wallpaperbetter">
            <a:extLst>
              <a:ext uri="{FF2B5EF4-FFF2-40B4-BE49-F238E27FC236}">
                <a16:creationId xmlns:a16="http://schemas.microsoft.com/office/drawing/2014/main" id="{59D9F0A8-6224-BE48-930C-7F2565258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72E3C1F-6D13-A446-81B6-DC996A8B2E3E}"/>
              </a:ext>
            </a:extLst>
          </p:cNvPr>
          <p:cNvSpPr/>
          <p:nvPr/>
        </p:nvSpPr>
        <p:spPr>
          <a:xfrm>
            <a:off x="2133600" y="2601884"/>
            <a:ext cx="7924800" cy="224676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es-CL" sz="2800" dirty="0">
                <a:solidFill>
                  <a:srgbClr val="002060"/>
                </a:solidFill>
                <a:latin typeface="Chalkboard SE" panose="03050602040202020205" pitchFamily="66" charset="77"/>
              </a:rPr>
              <a:t>Para saber si es la coordenada correcta , deben pinchar en la imagen seleccionada. </a:t>
            </a:r>
          </a:p>
          <a:p>
            <a:pPr algn="ctr"/>
            <a:endParaRPr lang="es-CL" sz="2800" dirty="0">
              <a:solidFill>
                <a:srgbClr val="002060"/>
              </a:solidFill>
              <a:latin typeface="Chalkboard SE" panose="03050602040202020205" pitchFamily="66" charset="77"/>
            </a:endParaRPr>
          </a:p>
          <a:p>
            <a:pPr algn="ctr"/>
            <a:r>
              <a:rPr lang="es-CL" sz="2800" dirty="0">
                <a:solidFill>
                  <a:srgbClr val="002060"/>
                </a:solidFill>
                <a:latin typeface="Chalkboard SE" panose="03050602040202020205" pitchFamily="66" charset="77"/>
              </a:rPr>
              <a:t>Cada imagen posee un sonido de error o de aplausos. </a:t>
            </a:r>
          </a:p>
        </p:txBody>
      </p:sp>
      <p:pic>
        <p:nvPicPr>
          <p:cNvPr id="25602" name="Picture 2" descr="gifs papa Noel con trineos | Buena Navidad">
            <a:extLst>
              <a:ext uri="{FF2B5EF4-FFF2-40B4-BE49-F238E27FC236}">
                <a16:creationId xmlns:a16="http://schemas.microsoft.com/office/drawing/2014/main" id="{A5F47089-8D3F-7D46-A571-A7FC0D11F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367" y="284942"/>
            <a:ext cx="609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echa derecha 4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F1140A6F-197E-1043-8DD2-BD130B06B207}"/>
              </a:ext>
            </a:extLst>
          </p:cNvPr>
          <p:cNvSpPr/>
          <p:nvPr/>
        </p:nvSpPr>
        <p:spPr>
          <a:xfrm>
            <a:off x="10243483" y="5331208"/>
            <a:ext cx="1733550" cy="1371600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>
                <a:solidFill>
                  <a:srgbClr val="002060"/>
                </a:solidFill>
                <a:latin typeface="Chalkboard SE" panose="03050602040202020205" pitchFamily="66" charset="77"/>
              </a:rPr>
              <a:t>Siguiente</a:t>
            </a:r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0200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196,938 MuÑeco De Nieve Imágenes y Fotos - 123RF">
            <a:extLst>
              <a:ext uri="{FF2B5EF4-FFF2-40B4-BE49-F238E27FC236}">
                <a16:creationId xmlns:a16="http://schemas.microsoft.com/office/drawing/2014/main" id="{C1CFD31B-2BCD-994C-BBB5-4E899A1E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654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1CED80C-A08A-7C48-925C-79569FD1D711}"/>
              </a:ext>
            </a:extLst>
          </p:cNvPr>
          <p:cNvSpPr txBox="1"/>
          <p:nvPr/>
        </p:nvSpPr>
        <p:spPr>
          <a:xfrm>
            <a:off x="3530436" y="154062"/>
            <a:ext cx="6980227" cy="95410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solidFill>
                  <a:srgbClr val="002060"/>
                </a:solidFill>
                <a:latin typeface="Chalkboard SE" panose="03050602040202020205" pitchFamily="66" charset="77"/>
              </a:rPr>
              <a:t>Presta atención a la siguiente imagen.</a:t>
            </a:r>
          </a:p>
          <a:p>
            <a:pPr algn="ctr"/>
            <a:r>
              <a:rPr lang="es-CL" sz="2800" dirty="0">
                <a:solidFill>
                  <a:srgbClr val="002060"/>
                </a:solidFill>
                <a:latin typeface="Chalkboard SE" panose="03050602040202020205" pitchFamily="66" charset="77"/>
              </a:rPr>
              <a:t>Tienes 5 segundos para recordarla.</a:t>
            </a:r>
          </a:p>
        </p:txBody>
      </p:sp>
      <p:sp>
        <p:nvSpPr>
          <p:cNvPr id="10" name="Flecha derecha 9">
            <a:hlinkClick r:id="" action="ppaction://hlinkshowjump?jump=nextslide">
              <a:snd r:embed="rId4" name="click.wav"/>
            </a:hlinkClick>
            <a:extLst>
              <a:ext uri="{FF2B5EF4-FFF2-40B4-BE49-F238E27FC236}">
                <a16:creationId xmlns:a16="http://schemas.microsoft.com/office/drawing/2014/main" id="{C687508F-F023-B446-9975-5DA159B4A0F1}"/>
              </a:ext>
            </a:extLst>
          </p:cNvPr>
          <p:cNvSpPr/>
          <p:nvPr/>
        </p:nvSpPr>
        <p:spPr>
          <a:xfrm>
            <a:off x="10243483" y="5331208"/>
            <a:ext cx="1733550" cy="1371600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>
                <a:solidFill>
                  <a:srgbClr val="002060"/>
                </a:solidFill>
                <a:latin typeface="Chalkboard SE" panose="03050602040202020205" pitchFamily="66" charset="77"/>
              </a:rPr>
              <a:t>Siguiente</a:t>
            </a:r>
            <a:r>
              <a:rPr lang="es-CL" dirty="0"/>
              <a:t> </a:t>
            </a:r>
          </a:p>
        </p:txBody>
      </p:sp>
      <p:pic>
        <p:nvPicPr>
          <p:cNvPr id="12" name="Picture 20" descr="Como Dibujar Arbol De Navidad - Dibujar Un Arbol De Navidad, HD Png  Download - kindpng">
            <a:hlinkClick r:id="" action="ppaction://noaction">
              <a:snd r:embed="rId5" name="error-incorrecta-incorrecta-respuesta-.mp3"/>
            </a:hlinkClick>
            <a:extLst>
              <a:ext uri="{FF2B5EF4-FFF2-40B4-BE49-F238E27FC236}">
                <a16:creationId xmlns:a16="http://schemas.microsoft.com/office/drawing/2014/main" id="{31106050-E284-D04B-8394-0B06B0B701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39" b="93904" l="16512" r="81977">
                        <a14:foregroundMark x1="48953" y1="23346" x2="49186" y2="65110"/>
                        <a14:foregroundMark x1="47791" y1="11803" x2="48023" y2="12840"/>
                        <a14:foregroundMark x1="45698" y1="81323" x2="51047" y2="90791"/>
                        <a14:foregroundMark x1="35116" y1="61997" x2="41977" y2="66278"/>
                        <a14:foregroundMark x1="41977" y1="66278" x2="50116" y2="66667"/>
                        <a14:foregroundMark x1="50116" y1="66667" x2="56395" y2="69520"/>
                        <a14:foregroundMark x1="56395" y1="69520" x2="57442" y2="69261"/>
                        <a14:foregroundMark x1="37674" y1="49805" x2="54186" y2="51751"/>
                        <a14:foregroundMark x1="54186" y1="51751" x2="60465" y2="53826"/>
                        <a14:foregroundMark x1="60465" y1="53826" x2="60930" y2="54345"/>
                        <a14:foregroundMark x1="59302" y1="54604" x2="53023" y2="54864"/>
                        <a14:foregroundMark x1="53023" y1="54864" x2="41163" y2="49805"/>
                        <a14:foregroundMark x1="35814" y1="50973" x2="48953" y2="53048"/>
                        <a14:foregroundMark x1="54186" y1="55383" x2="69884" y2="55901"/>
                        <a14:foregroundMark x1="69884" y1="55901" x2="71744" y2="55123"/>
                        <a14:foregroundMark x1="77907" y1="72114" x2="82209" y2="76913"/>
                        <a14:foregroundMark x1="69186" y1="69001" x2="61163" y2="69001"/>
                        <a14:foregroundMark x1="61163" y1="69001" x2="51047" y2="65110"/>
                        <a14:foregroundMark x1="40233" y1="65888" x2="28953" y2="62257"/>
                        <a14:foregroundMark x1="61163" y1="66667" x2="68721" y2="68612"/>
                        <a14:foregroundMark x1="68721" y1="68612" x2="75349" y2="67575"/>
                        <a14:foregroundMark x1="75349" y1="67575" x2="76047" y2="67185"/>
                        <a14:foregroundMark x1="47326" y1="28145" x2="48488" y2="32815"/>
                        <a14:foregroundMark x1="55814" y1="30480" x2="44070" y2="27886"/>
                        <a14:foregroundMark x1="20465" y1="77173" x2="16512" y2="77432"/>
                        <a14:foregroundMark x1="54186" y1="37224" x2="54419" y2="41764"/>
                        <a14:foregroundMark x1="39535" y1="38521" x2="52791" y2="43580"/>
                        <a14:foregroundMark x1="52791" y1="43580" x2="60116" y2="44099"/>
                        <a14:foregroundMark x1="60116" y1="44099" x2="62907" y2="43580"/>
                        <a14:foregroundMark x1="59070" y1="43580" x2="51279" y2="41505"/>
                        <a14:foregroundMark x1="52209" y1="93126" x2="40930" y2="93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t="6666" r="12882" b="4102"/>
          <a:stretch/>
        </p:blipFill>
        <p:spPr bwMode="auto">
          <a:xfrm>
            <a:off x="8247368" y="1768887"/>
            <a:ext cx="3347224" cy="356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558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679F162-9FFF-9044-919D-EAB8B03D2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r="50000" b="74603"/>
          <a:stretch/>
        </p:blipFill>
        <p:spPr bwMode="auto">
          <a:xfrm>
            <a:off x="9421812" y="3039891"/>
            <a:ext cx="944203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D3C91E9-DA51-574E-B10C-10F1E10DA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7" r="24180" b="74603"/>
          <a:stretch/>
        </p:blipFill>
        <p:spPr bwMode="auto">
          <a:xfrm>
            <a:off x="3209724" y="3863081"/>
            <a:ext cx="1242738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012B146-12AF-EE43-B54C-9E7644745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0" b="74603"/>
          <a:stretch/>
        </p:blipFill>
        <p:spPr bwMode="auto">
          <a:xfrm>
            <a:off x="4192006" y="2900513"/>
            <a:ext cx="1057600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EAF67E0-6ACE-F14B-8E62-964A16242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" t="27513" r="73281" b="54057"/>
          <a:stretch/>
        </p:blipFill>
        <p:spPr bwMode="auto">
          <a:xfrm>
            <a:off x="5926939" y="5928970"/>
            <a:ext cx="1030533" cy="80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0CFA262-74BC-414F-B881-3C9A9AD07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0" t="25397" r="24180" b="50000"/>
          <a:stretch/>
        </p:blipFill>
        <p:spPr bwMode="auto">
          <a:xfrm>
            <a:off x="1513872" y="774434"/>
            <a:ext cx="1057600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93B5109-4B70-3546-AF9B-7408CE807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t="25397" r="50053" b="50000"/>
          <a:stretch/>
        </p:blipFill>
        <p:spPr bwMode="auto">
          <a:xfrm>
            <a:off x="2523246" y="1766537"/>
            <a:ext cx="941888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40CA502-12F1-D340-8C4F-2F86D671E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1" t="25397" b="50000"/>
          <a:stretch/>
        </p:blipFill>
        <p:spPr bwMode="auto">
          <a:xfrm>
            <a:off x="2328883" y="3847921"/>
            <a:ext cx="1168682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3C62AAD-59F7-C244-B323-8A63F44D0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3280" b="26349"/>
          <a:stretch/>
        </p:blipFill>
        <p:spPr bwMode="auto">
          <a:xfrm>
            <a:off x="398896" y="2790153"/>
            <a:ext cx="1168682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EED49FE-7C53-5F4B-9BFC-EF3527C5B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3" t="50000" r="52116" b="26349"/>
          <a:stretch/>
        </p:blipFill>
        <p:spPr bwMode="auto">
          <a:xfrm>
            <a:off x="6862124" y="4026544"/>
            <a:ext cx="779894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FFCA935-67B5-1840-A51E-829B592CE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4" t="50000" r="25397" b="26349"/>
          <a:stretch/>
        </p:blipFill>
        <p:spPr bwMode="auto">
          <a:xfrm>
            <a:off x="4836242" y="2994198"/>
            <a:ext cx="1168683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1881050-D731-1941-B557-D00762A7F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4" t="50000" r="3439" b="26349"/>
          <a:stretch/>
        </p:blipFill>
        <p:spPr bwMode="auto">
          <a:xfrm>
            <a:off x="10338859" y="3149732"/>
            <a:ext cx="888662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44F54EE-43A9-0348-B456-3D7469B47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87" r="73704"/>
          <a:stretch/>
        </p:blipFill>
        <p:spPr bwMode="auto">
          <a:xfrm>
            <a:off x="7445456" y="1103476"/>
            <a:ext cx="1150169" cy="12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B56F8E6-1BD6-9740-A4EE-F0315FE30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t="73651" r="50899"/>
          <a:stretch/>
        </p:blipFill>
        <p:spPr bwMode="auto">
          <a:xfrm>
            <a:off x="3417251" y="2871298"/>
            <a:ext cx="904862" cy="115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7BBA643-EA52-8B4E-B662-786F61468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3" t="72487" r="25397"/>
          <a:stretch/>
        </p:blipFill>
        <p:spPr bwMode="auto">
          <a:xfrm>
            <a:off x="1522813" y="2855818"/>
            <a:ext cx="1073797" cy="12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578A1F8-319A-7B41-8B88-B8BDC1AE3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2" t="73651"/>
          <a:stretch/>
        </p:blipFill>
        <p:spPr bwMode="auto">
          <a:xfrm>
            <a:off x="3473111" y="1870211"/>
            <a:ext cx="965018" cy="109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4AA2711-E741-1347-9222-E9BDCF8D2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18413" r="74925" b="50000"/>
          <a:stretch/>
        </p:blipFill>
        <p:spPr bwMode="auto">
          <a:xfrm>
            <a:off x="4988738" y="975811"/>
            <a:ext cx="809743" cy="104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2551D8D-B19B-9849-AB09-66D255E16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2" t="20317" r="51077" b="52237"/>
          <a:stretch/>
        </p:blipFill>
        <p:spPr bwMode="auto">
          <a:xfrm>
            <a:off x="2417828" y="936848"/>
            <a:ext cx="941889" cy="90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1CC67A1-9582-1B42-8E5A-9C333CE05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5" t="20317" r="30824" b="53649"/>
          <a:stretch/>
        </p:blipFill>
        <p:spPr bwMode="auto">
          <a:xfrm>
            <a:off x="4200571" y="2044453"/>
            <a:ext cx="849465" cy="98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2A209F6-4179-E74D-B7F4-7014F466C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8" t="20317" r="6666" b="52237"/>
          <a:stretch/>
        </p:blipFill>
        <p:spPr bwMode="auto">
          <a:xfrm>
            <a:off x="5108932" y="3941899"/>
            <a:ext cx="911197" cy="10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6321FA4-9C69-B645-99DC-9FBF5C59A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48710" r="74926" b="19704"/>
          <a:stretch/>
        </p:blipFill>
        <p:spPr bwMode="auto">
          <a:xfrm>
            <a:off x="4090733" y="939794"/>
            <a:ext cx="884796" cy="10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1415604-650F-E547-BEC1-AACC4E269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t="51969" r="51771" b="20317"/>
          <a:stretch/>
        </p:blipFill>
        <p:spPr bwMode="auto">
          <a:xfrm>
            <a:off x="406861" y="1874566"/>
            <a:ext cx="1075619" cy="10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D131882-FE44-D14A-B020-64A7DD104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2" t="51969" r="31429" b="20317"/>
          <a:stretch/>
        </p:blipFill>
        <p:spPr bwMode="auto">
          <a:xfrm>
            <a:off x="8509514" y="4079807"/>
            <a:ext cx="814185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9EFDEFB-BF93-8C4C-9D88-F0D96C5F4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9" t="52237" r="8135" b="20317"/>
          <a:stretch/>
        </p:blipFill>
        <p:spPr bwMode="auto">
          <a:xfrm>
            <a:off x="3435046" y="1043854"/>
            <a:ext cx="681251" cy="97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949D3FF-303B-9B44-952A-BE53FDCC9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t="4073" r="84168" b="63764"/>
          <a:stretch/>
        </p:blipFill>
        <p:spPr bwMode="auto">
          <a:xfrm>
            <a:off x="1581620" y="3880094"/>
            <a:ext cx="767256" cy="113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C3A6B22-9678-E949-BA30-D6730AAEC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t="35454" r="83172" b="39184"/>
          <a:stretch/>
        </p:blipFill>
        <p:spPr bwMode="auto">
          <a:xfrm>
            <a:off x="5107736" y="5845021"/>
            <a:ext cx="930413" cy="96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AA14A80-E401-774D-91F6-F4A402364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" t="64957" r="84195" b="8203"/>
          <a:stretch/>
        </p:blipFill>
        <p:spPr bwMode="auto">
          <a:xfrm>
            <a:off x="4386714" y="5803848"/>
            <a:ext cx="692711" cy="90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8394174-6F6B-6340-80E8-A1A96FB02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2" t="62311" r="61890" b="4845"/>
          <a:stretch/>
        </p:blipFill>
        <p:spPr bwMode="auto">
          <a:xfrm>
            <a:off x="10183392" y="996881"/>
            <a:ext cx="1085541" cy="118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C01B4F5-98C1-324F-96B8-52536456C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5" t="33067" r="62642" b="36031"/>
          <a:stretch/>
        </p:blipFill>
        <p:spPr bwMode="auto">
          <a:xfrm>
            <a:off x="6717196" y="2985970"/>
            <a:ext cx="903220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795D08F-1D15-294F-89D8-FC865A356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7" t="4981" r="63593" b="67216"/>
          <a:stretch/>
        </p:blipFill>
        <p:spPr bwMode="auto">
          <a:xfrm>
            <a:off x="9486134" y="2328744"/>
            <a:ext cx="726261" cy="87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374EB37-4D7B-3B45-B976-249160511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4" t="8021" r="38647" b="62597"/>
          <a:stretch/>
        </p:blipFill>
        <p:spPr bwMode="auto">
          <a:xfrm>
            <a:off x="5706838" y="975811"/>
            <a:ext cx="1001772" cy="112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D065353-B885-CF42-B7B5-A1F9DA59D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4444" r="77545" b="72314"/>
          <a:stretch/>
        </p:blipFill>
        <p:spPr bwMode="auto">
          <a:xfrm>
            <a:off x="699923" y="980317"/>
            <a:ext cx="872930" cy="86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CD1825C-4FC0-934B-B682-614E9C673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9" t="4444" r="55647" b="69256"/>
          <a:stretch/>
        </p:blipFill>
        <p:spPr bwMode="auto">
          <a:xfrm>
            <a:off x="7748355" y="5815521"/>
            <a:ext cx="651870" cy="9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AAE4F33-F6B4-8648-ADCE-A58DF6B08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1" r="31012" b="69962"/>
          <a:stretch/>
        </p:blipFill>
        <p:spPr bwMode="auto">
          <a:xfrm>
            <a:off x="6202417" y="4943664"/>
            <a:ext cx="629880" cy="103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1375FE3-FF83-F046-956E-DEFD04D40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4" t="4445" r="7489" b="70857"/>
          <a:stretch/>
        </p:blipFill>
        <p:spPr bwMode="auto">
          <a:xfrm>
            <a:off x="2525182" y="4827946"/>
            <a:ext cx="728793" cy="9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7AA8F81-8091-C94C-916B-4868FEE2D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" t="37357" r="79274" b="39401"/>
          <a:stretch/>
        </p:blipFill>
        <p:spPr bwMode="auto">
          <a:xfrm>
            <a:off x="695642" y="4781018"/>
            <a:ext cx="746005" cy="88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3F6B3BF-58F0-9E4B-AB69-9F0A7E2AF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4" t="37357" r="54225" b="39401"/>
          <a:stretch/>
        </p:blipFill>
        <p:spPr bwMode="auto">
          <a:xfrm>
            <a:off x="4244836" y="5061002"/>
            <a:ext cx="939430" cy="95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F664DB4-8283-8A42-B011-902079C5B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5" t="36253" r="29158" b="39401"/>
          <a:stretch/>
        </p:blipFill>
        <p:spPr bwMode="auto">
          <a:xfrm>
            <a:off x="8465334" y="5981742"/>
            <a:ext cx="758637" cy="82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0EE926B-2B4B-5D4F-B9D3-C576486C7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8" t="38233" r="3795" b="37354"/>
          <a:stretch/>
        </p:blipFill>
        <p:spPr bwMode="auto">
          <a:xfrm>
            <a:off x="8497944" y="3142049"/>
            <a:ext cx="928181" cy="9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BB82C26-08C1-4F44-B80E-06D79FB5F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68608" r="77720" b="5185"/>
          <a:stretch/>
        </p:blipFill>
        <p:spPr bwMode="auto">
          <a:xfrm>
            <a:off x="6839720" y="5086890"/>
            <a:ext cx="809559" cy="9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3056FC7-B874-954F-AC85-4A6697521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1" t="67290" r="54218" b="5185"/>
          <a:stretch/>
        </p:blipFill>
        <p:spPr bwMode="auto">
          <a:xfrm>
            <a:off x="6706924" y="1142257"/>
            <a:ext cx="770761" cy="100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6329F39-28AC-564E-A147-A4D09EBFA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6" t="67091" r="27069" b="3060"/>
          <a:stretch/>
        </p:blipFill>
        <p:spPr bwMode="auto">
          <a:xfrm>
            <a:off x="7514708" y="4120920"/>
            <a:ext cx="1011667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6E5968B-1B99-244D-961C-A4AB4D99B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1" t="70018" r="5918" b="5609"/>
          <a:stretch/>
        </p:blipFill>
        <p:spPr bwMode="auto">
          <a:xfrm>
            <a:off x="7805470" y="3136202"/>
            <a:ext cx="672996" cy="89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31FA58F-63F9-CC41-86F8-DEBC5AA7D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94" b="95765" l="908" r="22309">
                        <a14:foregroundMark x1="908" y1="71059" x2="1556" y2="73412"/>
                        <a14:foregroundMark x1="4799" y1="59529" x2="5447" y2="61412"/>
                        <a14:foregroundMark x1="21790" y1="71765" x2="22309" y2="72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731" r="75505"/>
          <a:stretch/>
        </p:blipFill>
        <p:spPr bwMode="auto">
          <a:xfrm>
            <a:off x="3346086" y="5889131"/>
            <a:ext cx="970014" cy="93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B0CDA13-CA8F-624D-88E2-D3FAA131F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1" b="41412" l="78859" r="97536">
                        <a14:foregroundMark x1="83268" y1="26353" x2="93774" y2="24000"/>
                        <a14:foregroundMark x1="89754" y1="40941" x2="87549" y2="41412"/>
                        <a14:foregroundMark x1="94553" y1="14353" x2="97406" y2="24706"/>
                        <a14:foregroundMark x1="84306" y1="22353" x2="90921" y2="23294"/>
                        <a14:foregroundMark x1="78859" y1="21176" x2="78988" y2="26353"/>
                        <a14:foregroundMark x1="89105" y1="14353" x2="94812" y2="12941"/>
                        <a14:foregroundMark x1="94812" y1="12941" x2="96628" y2="19529"/>
                        <a14:foregroundMark x1="82361" y1="10824" x2="79767" y2="16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13" b="54636"/>
          <a:stretch/>
        </p:blipFill>
        <p:spPr bwMode="auto">
          <a:xfrm>
            <a:off x="7715859" y="2183220"/>
            <a:ext cx="778587" cy="82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14A9D1B-FC2D-CF48-9A8F-C2A715B57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471" b="91059" l="78340" r="97925">
                        <a14:foregroundMark x1="78340" y1="60941" x2="79118" y2="60941"/>
                        <a14:foregroundMark x1="98184" y1="72000" x2="97536" y2="72000"/>
                        <a14:foregroundMark x1="91180" y1="90353" x2="91440" y2="91294"/>
                        <a14:foregroundMark x1="87160" y1="56471" x2="87160" y2="56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18" t="52944" b="5370"/>
          <a:stretch/>
        </p:blipFill>
        <p:spPr bwMode="auto">
          <a:xfrm>
            <a:off x="7720044" y="5078893"/>
            <a:ext cx="809558" cy="83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3C4B97C-5BB5-044E-9213-CD84EED09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37600" l="37240" r="61719">
                        <a14:foregroundMark x1="38542" y1="17200" x2="37240" y2="1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10" t="5469" r="35163" b="58451"/>
          <a:stretch/>
        </p:blipFill>
        <p:spPr bwMode="auto">
          <a:xfrm>
            <a:off x="5830386" y="4128552"/>
            <a:ext cx="1108253" cy="87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956C114-5233-AB47-8723-D5B96631C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r="70530" b="59890"/>
          <a:stretch/>
        </p:blipFill>
        <p:spPr bwMode="auto">
          <a:xfrm>
            <a:off x="2432929" y="5764888"/>
            <a:ext cx="883329" cy="98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BB571DB-197E-954A-A3E7-6442435AA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200" b="91200" l="73698" r="96875">
                        <a14:foregroundMark x1="75260" y1="85200" x2="73958" y2="84000"/>
                        <a14:foregroundMark x1="84635" y1="55200" x2="84896" y2="57200"/>
                        <a14:foregroundMark x1="96615" y1="81600" x2="96094" y2="8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14" t="52762" b="3800"/>
          <a:stretch/>
        </p:blipFill>
        <p:spPr bwMode="auto">
          <a:xfrm>
            <a:off x="1569871" y="1822087"/>
            <a:ext cx="1019059" cy="10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6CAA3B7-FB05-5C44-B719-91B61557A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9" t="48718" r="45848" b="4660"/>
          <a:stretch/>
        </p:blipFill>
        <p:spPr bwMode="auto">
          <a:xfrm>
            <a:off x="8465334" y="1163730"/>
            <a:ext cx="789805" cy="114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3EE5F9C-03B5-F54B-8FC0-EBF087204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1" t="4504" r="7716" b="59307"/>
          <a:stretch/>
        </p:blipFill>
        <p:spPr bwMode="auto">
          <a:xfrm>
            <a:off x="9390762" y="1312490"/>
            <a:ext cx="789805" cy="88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B35D4DEB-3B93-7A4F-9CF3-FF0B7A5AA218}"/>
              </a:ext>
            </a:extLst>
          </p:cNvPr>
          <p:cNvSpPr txBox="1"/>
          <p:nvPr/>
        </p:nvSpPr>
        <p:spPr>
          <a:xfrm>
            <a:off x="796567" y="-720321"/>
            <a:ext cx="10811700" cy="1833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CL" sz="5400" b="1" dirty="0"/>
              <a:t>1   2    3   4   5   6   7    8   9	 10  11   12</a:t>
            </a:r>
          </a:p>
        </p:txBody>
      </p:sp>
      <p:pic>
        <p:nvPicPr>
          <p:cNvPr id="3076" name="Picture 4" descr="Galletas Navideñas de muñequitos | Manualidades Navidad | Galletas  navideñas, Pan de jengibre, Manual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E04F98B-FA51-C14D-892F-24A96BA9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017" y="5786643"/>
            <a:ext cx="1168681" cy="10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a Navidad, Dibujo, Vela imagen png - imagen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2AEC5F4-636F-3B4F-80E5-BF72C18BB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295" b="96230" l="4667" r="97556">
                        <a14:foregroundMark x1="45667" y1="4836" x2="48000" y2="7459"/>
                        <a14:foregroundMark x1="56000" y1="90246" x2="54222" y2="92049"/>
                        <a14:foregroundMark x1="33222" y1="92459" x2="30222" y2="92869"/>
                        <a14:foregroundMark x1="40889" y1="92459" x2="41778" y2="94016"/>
                        <a14:foregroundMark x1="10667" y1="63607" x2="7778" y2="63197"/>
                        <a14:foregroundMark x1="53111" y1="93361" x2="53333" y2="94426"/>
                        <a14:foregroundMark x1="63778" y1="93852" x2="65667" y2="95492"/>
                        <a14:foregroundMark x1="52444" y1="95328" x2="52000" y2="95656"/>
                        <a14:foregroundMark x1="42444" y1="95902" x2="43111" y2="96311"/>
                        <a14:foregroundMark x1="90222" y1="64098" x2="92111" y2="64180"/>
                        <a14:foregroundMark x1="95889" y1="65000" x2="97556" y2="64836"/>
                        <a14:foregroundMark x1="8667" y1="83689" x2="7444" y2="85492"/>
                        <a14:foregroundMark x1="7889" y1="79344" x2="6556" y2="79754"/>
                        <a14:foregroundMark x1="7556" y1="63525" x2="4667" y2="63525"/>
                        <a14:foregroundMark x1="46333" y1="2295" x2="47111" y2="3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853" y="3947868"/>
            <a:ext cx="796701" cy="10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n velas de navidad - Imágenes Para Imprimir Gratis - Img 20302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98C7A41F-056B-8147-A313-CABD9835E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5" b="15040"/>
          <a:stretch/>
        </p:blipFill>
        <p:spPr bwMode="auto">
          <a:xfrm>
            <a:off x="9354086" y="4957104"/>
            <a:ext cx="987069" cy="9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900+ ideas de Campanas de navidad en 2021 | campanas de navidad, decoración  navideña, manual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BF8F233-D92D-B943-9255-6810624A4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660" y="2202747"/>
            <a:ext cx="671236" cy="88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feliz navidad campana decoracion 1932234 Vector en Vecteez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EBAA581-8491-CC44-9107-E2AA29437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0" t="7436" r="18607" b="8518"/>
          <a:stretch/>
        </p:blipFill>
        <p:spPr bwMode="auto">
          <a:xfrm>
            <a:off x="747269" y="5733189"/>
            <a:ext cx="746005" cy="10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árbol de navidad regalo, árbol de navidad de dibujos animados, vacaciones,  decoración, duende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19F3F0B-B7F4-3240-80DD-89D331CC6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43" b="89976" l="10000" r="90870">
                        <a14:foregroundMark x1="52826" y1="10024" x2="53261" y2="11573"/>
                        <a14:foregroundMark x1="88804" y1="76121" x2="90870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6154" b="8519"/>
          <a:stretch/>
        </p:blipFill>
        <p:spPr bwMode="auto">
          <a:xfrm>
            <a:off x="6043520" y="3060078"/>
            <a:ext cx="771875" cy="10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árbol de navidad dibujo, árbol de navidad, vacaciones, decoración,  Decoración navideña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BC01EB0-FD02-2E47-A5C7-B3831596A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493" b="99813" l="10000" r="90000">
                        <a14:foregroundMark x1="50761" y1="7649" x2="50761" y2="26679"/>
                        <a14:foregroundMark x1="50326" y1="86754" x2="50543" y2="95522"/>
                        <a14:foregroundMark x1="50652" y1="1493" x2="51304" y2="3172"/>
                        <a14:foregroundMark x1="33696" y1="91791" x2="34891" y2="91791"/>
                        <a14:foregroundMark x1="65435" y1="91791" x2="66413" y2="93097"/>
                        <a14:foregroundMark x1="54891" y1="94776" x2="56196" y2="94963"/>
                        <a14:foregroundMark x1="47391" y1="93097" x2="43152" y2="93843"/>
                        <a14:foregroundMark x1="43152" y1="93843" x2="33696" y2="99813"/>
                        <a14:foregroundMark x1="54565" y1="52612" x2="60217" y2="53358"/>
                        <a14:foregroundMark x1="60217" y1="53358" x2="61304" y2="54851"/>
                        <a14:foregroundMark x1="53804" y1="93470" x2="56087" y2="94963"/>
                        <a14:foregroundMark x1="34348" y1="99067" x2="30761" y2="99067"/>
                        <a14:foregroundMark x1="30435" y1="99813" x2="23261" y2="96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6" r="25257"/>
          <a:stretch/>
        </p:blipFill>
        <p:spPr bwMode="auto">
          <a:xfrm>
            <a:off x="757679" y="3818010"/>
            <a:ext cx="704537" cy="83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omo Dibujar Arbol De Navidad - Dibujar Un Arbol De Navidad, HD Png  Download - kindpng">
            <a:hlinkClick r:id="" action="ppaction://noaction">
              <a:snd r:embed="rId30" name="applause.wav"/>
            </a:hlinkClick>
            <a:extLst>
              <a:ext uri="{FF2B5EF4-FFF2-40B4-BE49-F238E27FC236}">
                <a16:creationId xmlns:a16="http://schemas.microsoft.com/office/drawing/2014/main" id="{C43ADBD1-B45E-8948-B6AF-3E458EE09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339" b="93904" l="16512" r="81977">
                        <a14:foregroundMark x1="48953" y1="23346" x2="49186" y2="65110"/>
                        <a14:foregroundMark x1="47791" y1="11803" x2="48023" y2="12840"/>
                        <a14:foregroundMark x1="45698" y1="81323" x2="51047" y2="90791"/>
                        <a14:foregroundMark x1="35116" y1="61997" x2="41977" y2="66278"/>
                        <a14:foregroundMark x1="41977" y1="66278" x2="50116" y2="66667"/>
                        <a14:foregroundMark x1="50116" y1="66667" x2="56395" y2="69520"/>
                        <a14:foregroundMark x1="56395" y1="69520" x2="57442" y2="69261"/>
                        <a14:foregroundMark x1="37674" y1="49805" x2="54186" y2="51751"/>
                        <a14:foregroundMark x1="54186" y1="51751" x2="60465" y2="53826"/>
                        <a14:foregroundMark x1="60465" y1="53826" x2="60930" y2="54345"/>
                        <a14:foregroundMark x1="59302" y1="54604" x2="53023" y2="54864"/>
                        <a14:foregroundMark x1="53023" y1="54864" x2="41163" y2="49805"/>
                        <a14:foregroundMark x1="35814" y1="50973" x2="48953" y2="53048"/>
                        <a14:foregroundMark x1="54186" y1="55383" x2="69884" y2="55901"/>
                        <a14:foregroundMark x1="69884" y1="55901" x2="71744" y2="55123"/>
                        <a14:foregroundMark x1="77907" y1="72114" x2="82209" y2="76913"/>
                        <a14:foregroundMark x1="69186" y1="69001" x2="61163" y2="69001"/>
                        <a14:foregroundMark x1="61163" y1="69001" x2="51047" y2="65110"/>
                        <a14:foregroundMark x1="40233" y1="65888" x2="28953" y2="62257"/>
                        <a14:foregroundMark x1="61163" y1="66667" x2="68721" y2="68612"/>
                        <a14:foregroundMark x1="68721" y1="68612" x2="75349" y2="67575"/>
                        <a14:foregroundMark x1="75349" y1="67575" x2="76047" y2="67185"/>
                        <a14:foregroundMark x1="47326" y1="28145" x2="48488" y2="32815"/>
                        <a14:foregroundMark x1="55814" y1="30480" x2="44070" y2="27886"/>
                        <a14:foregroundMark x1="20465" y1="77173" x2="16512" y2="77432"/>
                        <a14:foregroundMark x1="54186" y1="37224" x2="54419" y2="41764"/>
                        <a14:foregroundMark x1="39535" y1="38521" x2="52791" y2="43580"/>
                        <a14:foregroundMark x1="52791" y1="43580" x2="60116" y2="44099"/>
                        <a14:foregroundMark x1="60116" y1="44099" x2="62907" y2="43580"/>
                        <a14:foregroundMark x1="59070" y1="43580" x2="51279" y2="41505"/>
                        <a14:foregroundMark x1="52209" y1="93126" x2="40930" y2="93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t="6666" r="12882" b="4102"/>
          <a:stretch/>
        </p:blipFill>
        <p:spPr bwMode="auto">
          <a:xfrm>
            <a:off x="5224287" y="5104156"/>
            <a:ext cx="757207" cy="80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112,839 Renos De Navidad Imágenes y Fotos - 123RF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7EDBA60-684A-4649-ADC0-68C0DFAAC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/>
          <a:stretch/>
        </p:blipFill>
        <p:spPr bwMode="auto">
          <a:xfrm>
            <a:off x="10191195" y="4052637"/>
            <a:ext cx="927000" cy="10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Adorno de navidad adorno navideño, adorno de contorno s, naranja,  Decoración navideña, esfera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3B114A7-8873-4747-BA52-0C354922D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4370" b="96134" l="10000" r="90000">
                        <a14:foregroundMark x1="29457" y1="4370" x2="31304" y2="6891"/>
                        <a14:foregroundMark x1="33261" y1="87731" x2="43043" y2="94454"/>
                        <a14:foregroundMark x1="43043" y1="94454" x2="51087" y2="9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83" r="19469"/>
          <a:stretch/>
        </p:blipFill>
        <p:spPr bwMode="auto">
          <a:xfrm>
            <a:off x="10504417" y="6057667"/>
            <a:ext cx="614159" cy="64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Copo De Nieve - Snowflake Shape Png - 800x600 PNG Download - PNGkit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AB2AD20-91BB-B048-8F01-02C16C3D7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8321" b="92587" l="10000" r="90000">
                        <a14:foregroundMark x1="52195" y1="8472" x2="52927" y2="11044"/>
                        <a14:foregroundMark x1="58293" y1="86082" x2="57561" y2="91074"/>
                        <a14:foregroundMark x1="46829" y1="91528" x2="48049" y2="92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6" r="11934" b="5385"/>
          <a:stretch/>
        </p:blipFill>
        <p:spPr bwMode="auto">
          <a:xfrm>
            <a:off x="2615908" y="2924384"/>
            <a:ext cx="786327" cy="78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Copo de nieve vector símbolo, icono de nieve de Navidad 265919 Vector en  Vecteez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B642335-7067-7842-BC8F-30A592E8C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1112" r="9780" b="8446"/>
          <a:stretch/>
        </p:blipFill>
        <p:spPr bwMode="auto">
          <a:xfrm>
            <a:off x="6839720" y="5982109"/>
            <a:ext cx="714847" cy="7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Bastón De Caramelo, Polkagris, Adorno De Navidad imagen png - imagen 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8840AF7-4CB0-2044-87A1-1F8DC5154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5000" b="96667" l="23889" r="74778">
                        <a14:foregroundMark x1="23889" y1="23556" x2="29333" y2="12889"/>
                        <a14:foregroundMark x1="29333" y1="12889" x2="45222" y2="4111"/>
                        <a14:foregroundMark x1="45222" y1="4111" x2="56889" y2="7111"/>
                        <a14:foregroundMark x1="56889" y1="7111" x2="57778" y2="7667"/>
                        <a14:foregroundMark x1="47778" y1="59000" x2="49333" y2="80667"/>
                        <a14:foregroundMark x1="49333" y1="80667" x2="46889" y2="89667"/>
                        <a14:foregroundMark x1="46889" y1="89667" x2="42444" y2="92000"/>
                        <a14:foregroundMark x1="51111" y1="83556" x2="49889" y2="90667"/>
                        <a14:foregroundMark x1="49889" y1="90667" x2="46444" y2="96667"/>
                        <a14:foregroundMark x1="46444" y1="96667" x2="44222" y2="96111"/>
                        <a14:foregroundMark x1="46444" y1="4333" x2="54222" y2="5111"/>
                        <a14:foregroundMark x1="54222" y1="5111" x2="61111" y2="14889"/>
                        <a14:foregroundMark x1="61111" y1="14889" x2="61778" y2="29222"/>
                        <a14:foregroundMark x1="61778" y1="29222" x2="61111" y2="29444"/>
                        <a14:foregroundMark x1="45000" y1="6444" x2="36556" y2="6667"/>
                        <a14:foregroundMark x1="36556" y1="6667" x2="27222" y2="12000"/>
                        <a14:foregroundMark x1="27222" y1="12000" x2="23889" y2="19778"/>
                        <a14:foregroundMark x1="23889" y1="19778" x2="29111" y2="24111"/>
                        <a14:foregroundMark x1="62444" y1="15889" x2="66778" y2="23889"/>
                        <a14:foregroundMark x1="59778" y1="32333" x2="58667" y2="41889"/>
                        <a14:foregroundMark x1="58667" y1="41889" x2="56222" y2="47444"/>
                        <a14:foregroundMark x1="48556" y1="76444" x2="45000" y2="8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7" r="19358"/>
          <a:stretch/>
        </p:blipFill>
        <p:spPr bwMode="auto">
          <a:xfrm>
            <a:off x="8625451" y="5096834"/>
            <a:ext cx="558554" cy="95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Feliz navidad y año nuevo 2014 - Psiconeuroinmunologi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56799AB-C885-3B4A-AF3F-A2EB7790A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854" y="2107895"/>
            <a:ext cx="1059446" cy="105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La Navidad, Regalo, Decoración De La Navidad imagen png - imagen 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058D31E-4436-0745-B547-E0837B9CE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6713" r="19698" b="11024"/>
          <a:stretch/>
        </p:blipFill>
        <p:spPr bwMode="auto">
          <a:xfrm>
            <a:off x="5988138" y="2132487"/>
            <a:ext cx="758772" cy="82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Vector Transparente PNG Y SVG De Bota De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A824053-B301-0149-97AB-DA4748D30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189" y="4926819"/>
            <a:ext cx="792523" cy="79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Copo De Nieve Navidad - Gráficos vectoriales gratis en Pixaba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D305CEF-CA13-F242-98F1-A5BE36A4A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735" y="2226018"/>
            <a:ext cx="833527" cy="71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Vinilo navidad muñeco nieve brazos extendidos - TenVinil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5405CDD-34CA-BB4A-94FC-F117AD7C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707" y="5138651"/>
            <a:ext cx="753578" cy="88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4" name="Picture 42" descr="Snowman Download Png Image - Muñeco De Nieve Animados, Transparent Png -  4443x6183(#3274326) - PngFin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1831C15-21A8-EE40-8AA1-D9507EA43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6209" b="94371" l="5000" r="96548">
                        <a14:foregroundMark x1="42262" y1="6291" x2="52738" y2="6457"/>
                        <a14:foregroundMark x1="52738" y1="6457" x2="74286" y2="6291"/>
                        <a14:foregroundMark x1="74286" y1="6291" x2="74405" y2="6291"/>
                        <a14:foregroundMark x1="86548" y1="53725" x2="80595" y2="57864"/>
                        <a14:foregroundMark x1="49881" y1="39818" x2="44286" y2="42384"/>
                        <a14:foregroundMark x1="54405" y1="22351" x2="58095" y2="25497"/>
                        <a14:foregroundMark x1="73571" y1="17053" x2="68571" y2="19619"/>
                        <a14:foregroundMark x1="90476" y1="41970" x2="90476" y2="45281"/>
                        <a14:foregroundMark x1="62619" y1="90977" x2="38214" y2="90728"/>
                        <a14:foregroundMark x1="38214" y1="90728" x2="30238" y2="85762"/>
                        <a14:foregroundMark x1="30238" y1="85762" x2="25119" y2="76904"/>
                        <a14:foregroundMark x1="25119" y1="76904" x2="32024" y2="59437"/>
                        <a14:foregroundMark x1="32024" y1="59437" x2="32738" y2="58858"/>
                        <a14:foregroundMark x1="27619" y1="55464" x2="21190" y2="56871"/>
                        <a14:foregroundMark x1="38333" y1="36838" x2="38452" y2="45695"/>
                        <a14:foregroundMark x1="38452" y1="45695" x2="41429" y2="48427"/>
                        <a14:foregroundMark x1="12738" y1="55712" x2="12738" y2="55712"/>
                        <a14:foregroundMark x1="10119" y1="54884" x2="11071" y2="55215"/>
                        <a14:foregroundMark x1="92024" y1="38825" x2="92024" y2="38825"/>
                        <a14:foregroundMark x1="91310" y1="36175" x2="91548" y2="36589"/>
                        <a14:foregroundMark x1="96548" y1="35265" x2="96190" y2="35679"/>
                        <a14:foregroundMark x1="5476" y1="56291" x2="5000" y2="56374"/>
                        <a14:foregroundMark x1="47381" y1="93791" x2="52262" y2="94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062" y="2002148"/>
            <a:ext cx="728794" cy="104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6" name="Picture 44" descr="Muñeco De Nieve, La Navidad, Youtube imagen png - imagen transparente 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BD90535-339A-D948-A2B8-AB75399C4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3279" b="97213" l="10000" r="90000">
                        <a14:foregroundMark x1="59000" y1="12705" x2="58111" y2="84098"/>
                        <a14:foregroundMark x1="51111" y1="23852" x2="39667" y2="55082"/>
                        <a14:foregroundMark x1="47889" y1="6639" x2="54667" y2="12787"/>
                        <a14:foregroundMark x1="54667" y1="12787" x2="60111" y2="6311"/>
                        <a14:foregroundMark x1="60111" y1="6311" x2="59778" y2="5820"/>
                        <a14:foregroundMark x1="42667" y1="4754" x2="57000" y2="4918"/>
                        <a14:foregroundMark x1="57000" y1="4918" x2="65222" y2="8852"/>
                        <a14:foregroundMark x1="65222" y1="8852" x2="66222" y2="24098"/>
                        <a14:foregroundMark x1="66222" y1="24098" x2="66222" y2="24098"/>
                        <a14:foregroundMark x1="44333" y1="12459" x2="56889" y2="14590"/>
                        <a14:foregroundMark x1="45000" y1="1475" x2="66778" y2="3279"/>
                        <a14:foregroundMark x1="66778" y1="3279" x2="70667" y2="11557"/>
                        <a14:foregroundMark x1="70667" y1="11557" x2="70000" y2="12869"/>
                        <a14:foregroundMark x1="40556" y1="4262" x2="43889" y2="12459"/>
                        <a14:foregroundMark x1="43889" y1="12459" x2="53111" y2="14836"/>
                        <a14:foregroundMark x1="53111" y1="14836" x2="53444" y2="14836"/>
                        <a14:foregroundMark x1="32111" y1="20820" x2="47556" y2="22541"/>
                        <a14:foregroundMark x1="61333" y1="25164" x2="70000" y2="24508"/>
                        <a14:foregroundMark x1="66778" y1="31639" x2="66778" y2="40082"/>
                        <a14:foregroundMark x1="66778" y1="40082" x2="66000" y2="41475"/>
                        <a14:foregroundMark x1="70889" y1="23033" x2="73778" y2="24098"/>
                        <a14:foregroundMark x1="69111" y1="32049" x2="69444" y2="40410"/>
                        <a14:foregroundMark x1="69444" y1="40410" x2="69444" y2="40410"/>
                        <a14:foregroundMark x1="29556" y1="30574" x2="30667" y2="38689"/>
                        <a14:foregroundMark x1="30667" y1="38689" x2="39778" y2="47541"/>
                        <a14:foregroundMark x1="39778" y1="47541" x2="40333" y2="47705"/>
                        <a14:foregroundMark x1="40556" y1="24098" x2="40333" y2="24098"/>
                        <a14:foregroundMark x1="38000" y1="26639" x2="38111" y2="34344"/>
                        <a14:foregroundMark x1="38111" y1="34344" x2="41222" y2="38033"/>
                        <a14:foregroundMark x1="54889" y1="31393" x2="57778" y2="33770"/>
                        <a14:foregroundMark x1="29556" y1="61967" x2="29222" y2="70246"/>
                        <a14:foregroundMark x1="29222" y1="70246" x2="35333" y2="81885"/>
                        <a14:foregroundMark x1="35333" y1="81885" x2="44333" y2="86885"/>
                        <a14:foregroundMark x1="44333" y1="86885" x2="63889" y2="85410"/>
                        <a14:foregroundMark x1="59000" y1="92295" x2="45333" y2="91885"/>
                        <a14:foregroundMark x1="45333" y1="91885" x2="36556" y2="88770"/>
                        <a14:foregroundMark x1="36556" y1="88770" x2="26222" y2="80984"/>
                        <a14:foregroundMark x1="26222" y1="80984" x2="21222" y2="69754"/>
                        <a14:foregroundMark x1="21222" y1="69754" x2="21889" y2="59754"/>
                        <a14:foregroundMark x1="48222" y1="64754" x2="54333" y2="82787"/>
                        <a14:foregroundMark x1="73556" y1="60000" x2="82000" y2="74754"/>
                        <a14:foregroundMark x1="82000" y1="74754" x2="73222" y2="87705"/>
                        <a14:foregroundMark x1="67444" y1="92869" x2="47889" y2="95000"/>
                        <a14:foregroundMark x1="47889" y1="95000" x2="35444" y2="92869"/>
                        <a14:foregroundMark x1="35444" y1="92869" x2="27111" y2="89180"/>
                        <a14:foregroundMark x1="27111" y1="89180" x2="20889" y2="81885"/>
                        <a14:foregroundMark x1="20889" y1="81885" x2="19000" y2="72377"/>
                        <a14:foregroundMark x1="19000" y1="72377" x2="20778" y2="62459"/>
                        <a14:foregroundMark x1="20778" y1="62459" x2="26333" y2="54016"/>
                        <a14:foregroundMark x1="42333" y1="97213" x2="50222" y2="97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0" r="9314"/>
          <a:stretch/>
        </p:blipFill>
        <p:spPr bwMode="auto">
          <a:xfrm>
            <a:off x="1759844" y="4942570"/>
            <a:ext cx="497334" cy="84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BA01158-7104-C04C-82A2-5FAE777D7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0" b="74603"/>
          <a:stretch/>
        </p:blipFill>
        <p:spPr bwMode="auto">
          <a:xfrm flipV="1">
            <a:off x="9509306" y="5927702"/>
            <a:ext cx="727250" cy="7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alleta jengibre vector, gráfico vectorial, imágenes de Galleta jengibre  vectoriales de stock | Depositphotos®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334468B-CA26-7D42-88CE-7C417FC6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 r="8905" b="3607"/>
          <a:stretch/>
        </p:blipFill>
        <p:spPr bwMode="auto">
          <a:xfrm>
            <a:off x="9440520" y="4081871"/>
            <a:ext cx="771875" cy="9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864373F-4365-4744-966C-880CCD25B741}"/>
              </a:ext>
            </a:extLst>
          </p:cNvPr>
          <p:cNvSpPr txBox="1"/>
          <p:nvPr/>
        </p:nvSpPr>
        <p:spPr>
          <a:xfrm>
            <a:off x="105295" y="1087670"/>
            <a:ext cx="84167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/>
              <a:t>A</a:t>
            </a:r>
          </a:p>
          <a:p>
            <a:endParaRPr lang="es-CL" sz="3200" b="1" dirty="0"/>
          </a:p>
          <a:p>
            <a:r>
              <a:rPr lang="es-CL" sz="3200" b="1" dirty="0"/>
              <a:t>E</a:t>
            </a:r>
          </a:p>
          <a:p>
            <a:endParaRPr lang="es-CL" sz="3200" b="1" dirty="0"/>
          </a:p>
          <a:p>
            <a:r>
              <a:rPr lang="es-CL" sz="3200" b="1" dirty="0"/>
              <a:t>I</a:t>
            </a:r>
          </a:p>
          <a:p>
            <a:endParaRPr lang="es-CL" sz="3200" b="1" dirty="0"/>
          </a:p>
          <a:p>
            <a:r>
              <a:rPr lang="es-CL" sz="3200" b="1" dirty="0"/>
              <a:t>O</a:t>
            </a:r>
          </a:p>
          <a:p>
            <a:endParaRPr lang="es-CL" sz="3200" b="1" dirty="0"/>
          </a:p>
          <a:p>
            <a:r>
              <a:rPr lang="es-CL" sz="3200" b="1" dirty="0"/>
              <a:t>U</a:t>
            </a:r>
          </a:p>
          <a:p>
            <a:endParaRPr lang="es-CL" sz="3200" b="1" dirty="0"/>
          </a:p>
          <a:p>
            <a:r>
              <a:rPr lang="es-CL" sz="3200" b="1" dirty="0"/>
              <a:t>M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78" name="Flecha derecha 77">
            <a:hlinkClick r:id="" action="ppaction://hlinkshowjump?jump=nextslide">
              <a:snd r:embed="rId53" name="click.wav"/>
            </a:hlinkClick>
            <a:extLst>
              <a:ext uri="{FF2B5EF4-FFF2-40B4-BE49-F238E27FC236}">
                <a16:creationId xmlns:a16="http://schemas.microsoft.com/office/drawing/2014/main" id="{C89DA865-ACA3-344C-8FD6-55F770457639}"/>
              </a:ext>
            </a:extLst>
          </p:cNvPr>
          <p:cNvSpPr/>
          <p:nvPr/>
        </p:nvSpPr>
        <p:spPr>
          <a:xfrm>
            <a:off x="11556846" y="6299510"/>
            <a:ext cx="529859" cy="533103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9488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900+ ideas de Campanas de navidad en 2021 | campanas de navidad, decoración  navideña, manualidades">
            <a:extLst>
              <a:ext uri="{FF2B5EF4-FFF2-40B4-BE49-F238E27FC236}">
                <a16:creationId xmlns:a16="http://schemas.microsoft.com/office/drawing/2014/main" id="{C6E38286-30AE-A243-A572-FD1FA0B0D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5" b="96266" l="1455" r="98364">
                        <a14:foregroundMark x1="48364" y1="96266" x2="16909" y2="91148"/>
                        <a14:foregroundMark x1="14727" y1="51867" x2="11273" y2="55325"/>
                        <a14:foregroundMark x1="8545" y1="84786" x2="5636" y2="90733"/>
                        <a14:foregroundMark x1="71818" y1="47856" x2="87091" y2="53389"/>
                        <a14:foregroundMark x1="68182" y1="16459" x2="61455" y2="17012"/>
                        <a14:foregroundMark x1="39636" y1="10097" x2="42182" y2="14523"/>
                        <a14:foregroundMark x1="31636" y1="19502" x2="21636" y2="18534"/>
                        <a14:foregroundMark x1="25091" y1="27801" x2="18545" y2="25450"/>
                        <a14:foregroundMark x1="67455" y1="26279" x2="63818" y2="26418"/>
                        <a14:foregroundMark x1="93273" y1="52282" x2="93273" y2="52282"/>
                        <a14:foregroundMark x1="93818" y1="54357" x2="98364" y2="53942"/>
                        <a14:foregroundMark x1="79818" y1="94467" x2="77273" y2="94467"/>
                        <a14:foregroundMark x1="17091" y1="69156" x2="17455" y2="70816"/>
                        <a14:foregroundMark x1="22000" y1="50899" x2="20182" y2="59613"/>
                        <a14:foregroundMark x1="40000" y1="4426" x2="40182" y2="6362"/>
                        <a14:foregroundMark x1="52182" y1="7469" x2="52727" y2="10097"/>
                        <a14:foregroundMark x1="66000" y1="42185" x2="67818" y2="43568"/>
                        <a14:foregroundMark x1="73273" y1="41770" x2="73273" y2="41770"/>
                        <a14:foregroundMark x1="78000" y1="39834" x2="76182" y2="39281"/>
                        <a14:foregroundMark x1="84364" y1="34855" x2="81091" y2="35408"/>
                        <a14:foregroundMark x1="85818" y1="25864" x2="84000" y2="27386"/>
                        <a14:foregroundMark x1="84182" y1="29599" x2="84364" y2="31535"/>
                        <a14:foregroundMark x1="85636" y1="34993" x2="87273" y2="35408"/>
                        <a14:foregroundMark x1="6909" y1="35131" x2="7091" y2="36515"/>
                        <a14:foregroundMark x1="9455" y1="33610" x2="13091" y2="33057"/>
                        <a14:foregroundMark x1="12909" y1="30290" x2="14364" y2="31950"/>
                        <a14:foregroundMark x1="4000" y1="41770" x2="2909" y2="42462"/>
                        <a14:foregroundMark x1="2909" y1="42324" x2="1455" y2="42739"/>
                        <a14:foregroundMark x1="76182" y1="24066" x2="72545" y2="25450"/>
                        <a14:foregroundMark x1="52545" y1="5118" x2="53273" y2="6916"/>
                        <a14:foregroundMark x1="51273" y1="2075" x2="52909" y2="4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048" y="1934465"/>
            <a:ext cx="2627721" cy="3454582"/>
          </a:xfrm>
          <a:prstGeom prst="rect">
            <a:avLst/>
          </a:prstGeom>
          <a:noFill/>
        </p:spPr>
      </p:pic>
      <p:pic>
        <p:nvPicPr>
          <p:cNvPr id="4" name="Picture 10" descr="196,938 MuÑeco De Nieve Imágenes y Fotos - 123RF">
            <a:extLst>
              <a:ext uri="{FF2B5EF4-FFF2-40B4-BE49-F238E27FC236}">
                <a16:creationId xmlns:a16="http://schemas.microsoft.com/office/drawing/2014/main" id="{B8DEE779-F029-7349-A517-4816B5533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654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300DC47-2831-B840-89A8-93C132B0529B}"/>
              </a:ext>
            </a:extLst>
          </p:cNvPr>
          <p:cNvSpPr txBox="1"/>
          <p:nvPr/>
        </p:nvSpPr>
        <p:spPr>
          <a:xfrm>
            <a:off x="3530436" y="154062"/>
            <a:ext cx="6980227" cy="95410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solidFill>
                  <a:srgbClr val="002060"/>
                </a:solidFill>
                <a:latin typeface="Chalkboard SE" panose="03050602040202020205" pitchFamily="66" charset="77"/>
              </a:rPr>
              <a:t>Presta atención a la siguiente imagen.</a:t>
            </a:r>
          </a:p>
          <a:p>
            <a:pPr algn="ctr"/>
            <a:r>
              <a:rPr lang="es-CL" sz="2800" dirty="0">
                <a:solidFill>
                  <a:srgbClr val="002060"/>
                </a:solidFill>
                <a:latin typeface="Chalkboard SE" panose="03050602040202020205" pitchFamily="66" charset="77"/>
              </a:rPr>
              <a:t>Tienes 5 segundos para recordarla.</a:t>
            </a:r>
          </a:p>
        </p:txBody>
      </p:sp>
      <p:sp>
        <p:nvSpPr>
          <p:cNvPr id="6" name="Flecha derecha 5">
            <a:hlinkClick r:id="" action="ppaction://hlinkshowjump?jump=nextslide">
              <a:snd r:embed="rId6" name="click.wav"/>
            </a:hlinkClick>
            <a:extLst>
              <a:ext uri="{FF2B5EF4-FFF2-40B4-BE49-F238E27FC236}">
                <a16:creationId xmlns:a16="http://schemas.microsoft.com/office/drawing/2014/main" id="{0FDEF4E7-ED98-5A4B-86F5-264D7582BF2A}"/>
              </a:ext>
            </a:extLst>
          </p:cNvPr>
          <p:cNvSpPr/>
          <p:nvPr/>
        </p:nvSpPr>
        <p:spPr>
          <a:xfrm>
            <a:off x="10243483" y="5331208"/>
            <a:ext cx="1733550" cy="1371600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>
                <a:solidFill>
                  <a:srgbClr val="002060"/>
                </a:solidFill>
                <a:latin typeface="Chalkboard SE" panose="03050602040202020205" pitchFamily="66" charset="77"/>
              </a:rPr>
              <a:t>Siguiente</a:t>
            </a:r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8729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012B146-12AF-EE43-B54C-9E7644745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0" b="74603"/>
          <a:stretch/>
        </p:blipFill>
        <p:spPr bwMode="auto">
          <a:xfrm>
            <a:off x="4425535" y="3108978"/>
            <a:ext cx="867594" cy="100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679F162-9FFF-9044-919D-EAB8B03D2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r="50000" b="74603"/>
          <a:stretch/>
        </p:blipFill>
        <p:spPr bwMode="auto">
          <a:xfrm>
            <a:off x="9492414" y="3160107"/>
            <a:ext cx="944203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D3C91E9-DA51-574E-B10C-10F1E10DA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7" r="24180" b="74603"/>
          <a:stretch/>
        </p:blipFill>
        <p:spPr bwMode="auto">
          <a:xfrm>
            <a:off x="3280326" y="3983297"/>
            <a:ext cx="1242738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EAF67E0-6ACE-F14B-8E62-964A16242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" t="27513" r="73281" b="54057"/>
          <a:stretch/>
        </p:blipFill>
        <p:spPr bwMode="auto">
          <a:xfrm>
            <a:off x="5997541" y="6049186"/>
            <a:ext cx="1030533" cy="80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0CFA262-74BC-414F-B881-3C9A9AD07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0" t="25397" r="24180" b="50000"/>
          <a:stretch/>
        </p:blipFill>
        <p:spPr bwMode="auto">
          <a:xfrm>
            <a:off x="1584474" y="894650"/>
            <a:ext cx="1057600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93B5109-4B70-3546-AF9B-7408CE807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t="25397" r="50053" b="50000"/>
          <a:stretch/>
        </p:blipFill>
        <p:spPr bwMode="auto">
          <a:xfrm>
            <a:off x="2593848" y="1886753"/>
            <a:ext cx="941888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40CA502-12F1-D340-8C4F-2F86D671E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1" t="25397" b="50000"/>
          <a:stretch/>
        </p:blipFill>
        <p:spPr bwMode="auto">
          <a:xfrm>
            <a:off x="3491394" y="2996067"/>
            <a:ext cx="1113334" cy="102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3C62AAD-59F7-C244-B323-8A63F44D0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3280" b="26349"/>
          <a:stretch/>
        </p:blipFill>
        <p:spPr bwMode="auto">
          <a:xfrm>
            <a:off x="469498" y="2910369"/>
            <a:ext cx="1168682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EED49FE-7C53-5F4B-9BFC-EF3527C5B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3" t="50000" r="52116" b="26349"/>
          <a:stretch/>
        </p:blipFill>
        <p:spPr bwMode="auto">
          <a:xfrm>
            <a:off x="6932726" y="4146760"/>
            <a:ext cx="779894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FFCA935-67B5-1840-A51E-829B592CE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4" t="50000" r="25397" b="26349"/>
          <a:stretch/>
        </p:blipFill>
        <p:spPr bwMode="auto">
          <a:xfrm>
            <a:off x="5053729" y="3143770"/>
            <a:ext cx="1168683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1881050-D731-1941-B557-D00762A7F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4" t="50000" r="3439" b="26349"/>
          <a:stretch/>
        </p:blipFill>
        <p:spPr bwMode="auto">
          <a:xfrm>
            <a:off x="851288" y="5838047"/>
            <a:ext cx="888662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44F54EE-43A9-0348-B456-3D7469B47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87" r="73704"/>
          <a:stretch/>
        </p:blipFill>
        <p:spPr bwMode="auto">
          <a:xfrm>
            <a:off x="7516058" y="1223692"/>
            <a:ext cx="1150169" cy="12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B56F8E6-1BD6-9740-A4EE-F0315FE30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t="73651" r="50899"/>
          <a:stretch/>
        </p:blipFill>
        <p:spPr bwMode="auto">
          <a:xfrm>
            <a:off x="2470042" y="3879783"/>
            <a:ext cx="904862" cy="115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7BBA643-EA52-8B4E-B662-786F61468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3" t="72487" r="25397"/>
          <a:stretch/>
        </p:blipFill>
        <p:spPr bwMode="auto">
          <a:xfrm>
            <a:off x="1593415" y="2976034"/>
            <a:ext cx="1073797" cy="12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578A1F8-319A-7B41-8B88-B8BDC1AE3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2" t="73651"/>
          <a:stretch/>
        </p:blipFill>
        <p:spPr bwMode="auto">
          <a:xfrm>
            <a:off x="3543713" y="1990427"/>
            <a:ext cx="965018" cy="109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4AA2711-E741-1347-9222-E9BDCF8D2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18413" r="74925" b="50000"/>
          <a:stretch/>
        </p:blipFill>
        <p:spPr bwMode="auto">
          <a:xfrm>
            <a:off x="5059340" y="1096027"/>
            <a:ext cx="809743" cy="104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2551D8D-B19B-9849-AB09-66D255E16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2" t="20317" r="51077" b="52237"/>
          <a:stretch/>
        </p:blipFill>
        <p:spPr bwMode="auto">
          <a:xfrm>
            <a:off x="5218227" y="6073682"/>
            <a:ext cx="809560" cy="7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1CC67A1-9582-1B42-8E5A-9C333CE05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5" t="20317" r="30824" b="53649"/>
          <a:stretch/>
        </p:blipFill>
        <p:spPr bwMode="auto">
          <a:xfrm>
            <a:off x="4271173" y="2164669"/>
            <a:ext cx="849465" cy="98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2A209F6-4179-E74D-B7F4-7014F466C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8" t="20317" r="6666" b="52237"/>
          <a:stretch/>
        </p:blipFill>
        <p:spPr bwMode="auto">
          <a:xfrm>
            <a:off x="5179534" y="4062115"/>
            <a:ext cx="911197" cy="10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6321FA4-9C69-B645-99DC-9FBF5C59A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48710" r="74926" b="19704"/>
          <a:stretch/>
        </p:blipFill>
        <p:spPr bwMode="auto">
          <a:xfrm>
            <a:off x="4191546" y="1117804"/>
            <a:ext cx="884796" cy="10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1415604-650F-E547-BEC1-AACC4E269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t="51969" r="51771" b="20317"/>
          <a:stretch/>
        </p:blipFill>
        <p:spPr bwMode="auto">
          <a:xfrm>
            <a:off x="477463" y="1994782"/>
            <a:ext cx="1075619" cy="10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D131882-FE44-D14A-B020-64A7DD104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2" t="51969" r="31429" b="20317"/>
          <a:stretch/>
        </p:blipFill>
        <p:spPr bwMode="auto">
          <a:xfrm>
            <a:off x="8580116" y="4200023"/>
            <a:ext cx="814185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9EFDEFB-BF93-8C4C-9D88-F0D96C5F4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9" t="52237" r="8135" b="20317"/>
          <a:stretch/>
        </p:blipFill>
        <p:spPr bwMode="auto">
          <a:xfrm>
            <a:off x="3505648" y="1164070"/>
            <a:ext cx="681251" cy="97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949D3FF-303B-9B44-952A-BE53FDCC9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t="4073" r="84168" b="63764"/>
          <a:stretch/>
        </p:blipFill>
        <p:spPr bwMode="auto">
          <a:xfrm>
            <a:off x="1652222" y="4000310"/>
            <a:ext cx="767256" cy="113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C3A6B22-9678-E949-BA30-D6730AAEC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t="35454" r="83172" b="39184"/>
          <a:stretch/>
        </p:blipFill>
        <p:spPr bwMode="auto">
          <a:xfrm>
            <a:off x="2513829" y="1003084"/>
            <a:ext cx="930413" cy="96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AA14A80-E401-774D-91F6-F4A402364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" t="64957" r="84195" b="8203"/>
          <a:stretch/>
        </p:blipFill>
        <p:spPr bwMode="auto">
          <a:xfrm>
            <a:off x="4457316" y="5924064"/>
            <a:ext cx="692711" cy="90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8394174-6F6B-6340-80E8-A1A96FB02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2" t="62311" r="61890" b="4845"/>
          <a:stretch/>
        </p:blipFill>
        <p:spPr bwMode="auto">
          <a:xfrm>
            <a:off x="10253994" y="1117097"/>
            <a:ext cx="1085541" cy="118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C01B4F5-98C1-324F-96B8-52536456C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5" t="33067" r="62642" b="36031"/>
          <a:stretch/>
        </p:blipFill>
        <p:spPr bwMode="auto">
          <a:xfrm>
            <a:off x="6787798" y="3106186"/>
            <a:ext cx="903220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795D08F-1D15-294F-89D8-FC865A356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7" t="4981" r="63593" b="67216"/>
          <a:stretch/>
        </p:blipFill>
        <p:spPr bwMode="auto">
          <a:xfrm>
            <a:off x="9556736" y="2448960"/>
            <a:ext cx="726261" cy="87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374EB37-4D7B-3B45-B976-249160511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4" t="8021" r="38647" b="62597"/>
          <a:stretch/>
        </p:blipFill>
        <p:spPr bwMode="auto">
          <a:xfrm>
            <a:off x="5777440" y="1096027"/>
            <a:ext cx="1001772" cy="112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D065353-B885-CF42-B7B5-A1F9DA59D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4444" r="77545" b="72314"/>
          <a:stretch/>
        </p:blipFill>
        <p:spPr bwMode="auto">
          <a:xfrm>
            <a:off x="770525" y="1100533"/>
            <a:ext cx="872930" cy="86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CD1825C-4FC0-934B-B682-614E9C673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9" t="4444" r="55647" b="69256"/>
          <a:stretch/>
        </p:blipFill>
        <p:spPr bwMode="auto">
          <a:xfrm>
            <a:off x="7818957" y="5935737"/>
            <a:ext cx="651870" cy="9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AAE4F33-F6B4-8648-ADCE-A58DF6B08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1" r="31012" b="69962"/>
          <a:stretch/>
        </p:blipFill>
        <p:spPr bwMode="auto">
          <a:xfrm>
            <a:off x="6273019" y="5063880"/>
            <a:ext cx="629880" cy="103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1375FE3-FF83-F046-956E-DEFD04D40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4" t="4445" r="7489" b="70857"/>
          <a:stretch/>
        </p:blipFill>
        <p:spPr bwMode="auto">
          <a:xfrm>
            <a:off x="2595784" y="4948162"/>
            <a:ext cx="728793" cy="9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7AA8F81-8091-C94C-916B-4868FEE2D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" t="37357" r="79274" b="39401"/>
          <a:stretch/>
        </p:blipFill>
        <p:spPr bwMode="auto">
          <a:xfrm>
            <a:off x="8643010" y="3292952"/>
            <a:ext cx="746005" cy="88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3F6B3BF-58F0-9E4B-AB69-9F0A7E2AF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4" t="37357" r="54225" b="39401"/>
          <a:stretch/>
        </p:blipFill>
        <p:spPr bwMode="auto">
          <a:xfrm>
            <a:off x="4315438" y="5181218"/>
            <a:ext cx="939430" cy="95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F664DB4-8283-8A42-B011-902079C5B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5" t="36253" r="29158" b="39401"/>
          <a:stretch/>
        </p:blipFill>
        <p:spPr bwMode="auto">
          <a:xfrm>
            <a:off x="8535936" y="6101958"/>
            <a:ext cx="758637" cy="82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0EE926B-2B4B-5D4F-B9D3-C576486C7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8" t="38233" r="3795" b="37354"/>
          <a:stretch/>
        </p:blipFill>
        <p:spPr bwMode="auto">
          <a:xfrm>
            <a:off x="765920" y="4854137"/>
            <a:ext cx="928181" cy="9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BB82C26-08C1-4F44-B80E-06D79FB5F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68608" r="77720" b="5185"/>
          <a:stretch/>
        </p:blipFill>
        <p:spPr bwMode="auto">
          <a:xfrm>
            <a:off x="6910322" y="5207106"/>
            <a:ext cx="809559" cy="9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3056FC7-B874-954F-AC85-4A6697521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1" t="67290" r="54218" b="5185"/>
          <a:stretch/>
        </p:blipFill>
        <p:spPr bwMode="auto">
          <a:xfrm>
            <a:off x="6777526" y="1262473"/>
            <a:ext cx="770761" cy="100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6329F39-28AC-564E-A147-A4D09EBFA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6" t="67091" r="27069" b="3060"/>
          <a:stretch/>
        </p:blipFill>
        <p:spPr bwMode="auto">
          <a:xfrm>
            <a:off x="7585310" y="4241136"/>
            <a:ext cx="1011667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6E5968B-1B99-244D-961C-A4AB4D99B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1" t="70018" r="5918" b="5609"/>
          <a:stretch/>
        </p:blipFill>
        <p:spPr bwMode="auto">
          <a:xfrm>
            <a:off x="7876072" y="3256418"/>
            <a:ext cx="672996" cy="89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31FA58F-63F9-CC41-86F8-DEBC5AA7D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94" b="95765" l="908" r="22309">
                        <a14:foregroundMark x1="908" y1="71059" x2="1556" y2="73412"/>
                        <a14:foregroundMark x1="4799" y1="59529" x2="5447" y2="61412"/>
                        <a14:foregroundMark x1="21790" y1="71765" x2="22309" y2="72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731" r="75505"/>
          <a:stretch/>
        </p:blipFill>
        <p:spPr bwMode="auto">
          <a:xfrm>
            <a:off x="3416688" y="6009347"/>
            <a:ext cx="970014" cy="93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B0CDA13-CA8F-624D-88E2-D3FAA131F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1" b="41412" l="78859" r="97536">
                        <a14:foregroundMark x1="83268" y1="26353" x2="93774" y2="24000"/>
                        <a14:foregroundMark x1="89754" y1="40941" x2="87549" y2="41412"/>
                        <a14:foregroundMark x1="94553" y1="14353" x2="97406" y2="24706"/>
                        <a14:foregroundMark x1="84306" y1="22353" x2="90921" y2="23294"/>
                        <a14:foregroundMark x1="78859" y1="21176" x2="78988" y2="26353"/>
                        <a14:foregroundMark x1="89105" y1="14353" x2="94812" y2="12941"/>
                        <a14:foregroundMark x1="94812" y1="12941" x2="96628" y2="19529"/>
                        <a14:foregroundMark x1="82361" y1="10824" x2="79767" y2="16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13" b="54636"/>
          <a:stretch/>
        </p:blipFill>
        <p:spPr bwMode="auto">
          <a:xfrm>
            <a:off x="7786461" y="2303436"/>
            <a:ext cx="778587" cy="82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14A9D1B-FC2D-CF48-9A8F-C2A715B57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471" b="91059" l="78340" r="97925">
                        <a14:foregroundMark x1="78340" y1="60941" x2="79118" y2="60941"/>
                        <a14:foregroundMark x1="98184" y1="72000" x2="97536" y2="72000"/>
                        <a14:foregroundMark x1="91180" y1="90353" x2="91440" y2="91294"/>
                        <a14:foregroundMark x1="87160" y1="56471" x2="87160" y2="56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18" t="52944" b="5370"/>
          <a:stretch/>
        </p:blipFill>
        <p:spPr bwMode="auto">
          <a:xfrm>
            <a:off x="7790646" y="5199109"/>
            <a:ext cx="809558" cy="83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3C4B97C-5BB5-044E-9213-CD84EED09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37600" l="37240" r="61719">
                        <a14:foregroundMark x1="38542" y1="17200" x2="37240" y2="1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10" t="5469" r="35163" b="58451"/>
          <a:stretch/>
        </p:blipFill>
        <p:spPr bwMode="auto">
          <a:xfrm>
            <a:off x="5900988" y="4248768"/>
            <a:ext cx="1108253" cy="87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956C114-5233-AB47-8723-D5B96631C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r="70530" b="59890"/>
          <a:stretch/>
        </p:blipFill>
        <p:spPr bwMode="auto">
          <a:xfrm>
            <a:off x="2503531" y="5885104"/>
            <a:ext cx="883329" cy="98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BB571DB-197E-954A-A3E7-6442435AA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200" b="91200" l="73698" r="96875">
                        <a14:foregroundMark x1="75260" y1="85200" x2="73958" y2="84000"/>
                        <a14:foregroundMark x1="84635" y1="55200" x2="84896" y2="57200"/>
                        <a14:foregroundMark x1="96615" y1="81600" x2="96094" y2="8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14" t="52762" b="3800"/>
          <a:stretch/>
        </p:blipFill>
        <p:spPr bwMode="auto">
          <a:xfrm>
            <a:off x="1640473" y="1942303"/>
            <a:ext cx="1019059" cy="10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6CAA3B7-FB05-5C44-B719-91B61557A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9" t="48718" r="45848" b="4660"/>
          <a:stretch/>
        </p:blipFill>
        <p:spPr bwMode="auto">
          <a:xfrm>
            <a:off x="8535936" y="1283946"/>
            <a:ext cx="789805" cy="114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3EE5F9C-03B5-F54B-8FC0-EBF087204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1" t="4504" r="7716" b="59307"/>
          <a:stretch/>
        </p:blipFill>
        <p:spPr bwMode="auto">
          <a:xfrm>
            <a:off x="9461364" y="1432706"/>
            <a:ext cx="789805" cy="88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B35D4DEB-3B93-7A4F-9CF3-FF0B7A5AA218}"/>
              </a:ext>
            </a:extLst>
          </p:cNvPr>
          <p:cNvSpPr txBox="1"/>
          <p:nvPr/>
        </p:nvSpPr>
        <p:spPr>
          <a:xfrm>
            <a:off x="867169" y="-650774"/>
            <a:ext cx="10811700" cy="1833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CL" sz="5400" b="1" dirty="0"/>
              <a:t>1   2    3   4   5   6   7    8   9	 10  11   12</a:t>
            </a:r>
          </a:p>
        </p:txBody>
      </p:sp>
      <p:pic>
        <p:nvPicPr>
          <p:cNvPr id="3076" name="Picture 4" descr="Galletas Navideñas de muñequitos | Manualidades Navidad | Galletas  navideñas, Pan de jengibre, Manual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E04F98B-FA51-C14D-892F-24A96BA9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9" y="5906859"/>
            <a:ext cx="1168681" cy="10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a Navidad, Dibujo, Vela imagen png - imagen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2AEC5F4-636F-3B4F-80E5-BF72C18BB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295" b="96230" l="4667" r="97556">
                        <a14:foregroundMark x1="45667" y1="4836" x2="48000" y2="7459"/>
                        <a14:foregroundMark x1="56000" y1="90246" x2="54222" y2="92049"/>
                        <a14:foregroundMark x1="33222" y1="92459" x2="30222" y2="92869"/>
                        <a14:foregroundMark x1="40889" y1="92459" x2="41778" y2="94016"/>
                        <a14:foregroundMark x1="10667" y1="63607" x2="7778" y2="63197"/>
                        <a14:foregroundMark x1="53111" y1="93361" x2="53333" y2="94426"/>
                        <a14:foregroundMark x1="63778" y1="93852" x2="65667" y2="95492"/>
                        <a14:foregroundMark x1="52444" y1="95328" x2="52000" y2="95656"/>
                        <a14:foregroundMark x1="42444" y1="95902" x2="43111" y2="96311"/>
                        <a14:foregroundMark x1="90222" y1="64098" x2="92111" y2="64180"/>
                        <a14:foregroundMark x1="95889" y1="65000" x2="97556" y2="64836"/>
                        <a14:foregroundMark x1="8667" y1="83689" x2="7444" y2="85492"/>
                        <a14:foregroundMark x1="7889" y1="79344" x2="6556" y2="79754"/>
                        <a14:foregroundMark x1="7556" y1="63525" x2="4667" y2="63525"/>
                        <a14:foregroundMark x1="46333" y1="2295" x2="47111" y2="3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455" y="4068084"/>
            <a:ext cx="796701" cy="10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n velas de navidad - Imágenes Para Imprimir Gratis - Img 20302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98C7A41F-056B-8147-A313-CABD9835E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5" b="15040"/>
          <a:stretch/>
        </p:blipFill>
        <p:spPr bwMode="auto">
          <a:xfrm>
            <a:off x="9424688" y="5077320"/>
            <a:ext cx="987069" cy="9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900+ ideas de Campanas de navidad en 2021 | campanas de navidad, decoración  navideña, manualidades">
            <a:hlinkClick r:id="" action="ppaction://noaction">
              <a:snd r:embed="rId24" name="applause.wav"/>
            </a:hlinkClick>
            <a:extLst>
              <a:ext uri="{FF2B5EF4-FFF2-40B4-BE49-F238E27FC236}">
                <a16:creationId xmlns:a16="http://schemas.microsoft.com/office/drawing/2014/main" id="{7BF8F233-D92D-B943-9255-6810624A4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262" y="2322963"/>
            <a:ext cx="671236" cy="88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feliz navidad campana decoracion 1932234 Vector en Vecteez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EBAA581-8491-CC44-9107-E2AA29437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0" t="7436" r="18607" b="8518"/>
          <a:stretch/>
        </p:blipFill>
        <p:spPr bwMode="auto">
          <a:xfrm>
            <a:off x="10399818" y="3173182"/>
            <a:ext cx="746005" cy="10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árbol de navidad regalo, árbol de navidad de dibujos animados, vacaciones,  decoración, duende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19F3F0B-B7F4-3240-80DD-89D331CC6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43" b="89976" l="10000" r="90870">
                        <a14:foregroundMark x1="52826" y1="10024" x2="53261" y2="11573"/>
                        <a14:foregroundMark x1="88804" y1="76121" x2="90870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6154" b="8519"/>
          <a:stretch/>
        </p:blipFill>
        <p:spPr bwMode="auto">
          <a:xfrm>
            <a:off x="6114122" y="3180294"/>
            <a:ext cx="771875" cy="10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árbol de navidad dibujo, árbol de navidad, vacaciones, decoración,  Decoración navideña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BC01EB0-FD02-2E47-A5C7-B3831596A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493" b="99813" l="10000" r="90000">
                        <a14:foregroundMark x1="50761" y1="7649" x2="50761" y2="26679"/>
                        <a14:foregroundMark x1="50326" y1="86754" x2="50543" y2="95522"/>
                        <a14:foregroundMark x1="50652" y1="1493" x2="51304" y2="3172"/>
                        <a14:foregroundMark x1="33696" y1="91791" x2="34891" y2="91791"/>
                        <a14:foregroundMark x1="65435" y1="91791" x2="66413" y2="93097"/>
                        <a14:foregroundMark x1="54891" y1="94776" x2="56196" y2="94963"/>
                        <a14:foregroundMark x1="47391" y1="93097" x2="43152" y2="93843"/>
                        <a14:foregroundMark x1="43152" y1="93843" x2="33696" y2="99813"/>
                        <a14:foregroundMark x1="54565" y1="52612" x2="60217" y2="53358"/>
                        <a14:foregroundMark x1="60217" y1="53358" x2="61304" y2="54851"/>
                        <a14:foregroundMark x1="53804" y1="93470" x2="56087" y2="94963"/>
                        <a14:foregroundMark x1="34348" y1="99067" x2="30761" y2="99067"/>
                        <a14:foregroundMark x1="30435" y1="99813" x2="23261" y2="96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6" r="25257"/>
          <a:stretch/>
        </p:blipFill>
        <p:spPr bwMode="auto">
          <a:xfrm>
            <a:off x="828281" y="3938226"/>
            <a:ext cx="704537" cy="83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omo Dibujar Arbol De Navidad - Dibujar Un Arbol De Navidad, HD Png  Download - kindp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43ADBD1-B45E-8948-B6AF-3E458EE09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339" b="93904" l="16512" r="81977">
                        <a14:foregroundMark x1="48953" y1="23346" x2="49186" y2="65110"/>
                        <a14:foregroundMark x1="47791" y1="11803" x2="48023" y2="12840"/>
                        <a14:foregroundMark x1="45698" y1="81323" x2="51047" y2="90791"/>
                        <a14:foregroundMark x1="35116" y1="61997" x2="41977" y2="66278"/>
                        <a14:foregroundMark x1="41977" y1="66278" x2="50116" y2="66667"/>
                        <a14:foregroundMark x1="50116" y1="66667" x2="56395" y2="69520"/>
                        <a14:foregroundMark x1="56395" y1="69520" x2="57442" y2="69261"/>
                        <a14:foregroundMark x1="37674" y1="49805" x2="54186" y2="51751"/>
                        <a14:foregroundMark x1="54186" y1="51751" x2="60465" y2="53826"/>
                        <a14:foregroundMark x1="60465" y1="53826" x2="60930" y2="54345"/>
                        <a14:foregroundMark x1="59302" y1="54604" x2="53023" y2="54864"/>
                        <a14:foregroundMark x1="53023" y1="54864" x2="41163" y2="49805"/>
                        <a14:foregroundMark x1="35814" y1="50973" x2="48953" y2="53048"/>
                        <a14:foregroundMark x1="54186" y1="55383" x2="69884" y2="55901"/>
                        <a14:foregroundMark x1="69884" y1="55901" x2="71744" y2="55123"/>
                        <a14:foregroundMark x1="77907" y1="72114" x2="82209" y2="76913"/>
                        <a14:foregroundMark x1="69186" y1="69001" x2="61163" y2="69001"/>
                        <a14:foregroundMark x1="61163" y1="69001" x2="51047" y2="65110"/>
                        <a14:foregroundMark x1="40233" y1="65888" x2="28953" y2="62257"/>
                        <a14:foregroundMark x1="61163" y1="66667" x2="68721" y2="68612"/>
                        <a14:foregroundMark x1="68721" y1="68612" x2="75349" y2="67575"/>
                        <a14:foregroundMark x1="75349" y1="67575" x2="76047" y2="67185"/>
                        <a14:foregroundMark x1="47326" y1="28145" x2="48488" y2="32815"/>
                        <a14:foregroundMark x1="55814" y1="30480" x2="44070" y2="27886"/>
                        <a14:foregroundMark x1="20465" y1="77173" x2="16512" y2="77432"/>
                        <a14:foregroundMark x1="54186" y1="37224" x2="54419" y2="41764"/>
                        <a14:foregroundMark x1="39535" y1="38521" x2="52791" y2="43580"/>
                        <a14:foregroundMark x1="52791" y1="43580" x2="60116" y2="44099"/>
                        <a14:foregroundMark x1="60116" y1="44099" x2="62907" y2="43580"/>
                        <a14:foregroundMark x1="59070" y1="43580" x2="51279" y2="41505"/>
                        <a14:foregroundMark x1="52209" y1="93126" x2="40930" y2="93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t="6666" r="12882" b="4102"/>
          <a:stretch/>
        </p:blipFill>
        <p:spPr bwMode="auto">
          <a:xfrm>
            <a:off x="5294889" y="5224372"/>
            <a:ext cx="757207" cy="80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112,839 Renos De Navidad Imágenes y Fotos - 123RF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7EDBA60-684A-4649-ADC0-68C0DFAAC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/>
          <a:stretch/>
        </p:blipFill>
        <p:spPr bwMode="auto">
          <a:xfrm>
            <a:off x="10261797" y="4172853"/>
            <a:ext cx="927000" cy="10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Adorno de navidad adorno navideño, adorno de contorno s, naranja,  Decoración navideña, esfera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3B114A7-8873-4747-BA52-0C354922D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4370" b="96134" l="10000" r="90000">
                        <a14:foregroundMark x1="29457" y1="4370" x2="31304" y2="6891"/>
                        <a14:foregroundMark x1="33261" y1="87731" x2="43043" y2="94454"/>
                        <a14:foregroundMark x1="43043" y1="94454" x2="51087" y2="9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83" r="19469"/>
          <a:stretch/>
        </p:blipFill>
        <p:spPr bwMode="auto">
          <a:xfrm>
            <a:off x="10575019" y="6177883"/>
            <a:ext cx="614159" cy="64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Copo De Nieve - Snowflake Shape Png - 800x600 PNG Download - PNGkit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AB2AD20-91BB-B048-8F01-02C16C3D7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8321" b="92587" l="10000" r="90000">
                        <a14:foregroundMark x1="52195" y1="8472" x2="52927" y2="11044"/>
                        <a14:foregroundMark x1="58293" y1="86082" x2="57561" y2="91074"/>
                        <a14:foregroundMark x1="46829" y1="91528" x2="48049" y2="92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6" r="11934" b="5385"/>
          <a:stretch/>
        </p:blipFill>
        <p:spPr bwMode="auto">
          <a:xfrm>
            <a:off x="2686510" y="3044600"/>
            <a:ext cx="786327" cy="78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Copo de nieve vector símbolo, icono de nieve de Navidad 265919 Vector en  Vecteez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B642335-7067-7842-BC8F-30A592E8C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1112" r="9780" b="8446"/>
          <a:stretch/>
        </p:blipFill>
        <p:spPr bwMode="auto">
          <a:xfrm>
            <a:off x="6910322" y="6102325"/>
            <a:ext cx="714847" cy="7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Bastón De Caramelo, Polkagris, Adorno De Navidad imagen png - imagen 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8840AF7-4CB0-2044-87A1-1F8DC5154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5000" b="96667" l="23889" r="74778">
                        <a14:foregroundMark x1="23889" y1="23556" x2="29333" y2="12889"/>
                        <a14:foregroundMark x1="29333" y1="12889" x2="45222" y2="4111"/>
                        <a14:foregroundMark x1="45222" y1="4111" x2="56889" y2="7111"/>
                        <a14:foregroundMark x1="56889" y1="7111" x2="57778" y2="7667"/>
                        <a14:foregroundMark x1="47778" y1="59000" x2="49333" y2="80667"/>
                        <a14:foregroundMark x1="49333" y1="80667" x2="46889" y2="89667"/>
                        <a14:foregroundMark x1="46889" y1="89667" x2="42444" y2="92000"/>
                        <a14:foregroundMark x1="51111" y1="83556" x2="49889" y2="90667"/>
                        <a14:foregroundMark x1="49889" y1="90667" x2="46444" y2="96667"/>
                        <a14:foregroundMark x1="46444" y1="96667" x2="44222" y2="96111"/>
                        <a14:foregroundMark x1="46444" y1="4333" x2="54222" y2="5111"/>
                        <a14:foregroundMark x1="54222" y1="5111" x2="61111" y2="14889"/>
                        <a14:foregroundMark x1="61111" y1="14889" x2="61778" y2="29222"/>
                        <a14:foregroundMark x1="61778" y1="29222" x2="61111" y2="29444"/>
                        <a14:foregroundMark x1="45000" y1="6444" x2="36556" y2="6667"/>
                        <a14:foregroundMark x1="36556" y1="6667" x2="27222" y2="12000"/>
                        <a14:foregroundMark x1="27222" y1="12000" x2="23889" y2="19778"/>
                        <a14:foregroundMark x1="23889" y1="19778" x2="29111" y2="24111"/>
                        <a14:foregroundMark x1="62444" y1="15889" x2="66778" y2="23889"/>
                        <a14:foregroundMark x1="59778" y1="32333" x2="58667" y2="41889"/>
                        <a14:foregroundMark x1="58667" y1="41889" x2="56222" y2="47444"/>
                        <a14:foregroundMark x1="48556" y1="76444" x2="45000" y2="8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7" r="19358"/>
          <a:stretch/>
        </p:blipFill>
        <p:spPr bwMode="auto">
          <a:xfrm>
            <a:off x="8696053" y="5217050"/>
            <a:ext cx="558554" cy="95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Feliz navidad y año nuevo 2014 - Psiconeuroinmunologi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56799AB-C885-3B4A-AF3F-A2EB7790A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456" y="2228111"/>
            <a:ext cx="1059446" cy="105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La Navidad, Regalo, Decoración De La Navidad imagen png - imagen 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058D31E-4436-0745-B547-E0837B9CE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6713" r="19698" b="11024"/>
          <a:stretch/>
        </p:blipFill>
        <p:spPr bwMode="auto">
          <a:xfrm>
            <a:off x="6058740" y="2252703"/>
            <a:ext cx="758772" cy="82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Vector Transparente PNG Y SVG De Bota De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A824053-B301-0149-97AB-DA4748D30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791" y="5047035"/>
            <a:ext cx="792523" cy="79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Copo De Nieve Navidad - Gráficos vectoriales gratis en Pixaba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D305CEF-CA13-F242-98F1-A5BE36A4A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337" y="2346234"/>
            <a:ext cx="833527" cy="71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Vinilo navidad muñeco nieve brazos extendidos - TenVinil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5405CDD-34CA-BB4A-94FC-F117AD7C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309" y="5258867"/>
            <a:ext cx="753578" cy="88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4" name="Picture 42" descr="Snowman Download Png Image - Muñeco De Nieve Animados, Transparent Png -  4443x6183(#3274326) - PngFin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1831C15-21A8-EE40-8AA1-D9507EA43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6209" b="94371" l="5000" r="96548">
                        <a14:foregroundMark x1="42262" y1="6291" x2="52738" y2="6457"/>
                        <a14:foregroundMark x1="52738" y1="6457" x2="74286" y2="6291"/>
                        <a14:foregroundMark x1="74286" y1="6291" x2="74405" y2="6291"/>
                        <a14:foregroundMark x1="86548" y1="53725" x2="80595" y2="57864"/>
                        <a14:foregroundMark x1="49881" y1="39818" x2="44286" y2="42384"/>
                        <a14:foregroundMark x1="54405" y1="22351" x2="58095" y2="25497"/>
                        <a14:foregroundMark x1="73571" y1="17053" x2="68571" y2="19619"/>
                        <a14:foregroundMark x1="90476" y1="41970" x2="90476" y2="45281"/>
                        <a14:foregroundMark x1="62619" y1="90977" x2="38214" y2="90728"/>
                        <a14:foregroundMark x1="38214" y1="90728" x2="30238" y2="85762"/>
                        <a14:foregroundMark x1="30238" y1="85762" x2="25119" y2="76904"/>
                        <a14:foregroundMark x1="25119" y1="76904" x2="32024" y2="59437"/>
                        <a14:foregroundMark x1="32024" y1="59437" x2="32738" y2="58858"/>
                        <a14:foregroundMark x1="27619" y1="55464" x2="21190" y2="56871"/>
                        <a14:foregroundMark x1="38333" y1="36838" x2="38452" y2="45695"/>
                        <a14:foregroundMark x1="38452" y1="45695" x2="41429" y2="48427"/>
                        <a14:foregroundMark x1="12738" y1="55712" x2="12738" y2="55712"/>
                        <a14:foregroundMark x1="10119" y1="54884" x2="11071" y2="55215"/>
                        <a14:foregroundMark x1="92024" y1="38825" x2="92024" y2="38825"/>
                        <a14:foregroundMark x1="91310" y1="36175" x2="91548" y2="36589"/>
                        <a14:foregroundMark x1="96548" y1="35265" x2="96190" y2="35679"/>
                        <a14:foregroundMark x1="5476" y1="56291" x2="5000" y2="56374"/>
                        <a14:foregroundMark x1="47381" y1="93791" x2="52262" y2="94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664" y="2122364"/>
            <a:ext cx="728794" cy="104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6" name="Picture 44" descr="Muñeco De Nieve, La Navidad, Youtube imagen png - imagen transparente 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BD90535-339A-D948-A2B8-AB75399C4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3279" b="97213" l="10000" r="90000">
                        <a14:foregroundMark x1="59000" y1="12705" x2="58111" y2="84098"/>
                        <a14:foregroundMark x1="51111" y1="23852" x2="39667" y2="55082"/>
                        <a14:foregroundMark x1="47889" y1="6639" x2="54667" y2="12787"/>
                        <a14:foregroundMark x1="54667" y1="12787" x2="60111" y2="6311"/>
                        <a14:foregroundMark x1="60111" y1="6311" x2="59778" y2="5820"/>
                        <a14:foregroundMark x1="42667" y1="4754" x2="57000" y2="4918"/>
                        <a14:foregroundMark x1="57000" y1="4918" x2="65222" y2="8852"/>
                        <a14:foregroundMark x1="65222" y1="8852" x2="66222" y2="24098"/>
                        <a14:foregroundMark x1="66222" y1="24098" x2="66222" y2="24098"/>
                        <a14:foregroundMark x1="44333" y1="12459" x2="56889" y2="14590"/>
                        <a14:foregroundMark x1="45000" y1="1475" x2="66778" y2="3279"/>
                        <a14:foregroundMark x1="66778" y1="3279" x2="70667" y2="11557"/>
                        <a14:foregroundMark x1="70667" y1="11557" x2="70000" y2="12869"/>
                        <a14:foregroundMark x1="40556" y1="4262" x2="43889" y2="12459"/>
                        <a14:foregroundMark x1="43889" y1="12459" x2="53111" y2="14836"/>
                        <a14:foregroundMark x1="53111" y1="14836" x2="53444" y2="14836"/>
                        <a14:foregroundMark x1="32111" y1="20820" x2="47556" y2="22541"/>
                        <a14:foregroundMark x1="61333" y1="25164" x2="70000" y2="24508"/>
                        <a14:foregroundMark x1="66778" y1="31639" x2="66778" y2="40082"/>
                        <a14:foregroundMark x1="66778" y1="40082" x2="66000" y2="41475"/>
                        <a14:foregroundMark x1="70889" y1="23033" x2="73778" y2="24098"/>
                        <a14:foregroundMark x1="69111" y1="32049" x2="69444" y2="40410"/>
                        <a14:foregroundMark x1="69444" y1="40410" x2="69444" y2="40410"/>
                        <a14:foregroundMark x1="29556" y1="30574" x2="30667" y2="38689"/>
                        <a14:foregroundMark x1="30667" y1="38689" x2="39778" y2="47541"/>
                        <a14:foregroundMark x1="39778" y1="47541" x2="40333" y2="47705"/>
                        <a14:foregroundMark x1="40556" y1="24098" x2="40333" y2="24098"/>
                        <a14:foregroundMark x1="38000" y1="26639" x2="38111" y2="34344"/>
                        <a14:foregroundMark x1="38111" y1="34344" x2="41222" y2="38033"/>
                        <a14:foregroundMark x1="54889" y1="31393" x2="57778" y2="33770"/>
                        <a14:foregroundMark x1="29556" y1="61967" x2="29222" y2="70246"/>
                        <a14:foregroundMark x1="29222" y1="70246" x2="35333" y2="81885"/>
                        <a14:foregroundMark x1="35333" y1="81885" x2="44333" y2="86885"/>
                        <a14:foregroundMark x1="44333" y1="86885" x2="63889" y2="85410"/>
                        <a14:foregroundMark x1="59000" y1="92295" x2="45333" y2="91885"/>
                        <a14:foregroundMark x1="45333" y1="91885" x2="36556" y2="88770"/>
                        <a14:foregroundMark x1="36556" y1="88770" x2="26222" y2="80984"/>
                        <a14:foregroundMark x1="26222" y1="80984" x2="21222" y2="69754"/>
                        <a14:foregroundMark x1="21222" y1="69754" x2="21889" y2="59754"/>
                        <a14:foregroundMark x1="48222" y1="64754" x2="54333" y2="82787"/>
                        <a14:foregroundMark x1="73556" y1="60000" x2="82000" y2="74754"/>
                        <a14:foregroundMark x1="82000" y1="74754" x2="73222" y2="87705"/>
                        <a14:foregroundMark x1="67444" y1="92869" x2="47889" y2="95000"/>
                        <a14:foregroundMark x1="47889" y1="95000" x2="35444" y2="92869"/>
                        <a14:foregroundMark x1="35444" y1="92869" x2="27111" y2="89180"/>
                        <a14:foregroundMark x1="27111" y1="89180" x2="20889" y2="81885"/>
                        <a14:foregroundMark x1="20889" y1="81885" x2="19000" y2="72377"/>
                        <a14:foregroundMark x1="19000" y1="72377" x2="20778" y2="62459"/>
                        <a14:foregroundMark x1="20778" y1="62459" x2="26333" y2="54016"/>
                        <a14:foregroundMark x1="42333" y1="97213" x2="50222" y2="97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0" r="9314"/>
          <a:stretch/>
        </p:blipFill>
        <p:spPr bwMode="auto">
          <a:xfrm>
            <a:off x="1830446" y="5062786"/>
            <a:ext cx="497334" cy="84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BA01158-7104-C04C-82A2-5FAE777D7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0" b="74603"/>
          <a:stretch/>
        </p:blipFill>
        <p:spPr bwMode="auto">
          <a:xfrm flipV="1">
            <a:off x="9579908" y="6047918"/>
            <a:ext cx="727250" cy="7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alleta jengibre vector, gráfico vectorial, imágenes de Galleta jengibre  vectoriales de stock | Depositphotos®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334468B-CA26-7D42-88CE-7C417FC6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 r="8905" b="3607"/>
          <a:stretch/>
        </p:blipFill>
        <p:spPr bwMode="auto">
          <a:xfrm>
            <a:off x="9511122" y="4202087"/>
            <a:ext cx="771875" cy="9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864373F-4365-4744-966C-880CCD25B741}"/>
              </a:ext>
            </a:extLst>
          </p:cNvPr>
          <p:cNvSpPr txBox="1"/>
          <p:nvPr/>
        </p:nvSpPr>
        <p:spPr>
          <a:xfrm>
            <a:off x="175897" y="1207886"/>
            <a:ext cx="84167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/>
              <a:t>A</a:t>
            </a:r>
          </a:p>
          <a:p>
            <a:endParaRPr lang="es-CL" sz="3200" b="1" dirty="0"/>
          </a:p>
          <a:p>
            <a:r>
              <a:rPr lang="es-CL" sz="3200" b="1" dirty="0"/>
              <a:t>E</a:t>
            </a:r>
          </a:p>
          <a:p>
            <a:endParaRPr lang="es-CL" sz="3200" b="1" dirty="0"/>
          </a:p>
          <a:p>
            <a:r>
              <a:rPr lang="es-CL" sz="3200" b="1" dirty="0"/>
              <a:t>I</a:t>
            </a:r>
          </a:p>
          <a:p>
            <a:endParaRPr lang="es-CL" sz="3200" b="1" dirty="0"/>
          </a:p>
          <a:p>
            <a:r>
              <a:rPr lang="es-CL" sz="3200" b="1" dirty="0"/>
              <a:t>O</a:t>
            </a:r>
          </a:p>
          <a:p>
            <a:endParaRPr lang="es-CL" sz="3200" b="1" dirty="0"/>
          </a:p>
          <a:p>
            <a:r>
              <a:rPr lang="es-CL" sz="3200" b="1" dirty="0"/>
              <a:t>U</a:t>
            </a:r>
          </a:p>
          <a:p>
            <a:endParaRPr lang="es-CL" sz="3200" b="1" dirty="0"/>
          </a:p>
          <a:p>
            <a:r>
              <a:rPr lang="es-CL" sz="3200" b="1" dirty="0"/>
              <a:t>M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77" name="Flecha derecha 76">
            <a:hlinkClick r:id="" action="ppaction://hlinkshowjump?jump=nextslide">
              <a:snd r:embed="rId53" name="click.wav"/>
            </a:hlinkClick>
            <a:extLst>
              <a:ext uri="{FF2B5EF4-FFF2-40B4-BE49-F238E27FC236}">
                <a16:creationId xmlns:a16="http://schemas.microsoft.com/office/drawing/2014/main" id="{B4375C71-E763-5645-B322-2C2217FEB80D}"/>
              </a:ext>
            </a:extLst>
          </p:cNvPr>
          <p:cNvSpPr/>
          <p:nvPr/>
        </p:nvSpPr>
        <p:spPr>
          <a:xfrm>
            <a:off x="11556846" y="6299510"/>
            <a:ext cx="529859" cy="533103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5923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alleta jengibre vector, gráfico vectorial, imágenes de Galleta jengibre  vectoriales de stock | Depositphotos®">
            <a:extLst>
              <a:ext uri="{FF2B5EF4-FFF2-40B4-BE49-F238E27FC236}">
                <a16:creationId xmlns:a16="http://schemas.microsoft.com/office/drawing/2014/main" id="{59F4EC3C-53FC-C94D-A4B0-4F9443F0E2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 r="8905" b="3607"/>
          <a:stretch/>
        </p:blipFill>
        <p:spPr bwMode="auto">
          <a:xfrm>
            <a:off x="8394012" y="1367257"/>
            <a:ext cx="2955403" cy="352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196,938 MuÑeco De Nieve Imágenes y Fotos - 123RF">
            <a:extLst>
              <a:ext uri="{FF2B5EF4-FFF2-40B4-BE49-F238E27FC236}">
                <a16:creationId xmlns:a16="http://schemas.microsoft.com/office/drawing/2014/main" id="{9EA5A898-54E6-3843-9695-E1E2BF107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654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CB103F8-515F-A14A-8227-3278ECA7796C}"/>
              </a:ext>
            </a:extLst>
          </p:cNvPr>
          <p:cNvSpPr txBox="1"/>
          <p:nvPr/>
        </p:nvSpPr>
        <p:spPr>
          <a:xfrm>
            <a:off x="3530436" y="154062"/>
            <a:ext cx="6980227" cy="95410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solidFill>
                  <a:srgbClr val="002060"/>
                </a:solidFill>
                <a:latin typeface="Chalkboard SE" panose="03050602040202020205" pitchFamily="66" charset="77"/>
              </a:rPr>
              <a:t>Presta atención a la siguiente imagen.</a:t>
            </a:r>
          </a:p>
          <a:p>
            <a:pPr algn="ctr"/>
            <a:r>
              <a:rPr lang="es-CL" sz="2800" dirty="0">
                <a:solidFill>
                  <a:srgbClr val="002060"/>
                </a:solidFill>
                <a:latin typeface="Chalkboard SE" panose="03050602040202020205" pitchFamily="66" charset="77"/>
              </a:rPr>
              <a:t>Tienes 5 segundos para recordarla.</a:t>
            </a:r>
          </a:p>
        </p:txBody>
      </p:sp>
      <p:sp>
        <p:nvSpPr>
          <p:cNvPr id="6" name="Flecha derecha 5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1DACECAE-9B81-C645-B120-2E1B4301D4A6}"/>
              </a:ext>
            </a:extLst>
          </p:cNvPr>
          <p:cNvSpPr/>
          <p:nvPr/>
        </p:nvSpPr>
        <p:spPr>
          <a:xfrm>
            <a:off x="10243483" y="5331208"/>
            <a:ext cx="1733550" cy="1371600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>
                <a:solidFill>
                  <a:srgbClr val="002060"/>
                </a:solidFill>
                <a:latin typeface="Chalkboard SE" panose="03050602040202020205" pitchFamily="66" charset="77"/>
              </a:rPr>
              <a:t>Siguiente</a:t>
            </a:r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6546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679F162-9FFF-9044-919D-EAB8B03D2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r="50000" b="74603"/>
          <a:stretch/>
        </p:blipFill>
        <p:spPr bwMode="auto">
          <a:xfrm>
            <a:off x="9580447" y="3056516"/>
            <a:ext cx="944203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D3C91E9-DA51-574E-B10C-10F1E10DA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7" r="24180" b="74603"/>
          <a:stretch/>
        </p:blipFill>
        <p:spPr bwMode="auto">
          <a:xfrm>
            <a:off x="3368359" y="3879706"/>
            <a:ext cx="1242738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012B146-12AF-EE43-B54C-9E7644745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0" b="74603"/>
          <a:stretch/>
        </p:blipFill>
        <p:spPr bwMode="auto">
          <a:xfrm>
            <a:off x="4350641" y="2917138"/>
            <a:ext cx="1057600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EAF67E0-6ACE-F14B-8E62-964A16242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" t="27513" r="73281" b="54057"/>
          <a:stretch/>
        </p:blipFill>
        <p:spPr bwMode="auto">
          <a:xfrm>
            <a:off x="6085574" y="5945595"/>
            <a:ext cx="1030533" cy="80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0CFA262-74BC-414F-B881-3C9A9AD07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0" t="25397" r="24180" b="50000"/>
          <a:stretch/>
        </p:blipFill>
        <p:spPr bwMode="auto">
          <a:xfrm>
            <a:off x="1672507" y="791059"/>
            <a:ext cx="1057600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93B5109-4B70-3546-AF9B-7408CE807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t="25397" r="50053" b="50000"/>
          <a:stretch/>
        </p:blipFill>
        <p:spPr bwMode="auto">
          <a:xfrm>
            <a:off x="2681881" y="1783162"/>
            <a:ext cx="941888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40CA502-12F1-D340-8C4F-2F86D671E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1" t="25397" b="50000"/>
          <a:stretch/>
        </p:blipFill>
        <p:spPr bwMode="auto">
          <a:xfrm>
            <a:off x="2487518" y="3864546"/>
            <a:ext cx="1168682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3C62AAD-59F7-C244-B323-8A63F44D0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3280" b="26349"/>
          <a:stretch/>
        </p:blipFill>
        <p:spPr bwMode="auto">
          <a:xfrm>
            <a:off x="557531" y="2806778"/>
            <a:ext cx="1168682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EED49FE-7C53-5F4B-9BFC-EF3527C5B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3" t="50000" r="52116" b="26349"/>
          <a:stretch/>
        </p:blipFill>
        <p:spPr bwMode="auto">
          <a:xfrm>
            <a:off x="7020759" y="4043169"/>
            <a:ext cx="779894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FFCA935-67B5-1840-A51E-829B592CE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4" t="50000" r="25397" b="26349"/>
          <a:stretch/>
        </p:blipFill>
        <p:spPr bwMode="auto">
          <a:xfrm>
            <a:off x="4994877" y="3010823"/>
            <a:ext cx="1168683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1881050-D731-1941-B557-D00762A7F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4" t="50000" r="3439" b="26349"/>
          <a:stretch/>
        </p:blipFill>
        <p:spPr bwMode="auto">
          <a:xfrm>
            <a:off x="10497494" y="3166357"/>
            <a:ext cx="888662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44F54EE-43A9-0348-B456-3D7469B47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87" r="73704"/>
          <a:stretch/>
        </p:blipFill>
        <p:spPr bwMode="auto">
          <a:xfrm>
            <a:off x="5139632" y="5790438"/>
            <a:ext cx="1023269" cy="107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B56F8E6-1BD6-9740-A4EE-F0315FE30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t="73651" r="50899"/>
          <a:stretch/>
        </p:blipFill>
        <p:spPr bwMode="auto">
          <a:xfrm>
            <a:off x="3575886" y="2887923"/>
            <a:ext cx="904862" cy="115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7BBA643-EA52-8B4E-B662-786F61468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3" t="72487" r="25397"/>
          <a:stretch/>
        </p:blipFill>
        <p:spPr bwMode="auto">
          <a:xfrm>
            <a:off x="1681448" y="2872443"/>
            <a:ext cx="1073797" cy="12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578A1F8-319A-7B41-8B88-B8BDC1AE3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2" t="73651"/>
          <a:stretch/>
        </p:blipFill>
        <p:spPr bwMode="auto">
          <a:xfrm>
            <a:off x="3631746" y="1886836"/>
            <a:ext cx="965018" cy="109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4AA2711-E741-1347-9222-E9BDCF8D2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18413" r="74925" b="50000"/>
          <a:stretch/>
        </p:blipFill>
        <p:spPr bwMode="auto">
          <a:xfrm>
            <a:off x="5147373" y="992436"/>
            <a:ext cx="809743" cy="104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2551D8D-B19B-9849-AB09-66D255E16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2" t="20317" r="51077" b="52237"/>
          <a:stretch/>
        </p:blipFill>
        <p:spPr bwMode="auto">
          <a:xfrm>
            <a:off x="2576463" y="953473"/>
            <a:ext cx="941889" cy="90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1CC67A1-9582-1B42-8E5A-9C333CE05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5" t="20317" r="30824" b="53649"/>
          <a:stretch/>
        </p:blipFill>
        <p:spPr bwMode="auto">
          <a:xfrm>
            <a:off x="4359206" y="2061078"/>
            <a:ext cx="849465" cy="98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2A209F6-4179-E74D-B7F4-7014F466C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8" t="20317" r="6666" b="52237"/>
          <a:stretch/>
        </p:blipFill>
        <p:spPr bwMode="auto">
          <a:xfrm>
            <a:off x="5267567" y="3958524"/>
            <a:ext cx="911197" cy="10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6321FA4-9C69-B645-99DC-9FBF5C59A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48710" r="74926" b="19704"/>
          <a:stretch/>
        </p:blipFill>
        <p:spPr bwMode="auto">
          <a:xfrm>
            <a:off x="4249368" y="956419"/>
            <a:ext cx="884796" cy="10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1415604-650F-E547-BEC1-AACC4E269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t="51969" r="51771" b="20317"/>
          <a:stretch/>
        </p:blipFill>
        <p:spPr bwMode="auto">
          <a:xfrm>
            <a:off x="565496" y="1891191"/>
            <a:ext cx="1075619" cy="10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D131882-FE44-D14A-B020-64A7DD104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2" t="51969" r="31429" b="20317"/>
          <a:stretch/>
        </p:blipFill>
        <p:spPr bwMode="auto">
          <a:xfrm>
            <a:off x="8668149" y="4096432"/>
            <a:ext cx="814185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9EFDEFB-BF93-8C4C-9D88-F0D96C5F4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9" t="52237" r="8135" b="20317"/>
          <a:stretch/>
        </p:blipFill>
        <p:spPr bwMode="auto">
          <a:xfrm>
            <a:off x="3593681" y="1060479"/>
            <a:ext cx="681251" cy="97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949D3FF-303B-9B44-952A-BE53FDCC9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t="4073" r="84168" b="63764"/>
          <a:stretch/>
        </p:blipFill>
        <p:spPr bwMode="auto">
          <a:xfrm>
            <a:off x="1740255" y="3896719"/>
            <a:ext cx="767256" cy="113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C3A6B22-9678-E949-BA30-D6730AAEC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t="35454" r="83172" b="39184"/>
          <a:stretch/>
        </p:blipFill>
        <p:spPr bwMode="auto">
          <a:xfrm>
            <a:off x="7716785" y="1171356"/>
            <a:ext cx="930413" cy="96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AA14A80-E401-774D-91F6-F4A402364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" t="64957" r="84195" b="8203"/>
          <a:stretch/>
        </p:blipFill>
        <p:spPr bwMode="auto">
          <a:xfrm>
            <a:off x="4545349" y="5820473"/>
            <a:ext cx="692711" cy="90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8394174-6F6B-6340-80E8-A1A96FB02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2" t="62311" r="61890" b="4845"/>
          <a:stretch/>
        </p:blipFill>
        <p:spPr bwMode="auto">
          <a:xfrm>
            <a:off x="10342027" y="1013506"/>
            <a:ext cx="1085541" cy="118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C01B4F5-98C1-324F-96B8-52536456C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5" t="33067" r="62642" b="36031"/>
          <a:stretch/>
        </p:blipFill>
        <p:spPr bwMode="auto">
          <a:xfrm>
            <a:off x="6875831" y="3002595"/>
            <a:ext cx="903220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795D08F-1D15-294F-89D8-FC865A356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7" t="4981" r="63593" b="67216"/>
          <a:stretch/>
        </p:blipFill>
        <p:spPr bwMode="auto">
          <a:xfrm>
            <a:off x="9644769" y="2345369"/>
            <a:ext cx="726261" cy="87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374EB37-4D7B-3B45-B976-249160511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4" t="8021" r="38647" b="62597"/>
          <a:stretch/>
        </p:blipFill>
        <p:spPr bwMode="auto">
          <a:xfrm>
            <a:off x="5865473" y="992436"/>
            <a:ext cx="1001772" cy="112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D065353-B885-CF42-B7B5-A1F9DA59D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4444" r="77545" b="72314"/>
          <a:stretch/>
        </p:blipFill>
        <p:spPr bwMode="auto">
          <a:xfrm>
            <a:off x="858558" y="996942"/>
            <a:ext cx="872930" cy="86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CD1825C-4FC0-934B-B682-614E9C673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9" t="4444" r="55647" b="69256"/>
          <a:stretch/>
        </p:blipFill>
        <p:spPr bwMode="auto">
          <a:xfrm>
            <a:off x="7906990" y="5832146"/>
            <a:ext cx="651870" cy="9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AAE4F33-F6B4-8648-ADCE-A58DF6B08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1" r="31012" b="69962"/>
          <a:stretch/>
        </p:blipFill>
        <p:spPr bwMode="auto">
          <a:xfrm>
            <a:off x="6361052" y="4960289"/>
            <a:ext cx="629880" cy="103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1375FE3-FF83-F046-956E-DEFD04D40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4" t="4445" r="7489" b="70857"/>
          <a:stretch/>
        </p:blipFill>
        <p:spPr bwMode="auto">
          <a:xfrm>
            <a:off x="2683817" y="4844571"/>
            <a:ext cx="728793" cy="9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7AA8F81-8091-C94C-916B-4868FEE2D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" t="37357" r="79274" b="39401"/>
          <a:stretch/>
        </p:blipFill>
        <p:spPr bwMode="auto">
          <a:xfrm>
            <a:off x="854277" y="4797643"/>
            <a:ext cx="746005" cy="88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3F6B3BF-58F0-9E4B-AB69-9F0A7E2AF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4" t="37357" r="54225" b="39401"/>
          <a:stretch/>
        </p:blipFill>
        <p:spPr bwMode="auto">
          <a:xfrm>
            <a:off x="4403471" y="5077627"/>
            <a:ext cx="939430" cy="95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F664DB4-8283-8A42-B011-902079C5B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5" t="36253" r="29158" b="39401"/>
          <a:stretch/>
        </p:blipFill>
        <p:spPr bwMode="auto">
          <a:xfrm>
            <a:off x="8623969" y="5998367"/>
            <a:ext cx="758637" cy="82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0EE926B-2B4B-5D4F-B9D3-C576486C7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8" t="38233" r="3795" b="37354"/>
          <a:stretch/>
        </p:blipFill>
        <p:spPr bwMode="auto">
          <a:xfrm>
            <a:off x="8656579" y="3158674"/>
            <a:ext cx="928181" cy="9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BB82C26-08C1-4F44-B80E-06D79FB5F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68608" r="77720" b="5185"/>
          <a:stretch/>
        </p:blipFill>
        <p:spPr bwMode="auto">
          <a:xfrm>
            <a:off x="6998355" y="5103515"/>
            <a:ext cx="809559" cy="9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3056FC7-B874-954F-AC85-4A6697521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1" t="67290" r="54218" b="5185"/>
          <a:stretch/>
        </p:blipFill>
        <p:spPr bwMode="auto">
          <a:xfrm>
            <a:off x="6865559" y="1158882"/>
            <a:ext cx="770761" cy="100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6329F39-28AC-564E-A147-A4D09EBFA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6" t="67091" r="27069" b="3060"/>
          <a:stretch/>
        </p:blipFill>
        <p:spPr bwMode="auto">
          <a:xfrm>
            <a:off x="7673343" y="4137545"/>
            <a:ext cx="1011667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6E5968B-1B99-244D-961C-A4AB4D99B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1" t="70018" r="5918" b="5609"/>
          <a:stretch/>
        </p:blipFill>
        <p:spPr bwMode="auto">
          <a:xfrm>
            <a:off x="7964105" y="3152827"/>
            <a:ext cx="672996" cy="89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31FA58F-63F9-CC41-86F8-DEBC5AA7D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94" b="95765" l="908" r="22309">
                        <a14:foregroundMark x1="908" y1="71059" x2="1556" y2="73412"/>
                        <a14:foregroundMark x1="4799" y1="59529" x2="5447" y2="61412"/>
                        <a14:foregroundMark x1="21790" y1="71765" x2="22309" y2="72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731" r="75505"/>
          <a:stretch/>
        </p:blipFill>
        <p:spPr bwMode="auto">
          <a:xfrm>
            <a:off x="3504721" y="5905756"/>
            <a:ext cx="970014" cy="93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B0CDA13-CA8F-624D-88E2-D3FAA131F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1" b="41412" l="78859" r="97536">
                        <a14:foregroundMark x1="83268" y1="26353" x2="93774" y2="24000"/>
                        <a14:foregroundMark x1="89754" y1="40941" x2="87549" y2="41412"/>
                        <a14:foregroundMark x1="94553" y1="14353" x2="97406" y2="24706"/>
                        <a14:foregroundMark x1="84306" y1="22353" x2="90921" y2="23294"/>
                        <a14:foregroundMark x1="78859" y1="21176" x2="78988" y2="26353"/>
                        <a14:foregroundMark x1="89105" y1="14353" x2="94812" y2="12941"/>
                        <a14:foregroundMark x1="94812" y1="12941" x2="96628" y2="19529"/>
                        <a14:foregroundMark x1="82361" y1="10824" x2="79767" y2="16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13" b="54636"/>
          <a:stretch/>
        </p:blipFill>
        <p:spPr bwMode="auto">
          <a:xfrm>
            <a:off x="7874494" y="2199845"/>
            <a:ext cx="778587" cy="82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14A9D1B-FC2D-CF48-9A8F-C2A715B57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471" b="91059" l="78340" r="97925">
                        <a14:foregroundMark x1="78340" y1="60941" x2="79118" y2="60941"/>
                        <a14:foregroundMark x1="98184" y1="72000" x2="97536" y2="72000"/>
                        <a14:foregroundMark x1="91180" y1="90353" x2="91440" y2="91294"/>
                        <a14:foregroundMark x1="87160" y1="56471" x2="87160" y2="56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18" t="52944" b="5370"/>
          <a:stretch/>
        </p:blipFill>
        <p:spPr bwMode="auto">
          <a:xfrm>
            <a:off x="7878679" y="5095518"/>
            <a:ext cx="809558" cy="83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3C4B97C-5BB5-044E-9213-CD84EED09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37600" l="37240" r="61719">
                        <a14:foregroundMark x1="38542" y1="17200" x2="37240" y2="1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10" t="5469" r="35163" b="58451"/>
          <a:stretch/>
        </p:blipFill>
        <p:spPr bwMode="auto">
          <a:xfrm>
            <a:off x="5989021" y="4145177"/>
            <a:ext cx="1108253" cy="87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956C114-5233-AB47-8723-D5B96631C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r="70530" b="59890"/>
          <a:stretch/>
        </p:blipFill>
        <p:spPr bwMode="auto">
          <a:xfrm>
            <a:off x="2591564" y="5781513"/>
            <a:ext cx="883329" cy="98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BB571DB-197E-954A-A3E7-6442435AA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200" b="91200" l="73698" r="96875">
                        <a14:foregroundMark x1="75260" y1="85200" x2="73958" y2="84000"/>
                        <a14:foregroundMark x1="84635" y1="55200" x2="84896" y2="57200"/>
                        <a14:foregroundMark x1="96615" y1="81600" x2="96094" y2="8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14" t="52762" b="3800"/>
          <a:stretch/>
        </p:blipFill>
        <p:spPr bwMode="auto">
          <a:xfrm>
            <a:off x="1728506" y="1838712"/>
            <a:ext cx="1019059" cy="10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6CAA3B7-FB05-5C44-B719-91B61557A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9" t="48718" r="45848" b="4660"/>
          <a:stretch/>
        </p:blipFill>
        <p:spPr bwMode="auto">
          <a:xfrm>
            <a:off x="8623969" y="1180355"/>
            <a:ext cx="789805" cy="114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3EE5F9C-03B5-F54B-8FC0-EBF087204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1" t="4504" r="7716" b="59307"/>
          <a:stretch/>
        </p:blipFill>
        <p:spPr bwMode="auto">
          <a:xfrm>
            <a:off x="9549397" y="1329115"/>
            <a:ext cx="789805" cy="88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B35D4DEB-3B93-7A4F-9CF3-FF0B7A5AA218}"/>
              </a:ext>
            </a:extLst>
          </p:cNvPr>
          <p:cNvSpPr txBox="1"/>
          <p:nvPr/>
        </p:nvSpPr>
        <p:spPr>
          <a:xfrm>
            <a:off x="955202" y="-620354"/>
            <a:ext cx="10811700" cy="1833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CL" sz="5400" b="1" dirty="0"/>
              <a:t>1   2    3   4   5   6   7    8   9	 10  11   12</a:t>
            </a:r>
          </a:p>
        </p:txBody>
      </p:sp>
      <p:pic>
        <p:nvPicPr>
          <p:cNvPr id="3076" name="Picture 4" descr="Galletas Navideñas de muñequitos | Manualidades Navidad | Galletas  navideñas, Pan de jengibre, Manual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E04F98B-FA51-C14D-892F-24A96BA9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142" y="4026376"/>
            <a:ext cx="1168681" cy="10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a Navidad, Dibujo, Vela imagen png - imagen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2AEC5F4-636F-3B4F-80E5-BF72C18BB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295" b="96230" l="4667" r="97556">
                        <a14:foregroundMark x1="45667" y1="4836" x2="48000" y2="7459"/>
                        <a14:foregroundMark x1="56000" y1="90246" x2="54222" y2="92049"/>
                        <a14:foregroundMark x1="33222" y1="92459" x2="30222" y2="92869"/>
                        <a14:foregroundMark x1="40889" y1="92459" x2="41778" y2="94016"/>
                        <a14:foregroundMark x1="10667" y1="63607" x2="7778" y2="63197"/>
                        <a14:foregroundMark x1="53111" y1="93361" x2="53333" y2="94426"/>
                        <a14:foregroundMark x1="63778" y1="93852" x2="65667" y2="95492"/>
                        <a14:foregroundMark x1="52444" y1="95328" x2="52000" y2="95656"/>
                        <a14:foregroundMark x1="42444" y1="95902" x2="43111" y2="96311"/>
                        <a14:foregroundMark x1="90222" y1="64098" x2="92111" y2="64180"/>
                        <a14:foregroundMark x1="95889" y1="65000" x2="97556" y2="64836"/>
                        <a14:foregroundMark x1="8667" y1="83689" x2="7444" y2="85492"/>
                        <a14:foregroundMark x1="7889" y1="79344" x2="6556" y2="79754"/>
                        <a14:foregroundMark x1="7556" y1="63525" x2="4667" y2="63525"/>
                        <a14:foregroundMark x1="46333" y1="2295" x2="47111" y2="3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88" y="3964493"/>
            <a:ext cx="796701" cy="10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n velas de navidad - Imágenes Para Imprimir Gratis - Img 20302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98C7A41F-056B-8147-A313-CABD9835E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5" b="15040"/>
          <a:stretch/>
        </p:blipFill>
        <p:spPr bwMode="auto">
          <a:xfrm>
            <a:off x="9512721" y="4973729"/>
            <a:ext cx="987069" cy="9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900+ ideas de Campanas de navidad en 2021 | campanas de navidad, decoración  navideña, manual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BF8F233-D92D-B943-9255-6810624A4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295" y="2219372"/>
            <a:ext cx="671236" cy="88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feliz navidad campana decoracion 1932234 Vector en Vecteez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EBAA581-8491-CC44-9107-E2AA29437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0" t="7436" r="18607" b="8518"/>
          <a:stretch/>
        </p:blipFill>
        <p:spPr bwMode="auto">
          <a:xfrm>
            <a:off x="905904" y="5749814"/>
            <a:ext cx="746005" cy="10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árbol de navidad regalo, árbol de navidad de dibujos animados, vacaciones,  decoración, duende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19F3F0B-B7F4-3240-80DD-89D331CC6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43" b="89976" l="10000" r="90870">
                        <a14:foregroundMark x1="52826" y1="10024" x2="53261" y2="11573"/>
                        <a14:foregroundMark x1="88804" y1="76121" x2="90870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6154" b="8519"/>
          <a:stretch/>
        </p:blipFill>
        <p:spPr bwMode="auto">
          <a:xfrm>
            <a:off x="6202155" y="3076703"/>
            <a:ext cx="771875" cy="10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árbol de navidad dibujo, árbol de navidad, vacaciones, decoración,  Decoración navideña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BC01EB0-FD02-2E47-A5C7-B3831596A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493" b="99813" l="10000" r="90000">
                        <a14:foregroundMark x1="50761" y1="7649" x2="50761" y2="26679"/>
                        <a14:foregroundMark x1="50326" y1="86754" x2="50543" y2="95522"/>
                        <a14:foregroundMark x1="50652" y1="1493" x2="51304" y2="3172"/>
                        <a14:foregroundMark x1="33696" y1="91791" x2="34891" y2="91791"/>
                        <a14:foregroundMark x1="65435" y1="91791" x2="66413" y2="93097"/>
                        <a14:foregroundMark x1="54891" y1="94776" x2="56196" y2="94963"/>
                        <a14:foregroundMark x1="47391" y1="93097" x2="43152" y2="93843"/>
                        <a14:foregroundMark x1="43152" y1="93843" x2="33696" y2="99813"/>
                        <a14:foregroundMark x1="54565" y1="52612" x2="60217" y2="53358"/>
                        <a14:foregroundMark x1="60217" y1="53358" x2="61304" y2="54851"/>
                        <a14:foregroundMark x1="53804" y1="93470" x2="56087" y2="94963"/>
                        <a14:foregroundMark x1="34348" y1="99067" x2="30761" y2="99067"/>
                        <a14:foregroundMark x1="30435" y1="99813" x2="23261" y2="96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6" r="25257"/>
          <a:stretch/>
        </p:blipFill>
        <p:spPr bwMode="auto">
          <a:xfrm>
            <a:off x="916314" y="3834635"/>
            <a:ext cx="704537" cy="83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omo Dibujar Arbol De Navidad - Dibujar Un Arbol De Navidad, HD Png  Download - kindp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43ADBD1-B45E-8948-B6AF-3E458EE09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339" b="93904" l="16512" r="81977">
                        <a14:foregroundMark x1="48953" y1="23346" x2="49186" y2="65110"/>
                        <a14:foregroundMark x1="47791" y1="11803" x2="48023" y2="12840"/>
                        <a14:foregroundMark x1="45698" y1="81323" x2="51047" y2="90791"/>
                        <a14:foregroundMark x1="35116" y1="61997" x2="41977" y2="66278"/>
                        <a14:foregroundMark x1="41977" y1="66278" x2="50116" y2="66667"/>
                        <a14:foregroundMark x1="50116" y1="66667" x2="56395" y2="69520"/>
                        <a14:foregroundMark x1="56395" y1="69520" x2="57442" y2="69261"/>
                        <a14:foregroundMark x1="37674" y1="49805" x2="54186" y2="51751"/>
                        <a14:foregroundMark x1="54186" y1="51751" x2="60465" y2="53826"/>
                        <a14:foregroundMark x1="60465" y1="53826" x2="60930" y2="54345"/>
                        <a14:foregroundMark x1="59302" y1="54604" x2="53023" y2="54864"/>
                        <a14:foregroundMark x1="53023" y1="54864" x2="41163" y2="49805"/>
                        <a14:foregroundMark x1="35814" y1="50973" x2="48953" y2="53048"/>
                        <a14:foregroundMark x1="54186" y1="55383" x2="69884" y2="55901"/>
                        <a14:foregroundMark x1="69884" y1="55901" x2="71744" y2="55123"/>
                        <a14:foregroundMark x1="77907" y1="72114" x2="82209" y2="76913"/>
                        <a14:foregroundMark x1="69186" y1="69001" x2="61163" y2="69001"/>
                        <a14:foregroundMark x1="61163" y1="69001" x2="51047" y2="65110"/>
                        <a14:foregroundMark x1="40233" y1="65888" x2="28953" y2="62257"/>
                        <a14:foregroundMark x1="61163" y1="66667" x2="68721" y2="68612"/>
                        <a14:foregroundMark x1="68721" y1="68612" x2="75349" y2="67575"/>
                        <a14:foregroundMark x1="75349" y1="67575" x2="76047" y2="67185"/>
                        <a14:foregroundMark x1="47326" y1="28145" x2="48488" y2="32815"/>
                        <a14:foregroundMark x1="55814" y1="30480" x2="44070" y2="27886"/>
                        <a14:foregroundMark x1="20465" y1="77173" x2="16512" y2="77432"/>
                        <a14:foregroundMark x1="54186" y1="37224" x2="54419" y2="41764"/>
                        <a14:foregroundMark x1="39535" y1="38521" x2="52791" y2="43580"/>
                        <a14:foregroundMark x1="52791" y1="43580" x2="60116" y2="44099"/>
                        <a14:foregroundMark x1="60116" y1="44099" x2="62907" y2="43580"/>
                        <a14:foregroundMark x1="59070" y1="43580" x2="51279" y2="41505"/>
                        <a14:foregroundMark x1="52209" y1="93126" x2="40930" y2="93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t="6666" r="12882" b="4102"/>
          <a:stretch/>
        </p:blipFill>
        <p:spPr bwMode="auto">
          <a:xfrm>
            <a:off x="5382922" y="5120781"/>
            <a:ext cx="757207" cy="80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112,839 Renos De Navidad Imágenes y Fotos - 123RF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7EDBA60-684A-4649-ADC0-68C0DFAAC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/>
          <a:stretch/>
        </p:blipFill>
        <p:spPr bwMode="auto">
          <a:xfrm>
            <a:off x="10349830" y="4069262"/>
            <a:ext cx="927000" cy="10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Adorno de navidad adorno navideño, adorno de contorno s, naranja,  Decoración navideña, esfera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3B114A7-8873-4747-BA52-0C354922D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4370" b="96134" l="10000" r="90000">
                        <a14:foregroundMark x1="29457" y1="4370" x2="31304" y2="6891"/>
                        <a14:foregroundMark x1="33261" y1="87731" x2="43043" y2="94454"/>
                        <a14:foregroundMark x1="43043" y1="94454" x2="51087" y2="9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83" r="19469"/>
          <a:stretch/>
        </p:blipFill>
        <p:spPr bwMode="auto">
          <a:xfrm>
            <a:off x="10663052" y="6074292"/>
            <a:ext cx="614159" cy="64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Copo De Nieve - Snowflake Shape Png - 800x600 PNG Download - PNGkit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AB2AD20-91BB-B048-8F01-02C16C3D7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8321" b="92587" l="10000" r="90000">
                        <a14:foregroundMark x1="52195" y1="8472" x2="52927" y2="11044"/>
                        <a14:foregroundMark x1="58293" y1="86082" x2="57561" y2="91074"/>
                        <a14:foregroundMark x1="46829" y1="91528" x2="48049" y2="92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6" r="11934" b="5385"/>
          <a:stretch/>
        </p:blipFill>
        <p:spPr bwMode="auto">
          <a:xfrm>
            <a:off x="2774543" y="2941009"/>
            <a:ext cx="786327" cy="78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Copo de nieve vector símbolo, icono de nieve de Navidad 265919 Vector en  Vecteez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B642335-7067-7842-BC8F-30A592E8C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1112" r="9780" b="8446"/>
          <a:stretch/>
        </p:blipFill>
        <p:spPr bwMode="auto">
          <a:xfrm>
            <a:off x="6998355" y="5998734"/>
            <a:ext cx="714847" cy="7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Bastón De Caramelo, Polkagris, Adorno De Navidad imagen png - imagen 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8840AF7-4CB0-2044-87A1-1F8DC5154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5000" b="96667" l="23889" r="74778">
                        <a14:foregroundMark x1="23889" y1="23556" x2="29333" y2="12889"/>
                        <a14:foregroundMark x1="29333" y1="12889" x2="45222" y2="4111"/>
                        <a14:foregroundMark x1="45222" y1="4111" x2="56889" y2="7111"/>
                        <a14:foregroundMark x1="56889" y1="7111" x2="57778" y2="7667"/>
                        <a14:foregroundMark x1="47778" y1="59000" x2="49333" y2="80667"/>
                        <a14:foregroundMark x1="49333" y1="80667" x2="46889" y2="89667"/>
                        <a14:foregroundMark x1="46889" y1="89667" x2="42444" y2="92000"/>
                        <a14:foregroundMark x1="51111" y1="83556" x2="49889" y2="90667"/>
                        <a14:foregroundMark x1="49889" y1="90667" x2="46444" y2="96667"/>
                        <a14:foregroundMark x1="46444" y1="96667" x2="44222" y2="96111"/>
                        <a14:foregroundMark x1="46444" y1="4333" x2="54222" y2="5111"/>
                        <a14:foregroundMark x1="54222" y1="5111" x2="61111" y2="14889"/>
                        <a14:foregroundMark x1="61111" y1="14889" x2="61778" y2="29222"/>
                        <a14:foregroundMark x1="61778" y1="29222" x2="61111" y2="29444"/>
                        <a14:foregroundMark x1="45000" y1="6444" x2="36556" y2="6667"/>
                        <a14:foregroundMark x1="36556" y1="6667" x2="27222" y2="12000"/>
                        <a14:foregroundMark x1="27222" y1="12000" x2="23889" y2="19778"/>
                        <a14:foregroundMark x1="23889" y1="19778" x2="29111" y2="24111"/>
                        <a14:foregroundMark x1="62444" y1="15889" x2="66778" y2="23889"/>
                        <a14:foregroundMark x1="59778" y1="32333" x2="58667" y2="41889"/>
                        <a14:foregroundMark x1="58667" y1="41889" x2="56222" y2="47444"/>
                        <a14:foregroundMark x1="48556" y1="76444" x2="45000" y2="8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7" r="19358"/>
          <a:stretch/>
        </p:blipFill>
        <p:spPr bwMode="auto">
          <a:xfrm>
            <a:off x="8784086" y="5113459"/>
            <a:ext cx="558554" cy="95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Feliz navidad y año nuevo 2014 - Psiconeuroinmunologi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56799AB-C885-3B4A-AF3F-A2EB7790A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489" y="2124520"/>
            <a:ext cx="1059446" cy="105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La Navidad, Regalo, Decoración De La Navidad imagen png - imagen 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058D31E-4436-0745-B547-E0837B9CE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6713" r="19698" b="11024"/>
          <a:stretch/>
        </p:blipFill>
        <p:spPr bwMode="auto">
          <a:xfrm>
            <a:off x="6146773" y="2149112"/>
            <a:ext cx="758772" cy="82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Vector Transparente PNG Y SVG De Bota De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A824053-B301-0149-97AB-DA4748D30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824" y="4943444"/>
            <a:ext cx="792523" cy="79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Copo De Nieve Navidad - Gráficos vectoriales gratis en Pixaba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D305CEF-CA13-F242-98F1-A5BE36A4A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370" y="2242643"/>
            <a:ext cx="833527" cy="71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Vinilo navidad muñeco nieve brazos extendidos - TenVinil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5405CDD-34CA-BB4A-94FC-F117AD7C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342" y="5155276"/>
            <a:ext cx="753578" cy="88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4" name="Picture 42" descr="Snowman Download Png Image - Muñeco De Nieve Animados, Transparent Png -  4443x6183(#3274326) - PngFin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1831C15-21A8-EE40-8AA1-D9507EA43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6209" b="94371" l="5000" r="96548">
                        <a14:foregroundMark x1="42262" y1="6291" x2="52738" y2="6457"/>
                        <a14:foregroundMark x1="52738" y1="6457" x2="74286" y2="6291"/>
                        <a14:foregroundMark x1="74286" y1="6291" x2="74405" y2="6291"/>
                        <a14:foregroundMark x1="86548" y1="53725" x2="80595" y2="57864"/>
                        <a14:foregroundMark x1="49881" y1="39818" x2="44286" y2="42384"/>
                        <a14:foregroundMark x1="54405" y1="22351" x2="58095" y2="25497"/>
                        <a14:foregroundMark x1="73571" y1="17053" x2="68571" y2="19619"/>
                        <a14:foregroundMark x1="90476" y1="41970" x2="90476" y2="45281"/>
                        <a14:foregroundMark x1="62619" y1="90977" x2="38214" y2="90728"/>
                        <a14:foregroundMark x1="38214" y1="90728" x2="30238" y2="85762"/>
                        <a14:foregroundMark x1="30238" y1="85762" x2="25119" y2="76904"/>
                        <a14:foregroundMark x1="25119" y1="76904" x2="32024" y2="59437"/>
                        <a14:foregroundMark x1="32024" y1="59437" x2="32738" y2="58858"/>
                        <a14:foregroundMark x1="27619" y1="55464" x2="21190" y2="56871"/>
                        <a14:foregroundMark x1="38333" y1="36838" x2="38452" y2="45695"/>
                        <a14:foregroundMark x1="38452" y1="45695" x2="41429" y2="48427"/>
                        <a14:foregroundMark x1="12738" y1="55712" x2="12738" y2="55712"/>
                        <a14:foregroundMark x1="10119" y1="54884" x2="11071" y2="55215"/>
                        <a14:foregroundMark x1="92024" y1="38825" x2="92024" y2="38825"/>
                        <a14:foregroundMark x1="91310" y1="36175" x2="91548" y2="36589"/>
                        <a14:foregroundMark x1="96548" y1="35265" x2="96190" y2="35679"/>
                        <a14:foregroundMark x1="5476" y1="56291" x2="5000" y2="56374"/>
                        <a14:foregroundMark x1="47381" y1="93791" x2="52262" y2="94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97" y="2018773"/>
            <a:ext cx="728794" cy="104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6" name="Picture 44" descr="Muñeco De Nieve, La Navidad, Youtube imagen png - imagen transparente 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BD90535-339A-D948-A2B8-AB75399C4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3279" b="97213" l="10000" r="90000">
                        <a14:foregroundMark x1="59000" y1="12705" x2="58111" y2="84098"/>
                        <a14:foregroundMark x1="51111" y1="23852" x2="39667" y2="55082"/>
                        <a14:foregroundMark x1="47889" y1="6639" x2="54667" y2="12787"/>
                        <a14:foregroundMark x1="54667" y1="12787" x2="60111" y2="6311"/>
                        <a14:foregroundMark x1="60111" y1="6311" x2="59778" y2="5820"/>
                        <a14:foregroundMark x1="42667" y1="4754" x2="57000" y2="4918"/>
                        <a14:foregroundMark x1="57000" y1="4918" x2="65222" y2="8852"/>
                        <a14:foregroundMark x1="65222" y1="8852" x2="66222" y2="24098"/>
                        <a14:foregroundMark x1="66222" y1="24098" x2="66222" y2="24098"/>
                        <a14:foregroundMark x1="44333" y1="12459" x2="56889" y2="14590"/>
                        <a14:foregroundMark x1="45000" y1="1475" x2="66778" y2="3279"/>
                        <a14:foregroundMark x1="66778" y1="3279" x2="70667" y2="11557"/>
                        <a14:foregroundMark x1="70667" y1="11557" x2="70000" y2="12869"/>
                        <a14:foregroundMark x1="40556" y1="4262" x2="43889" y2="12459"/>
                        <a14:foregroundMark x1="43889" y1="12459" x2="53111" y2="14836"/>
                        <a14:foregroundMark x1="53111" y1="14836" x2="53444" y2="14836"/>
                        <a14:foregroundMark x1="32111" y1="20820" x2="47556" y2="22541"/>
                        <a14:foregroundMark x1="61333" y1="25164" x2="70000" y2="24508"/>
                        <a14:foregroundMark x1="66778" y1="31639" x2="66778" y2="40082"/>
                        <a14:foregroundMark x1="66778" y1="40082" x2="66000" y2="41475"/>
                        <a14:foregroundMark x1="70889" y1="23033" x2="73778" y2="24098"/>
                        <a14:foregroundMark x1="69111" y1="32049" x2="69444" y2="40410"/>
                        <a14:foregroundMark x1="69444" y1="40410" x2="69444" y2="40410"/>
                        <a14:foregroundMark x1="29556" y1="30574" x2="30667" y2="38689"/>
                        <a14:foregroundMark x1="30667" y1="38689" x2="39778" y2="47541"/>
                        <a14:foregroundMark x1="39778" y1="47541" x2="40333" y2="47705"/>
                        <a14:foregroundMark x1="40556" y1="24098" x2="40333" y2="24098"/>
                        <a14:foregroundMark x1="38000" y1="26639" x2="38111" y2="34344"/>
                        <a14:foregroundMark x1="38111" y1="34344" x2="41222" y2="38033"/>
                        <a14:foregroundMark x1="54889" y1="31393" x2="57778" y2="33770"/>
                        <a14:foregroundMark x1="29556" y1="61967" x2="29222" y2="70246"/>
                        <a14:foregroundMark x1="29222" y1="70246" x2="35333" y2="81885"/>
                        <a14:foregroundMark x1="35333" y1="81885" x2="44333" y2="86885"/>
                        <a14:foregroundMark x1="44333" y1="86885" x2="63889" y2="85410"/>
                        <a14:foregroundMark x1="59000" y1="92295" x2="45333" y2="91885"/>
                        <a14:foregroundMark x1="45333" y1="91885" x2="36556" y2="88770"/>
                        <a14:foregroundMark x1="36556" y1="88770" x2="26222" y2="80984"/>
                        <a14:foregroundMark x1="26222" y1="80984" x2="21222" y2="69754"/>
                        <a14:foregroundMark x1="21222" y1="69754" x2="21889" y2="59754"/>
                        <a14:foregroundMark x1="48222" y1="64754" x2="54333" y2="82787"/>
                        <a14:foregroundMark x1="73556" y1="60000" x2="82000" y2="74754"/>
                        <a14:foregroundMark x1="82000" y1="74754" x2="73222" y2="87705"/>
                        <a14:foregroundMark x1="67444" y1="92869" x2="47889" y2="95000"/>
                        <a14:foregroundMark x1="47889" y1="95000" x2="35444" y2="92869"/>
                        <a14:foregroundMark x1="35444" y1="92869" x2="27111" y2="89180"/>
                        <a14:foregroundMark x1="27111" y1="89180" x2="20889" y2="81885"/>
                        <a14:foregroundMark x1="20889" y1="81885" x2="19000" y2="72377"/>
                        <a14:foregroundMark x1="19000" y1="72377" x2="20778" y2="62459"/>
                        <a14:foregroundMark x1="20778" y1="62459" x2="26333" y2="54016"/>
                        <a14:foregroundMark x1="42333" y1="97213" x2="50222" y2="97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0" r="9314"/>
          <a:stretch/>
        </p:blipFill>
        <p:spPr bwMode="auto">
          <a:xfrm>
            <a:off x="1918479" y="4959195"/>
            <a:ext cx="497334" cy="84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BA01158-7104-C04C-82A2-5FAE777D7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0" b="74603"/>
          <a:stretch/>
        </p:blipFill>
        <p:spPr bwMode="auto">
          <a:xfrm flipV="1">
            <a:off x="9667941" y="5944327"/>
            <a:ext cx="727250" cy="7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alleta jengibre vector, gráfico vectorial, imágenes de Galleta jengibre  vectoriales de stock | Depositphotos®">
            <a:hlinkClick r:id="" action="ppaction://noaction">
              <a:snd r:embed="rId51" name="applause.wav"/>
            </a:hlinkClick>
            <a:extLst>
              <a:ext uri="{FF2B5EF4-FFF2-40B4-BE49-F238E27FC236}">
                <a16:creationId xmlns:a16="http://schemas.microsoft.com/office/drawing/2014/main" id="{1334468B-CA26-7D42-88CE-7C417FC6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 r="8905" b="3607"/>
          <a:stretch/>
        </p:blipFill>
        <p:spPr bwMode="auto">
          <a:xfrm>
            <a:off x="1769244" y="5809574"/>
            <a:ext cx="771875" cy="9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864373F-4365-4744-966C-880CCD25B741}"/>
              </a:ext>
            </a:extLst>
          </p:cNvPr>
          <p:cNvSpPr txBox="1"/>
          <p:nvPr/>
        </p:nvSpPr>
        <p:spPr>
          <a:xfrm>
            <a:off x="263930" y="1104295"/>
            <a:ext cx="84167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/>
              <a:t>A</a:t>
            </a:r>
          </a:p>
          <a:p>
            <a:endParaRPr lang="es-CL" sz="3200" b="1" dirty="0"/>
          </a:p>
          <a:p>
            <a:r>
              <a:rPr lang="es-CL" sz="3200" b="1" dirty="0"/>
              <a:t>E</a:t>
            </a:r>
          </a:p>
          <a:p>
            <a:endParaRPr lang="es-CL" sz="3200" b="1" dirty="0"/>
          </a:p>
          <a:p>
            <a:r>
              <a:rPr lang="es-CL" sz="3200" b="1" dirty="0"/>
              <a:t>I</a:t>
            </a:r>
          </a:p>
          <a:p>
            <a:endParaRPr lang="es-CL" sz="3200" b="1" dirty="0"/>
          </a:p>
          <a:p>
            <a:r>
              <a:rPr lang="es-CL" sz="3200" b="1" dirty="0"/>
              <a:t>O</a:t>
            </a:r>
          </a:p>
          <a:p>
            <a:endParaRPr lang="es-CL" sz="3200" b="1" dirty="0"/>
          </a:p>
          <a:p>
            <a:r>
              <a:rPr lang="es-CL" sz="3200" b="1" dirty="0"/>
              <a:t>U</a:t>
            </a:r>
          </a:p>
          <a:p>
            <a:endParaRPr lang="es-CL" sz="3200" b="1" dirty="0"/>
          </a:p>
          <a:p>
            <a:r>
              <a:rPr lang="es-CL" sz="3200" b="1" dirty="0"/>
              <a:t>M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77" name="Flecha derecha 76">
            <a:hlinkClick r:id="" action="ppaction://hlinkshowjump?jump=nextslide">
              <a:snd r:embed="rId53" name="click.wav"/>
            </a:hlinkClick>
            <a:extLst>
              <a:ext uri="{FF2B5EF4-FFF2-40B4-BE49-F238E27FC236}">
                <a16:creationId xmlns:a16="http://schemas.microsoft.com/office/drawing/2014/main" id="{74267081-7C0C-B144-A64C-AA6C53AF3FC0}"/>
              </a:ext>
            </a:extLst>
          </p:cNvPr>
          <p:cNvSpPr/>
          <p:nvPr/>
        </p:nvSpPr>
        <p:spPr>
          <a:xfrm>
            <a:off x="11556846" y="6299510"/>
            <a:ext cx="529859" cy="533103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5767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Navidad y año nuevo fondo claro brillante. ilustración vectorial 3503449  Vector en Vecteezy">
            <a:extLst>
              <a:ext uri="{FF2B5EF4-FFF2-40B4-BE49-F238E27FC236}">
                <a16:creationId xmlns:a16="http://schemas.microsoft.com/office/drawing/2014/main" id="{6DEA80F6-233A-4B4F-B65D-6211BC974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orma libre 20">
            <a:extLst>
              <a:ext uri="{FF2B5EF4-FFF2-40B4-BE49-F238E27FC236}">
                <a16:creationId xmlns:a16="http://schemas.microsoft.com/office/drawing/2014/main" id="{A41D5A3A-AD61-CC4A-AEF4-5AC79F180BCB}"/>
              </a:ext>
            </a:extLst>
          </p:cNvPr>
          <p:cNvSpPr/>
          <p:nvPr/>
        </p:nvSpPr>
        <p:spPr>
          <a:xfrm>
            <a:off x="2197751" y="1011276"/>
            <a:ext cx="742071" cy="653143"/>
          </a:xfrm>
          <a:custGeom>
            <a:avLst/>
            <a:gdLst>
              <a:gd name="connsiteX0" fmla="*/ 15475 w 742071"/>
              <a:gd name="connsiteY0" fmla="*/ 595086 h 653143"/>
              <a:gd name="connsiteX1" fmla="*/ 59018 w 742071"/>
              <a:gd name="connsiteY1" fmla="*/ 391886 h 653143"/>
              <a:gd name="connsiteX2" fmla="*/ 88047 w 742071"/>
              <a:gd name="connsiteY2" fmla="*/ 304800 h 653143"/>
              <a:gd name="connsiteX3" fmla="*/ 131590 w 742071"/>
              <a:gd name="connsiteY3" fmla="*/ 217715 h 653143"/>
              <a:gd name="connsiteX4" fmla="*/ 175133 w 742071"/>
              <a:gd name="connsiteY4" fmla="*/ 188686 h 653143"/>
              <a:gd name="connsiteX5" fmla="*/ 247704 w 742071"/>
              <a:gd name="connsiteY5" fmla="*/ 116115 h 653143"/>
              <a:gd name="connsiteX6" fmla="*/ 291247 w 742071"/>
              <a:gd name="connsiteY6" fmla="*/ 72572 h 653143"/>
              <a:gd name="connsiteX7" fmla="*/ 334790 w 742071"/>
              <a:gd name="connsiteY7" fmla="*/ 58057 h 653143"/>
              <a:gd name="connsiteX8" fmla="*/ 378333 w 742071"/>
              <a:gd name="connsiteY8" fmla="*/ 29029 h 653143"/>
              <a:gd name="connsiteX9" fmla="*/ 465418 w 742071"/>
              <a:gd name="connsiteY9" fmla="*/ 0 h 653143"/>
              <a:gd name="connsiteX10" fmla="*/ 625075 w 742071"/>
              <a:gd name="connsiteY10" fmla="*/ 14515 h 653143"/>
              <a:gd name="connsiteX11" fmla="*/ 668618 w 742071"/>
              <a:gd name="connsiteY11" fmla="*/ 29029 h 653143"/>
              <a:gd name="connsiteX12" fmla="*/ 712161 w 742071"/>
              <a:gd name="connsiteY12" fmla="*/ 72572 h 653143"/>
              <a:gd name="connsiteX13" fmla="*/ 726675 w 742071"/>
              <a:gd name="connsiteY13" fmla="*/ 261257 h 653143"/>
              <a:gd name="connsiteX14" fmla="*/ 683133 w 742071"/>
              <a:gd name="connsiteY14" fmla="*/ 348343 h 653143"/>
              <a:gd name="connsiteX15" fmla="*/ 494447 w 742071"/>
              <a:gd name="connsiteY15" fmla="*/ 391886 h 653143"/>
              <a:gd name="connsiteX16" fmla="*/ 349304 w 742071"/>
              <a:gd name="connsiteY16" fmla="*/ 377372 h 653143"/>
              <a:gd name="connsiteX17" fmla="*/ 305761 w 742071"/>
              <a:gd name="connsiteY17" fmla="*/ 362857 h 653143"/>
              <a:gd name="connsiteX18" fmla="*/ 73533 w 742071"/>
              <a:gd name="connsiteY18" fmla="*/ 377372 h 653143"/>
              <a:gd name="connsiteX19" fmla="*/ 44504 w 742071"/>
              <a:gd name="connsiteY19" fmla="*/ 420915 h 653143"/>
              <a:gd name="connsiteX20" fmla="*/ 15475 w 742071"/>
              <a:gd name="connsiteY20" fmla="*/ 508000 h 653143"/>
              <a:gd name="connsiteX21" fmla="*/ 44504 w 742071"/>
              <a:gd name="connsiteY21" fmla="*/ 551543 h 653143"/>
              <a:gd name="connsiteX22" fmla="*/ 961 w 742071"/>
              <a:gd name="connsiteY22" fmla="*/ 638629 h 653143"/>
              <a:gd name="connsiteX23" fmla="*/ 961 w 742071"/>
              <a:gd name="connsiteY23" fmla="*/ 653143 h 6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42071" h="653143">
                <a:moveTo>
                  <a:pt x="15475" y="595086"/>
                </a:moveTo>
                <a:cubicBezTo>
                  <a:pt x="22214" y="561393"/>
                  <a:pt x="43131" y="444841"/>
                  <a:pt x="59018" y="391886"/>
                </a:cubicBezTo>
                <a:cubicBezTo>
                  <a:pt x="67811" y="362578"/>
                  <a:pt x="78371" y="333829"/>
                  <a:pt x="88047" y="304800"/>
                </a:cubicBezTo>
                <a:cubicBezTo>
                  <a:pt x="99853" y="269383"/>
                  <a:pt x="103452" y="245853"/>
                  <a:pt x="131590" y="217715"/>
                </a:cubicBezTo>
                <a:cubicBezTo>
                  <a:pt x="143925" y="205380"/>
                  <a:pt x="160619" y="198362"/>
                  <a:pt x="175133" y="188686"/>
                </a:cubicBezTo>
                <a:cubicBezTo>
                  <a:pt x="228351" y="108857"/>
                  <a:pt x="175133" y="176591"/>
                  <a:pt x="247704" y="116115"/>
                </a:cubicBezTo>
                <a:cubicBezTo>
                  <a:pt x="263473" y="102974"/>
                  <a:pt x="274168" y="83958"/>
                  <a:pt x="291247" y="72572"/>
                </a:cubicBezTo>
                <a:cubicBezTo>
                  <a:pt x="303977" y="64085"/>
                  <a:pt x="321106" y="64899"/>
                  <a:pt x="334790" y="58057"/>
                </a:cubicBezTo>
                <a:cubicBezTo>
                  <a:pt x="350392" y="50256"/>
                  <a:pt x="362393" y="36114"/>
                  <a:pt x="378333" y="29029"/>
                </a:cubicBezTo>
                <a:cubicBezTo>
                  <a:pt x="406294" y="16602"/>
                  <a:pt x="465418" y="0"/>
                  <a:pt x="465418" y="0"/>
                </a:cubicBezTo>
                <a:cubicBezTo>
                  <a:pt x="518637" y="4838"/>
                  <a:pt x="572174" y="6958"/>
                  <a:pt x="625075" y="14515"/>
                </a:cubicBezTo>
                <a:cubicBezTo>
                  <a:pt x="640221" y="16679"/>
                  <a:pt x="655888" y="20542"/>
                  <a:pt x="668618" y="29029"/>
                </a:cubicBezTo>
                <a:cubicBezTo>
                  <a:pt x="685697" y="40415"/>
                  <a:pt x="697647" y="58058"/>
                  <a:pt x="712161" y="72572"/>
                </a:cubicBezTo>
                <a:cubicBezTo>
                  <a:pt x="747796" y="179474"/>
                  <a:pt x="750228" y="143496"/>
                  <a:pt x="726675" y="261257"/>
                </a:cubicBezTo>
                <a:cubicBezTo>
                  <a:pt x="722382" y="282722"/>
                  <a:pt x="702705" y="336111"/>
                  <a:pt x="683133" y="348343"/>
                </a:cubicBezTo>
                <a:cubicBezTo>
                  <a:pt x="635906" y="377860"/>
                  <a:pt x="545489" y="384594"/>
                  <a:pt x="494447" y="391886"/>
                </a:cubicBezTo>
                <a:cubicBezTo>
                  <a:pt x="446066" y="387048"/>
                  <a:pt x="397361" y="384765"/>
                  <a:pt x="349304" y="377372"/>
                </a:cubicBezTo>
                <a:cubicBezTo>
                  <a:pt x="334182" y="375046"/>
                  <a:pt x="321061" y="362857"/>
                  <a:pt x="305761" y="362857"/>
                </a:cubicBezTo>
                <a:cubicBezTo>
                  <a:pt x="228201" y="362857"/>
                  <a:pt x="150942" y="372534"/>
                  <a:pt x="73533" y="377372"/>
                </a:cubicBezTo>
                <a:cubicBezTo>
                  <a:pt x="63857" y="391886"/>
                  <a:pt x="51589" y="404974"/>
                  <a:pt x="44504" y="420915"/>
                </a:cubicBezTo>
                <a:cubicBezTo>
                  <a:pt x="32077" y="448876"/>
                  <a:pt x="15475" y="508000"/>
                  <a:pt x="15475" y="508000"/>
                </a:cubicBezTo>
                <a:cubicBezTo>
                  <a:pt x="25151" y="522514"/>
                  <a:pt x="41636" y="534336"/>
                  <a:pt x="44504" y="551543"/>
                </a:cubicBezTo>
                <a:cubicBezTo>
                  <a:pt x="49065" y="578905"/>
                  <a:pt x="10439" y="619674"/>
                  <a:pt x="961" y="638629"/>
                </a:cubicBezTo>
                <a:cubicBezTo>
                  <a:pt x="-1203" y="642956"/>
                  <a:pt x="961" y="648305"/>
                  <a:pt x="961" y="653143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3EAA3656-C6C9-7F49-995F-54E0519451F1}"/>
              </a:ext>
            </a:extLst>
          </p:cNvPr>
          <p:cNvSpPr/>
          <p:nvPr/>
        </p:nvSpPr>
        <p:spPr>
          <a:xfrm>
            <a:off x="1734254" y="1606363"/>
            <a:ext cx="1132115" cy="72571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Elipse 2">
            <a:hlinkClick r:id="rId4" action="ppaction://hlinksldjump">
              <a:snd r:embed="rId5" name="chimes.wav"/>
            </a:hlinkClick>
            <a:extLst>
              <a:ext uri="{FF2B5EF4-FFF2-40B4-BE49-F238E27FC236}">
                <a16:creationId xmlns:a16="http://schemas.microsoft.com/office/drawing/2014/main" id="{5E83A7DA-1068-9245-B9E7-EBB1E47497F0}"/>
              </a:ext>
            </a:extLst>
          </p:cNvPr>
          <p:cNvSpPr/>
          <p:nvPr/>
        </p:nvSpPr>
        <p:spPr>
          <a:xfrm>
            <a:off x="776312" y="2128876"/>
            <a:ext cx="3048000" cy="298994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>
                <a:solidFill>
                  <a:srgbClr val="002060"/>
                </a:solidFill>
                <a:latin typeface="Chalkboard SE" panose="03050602040202020205" pitchFamily="66" charset="77"/>
              </a:rPr>
              <a:t>Árbol preguntón </a:t>
            </a:r>
            <a:endParaRPr lang="es-CL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Forma libre 23">
            <a:extLst>
              <a:ext uri="{FF2B5EF4-FFF2-40B4-BE49-F238E27FC236}">
                <a16:creationId xmlns:a16="http://schemas.microsoft.com/office/drawing/2014/main" id="{EEC9CC05-D9F8-A447-A29F-29FD2FBFB2BD}"/>
              </a:ext>
            </a:extLst>
          </p:cNvPr>
          <p:cNvSpPr/>
          <p:nvPr/>
        </p:nvSpPr>
        <p:spPr>
          <a:xfrm>
            <a:off x="6342738" y="2147364"/>
            <a:ext cx="742071" cy="653143"/>
          </a:xfrm>
          <a:custGeom>
            <a:avLst/>
            <a:gdLst>
              <a:gd name="connsiteX0" fmla="*/ 15475 w 742071"/>
              <a:gd name="connsiteY0" fmla="*/ 595086 h 653143"/>
              <a:gd name="connsiteX1" fmla="*/ 59018 w 742071"/>
              <a:gd name="connsiteY1" fmla="*/ 391886 h 653143"/>
              <a:gd name="connsiteX2" fmla="*/ 88047 w 742071"/>
              <a:gd name="connsiteY2" fmla="*/ 304800 h 653143"/>
              <a:gd name="connsiteX3" fmla="*/ 131590 w 742071"/>
              <a:gd name="connsiteY3" fmla="*/ 217715 h 653143"/>
              <a:gd name="connsiteX4" fmla="*/ 175133 w 742071"/>
              <a:gd name="connsiteY4" fmla="*/ 188686 h 653143"/>
              <a:gd name="connsiteX5" fmla="*/ 247704 w 742071"/>
              <a:gd name="connsiteY5" fmla="*/ 116115 h 653143"/>
              <a:gd name="connsiteX6" fmla="*/ 291247 w 742071"/>
              <a:gd name="connsiteY6" fmla="*/ 72572 h 653143"/>
              <a:gd name="connsiteX7" fmla="*/ 334790 w 742071"/>
              <a:gd name="connsiteY7" fmla="*/ 58057 h 653143"/>
              <a:gd name="connsiteX8" fmla="*/ 378333 w 742071"/>
              <a:gd name="connsiteY8" fmla="*/ 29029 h 653143"/>
              <a:gd name="connsiteX9" fmla="*/ 465418 w 742071"/>
              <a:gd name="connsiteY9" fmla="*/ 0 h 653143"/>
              <a:gd name="connsiteX10" fmla="*/ 625075 w 742071"/>
              <a:gd name="connsiteY10" fmla="*/ 14515 h 653143"/>
              <a:gd name="connsiteX11" fmla="*/ 668618 w 742071"/>
              <a:gd name="connsiteY11" fmla="*/ 29029 h 653143"/>
              <a:gd name="connsiteX12" fmla="*/ 712161 w 742071"/>
              <a:gd name="connsiteY12" fmla="*/ 72572 h 653143"/>
              <a:gd name="connsiteX13" fmla="*/ 726675 w 742071"/>
              <a:gd name="connsiteY13" fmla="*/ 261257 h 653143"/>
              <a:gd name="connsiteX14" fmla="*/ 683133 w 742071"/>
              <a:gd name="connsiteY14" fmla="*/ 348343 h 653143"/>
              <a:gd name="connsiteX15" fmla="*/ 494447 w 742071"/>
              <a:gd name="connsiteY15" fmla="*/ 391886 h 653143"/>
              <a:gd name="connsiteX16" fmla="*/ 349304 w 742071"/>
              <a:gd name="connsiteY16" fmla="*/ 377372 h 653143"/>
              <a:gd name="connsiteX17" fmla="*/ 305761 w 742071"/>
              <a:gd name="connsiteY17" fmla="*/ 362857 h 653143"/>
              <a:gd name="connsiteX18" fmla="*/ 73533 w 742071"/>
              <a:gd name="connsiteY18" fmla="*/ 377372 h 653143"/>
              <a:gd name="connsiteX19" fmla="*/ 44504 w 742071"/>
              <a:gd name="connsiteY19" fmla="*/ 420915 h 653143"/>
              <a:gd name="connsiteX20" fmla="*/ 15475 w 742071"/>
              <a:gd name="connsiteY20" fmla="*/ 508000 h 653143"/>
              <a:gd name="connsiteX21" fmla="*/ 44504 w 742071"/>
              <a:gd name="connsiteY21" fmla="*/ 551543 h 653143"/>
              <a:gd name="connsiteX22" fmla="*/ 961 w 742071"/>
              <a:gd name="connsiteY22" fmla="*/ 638629 h 653143"/>
              <a:gd name="connsiteX23" fmla="*/ 961 w 742071"/>
              <a:gd name="connsiteY23" fmla="*/ 653143 h 6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42071" h="653143">
                <a:moveTo>
                  <a:pt x="15475" y="595086"/>
                </a:moveTo>
                <a:cubicBezTo>
                  <a:pt x="22214" y="561393"/>
                  <a:pt x="43131" y="444841"/>
                  <a:pt x="59018" y="391886"/>
                </a:cubicBezTo>
                <a:cubicBezTo>
                  <a:pt x="67811" y="362578"/>
                  <a:pt x="78371" y="333829"/>
                  <a:pt x="88047" y="304800"/>
                </a:cubicBezTo>
                <a:cubicBezTo>
                  <a:pt x="99853" y="269383"/>
                  <a:pt x="103452" y="245853"/>
                  <a:pt x="131590" y="217715"/>
                </a:cubicBezTo>
                <a:cubicBezTo>
                  <a:pt x="143925" y="205380"/>
                  <a:pt x="160619" y="198362"/>
                  <a:pt x="175133" y="188686"/>
                </a:cubicBezTo>
                <a:cubicBezTo>
                  <a:pt x="228351" y="108857"/>
                  <a:pt x="175133" y="176591"/>
                  <a:pt x="247704" y="116115"/>
                </a:cubicBezTo>
                <a:cubicBezTo>
                  <a:pt x="263473" y="102974"/>
                  <a:pt x="274168" y="83958"/>
                  <a:pt x="291247" y="72572"/>
                </a:cubicBezTo>
                <a:cubicBezTo>
                  <a:pt x="303977" y="64085"/>
                  <a:pt x="321106" y="64899"/>
                  <a:pt x="334790" y="58057"/>
                </a:cubicBezTo>
                <a:cubicBezTo>
                  <a:pt x="350392" y="50256"/>
                  <a:pt x="362393" y="36114"/>
                  <a:pt x="378333" y="29029"/>
                </a:cubicBezTo>
                <a:cubicBezTo>
                  <a:pt x="406294" y="16602"/>
                  <a:pt x="465418" y="0"/>
                  <a:pt x="465418" y="0"/>
                </a:cubicBezTo>
                <a:cubicBezTo>
                  <a:pt x="518637" y="4838"/>
                  <a:pt x="572174" y="6958"/>
                  <a:pt x="625075" y="14515"/>
                </a:cubicBezTo>
                <a:cubicBezTo>
                  <a:pt x="640221" y="16679"/>
                  <a:pt x="655888" y="20542"/>
                  <a:pt x="668618" y="29029"/>
                </a:cubicBezTo>
                <a:cubicBezTo>
                  <a:pt x="685697" y="40415"/>
                  <a:pt x="697647" y="58058"/>
                  <a:pt x="712161" y="72572"/>
                </a:cubicBezTo>
                <a:cubicBezTo>
                  <a:pt x="747796" y="179474"/>
                  <a:pt x="750228" y="143496"/>
                  <a:pt x="726675" y="261257"/>
                </a:cubicBezTo>
                <a:cubicBezTo>
                  <a:pt x="722382" y="282722"/>
                  <a:pt x="702705" y="336111"/>
                  <a:pt x="683133" y="348343"/>
                </a:cubicBezTo>
                <a:cubicBezTo>
                  <a:pt x="635906" y="377860"/>
                  <a:pt x="545489" y="384594"/>
                  <a:pt x="494447" y="391886"/>
                </a:cubicBezTo>
                <a:cubicBezTo>
                  <a:pt x="446066" y="387048"/>
                  <a:pt x="397361" y="384765"/>
                  <a:pt x="349304" y="377372"/>
                </a:cubicBezTo>
                <a:cubicBezTo>
                  <a:pt x="334182" y="375046"/>
                  <a:pt x="321061" y="362857"/>
                  <a:pt x="305761" y="362857"/>
                </a:cubicBezTo>
                <a:cubicBezTo>
                  <a:pt x="228201" y="362857"/>
                  <a:pt x="150942" y="372534"/>
                  <a:pt x="73533" y="377372"/>
                </a:cubicBezTo>
                <a:cubicBezTo>
                  <a:pt x="63857" y="391886"/>
                  <a:pt x="51589" y="404974"/>
                  <a:pt x="44504" y="420915"/>
                </a:cubicBezTo>
                <a:cubicBezTo>
                  <a:pt x="32077" y="448876"/>
                  <a:pt x="15475" y="508000"/>
                  <a:pt x="15475" y="508000"/>
                </a:cubicBezTo>
                <a:cubicBezTo>
                  <a:pt x="25151" y="522514"/>
                  <a:pt x="41636" y="534336"/>
                  <a:pt x="44504" y="551543"/>
                </a:cubicBezTo>
                <a:cubicBezTo>
                  <a:pt x="49065" y="578905"/>
                  <a:pt x="10439" y="619674"/>
                  <a:pt x="961" y="638629"/>
                </a:cubicBezTo>
                <a:cubicBezTo>
                  <a:pt x="-1203" y="642956"/>
                  <a:pt x="961" y="648305"/>
                  <a:pt x="961" y="653143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571E7BC5-04A3-1B44-BAAE-747311D23302}"/>
              </a:ext>
            </a:extLst>
          </p:cNvPr>
          <p:cNvSpPr/>
          <p:nvPr/>
        </p:nvSpPr>
        <p:spPr>
          <a:xfrm>
            <a:off x="5879241" y="2742451"/>
            <a:ext cx="1132115" cy="72571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6" name="Elipse 25">
            <a:hlinkClick r:id="rId6" action="ppaction://hlinksldjump">
              <a:snd r:embed="rId5" name="chimes.wav"/>
            </a:hlinkClick>
            <a:extLst>
              <a:ext uri="{FF2B5EF4-FFF2-40B4-BE49-F238E27FC236}">
                <a16:creationId xmlns:a16="http://schemas.microsoft.com/office/drawing/2014/main" id="{7673E4B0-EA1B-634B-9192-851E2EA748A7}"/>
              </a:ext>
            </a:extLst>
          </p:cNvPr>
          <p:cNvSpPr/>
          <p:nvPr/>
        </p:nvSpPr>
        <p:spPr>
          <a:xfrm>
            <a:off x="4921299" y="3264964"/>
            <a:ext cx="3048000" cy="298994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>
                <a:solidFill>
                  <a:srgbClr val="002060"/>
                </a:solidFill>
                <a:latin typeface="Chalkboard SE" panose="03050602040202020205" pitchFamily="66" charset="77"/>
              </a:rPr>
              <a:t>Juego:</a:t>
            </a:r>
          </a:p>
          <a:p>
            <a:pPr algn="ctr"/>
            <a:r>
              <a:rPr lang="es-CL" sz="2400" b="1" dirty="0">
                <a:solidFill>
                  <a:srgbClr val="002060"/>
                </a:solidFill>
                <a:latin typeface="Chalkboard SE" panose="03050602040202020205" pitchFamily="66" charset="77"/>
              </a:rPr>
              <a:t>Ojo de Lince 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EBE85D7-3A43-E346-B717-5664DADA81F5}"/>
              </a:ext>
            </a:extLst>
          </p:cNvPr>
          <p:cNvSpPr txBox="1"/>
          <p:nvPr/>
        </p:nvSpPr>
        <p:spPr>
          <a:xfrm>
            <a:off x="4419600" y="323850"/>
            <a:ext cx="367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600" b="1" dirty="0">
                <a:solidFill>
                  <a:srgbClr val="002060"/>
                </a:solidFill>
              </a:rPr>
              <a:t>Menú</a:t>
            </a:r>
          </a:p>
        </p:txBody>
      </p:sp>
      <p:sp>
        <p:nvSpPr>
          <p:cNvPr id="11" name="Forma libre 10">
            <a:extLst>
              <a:ext uri="{FF2B5EF4-FFF2-40B4-BE49-F238E27FC236}">
                <a16:creationId xmlns:a16="http://schemas.microsoft.com/office/drawing/2014/main" id="{1C5A80FE-B1D1-8249-A151-F7BBB0D6481C}"/>
              </a:ext>
            </a:extLst>
          </p:cNvPr>
          <p:cNvSpPr/>
          <p:nvPr/>
        </p:nvSpPr>
        <p:spPr>
          <a:xfrm>
            <a:off x="10300652" y="1214477"/>
            <a:ext cx="742071" cy="653143"/>
          </a:xfrm>
          <a:custGeom>
            <a:avLst/>
            <a:gdLst>
              <a:gd name="connsiteX0" fmla="*/ 15475 w 742071"/>
              <a:gd name="connsiteY0" fmla="*/ 595086 h 653143"/>
              <a:gd name="connsiteX1" fmla="*/ 59018 w 742071"/>
              <a:gd name="connsiteY1" fmla="*/ 391886 h 653143"/>
              <a:gd name="connsiteX2" fmla="*/ 88047 w 742071"/>
              <a:gd name="connsiteY2" fmla="*/ 304800 h 653143"/>
              <a:gd name="connsiteX3" fmla="*/ 131590 w 742071"/>
              <a:gd name="connsiteY3" fmla="*/ 217715 h 653143"/>
              <a:gd name="connsiteX4" fmla="*/ 175133 w 742071"/>
              <a:gd name="connsiteY4" fmla="*/ 188686 h 653143"/>
              <a:gd name="connsiteX5" fmla="*/ 247704 w 742071"/>
              <a:gd name="connsiteY5" fmla="*/ 116115 h 653143"/>
              <a:gd name="connsiteX6" fmla="*/ 291247 w 742071"/>
              <a:gd name="connsiteY6" fmla="*/ 72572 h 653143"/>
              <a:gd name="connsiteX7" fmla="*/ 334790 w 742071"/>
              <a:gd name="connsiteY7" fmla="*/ 58057 h 653143"/>
              <a:gd name="connsiteX8" fmla="*/ 378333 w 742071"/>
              <a:gd name="connsiteY8" fmla="*/ 29029 h 653143"/>
              <a:gd name="connsiteX9" fmla="*/ 465418 w 742071"/>
              <a:gd name="connsiteY9" fmla="*/ 0 h 653143"/>
              <a:gd name="connsiteX10" fmla="*/ 625075 w 742071"/>
              <a:gd name="connsiteY10" fmla="*/ 14515 h 653143"/>
              <a:gd name="connsiteX11" fmla="*/ 668618 w 742071"/>
              <a:gd name="connsiteY11" fmla="*/ 29029 h 653143"/>
              <a:gd name="connsiteX12" fmla="*/ 712161 w 742071"/>
              <a:gd name="connsiteY12" fmla="*/ 72572 h 653143"/>
              <a:gd name="connsiteX13" fmla="*/ 726675 w 742071"/>
              <a:gd name="connsiteY13" fmla="*/ 261257 h 653143"/>
              <a:gd name="connsiteX14" fmla="*/ 683133 w 742071"/>
              <a:gd name="connsiteY14" fmla="*/ 348343 h 653143"/>
              <a:gd name="connsiteX15" fmla="*/ 494447 w 742071"/>
              <a:gd name="connsiteY15" fmla="*/ 391886 h 653143"/>
              <a:gd name="connsiteX16" fmla="*/ 349304 w 742071"/>
              <a:gd name="connsiteY16" fmla="*/ 377372 h 653143"/>
              <a:gd name="connsiteX17" fmla="*/ 305761 w 742071"/>
              <a:gd name="connsiteY17" fmla="*/ 362857 h 653143"/>
              <a:gd name="connsiteX18" fmla="*/ 73533 w 742071"/>
              <a:gd name="connsiteY18" fmla="*/ 377372 h 653143"/>
              <a:gd name="connsiteX19" fmla="*/ 44504 w 742071"/>
              <a:gd name="connsiteY19" fmla="*/ 420915 h 653143"/>
              <a:gd name="connsiteX20" fmla="*/ 15475 w 742071"/>
              <a:gd name="connsiteY20" fmla="*/ 508000 h 653143"/>
              <a:gd name="connsiteX21" fmla="*/ 44504 w 742071"/>
              <a:gd name="connsiteY21" fmla="*/ 551543 h 653143"/>
              <a:gd name="connsiteX22" fmla="*/ 961 w 742071"/>
              <a:gd name="connsiteY22" fmla="*/ 638629 h 653143"/>
              <a:gd name="connsiteX23" fmla="*/ 961 w 742071"/>
              <a:gd name="connsiteY23" fmla="*/ 653143 h 65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42071" h="653143">
                <a:moveTo>
                  <a:pt x="15475" y="595086"/>
                </a:moveTo>
                <a:cubicBezTo>
                  <a:pt x="22214" y="561393"/>
                  <a:pt x="43131" y="444841"/>
                  <a:pt x="59018" y="391886"/>
                </a:cubicBezTo>
                <a:cubicBezTo>
                  <a:pt x="67811" y="362578"/>
                  <a:pt x="78371" y="333829"/>
                  <a:pt x="88047" y="304800"/>
                </a:cubicBezTo>
                <a:cubicBezTo>
                  <a:pt x="99853" y="269383"/>
                  <a:pt x="103452" y="245853"/>
                  <a:pt x="131590" y="217715"/>
                </a:cubicBezTo>
                <a:cubicBezTo>
                  <a:pt x="143925" y="205380"/>
                  <a:pt x="160619" y="198362"/>
                  <a:pt x="175133" y="188686"/>
                </a:cubicBezTo>
                <a:cubicBezTo>
                  <a:pt x="228351" y="108857"/>
                  <a:pt x="175133" y="176591"/>
                  <a:pt x="247704" y="116115"/>
                </a:cubicBezTo>
                <a:cubicBezTo>
                  <a:pt x="263473" y="102974"/>
                  <a:pt x="274168" y="83958"/>
                  <a:pt x="291247" y="72572"/>
                </a:cubicBezTo>
                <a:cubicBezTo>
                  <a:pt x="303977" y="64085"/>
                  <a:pt x="321106" y="64899"/>
                  <a:pt x="334790" y="58057"/>
                </a:cubicBezTo>
                <a:cubicBezTo>
                  <a:pt x="350392" y="50256"/>
                  <a:pt x="362393" y="36114"/>
                  <a:pt x="378333" y="29029"/>
                </a:cubicBezTo>
                <a:cubicBezTo>
                  <a:pt x="406294" y="16602"/>
                  <a:pt x="465418" y="0"/>
                  <a:pt x="465418" y="0"/>
                </a:cubicBezTo>
                <a:cubicBezTo>
                  <a:pt x="518637" y="4838"/>
                  <a:pt x="572174" y="6958"/>
                  <a:pt x="625075" y="14515"/>
                </a:cubicBezTo>
                <a:cubicBezTo>
                  <a:pt x="640221" y="16679"/>
                  <a:pt x="655888" y="20542"/>
                  <a:pt x="668618" y="29029"/>
                </a:cubicBezTo>
                <a:cubicBezTo>
                  <a:pt x="685697" y="40415"/>
                  <a:pt x="697647" y="58058"/>
                  <a:pt x="712161" y="72572"/>
                </a:cubicBezTo>
                <a:cubicBezTo>
                  <a:pt x="747796" y="179474"/>
                  <a:pt x="750228" y="143496"/>
                  <a:pt x="726675" y="261257"/>
                </a:cubicBezTo>
                <a:cubicBezTo>
                  <a:pt x="722382" y="282722"/>
                  <a:pt x="702705" y="336111"/>
                  <a:pt x="683133" y="348343"/>
                </a:cubicBezTo>
                <a:cubicBezTo>
                  <a:pt x="635906" y="377860"/>
                  <a:pt x="545489" y="384594"/>
                  <a:pt x="494447" y="391886"/>
                </a:cubicBezTo>
                <a:cubicBezTo>
                  <a:pt x="446066" y="387048"/>
                  <a:pt x="397361" y="384765"/>
                  <a:pt x="349304" y="377372"/>
                </a:cubicBezTo>
                <a:cubicBezTo>
                  <a:pt x="334182" y="375046"/>
                  <a:pt x="321061" y="362857"/>
                  <a:pt x="305761" y="362857"/>
                </a:cubicBezTo>
                <a:cubicBezTo>
                  <a:pt x="228201" y="362857"/>
                  <a:pt x="150942" y="372534"/>
                  <a:pt x="73533" y="377372"/>
                </a:cubicBezTo>
                <a:cubicBezTo>
                  <a:pt x="63857" y="391886"/>
                  <a:pt x="51589" y="404974"/>
                  <a:pt x="44504" y="420915"/>
                </a:cubicBezTo>
                <a:cubicBezTo>
                  <a:pt x="32077" y="448876"/>
                  <a:pt x="15475" y="508000"/>
                  <a:pt x="15475" y="508000"/>
                </a:cubicBezTo>
                <a:cubicBezTo>
                  <a:pt x="25151" y="522514"/>
                  <a:pt x="41636" y="534336"/>
                  <a:pt x="44504" y="551543"/>
                </a:cubicBezTo>
                <a:cubicBezTo>
                  <a:pt x="49065" y="578905"/>
                  <a:pt x="10439" y="619674"/>
                  <a:pt x="961" y="638629"/>
                </a:cubicBezTo>
                <a:cubicBezTo>
                  <a:pt x="-1203" y="642956"/>
                  <a:pt x="961" y="648305"/>
                  <a:pt x="961" y="653143"/>
                </a:cubicBez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BEA077DE-D1A2-784F-95BB-F0840E0E9EB5}"/>
              </a:ext>
            </a:extLst>
          </p:cNvPr>
          <p:cNvSpPr/>
          <p:nvPr/>
        </p:nvSpPr>
        <p:spPr>
          <a:xfrm>
            <a:off x="9837155" y="1809564"/>
            <a:ext cx="1132115" cy="72571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hlinkClick r:id="rId7" action="ppaction://hlinksldjump">
              <a:snd r:embed="rId5" name="chimes.wav"/>
            </a:hlinkClick>
            <a:extLst>
              <a:ext uri="{FF2B5EF4-FFF2-40B4-BE49-F238E27FC236}">
                <a16:creationId xmlns:a16="http://schemas.microsoft.com/office/drawing/2014/main" id="{10FF8AC1-C797-4345-A7CC-586DBAC3CD77}"/>
              </a:ext>
            </a:extLst>
          </p:cNvPr>
          <p:cNvSpPr/>
          <p:nvPr/>
        </p:nvSpPr>
        <p:spPr>
          <a:xfrm>
            <a:off x="8879213" y="2332077"/>
            <a:ext cx="3048000" cy="298994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>
                <a:solidFill>
                  <a:srgbClr val="002060"/>
                </a:solidFill>
                <a:latin typeface="Chalkboard SE" panose="03050602040202020205" pitchFamily="66" charset="77"/>
              </a:rPr>
              <a:t>Juego:</a:t>
            </a:r>
          </a:p>
          <a:p>
            <a:pPr algn="ctr"/>
            <a:r>
              <a:rPr lang="es-CL" sz="2000" b="1" dirty="0">
                <a:solidFill>
                  <a:srgbClr val="002060"/>
                </a:solidFill>
                <a:latin typeface="Chalkboard SE" panose="03050602040202020205" pitchFamily="66" charset="77"/>
              </a:rPr>
              <a:t>¿Qué elemento falta? </a:t>
            </a:r>
          </a:p>
        </p:txBody>
      </p:sp>
    </p:spTree>
    <p:extLst>
      <p:ext uri="{BB962C8B-B14F-4D97-AF65-F5344CB8AC3E}">
        <p14:creationId xmlns:p14="http://schemas.microsoft.com/office/powerpoint/2010/main" val="3105714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a Navidad, Dibujo, Vela imagen png - imagen transparente descarga gratuita">
            <a:extLst>
              <a:ext uri="{FF2B5EF4-FFF2-40B4-BE49-F238E27FC236}">
                <a16:creationId xmlns:a16="http://schemas.microsoft.com/office/drawing/2014/main" id="{FACB6CFD-A20E-8E47-9249-52313761F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95" b="96230" l="4667" r="97556">
                        <a14:foregroundMark x1="45667" y1="4836" x2="48000" y2="7459"/>
                        <a14:foregroundMark x1="56000" y1="90246" x2="54222" y2="92049"/>
                        <a14:foregroundMark x1="33222" y1="92459" x2="30222" y2="92869"/>
                        <a14:foregroundMark x1="40889" y1="92459" x2="41778" y2="94016"/>
                        <a14:foregroundMark x1="10667" y1="63607" x2="7778" y2="63197"/>
                        <a14:foregroundMark x1="53111" y1="93361" x2="53333" y2="94426"/>
                        <a14:foregroundMark x1="63778" y1="93852" x2="65667" y2="95492"/>
                        <a14:foregroundMark x1="52444" y1="95328" x2="52000" y2="95656"/>
                        <a14:foregroundMark x1="42444" y1="95902" x2="43111" y2="96311"/>
                        <a14:foregroundMark x1="90222" y1="64098" x2="92111" y2="64180"/>
                        <a14:foregroundMark x1="95889" y1="65000" x2="97556" y2="64836"/>
                        <a14:foregroundMark x1="8667" y1="83689" x2="7444" y2="85492"/>
                        <a14:foregroundMark x1="7889" y1="79344" x2="6556" y2="79754"/>
                        <a14:foregroundMark x1="7556" y1="63525" x2="4667" y2="63525"/>
                        <a14:foregroundMark x1="46333" y1="2295" x2="47111" y2="3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07" y="1149937"/>
            <a:ext cx="3362674" cy="45581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10" descr="196,938 MuÑeco De Nieve Imágenes y Fotos - 123RF">
            <a:extLst>
              <a:ext uri="{FF2B5EF4-FFF2-40B4-BE49-F238E27FC236}">
                <a16:creationId xmlns:a16="http://schemas.microsoft.com/office/drawing/2014/main" id="{A78D06AB-BA11-4A46-B011-C4049EAD6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654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9BAA9B4-DBC6-8245-9EBA-F18526743C80}"/>
              </a:ext>
            </a:extLst>
          </p:cNvPr>
          <p:cNvSpPr txBox="1"/>
          <p:nvPr/>
        </p:nvSpPr>
        <p:spPr>
          <a:xfrm>
            <a:off x="3530436" y="154062"/>
            <a:ext cx="6980227" cy="95410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solidFill>
                  <a:srgbClr val="002060"/>
                </a:solidFill>
                <a:latin typeface="Chalkboard SE" panose="03050602040202020205" pitchFamily="66" charset="77"/>
              </a:rPr>
              <a:t>Presta atención a la siguiente imagen.</a:t>
            </a:r>
          </a:p>
          <a:p>
            <a:pPr algn="ctr"/>
            <a:r>
              <a:rPr lang="es-CL" sz="2800" dirty="0">
                <a:solidFill>
                  <a:srgbClr val="002060"/>
                </a:solidFill>
                <a:latin typeface="Chalkboard SE" panose="03050602040202020205" pitchFamily="66" charset="77"/>
              </a:rPr>
              <a:t>Tienes 5 segundos para recordarla.</a:t>
            </a:r>
          </a:p>
        </p:txBody>
      </p:sp>
      <p:sp>
        <p:nvSpPr>
          <p:cNvPr id="6" name="Flecha derecha 5">
            <a:hlinkClick r:id="" action="ppaction://hlinkshowjump?jump=nextslide">
              <a:snd r:embed="rId6" name="click.wav"/>
            </a:hlinkClick>
            <a:extLst>
              <a:ext uri="{FF2B5EF4-FFF2-40B4-BE49-F238E27FC236}">
                <a16:creationId xmlns:a16="http://schemas.microsoft.com/office/drawing/2014/main" id="{1BEA058D-C0C0-9B4C-BE0E-971321DC796C}"/>
              </a:ext>
            </a:extLst>
          </p:cNvPr>
          <p:cNvSpPr/>
          <p:nvPr/>
        </p:nvSpPr>
        <p:spPr>
          <a:xfrm>
            <a:off x="10243483" y="5331208"/>
            <a:ext cx="1733550" cy="1371600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>
                <a:solidFill>
                  <a:srgbClr val="002060"/>
                </a:solidFill>
                <a:latin typeface="Chalkboard SE" panose="03050602040202020205" pitchFamily="66" charset="77"/>
              </a:rPr>
              <a:t>Siguiente</a:t>
            </a:r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4327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679F162-9FFF-9044-919D-EAB8B03D2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r="50000" b="74603"/>
          <a:stretch/>
        </p:blipFill>
        <p:spPr bwMode="auto">
          <a:xfrm>
            <a:off x="9568914" y="3089767"/>
            <a:ext cx="944203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D3C91E9-DA51-574E-B10C-10F1E10DA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7" r="24180" b="74603"/>
          <a:stretch/>
        </p:blipFill>
        <p:spPr bwMode="auto">
          <a:xfrm>
            <a:off x="10444354" y="5950609"/>
            <a:ext cx="987069" cy="88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012B146-12AF-EE43-B54C-9E7644745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0" b="74603"/>
          <a:stretch/>
        </p:blipFill>
        <p:spPr bwMode="auto">
          <a:xfrm>
            <a:off x="4339108" y="2950389"/>
            <a:ext cx="1057600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EAF67E0-6ACE-F14B-8E62-964A16242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" t="27513" r="73281" b="54057"/>
          <a:stretch/>
        </p:blipFill>
        <p:spPr bwMode="auto">
          <a:xfrm>
            <a:off x="6074041" y="5978846"/>
            <a:ext cx="1030533" cy="80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0CFA262-74BC-414F-B881-3C9A9AD07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0" t="25397" r="24180" b="50000"/>
          <a:stretch/>
        </p:blipFill>
        <p:spPr bwMode="auto">
          <a:xfrm>
            <a:off x="1660974" y="824310"/>
            <a:ext cx="1057600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93B5109-4B70-3546-AF9B-7408CE807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t="25397" r="50053" b="50000"/>
          <a:stretch/>
        </p:blipFill>
        <p:spPr bwMode="auto">
          <a:xfrm>
            <a:off x="2670348" y="1816413"/>
            <a:ext cx="941888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40CA502-12F1-D340-8C4F-2F86D671E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1" t="25397" b="50000"/>
          <a:stretch/>
        </p:blipFill>
        <p:spPr bwMode="auto">
          <a:xfrm>
            <a:off x="2475985" y="3897797"/>
            <a:ext cx="1168682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3C62AAD-59F7-C244-B323-8A63F44D0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3280" b="26349"/>
          <a:stretch/>
        </p:blipFill>
        <p:spPr bwMode="auto">
          <a:xfrm>
            <a:off x="545998" y="2840029"/>
            <a:ext cx="1168682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EED49FE-7C53-5F4B-9BFC-EF3527C5B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3" t="50000" r="52116" b="26349"/>
          <a:stretch/>
        </p:blipFill>
        <p:spPr bwMode="auto">
          <a:xfrm>
            <a:off x="7009226" y="4076420"/>
            <a:ext cx="779894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FFCA935-67B5-1840-A51E-829B592CE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4" t="50000" r="25397" b="26349"/>
          <a:stretch/>
        </p:blipFill>
        <p:spPr bwMode="auto">
          <a:xfrm>
            <a:off x="4983344" y="3044074"/>
            <a:ext cx="1168683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1881050-D731-1941-B557-D00762A7F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4" t="50000" r="3439" b="26349"/>
          <a:stretch/>
        </p:blipFill>
        <p:spPr bwMode="auto">
          <a:xfrm>
            <a:off x="10485961" y="3199608"/>
            <a:ext cx="888662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44F54EE-43A9-0348-B456-3D7469B47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87" r="73704"/>
          <a:stretch/>
        </p:blipFill>
        <p:spPr bwMode="auto">
          <a:xfrm>
            <a:off x="7592558" y="1153352"/>
            <a:ext cx="1150169" cy="12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B56F8E6-1BD6-9740-A4EE-F0315FE30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t="73651" r="50899"/>
          <a:stretch/>
        </p:blipFill>
        <p:spPr bwMode="auto">
          <a:xfrm>
            <a:off x="3564353" y="2921174"/>
            <a:ext cx="904862" cy="115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7BBA643-EA52-8B4E-B662-786F61468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3" t="72487" r="25397"/>
          <a:stretch/>
        </p:blipFill>
        <p:spPr bwMode="auto">
          <a:xfrm>
            <a:off x="1669915" y="2905694"/>
            <a:ext cx="1073797" cy="12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578A1F8-319A-7B41-8B88-B8BDC1AE3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2" t="73651"/>
          <a:stretch/>
        </p:blipFill>
        <p:spPr bwMode="auto">
          <a:xfrm>
            <a:off x="3577184" y="3981654"/>
            <a:ext cx="965018" cy="109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4AA2711-E741-1347-9222-E9BDCF8D2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18413" r="74925" b="50000"/>
          <a:stretch/>
        </p:blipFill>
        <p:spPr bwMode="auto">
          <a:xfrm>
            <a:off x="5135840" y="1025687"/>
            <a:ext cx="809743" cy="104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2551D8D-B19B-9849-AB09-66D255E16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2" t="20317" r="51077" b="52237"/>
          <a:stretch/>
        </p:blipFill>
        <p:spPr bwMode="auto">
          <a:xfrm>
            <a:off x="2564930" y="986724"/>
            <a:ext cx="941889" cy="90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1CC67A1-9582-1B42-8E5A-9C333CE05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5" t="20317" r="30824" b="53649"/>
          <a:stretch/>
        </p:blipFill>
        <p:spPr bwMode="auto">
          <a:xfrm>
            <a:off x="7038397" y="5900557"/>
            <a:ext cx="849465" cy="98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2A209F6-4179-E74D-B7F4-7014F466C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8" t="20317" r="6666" b="52237"/>
          <a:stretch/>
        </p:blipFill>
        <p:spPr bwMode="auto">
          <a:xfrm>
            <a:off x="5256034" y="3991775"/>
            <a:ext cx="911197" cy="10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6321FA4-9C69-B645-99DC-9FBF5C59A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48710" r="74926" b="19704"/>
          <a:stretch/>
        </p:blipFill>
        <p:spPr bwMode="auto">
          <a:xfrm>
            <a:off x="4237835" y="989670"/>
            <a:ext cx="884796" cy="10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1415604-650F-E547-BEC1-AACC4E269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t="51969" r="51771" b="20317"/>
          <a:stretch/>
        </p:blipFill>
        <p:spPr bwMode="auto">
          <a:xfrm>
            <a:off x="538438" y="2102420"/>
            <a:ext cx="1075619" cy="10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D131882-FE44-D14A-B020-64A7DD104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2" t="51969" r="31429" b="20317"/>
          <a:stretch/>
        </p:blipFill>
        <p:spPr bwMode="auto">
          <a:xfrm>
            <a:off x="8656616" y="4129683"/>
            <a:ext cx="814185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9EFDEFB-BF93-8C4C-9D88-F0D96C5F4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9" t="52237" r="8135" b="20317"/>
          <a:stretch/>
        </p:blipFill>
        <p:spPr bwMode="auto">
          <a:xfrm>
            <a:off x="3582148" y="1093730"/>
            <a:ext cx="681251" cy="97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949D3FF-303B-9B44-952A-BE53FDCC9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t="4073" r="84168" b="63764"/>
          <a:stretch/>
        </p:blipFill>
        <p:spPr bwMode="auto">
          <a:xfrm>
            <a:off x="1728722" y="3929970"/>
            <a:ext cx="767256" cy="113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C3A6B22-9678-E949-BA30-D6730AAEC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t="35454" r="83172" b="39184"/>
          <a:stretch/>
        </p:blipFill>
        <p:spPr bwMode="auto">
          <a:xfrm>
            <a:off x="5254838" y="5894897"/>
            <a:ext cx="930413" cy="96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AA14A80-E401-774D-91F6-F4A402364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" t="64957" r="84195" b="8203"/>
          <a:stretch/>
        </p:blipFill>
        <p:spPr bwMode="auto">
          <a:xfrm>
            <a:off x="4533816" y="5853724"/>
            <a:ext cx="692711" cy="90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8394174-6F6B-6340-80E8-A1A96FB02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2" t="62311" r="61890" b="4845"/>
          <a:stretch/>
        </p:blipFill>
        <p:spPr bwMode="auto">
          <a:xfrm>
            <a:off x="10330494" y="1046757"/>
            <a:ext cx="1085541" cy="118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C01B4F5-98C1-324F-96B8-52536456C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5" t="33067" r="62642" b="36031"/>
          <a:stretch/>
        </p:blipFill>
        <p:spPr bwMode="auto">
          <a:xfrm>
            <a:off x="6864298" y="3035846"/>
            <a:ext cx="903220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795D08F-1D15-294F-89D8-FC865A356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7" t="4981" r="63593" b="67216"/>
          <a:stretch/>
        </p:blipFill>
        <p:spPr bwMode="auto">
          <a:xfrm>
            <a:off x="9633236" y="2378620"/>
            <a:ext cx="726261" cy="87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374EB37-4D7B-3B45-B976-249160511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4" t="8021" r="38647" b="62597"/>
          <a:stretch/>
        </p:blipFill>
        <p:spPr bwMode="auto">
          <a:xfrm>
            <a:off x="5853940" y="1025687"/>
            <a:ext cx="1001772" cy="112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D065353-B885-CF42-B7B5-A1F9DA59D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4444" r="77545" b="72314"/>
          <a:stretch/>
        </p:blipFill>
        <p:spPr bwMode="auto">
          <a:xfrm>
            <a:off x="847025" y="1030193"/>
            <a:ext cx="872930" cy="86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CD1825C-4FC0-934B-B682-614E9C673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9" t="4444" r="55647" b="69256"/>
          <a:stretch/>
        </p:blipFill>
        <p:spPr bwMode="auto">
          <a:xfrm>
            <a:off x="7895457" y="5865397"/>
            <a:ext cx="651870" cy="9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AAE4F33-F6B4-8648-ADCE-A58DF6B08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1" r="31012" b="69962"/>
          <a:stretch/>
        </p:blipFill>
        <p:spPr bwMode="auto">
          <a:xfrm>
            <a:off x="6349519" y="4993540"/>
            <a:ext cx="629880" cy="103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1375FE3-FF83-F046-956E-DEFD04D40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4" t="4445" r="7489" b="70857"/>
          <a:stretch/>
        </p:blipFill>
        <p:spPr bwMode="auto">
          <a:xfrm>
            <a:off x="2672284" y="4877822"/>
            <a:ext cx="728793" cy="9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7AA8F81-8091-C94C-916B-4868FEE2D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" t="37357" r="79274" b="39401"/>
          <a:stretch/>
        </p:blipFill>
        <p:spPr bwMode="auto">
          <a:xfrm>
            <a:off x="842744" y="4830894"/>
            <a:ext cx="746005" cy="88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3F6B3BF-58F0-9E4B-AB69-9F0A7E2AF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4" t="37357" r="54225" b="39401"/>
          <a:stretch/>
        </p:blipFill>
        <p:spPr bwMode="auto">
          <a:xfrm>
            <a:off x="4391938" y="5110878"/>
            <a:ext cx="939430" cy="95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F664DB4-8283-8A42-B011-902079C5B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5" t="36253" r="29158" b="39401"/>
          <a:stretch/>
        </p:blipFill>
        <p:spPr bwMode="auto">
          <a:xfrm>
            <a:off x="8612436" y="6031618"/>
            <a:ext cx="758637" cy="82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0EE926B-2B4B-5D4F-B9D3-C576486C7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8" t="38233" r="3795" b="37354"/>
          <a:stretch/>
        </p:blipFill>
        <p:spPr bwMode="auto">
          <a:xfrm>
            <a:off x="8645046" y="3191925"/>
            <a:ext cx="928181" cy="9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BB82C26-08C1-4F44-B80E-06D79FB5F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68608" r="77720" b="5185"/>
          <a:stretch/>
        </p:blipFill>
        <p:spPr bwMode="auto">
          <a:xfrm>
            <a:off x="6986822" y="5136766"/>
            <a:ext cx="809559" cy="9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3056FC7-B874-954F-AC85-4A6697521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1" t="67290" r="54218" b="5185"/>
          <a:stretch/>
        </p:blipFill>
        <p:spPr bwMode="auto">
          <a:xfrm>
            <a:off x="6854026" y="1192133"/>
            <a:ext cx="770761" cy="100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6329F39-28AC-564E-A147-A4D09EBFA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6" t="67091" r="27069" b="3060"/>
          <a:stretch/>
        </p:blipFill>
        <p:spPr bwMode="auto">
          <a:xfrm>
            <a:off x="7661810" y="4170796"/>
            <a:ext cx="1011667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6E5968B-1B99-244D-961C-A4AB4D99B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1" t="70018" r="5918" b="5609"/>
          <a:stretch/>
        </p:blipFill>
        <p:spPr bwMode="auto">
          <a:xfrm>
            <a:off x="7952572" y="3186078"/>
            <a:ext cx="672996" cy="89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31FA58F-63F9-CC41-86F8-DEBC5AA7D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94" b="95765" l="908" r="22309">
                        <a14:foregroundMark x1="908" y1="71059" x2="1556" y2="73412"/>
                        <a14:foregroundMark x1="4799" y1="59529" x2="5447" y2="61412"/>
                        <a14:foregroundMark x1="21790" y1="71765" x2="22309" y2="72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731" r="75505"/>
          <a:stretch/>
        </p:blipFill>
        <p:spPr bwMode="auto">
          <a:xfrm>
            <a:off x="3493188" y="5939007"/>
            <a:ext cx="970014" cy="93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B0CDA13-CA8F-624D-88E2-D3FAA131F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1" b="41412" l="78859" r="97536">
                        <a14:foregroundMark x1="83268" y1="26353" x2="93774" y2="24000"/>
                        <a14:foregroundMark x1="89754" y1="40941" x2="87549" y2="41412"/>
                        <a14:foregroundMark x1="94553" y1="14353" x2="97406" y2="24706"/>
                        <a14:foregroundMark x1="84306" y1="22353" x2="90921" y2="23294"/>
                        <a14:foregroundMark x1="78859" y1="21176" x2="78988" y2="26353"/>
                        <a14:foregroundMark x1="89105" y1="14353" x2="94812" y2="12941"/>
                        <a14:foregroundMark x1="94812" y1="12941" x2="96628" y2="19529"/>
                        <a14:foregroundMark x1="82361" y1="10824" x2="79767" y2="16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13" b="54636"/>
          <a:stretch/>
        </p:blipFill>
        <p:spPr bwMode="auto">
          <a:xfrm>
            <a:off x="7862961" y="2233096"/>
            <a:ext cx="778587" cy="82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14A9D1B-FC2D-CF48-9A8F-C2A715B57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471" b="91059" l="78340" r="97925">
                        <a14:foregroundMark x1="78340" y1="60941" x2="79118" y2="60941"/>
                        <a14:foregroundMark x1="98184" y1="72000" x2="97536" y2="72000"/>
                        <a14:foregroundMark x1="91180" y1="90353" x2="91440" y2="91294"/>
                        <a14:foregroundMark x1="87160" y1="56471" x2="87160" y2="56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18" t="52944" b="5370"/>
          <a:stretch/>
        </p:blipFill>
        <p:spPr bwMode="auto">
          <a:xfrm>
            <a:off x="7867146" y="5128769"/>
            <a:ext cx="809558" cy="83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3C4B97C-5BB5-044E-9213-CD84EED09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37600" l="37240" r="61719">
                        <a14:foregroundMark x1="38542" y1="17200" x2="37240" y2="1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10" t="5469" r="35163" b="58451"/>
          <a:stretch/>
        </p:blipFill>
        <p:spPr bwMode="auto">
          <a:xfrm>
            <a:off x="5977488" y="4178428"/>
            <a:ext cx="1108253" cy="87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956C114-5233-AB47-8723-D5B96631C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r="70530" b="59890"/>
          <a:stretch/>
        </p:blipFill>
        <p:spPr bwMode="auto">
          <a:xfrm>
            <a:off x="2580031" y="5814764"/>
            <a:ext cx="883329" cy="98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BB571DB-197E-954A-A3E7-6442435AA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200" b="91200" l="73698" r="96875">
                        <a14:foregroundMark x1="75260" y1="85200" x2="73958" y2="84000"/>
                        <a14:foregroundMark x1="84635" y1="55200" x2="84896" y2="57200"/>
                        <a14:foregroundMark x1="96615" y1="81600" x2="96094" y2="8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14" t="52762" b="3800"/>
          <a:stretch/>
        </p:blipFill>
        <p:spPr bwMode="auto">
          <a:xfrm>
            <a:off x="1716973" y="1871963"/>
            <a:ext cx="1019059" cy="10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6CAA3B7-FB05-5C44-B719-91B61557A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9" t="48718" r="45848" b="4660"/>
          <a:stretch/>
        </p:blipFill>
        <p:spPr bwMode="auto">
          <a:xfrm>
            <a:off x="8612436" y="1213606"/>
            <a:ext cx="789805" cy="114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3EE5F9C-03B5-F54B-8FC0-EBF087204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1" t="4504" r="7716" b="59307"/>
          <a:stretch/>
        </p:blipFill>
        <p:spPr bwMode="auto">
          <a:xfrm>
            <a:off x="9537864" y="1362366"/>
            <a:ext cx="789805" cy="88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B35D4DEB-3B93-7A4F-9CF3-FF0B7A5AA218}"/>
              </a:ext>
            </a:extLst>
          </p:cNvPr>
          <p:cNvSpPr txBox="1"/>
          <p:nvPr/>
        </p:nvSpPr>
        <p:spPr>
          <a:xfrm>
            <a:off x="943669" y="-670445"/>
            <a:ext cx="10811700" cy="1833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CL" sz="5400" b="1" dirty="0"/>
              <a:t>1   2    3   4   5   6   7    8   9	 10  11   12</a:t>
            </a:r>
          </a:p>
        </p:txBody>
      </p:sp>
      <p:pic>
        <p:nvPicPr>
          <p:cNvPr id="3076" name="Picture 4" descr="Galletas Navideñas de muñequitos | Manualidades Navidad | Galletas  navideñas, Pan de jengibre, Manual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E04F98B-FA51-C14D-892F-24A96BA9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19" y="5836519"/>
            <a:ext cx="1168681" cy="10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a Navidad, Dibujo, Vela imagen png - imagen transparente descarga gratuita">
            <a:hlinkClick r:id="" action="ppaction://noaction">
              <a:snd r:embed="rId21" name="applause.wav"/>
            </a:hlinkClick>
            <a:extLst>
              <a:ext uri="{FF2B5EF4-FFF2-40B4-BE49-F238E27FC236}">
                <a16:creationId xmlns:a16="http://schemas.microsoft.com/office/drawing/2014/main" id="{F2AEC5F4-636F-3B4F-80E5-BF72C18BB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295" b="96230" l="4667" r="97556">
                        <a14:foregroundMark x1="45667" y1="4836" x2="48000" y2="7459"/>
                        <a14:foregroundMark x1="56000" y1="90246" x2="54222" y2="92049"/>
                        <a14:foregroundMark x1="33222" y1="92459" x2="30222" y2="92869"/>
                        <a14:foregroundMark x1="40889" y1="92459" x2="41778" y2="94016"/>
                        <a14:foregroundMark x1="10667" y1="63607" x2="7778" y2="63197"/>
                        <a14:foregroundMark x1="53111" y1="93361" x2="53333" y2="94426"/>
                        <a14:foregroundMark x1="63778" y1="93852" x2="65667" y2="95492"/>
                        <a14:foregroundMark x1="52444" y1="95328" x2="52000" y2="95656"/>
                        <a14:foregroundMark x1="42444" y1="95902" x2="43111" y2="96311"/>
                        <a14:foregroundMark x1="90222" y1="64098" x2="92111" y2="64180"/>
                        <a14:foregroundMark x1="95889" y1="65000" x2="97556" y2="64836"/>
                        <a14:foregroundMark x1="8667" y1="83689" x2="7444" y2="85492"/>
                        <a14:foregroundMark x1="7889" y1="79344" x2="6556" y2="79754"/>
                        <a14:foregroundMark x1="7556" y1="63525" x2="4667" y2="63525"/>
                        <a14:foregroundMark x1="46333" y1="2295" x2="47111" y2="3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955" y="3997744"/>
            <a:ext cx="796701" cy="10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n velas de navidad - Imágenes Para Imprimir Gratis - Img 20302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98C7A41F-056B-8147-A313-CABD9835E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5" b="15040"/>
          <a:stretch/>
        </p:blipFill>
        <p:spPr bwMode="auto">
          <a:xfrm>
            <a:off x="9501188" y="5006980"/>
            <a:ext cx="987069" cy="9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900+ ideas de Campanas de navidad en 2021 | campanas de navidad, decoración  navideña, manual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BF8F233-D92D-B943-9255-6810624A4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62" y="2252623"/>
            <a:ext cx="671236" cy="88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feliz navidad campana decoracion 1932234 Vector en Vecteez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EBAA581-8491-CC44-9107-E2AA29437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0" t="7436" r="18607" b="8518"/>
          <a:stretch/>
        </p:blipFill>
        <p:spPr bwMode="auto">
          <a:xfrm>
            <a:off x="894371" y="5783065"/>
            <a:ext cx="746005" cy="10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árbol de navidad regalo, árbol de navidad de dibujos animados, vacaciones,  decoración, duende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19F3F0B-B7F4-3240-80DD-89D331CC6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43" b="89976" l="10000" r="90870">
                        <a14:foregroundMark x1="52826" y1="10024" x2="53261" y2="11573"/>
                        <a14:foregroundMark x1="88804" y1="76121" x2="90870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6154" b="8519"/>
          <a:stretch/>
        </p:blipFill>
        <p:spPr bwMode="auto">
          <a:xfrm>
            <a:off x="6190622" y="3109954"/>
            <a:ext cx="771875" cy="10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árbol de navidad dibujo, árbol de navidad, vacaciones, decoración,  Decoración navideña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BC01EB0-FD02-2E47-A5C7-B3831596A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493" b="99813" l="10000" r="90000">
                        <a14:foregroundMark x1="50761" y1="7649" x2="50761" y2="26679"/>
                        <a14:foregroundMark x1="50326" y1="86754" x2="50543" y2="95522"/>
                        <a14:foregroundMark x1="50652" y1="1493" x2="51304" y2="3172"/>
                        <a14:foregroundMark x1="33696" y1="91791" x2="34891" y2="91791"/>
                        <a14:foregroundMark x1="65435" y1="91791" x2="66413" y2="93097"/>
                        <a14:foregroundMark x1="54891" y1="94776" x2="56196" y2="94963"/>
                        <a14:foregroundMark x1="47391" y1="93097" x2="43152" y2="93843"/>
                        <a14:foregroundMark x1="43152" y1="93843" x2="33696" y2="99813"/>
                        <a14:foregroundMark x1="54565" y1="52612" x2="60217" y2="53358"/>
                        <a14:foregroundMark x1="60217" y1="53358" x2="61304" y2="54851"/>
                        <a14:foregroundMark x1="53804" y1="93470" x2="56087" y2="94963"/>
                        <a14:foregroundMark x1="34348" y1="99067" x2="30761" y2="99067"/>
                        <a14:foregroundMark x1="30435" y1="99813" x2="23261" y2="96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6" r="25257"/>
          <a:stretch/>
        </p:blipFill>
        <p:spPr bwMode="auto">
          <a:xfrm>
            <a:off x="904781" y="3867886"/>
            <a:ext cx="704537" cy="83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omo Dibujar Arbol De Navidad - Dibujar Un Arbol De Navidad, HD Png  Download - kindp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43ADBD1-B45E-8948-B6AF-3E458EE09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339" b="93904" l="16512" r="81977">
                        <a14:foregroundMark x1="48953" y1="23346" x2="49186" y2="65110"/>
                        <a14:foregroundMark x1="47791" y1="11803" x2="48023" y2="12840"/>
                        <a14:foregroundMark x1="45698" y1="81323" x2="51047" y2="90791"/>
                        <a14:foregroundMark x1="35116" y1="61997" x2="41977" y2="66278"/>
                        <a14:foregroundMark x1="41977" y1="66278" x2="50116" y2="66667"/>
                        <a14:foregroundMark x1="50116" y1="66667" x2="56395" y2="69520"/>
                        <a14:foregroundMark x1="56395" y1="69520" x2="57442" y2="69261"/>
                        <a14:foregroundMark x1="37674" y1="49805" x2="54186" y2="51751"/>
                        <a14:foregroundMark x1="54186" y1="51751" x2="60465" y2="53826"/>
                        <a14:foregroundMark x1="60465" y1="53826" x2="60930" y2="54345"/>
                        <a14:foregroundMark x1="59302" y1="54604" x2="53023" y2="54864"/>
                        <a14:foregroundMark x1="53023" y1="54864" x2="41163" y2="49805"/>
                        <a14:foregroundMark x1="35814" y1="50973" x2="48953" y2="53048"/>
                        <a14:foregroundMark x1="54186" y1="55383" x2="69884" y2="55901"/>
                        <a14:foregroundMark x1="69884" y1="55901" x2="71744" y2="55123"/>
                        <a14:foregroundMark x1="77907" y1="72114" x2="82209" y2="76913"/>
                        <a14:foregroundMark x1="69186" y1="69001" x2="61163" y2="69001"/>
                        <a14:foregroundMark x1="61163" y1="69001" x2="51047" y2="65110"/>
                        <a14:foregroundMark x1="40233" y1="65888" x2="28953" y2="62257"/>
                        <a14:foregroundMark x1="61163" y1="66667" x2="68721" y2="68612"/>
                        <a14:foregroundMark x1="68721" y1="68612" x2="75349" y2="67575"/>
                        <a14:foregroundMark x1="75349" y1="67575" x2="76047" y2="67185"/>
                        <a14:foregroundMark x1="47326" y1="28145" x2="48488" y2="32815"/>
                        <a14:foregroundMark x1="55814" y1="30480" x2="44070" y2="27886"/>
                        <a14:foregroundMark x1="20465" y1="77173" x2="16512" y2="77432"/>
                        <a14:foregroundMark x1="54186" y1="37224" x2="54419" y2="41764"/>
                        <a14:foregroundMark x1="39535" y1="38521" x2="52791" y2="43580"/>
                        <a14:foregroundMark x1="52791" y1="43580" x2="60116" y2="44099"/>
                        <a14:foregroundMark x1="60116" y1="44099" x2="62907" y2="43580"/>
                        <a14:foregroundMark x1="59070" y1="43580" x2="51279" y2="41505"/>
                        <a14:foregroundMark x1="52209" y1="93126" x2="40930" y2="93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t="6666" r="12882" b="4102"/>
          <a:stretch/>
        </p:blipFill>
        <p:spPr bwMode="auto">
          <a:xfrm>
            <a:off x="5371389" y="5154032"/>
            <a:ext cx="757207" cy="80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112,839 Renos De Navidad Imágenes y Fotos - 123RF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7EDBA60-684A-4649-ADC0-68C0DFAAC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/>
          <a:stretch/>
        </p:blipFill>
        <p:spPr bwMode="auto">
          <a:xfrm>
            <a:off x="10383535" y="4178097"/>
            <a:ext cx="852999" cy="95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Adorno de navidad adorno navideño, adorno de contorno s, naranja,  Decoración navideña, esfera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3B114A7-8873-4747-BA52-0C354922D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4370" b="96134" l="10000" r="90000">
                        <a14:foregroundMark x1="29457" y1="4370" x2="31304" y2="6891"/>
                        <a14:foregroundMark x1="33261" y1="87731" x2="43043" y2="94454"/>
                        <a14:foregroundMark x1="43043" y1="94454" x2="51087" y2="9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83" r="19469"/>
          <a:stretch/>
        </p:blipFill>
        <p:spPr bwMode="auto">
          <a:xfrm>
            <a:off x="3630713" y="2140403"/>
            <a:ext cx="614159" cy="64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Copo De Nieve - Snowflake Shape Png - 800x600 PNG Download - PNGkit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AB2AD20-91BB-B048-8F01-02C16C3D7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8321" b="92587" l="10000" r="90000">
                        <a14:foregroundMark x1="52195" y1="8472" x2="52927" y2="11044"/>
                        <a14:foregroundMark x1="58293" y1="86082" x2="57561" y2="91074"/>
                        <a14:foregroundMark x1="46829" y1="91528" x2="48049" y2="92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6" r="11934" b="5385"/>
          <a:stretch/>
        </p:blipFill>
        <p:spPr bwMode="auto">
          <a:xfrm>
            <a:off x="2763010" y="2974260"/>
            <a:ext cx="786327" cy="78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Copo de nieve vector símbolo, icono de nieve de Navidad 265919 Vector en  Vecteez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B642335-7067-7842-BC8F-30A592E8C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1112" r="9780" b="8446"/>
          <a:stretch/>
        </p:blipFill>
        <p:spPr bwMode="auto">
          <a:xfrm>
            <a:off x="4359941" y="2152157"/>
            <a:ext cx="714847" cy="7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Bastón De Caramelo, Polkagris, Adorno De Navidad imagen png - imagen 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8840AF7-4CB0-2044-87A1-1F8DC5154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5000" b="96667" l="23889" r="74778">
                        <a14:foregroundMark x1="23889" y1="23556" x2="29333" y2="12889"/>
                        <a14:foregroundMark x1="29333" y1="12889" x2="45222" y2="4111"/>
                        <a14:foregroundMark x1="45222" y1="4111" x2="56889" y2="7111"/>
                        <a14:foregroundMark x1="56889" y1="7111" x2="57778" y2="7667"/>
                        <a14:foregroundMark x1="47778" y1="59000" x2="49333" y2="80667"/>
                        <a14:foregroundMark x1="49333" y1="80667" x2="46889" y2="89667"/>
                        <a14:foregroundMark x1="46889" y1="89667" x2="42444" y2="92000"/>
                        <a14:foregroundMark x1="51111" y1="83556" x2="49889" y2="90667"/>
                        <a14:foregroundMark x1="49889" y1="90667" x2="46444" y2="96667"/>
                        <a14:foregroundMark x1="46444" y1="96667" x2="44222" y2="96111"/>
                        <a14:foregroundMark x1="46444" y1="4333" x2="54222" y2="5111"/>
                        <a14:foregroundMark x1="54222" y1="5111" x2="61111" y2="14889"/>
                        <a14:foregroundMark x1="61111" y1="14889" x2="61778" y2="29222"/>
                        <a14:foregroundMark x1="61778" y1="29222" x2="61111" y2="29444"/>
                        <a14:foregroundMark x1="45000" y1="6444" x2="36556" y2="6667"/>
                        <a14:foregroundMark x1="36556" y1="6667" x2="27222" y2="12000"/>
                        <a14:foregroundMark x1="27222" y1="12000" x2="23889" y2="19778"/>
                        <a14:foregroundMark x1="23889" y1="19778" x2="29111" y2="24111"/>
                        <a14:foregroundMark x1="62444" y1="15889" x2="66778" y2="23889"/>
                        <a14:foregroundMark x1="59778" y1="32333" x2="58667" y2="41889"/>
                        <a14:foregroundMark x1="58667" y1="41889" x2="56222" y2="47444"/>
                        <a14:foregroundMark x1="48556" y1="76444" x2="45000" y2="8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7" r="19358"/>
          <a:stretch/>
        </p:blipFill>
        <p:spPr bwMode="auto">
          <a:xfrm>
            <a:off x="8772553" y="5146710"/>
            <a:ext cx="558554" cy="95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Feliz navidad y año nuevo 2014 - Psiconeuroinmunologi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56799AB-C885-3B4A-AF3F-A2EB7790A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956" y="2157771"/>
            <a:ext cx="1059446" cy="105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La Navidad, Regalo, Decoración De La Navidad imagen png - imagen 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058D31E-4436-0745-B547-E0837B9CE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6713" r="19698" b="11024"/>
          <a:stretch/>
        </p:blipFill>
        <p:spPr bwMode="auto">
          <a:xfrm>
            <a:off x="6135240" y="2182363"/>
            <a:ext cx="758772" cy="82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Vector Transparente PNG Y SVG De Bota De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A824053-B301-0149-97AB-DA4748D30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291" y="4976695"/>
            <a:ext cx="792523" cy="79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Copo De Nieve Navidad - Gráficos vectoriales gratis en Pixaba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D305CEF-CA13-F242-98F1-A5BE36A4A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837" y="2275894"/>
            <a:ext cx="833527" cy="71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Vinilo navidad muñeco nieve brazos extendidos - TenVinil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5405CDD-34CA-BB4A-94FC-F117AD7C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809" y="5188527"/>
            <a:ext cx="753578" cy="88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4" name="Picture 42" descr="Snowman Download Png Image - Muñeco De Nieve Animados, Transparent Png -  4443x6183(#3274326) - PngFin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1831C15-21A8-EE40-8AA1-D9507EA43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6209" b="94371" l="5000" r="96548">
                        <a14:foregroundMark x1="42262" y1="6291" x2="52738" y2="6457"/>
                        <a14:foregroundMark x1="52738" y1="6457" x2="74286" y2="6291"/>
                        <a14:foregroundMark x1="74286" y1="6291" x2="74405" y2="6291"/>
                        <a14:foregroundMark x1="86548" y1="53725" x2="80595" y2="57864"/>
                        <a14:foregroundMark x1="49881" y1="39818" x2="44286" y2="42384"/>
                        <a14:foregroundMark x1="54405" y1="22351" x2="58095" y2="25497"/>
                        <a14:foregroundMark x1="73571" y1="17053" x2="68571" y2="19619"/>
                        <a14:foregroundMark x1="90476" y1="41970" x2="90476" y2="45281"/>
                        <a14:foregroundMark x1="62619" y1="90977" x2="38214" y2="90728"/>
                        <a14:foregroundMark x1="38214" y1="90728" x2="30238" y2="85762"/>
                        <a14:foregroundMark x1="30238" y1="85762" x2="25119" y2="76904"/>
                        <a14:foregroundMark x1="25119" y1="76904" x2="32024" y2="59437"/>
                        <a14:foregroundMark x1="32024" y1="59437" x2="32738" y2="58858"/>
                        <a14:foregroundMark x1="27619" y1="55464" x2="21190" y2="56871"/>
                        <a14:foregroundMark x1="38333" y1="36838" x2="38452" y2="45695"/>
                        <a14:foregroundMark x1="38452" y1="45695" x2="41429" y2="48427"/>
                        <a14:foregroundMark x1="12738" y1="55712" x2="12738" y2="55712"/>
                        <a14:foregroundMark x1="10119" y1="54884" x2="11071" y2="55215"/>
                        <a14:foregroundMark x1="92024" y1="38825" x2="92024" y2="38825"/>
                        <a14:foregroundMark x1="91310" y1="36175" x2="91548" y2="36589"/>
                        <a14:foregroundMark x1="96548" y1="35265" x2="96190" y2="35679"/>
                        <a14:foregroundMark x1="5476" y1="56291" x2="5000" y2="56374"/>
                        <a14:foregroundMark x1="47381" y1="93791" x2="52262" y2="94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164" y="2052024"/>
            <a:ext cx="728794" cy="104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6" name="Picture 44" descr="Muñeco De Nieve, La Navidad, Youtube imagen png - imagen transparente 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BD90535-339A-D948-A2B8-AB75399C4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3279" b="97213" l="10000" r="90000">
                        <a14:foregroundMark x1="59000" y1="12705" x2="58111" y2="84098"/>
                        <a14:foregroundMark x1="51111" y1="23852" x2="39667" y2="55082"/>
                        <a14:foregroundMark x1="47889" y1="6639" x2="54667" y2="12787"/>
                        <a14:foregroundMark x1="54667" y1="12787" x2="60111" y2="6311"/>
                        <a14:foregroundMark x1="60111" y1="6311" x2="59778" y2="5820"/>
                        <a14:foregroundMark x1="42667" y1="4754" x2="57000" y2="4918"/>
                        <a14:foregroundMark x1="57000" y1="4918" x2="65222" y2="8852"/>
                        <a14:foregroundMark x1="65222" y1="8852" x2="66222" y2="24098"/>
                        <a14:foregroundMark x1="66222" y1="24098" x2="66222" y2="24098"/>
                        <a14:foregroundMark x1="44333" y1="12459" x2="56889" y2="14590"/>
                        <a14:foregroundMark x1="45000" y1="1475" x2="66778" y2="3279"/>
                        <a14:foregroundMark x1="66778" y1="3279" x2="70667" y2="11557"/>
                        <a14:foregroundMark x1="70667" y1="11557" x2="70000" y2="12869"/>
                        <a14:foregroundMark x1="40556" y1="4262" x2="43889" y2="12459"/>
                        <a14:foregroundMark x1="43889" y1="12459" x2="53111" y2="14836"/>
                        <a14:foregroundMark x1="53111" y1="14836" x2="53444" y2="14836"/>
                        <a14:foregroundMark x1="32111" y1="20820" x2="47556" y2="22541"/>
                        <a14:foregroundMark x1="61333" y1="25164" x2="70000" y2="24508"/>
                        <a14:foregroundMark x1="66778" y1="31639" x2="66778" y2="40082"/>
                        <a14:foregroundMark x1="66778" y1="40082" x2="66000" y2="41475"/>
                        <a14:foregroundMark x1="70889" y1="23033" x2="73778" y2="24098"/>
                        <a14:foregroundMark x1="69111" y1="32049" x2="69444" y2="40410"/>
                        <a14:foregroundMark x1="69444" y1="40410" x2="69444" y2="40410"/>
                        <a14:foregroundMark x1="29556" y1="30574" x2="30667" y2="38689"/>
                        <a14:foregroundMark x1="30667" y1="38689" x2="39778" y2="47541"/>
                        <a14:foregroundMark x1="39778" y1="47541" x2="40333" y2="47705"/>
                        <a14:foregroundMark x1="40556" y1="24098" x2="40333" y2="24098"/>
                        <a14:foregroundMark x1="38000" y1="26639" x2="38111" y2="34344"/>
                        <a14:foregroundMark x1="38111" y1="34344" x2="41222" y2="38033"/>
                        <a14:foregroundMark x1="54889" y1="31393" x2="57778" y2="33770"/>
                        <a14:foregroundMark x1="29556" y1="61967" x2="29222" y2="70246"/>
                        <a14:foregroundMark x1="29222" y1="70246" x2="35333" y2="81885"/>
                        <a14:foregroundMark x1="35333" y1="81885" x2="44333" y2="86885"/>
                        <a14:foregroundMark x1="44333" y1="86885" x2="63889" y2="85410"/>
                        <a14:foregroundMark x1="59000" y1="92295" x2="45333" y2="91885"/>
                        <a14:foregroundMark x1="45333" y1="91885" x2="36556" y2="88770"/>
                        <a14:foregroundMark x1="36556" y1="88770" x2="26222" y2="80984"/>
                        <a14:foregroundMark x1="26222" y1="80984" x2="21222" y2="69754"/>
                        <a14:foregroundMark x1="21222" y1="69754" x2="21889" y2="59754"/>
                        <a14:foregroundMark x1="48222" y1="64754" x2="54333" y2="82787"/>
                        <a14:foregroundMark x1="73556" y1="60000" x2="82000" y2="74754"/>
                        <a14:foregroundMark x1="82000" y1="74754" x2="73222" y2="87705"/>
                        <a14:foregroundMark x1="67444" y1="92869" x2="47889" y2="95000"/>
                        <a14:foregroundMark x1="47889" y1="95000" x2="35444" y2="92869"/>
                        <a14:foregroundMark x1="35444" y1="92869" x2="27111" y2="89180"/>
                        <a14:foregroundMark x1="27111" y1="89180" x2="20889" y2="81885"/>
                        <a14:foregroundMark x1="20889" y1="81885" x2="19000" y2="72377"/>
                        <a14:foregroundMark x1="19000" y1="72377" x2="20778" y2="62459"/>
                        <a14:foregroundMark x1="20778" y1="62459" x2="26333" y2="54016"/>
                        <a14:foregroundMark x1="42333" y1="97213" x2="50222" y2="97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0" r="9314"/>
          <a:stretch/>
        </p:blipFill>
        <p:spPr bwMode="auto">
          <a:xfrm>
            <a:off x="1906946" y="4992446"/>
            <a:ext cx="497334" cy="84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BA01158-7104-C04C-82A2-5FAE777D7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0" b="74603"/>
          <a:stretch/>
        </p:blipFill>
        <p:spPr bwMode="auto">
          <a:xfrm flipV="1">
            <a:off x="9656408" y="5977578"/>
            <a:ext cx="727250" cy="7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alleta jengibre vector, gráfico vectorial, imágenes de Galleta jengibre  vectoriales de stock | Depositphotos®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334468B-CA26-7D42-88CE-7C417FC6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 r="8905" b="3607"/>
          <a:stretch/>
        </p:blipFill>
        <p:spPr bwMode="auto">
          <a:xfrm>
            <a:off x="9587622" y="4131747"/>
            <a:ext cx="771875" cy="9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864373F-4365-4744-966C-880CCD25B741}"/>
              </a:ext>
            </a:extLst>
          </p:cNvPr>
          <p:cNvSpPr txBox="1"/>
          <p:nvPr/>
        </p:nvSpPr>
        <p:spPr>
          <a:xfrm>
            <a:off x="252397" y="1137546"/>
            <a:ext cx="84167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/>
              <a:t>A</a:t>
            </a:r>
          </a:p>
          <a:p>
            <a:endParaRPr lang="es-CL" sz="3200" b="1" dirty="0"/>
          </a:p>
          <a:p>
            <a:r>
              <a:rPr lang="es-CL" sz="3200" b="1" dirty="0"/>
              <a:t>E</a:t>
            </a:r>
          </a:p>
          <a:p>
            <a:endParaRPr lang="es-CL" sz="3200" b="1" dirty="0"/>
          </a:p>
          <a:p>
            <a:r>
              <a:rPr lang="es-CL" sz="3200" b="1" dirty="0"/>
              <a:t>I</a:t>
            </a:r>
          </a:p>
          <a:p>
            <a:endParaRPr lang="es-CL" sz="3200" b="1" dirty="0"/>
          </a:p>
          <a:p>
            <a:r>
              <a:rPr lang="es-CL" sz="3200" b="1" dirty="0"/>
              <a:t>O</a:t>
            </a:r>
          </a:p>
          <a:p>
            <a:endParaRPr lang="es-CL" sz="3200" b="1" dirty="0"/>
          </a:p>
          <a:p>
            <a:r>
              <a:rPr lang="es-CL" sz="3200" b="1" dirty="0"/>
              <a:t>U</a:t>
            </a:r>
          </a:p>
          <a:p>
            <a:endParaRPr lang="es-CL" sz="3200" b="1" dirty="0"/>
          </a:p>
          <a:p>
            <a:r>
              <a:rPr lang="es-CL" sz="3200" b="1" dirty="0"/>
              <a:t>M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77" name="Flecha derecha 76">
            <a:hlinkClick r:id="" action="ppaction://hlinkshowjump?jump=nextslide">
              <a:snd r:embed="rId53" name="click.wav"/>
            </a:hlinkClick>
            <a:extLst>
              <a:ext uri="{FF2B5EF4-FFF2-40B4-BE49-F238E27FC236}">
                <a16:creationId xmlns:a16="http://schemas.microsoft.com/office/drawing/2014/main" id="{AE9F2D4A-3EF6-4F46-8C74-3B4E5705F76D}"/>
              </a:ext>
            </a:extLst>
          </p:cNvPr>
          <p:cNvSpPr/>
          <p:nvPr/>
        </p:nvSpPr>
        <p:spPr>
          <a:xfrm>
            <a:off x="11654600" y="6292615"/>
            <a:ext cx="529859" cy="533103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9274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Copo De Nieve - Snowflake Shape Png - 800x600 PNG Download - PNGkit">
            <a:extLst>
              <a:ext uri="{FF2B5EF4-FFF2-40B4-BE49-F238E27FC236}">
                <a16:creationId xmlns:a16="http://schemas.microsoft.com/office/drawing/2014/main" id="{B71EB420-B317-C147-8210-22A6DA53F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21" b="92587" l="10000" r="90000">
                        <a14:foregroundMark x1="52195" y1="8472" x2="52927" y2="11044"/>
                        <a14:foregroundMark x1="58293" y1="86082" x2="57561" y2="91074"/>
                        <a14:foregroundMark x1="46829" y1="91528" x2="48049" y2="92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6" r="11934" b="5385"/>
          <a:stretch/>
        </p:blipFill>
        <p:spPr bwMode="auto">
          <a:xfrm>
            <a:off x="8570213" y="1593986"/>
            <a:ext cx="2784972" cy="278614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10" descr="196,938 MuÑeco De Nieve Imágenes y Fotos - 123RF">
            <a:extLst>
              <a:ext uri="{FF2B5EF4-FFF2-40B4-BE49-F238E27FC236}">
                <a16:creationId xmlns:a16="http://schemas.microsoft.com/office/drawing/2014/main" id="{80DAE301-FF00-D84C-A3A0-7AAEDAE73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654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A80FF9E-03A1-BD4A-B15D-6D75B46D4810}"/>
              </a:ext>
            </a:extLst>
          </p:cNvPr>
          <p:cNvSpPr txBox="1"/>
          <p:nvPr/>
        </p:nvSpPr>
        <p:spPr>
          <a:xfrm>
            <a:off x="3530436" y="154062"/>
            <a:ext cx="6980227" cy="95410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solidFill>
                  <a:srgbClr val="002060"/>
                </a:solidFill>
                <a:latin typeface="Chalkboard SE" panose="03050602040202020205" pitchFamily="66" charset="77"/>
              </a:rPr>
              <a:t>Presta atención a la siguiente imagen.</a:t>
            </a:r>
          </a:p>
          <a:p>
            <a:pPr algn="ctr"/>
            <a:r>
              <a:rPr lang="es-CL" sz="2800" dirty="0">
                <a:solidFill>
                  <a:srgbClr val="002060"/>
                </a:solidFill>
                <a:latin typeface="Chalkboard SE" panose="03050602040202020205" pitchFamily="66" charset="77"/>
              </a:rPr>
              <a:t>Tienes 5 segundos para recordarla.</a:t>
            </a:r>
          </a:p>
        </p:txBody>
      </p:sp>
      <p:sp>
        <p:nvSpPr>
          <p:cNvPr id="6" name="Flecha derecha 5">
            <a:hlinkClick r:id="" action="ppaction://hlinkshowjump?jump=nextslide">
              <a:snd r:embed="rId6" name="click.wav"/>
            </a:hlinkClick>
            <a:extLst>
              <a:ext uri="{FF2B5EF4-FFF2-40B4-BE49-F238E27FC236}">
                <a16:creationId xmlns:a16="http://schemas.microsoft.com/office/drawing/2014/main" id="{6F9F88FD-0AC1-1642-BDE7-9B58060734E4}"/>
              </a:ext>
            </a:extLst>
          </p:cNvPr>
          <p:cNvSpPr/>
          <p:nvPr/>
        </p:nvSpPr>
        <p:spPr>
          <a:xfrm>
            <a:off x="10243483" y="5331208"/>
            <a:ext cx="1733550" cy="1371600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>
                <a:solidFill>
                  <a:srgbClr val="002060"/>
                </a:solidFill>
                <a:latin typeface="Chalkboard SE" panose="03050602040202020205" pitchFamily="66" charset="77"/>
              </a:rPr>
              <a:t>Siguiente</a:t>
            </a:r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8586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679F162-9FFF-9044-919D-EAB8B03D2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r="50000" b="74603"/>
          <a:stretch/>
        </p:blipFill>
        <p:spPr bwMode="auto">
          <a:xfrm>
            <a:off x="9561594" y="3039570"/>
            <a:ext cx="944203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D3C91E9-DA51-574E-B10C-10F1E10DA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7" r="24180" b="74603"/>
          <a:stretch/>
        </p:blipFill>
        <p:spPr bwMode="auto">
          <a:xfrm>
            <a:off x="3349506" y="3862760"/>
            <a:ext cx="1242738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012B146-12AF-EE43-B54C-9E7644745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0" b="74603"/>
          <a:stretch/>
        </p:blipFill>
        <p:spPr bwMode="auto">
          <a:xfrm>
            <a:off x="4331788" y="2900192"/>
            <a:ext cx="1057600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EAF67E0-6ACE-F14B-8E62-964A16242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" t="27513" r="73281" b="54057"/>
          <a:stretch/>
        </p:blipFill>
        <p:spPr bwMode="auto">
          <a:xfrm>
            <a:off x="6066721" y="5928649"/>
            <a:ext cx="1030533" cy="80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0CFA262-74BC-414F-B881-3C9A9AD07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0" t="25397" r="24180" b="50000"/>
          <a:stretch/>
        </p:blipFill>
        <p:spPr bwMode="auto">
          <a:xfrm>
            <a:off x="1653654" y="774113"/>
            <a:ext cx="1057600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93B5109-4B70-3546-AF9B-7408CE807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t="25397" r="50053" b="50000"/>
          <a:stretch/>
        </p:blipFill>
        <p:spPr bwMode="auto">
          <a:xfrm>
            <a:off x="2663028" y="1766216"/>
            <a:ext cx="941888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40CA502-12F1-D340-8C4F-2F86D671E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1" t="25397" b="50000"/>
          <a:stretch/>
        </p:blipFill>
        <p:spPr bwMode="auto">
          <a:xfrm>
            <a:off x="2468665" y="3847600"/>
            <a:ext cx="1168682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3C62AAD-59F7-C244-B323-8A63F44D0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3280" b="26349"/>
          <a:stretch/>
        </p:blipFill>
        <p:spPr bwMode="auto">
          <a:xfrm>
            <a:off x="538678" y="2789832"/>
            <a:ext cx="1168682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EED49FE-7C53-5F4B-9BFC-EF3527C5B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3" t="50000" r="52116" b="26349"/>
          <a:stretch/>
        </p:blipFill>
        <p:spPr bwMode="auto">
          <a:xfrm>
            <a:off x="7001906" y="4026223"/>
            <a:ext cx="779894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FFCA935-67B5-1840-A51E-829B592CE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4" t="50000" r="25397" b="26349"/>
          <a:stretch/>
        </p:blipFill>
        <p:spPr bwMode="auto">
          <a:xfrm>
            <a:off x="4976024" y="2993877"/>
            <a:ext cx="1168683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1881050-D731-1941-B557-D00762A7F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4" t="50000" r="3439" b="26349"/>
          <a:stretch/>
        </p:blipFill>
        <p:spPr bwMode="auto">
          <a:xfrm>
            <a:off x="10478641" y="3149411"/>
            <a:ext cx="888662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44F54EE-43A9-0348-B456-3D7469B47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87" r="73704"/>
          <a:stretch/>
        </p:blipFill>
        <p:spPr bwMode="auto">
          <a:xfrm>
            <a:off x="7585238" y="1103155"/>
            <a:ext cx="1150169" cy="12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B56F8E6-1BD6-9740-A4EE-F0315FE30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t="73651" r="50899"/>
          <a:stretch/>
        </p:blipFill>
        <p:spPr bwMode="auto">
          <a:xfrm>
            <a:off x="3557033" y="2870977"/>
            <a:ext cx="904862" cy="115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7BBA643-EA52-8B4E-B662-786F61468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3" t="72487" r="25397"/>
          <a:stretch/>
        </p:blipFill>
        <p:spPr bwMode="auto">
          <a:xfrm>
            <a:off x="1662595" y="2855497"/>
            <a:ext cx="1073797" cy="12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578A1F8-319A-7B41-8B88-B8BDC1AE3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2" t="73651"/>
          <a:stretch/>
        </p:blipFill>
        <p:spPr bwMode="auto">
          <a:xfrm>
            <a:off x="3612893" y="1869890"/>
            <a:ext cx="965018" cy="109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4AA2711-E741-1347-9222-E9BDCF8D2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18413" r="74925" b="50000"/>
          <a:stretch/>
        </p:blipFill>
        <p:spPr bwMode="auto">
          <a:xfrm>
            <a:off x="5128520" y="975490"/>
            <a:ext cx="809743" cy="104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2551D8D-B19B-9849-AB09-66D255E16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2" t="20317" r="51077" b="52237"/>
          <a:stretch/>
        </p:blipFill>
        <p:spPr bwMode="auto">
          <a:xfrm>
            <a:off x="2557610" y="936527"/>
            <a:ext cx="941889" cy="90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1CC67A1-9582-1B42-8E5A-9C333CE05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5" t="20317" r="30824" b="53649"/>
          <a:stretch/>
        </p:blipFill>
        <p:spPr bwMode="auto">
          <a:xfrm>
            <a:off x="4340353" y="2044132"/>
            <a:ext cx="849465" cy="98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2A209F6-4179-E74D-B7F4-7014F466C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8" t="20317" r="6666" b="52237"/>
          <a:stretch/>
        </p:blipFill>
        <p:spPr bwMode="auto">
          <a:xfrm>
            <a:off x="5248714" y="3941578"/>
            <a:ext cx="911197" cy="10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6321FA4-9C69-B645-99DC-9FBF5C59A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48710" r="74926" b="19704"/>
          <a:stretch/>
        </p:blipFill>
        <p:spPr bwMode="auto">
          <a:xfrm>
            <a:off x="4230515" y="939473"/>
            <a:ext cx="884796" cy="10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1415604-650F-E547-BEC1-AACC4E269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t="51969" r="51771" b="20317"/>
          <a:stretch/>
        </p:blipFill>
        <p:spPr bwMode="auto">
          <a:xfrm>
            <a:off x="546643" y="1874245"/>
            <a:ext cx="1075619" cy="10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D131882-FE44-D14A-B020-64A7DD104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2" t="51969" r="31429" b="20317"/>
          <a:stretch/>
        </p:blipFill>
        <p:spPr bwMode="auto">
          <a:xfrm>
            <a:off x="8649296" y="4079486"/>
            <a:ext cx="814185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9EFDEFB-BF93-8C4C-9D88-F0D96C5F4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9" t="52237" r="8135" b="20317"/>
          <a:stretch/>
        </p:blipFill>
        <p:spPr bwMode="auto">
          <a:xfrm>
            <a:off x="3574828" y="1043533"/>
            <a:ext cx="681251" cy="97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949D3FF-303B-9B44-952A-BE53FDCC9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t="4073" r="84168" b="63764"/>
          <a:stretch/>
        </p:blipFill>
        <p:spPr bwMode="auto">
          <a:xfrm>
            <a:off x="1721402" y="3879773"/>
            <a:ext cx="767256" cy="113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C3A6B22-9678-E949-BA30-D6730AAEC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t="35454" r="83172" b="39184"/>
          <a:stretch/>
        </p:blipFill>
        <p:spPr bwMode="auto">
          <a:xfrm>
            <a:off x="5247518" y="5844700"/>
            <a:ext cx="930413" cy="96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AA14A80-E401-774D-91F6-F4A402364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" t="64957" r="84195" b="8203"/>
          <a:stretch/>
        </p:blipFill>
        <p:spPr bwMode="auto">
          <a:xfrm>
            <a:off x="4526496" y="5803527"/>
            <a:ext cx="692711" cy="90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8394174-6F6B-6340-80E8-A1A96FB02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2" t="62311" r="61890" b="4845"/>
          <a:stretch/>
        </p:blipFill>
        <p:spPr bwMode="auto">
          <a:xfrm>
            <a:off x="10323174" y="996560"/>
            <a:ext cx="1085541" cy="118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C01B4F5-98C1-324F-96B8-52536456C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5" t="33067" r="62642" b="36031"/>
          <a:stretch/>
        </p:blipFill>
        <p:spPr bwMode="auto">
          <a:xfrm>
            <a:off x="6856978" y="2985649"/>
            <a:ext cx="903220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795D08F-1D15-294F-89D8-FC865A356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7" t="4981" r="63593" b="67216"/>
          <a:stretch/>
        </p:blipFill>
        <p:spPr bwMode="auto">
          <a:xfrm>
            <a:off x="9625916" y="2328423"/>
            <a:ext cx="726261" cy="87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374EB37-4D7B-3B45-B976-249160511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4" t="8021" r="38647" b="62597"/>
          <a:stretch/>
        </p:blipFill>
        <p:spPr bwMode="auto">
          <a:xfrm>
            <a:off x="5846620" y="975490"/>
            <a:ext cx="1001772" cy="112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D065353-B885-CF42-B7B5-A1F9DA59D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4444" r="77545" b="72314"/>
          <a:stretch/>
        </p:blipFill>
        <p:spPr bwMode="auto">
          <a:xfrm>
            <a:off x="839705" y="979996"/>
            <a:ext cx="872930" cy="86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CD1825C-4FC0-934B-B682-614E9C673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9" t="4444" r="55647" b="69256"/>
          <a:stretch/>
        </p:blipFill>
        <p:spPr bwMode="auto">
          <a:xfrm>
            <a:off x="7888137" y="5815200"/>
            <a:ext cx="651870" cy="9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AAE4F33-F6B4-8648-ADCE-A58DF6B08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1" r="31012" b="69962"/>
          <a:stretch/>
        </p:blipFill>
        <p:spPr bwMode="auto">
          <a:xfrm>
            <a:off x="6342199" y="4943343"/>
            <a:ext cx="629880" cy="103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1375FE3-FF83-F046-956E-DEFD04D40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4" t="4445" r="7489" b="70857"/>
          <a:stretch/>
        </p:blipFill>
        <p:spPr bwMode="auto">
          <a:xfrm>
            <a:off x="2664964" y="4827625"/>
            <a:ext cx="728793" cy="9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7AA8F81-8091-C94C-916B-4868FEE2D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" t="37357" r="79274" b="39401"/>
          <a:stretch/>
        </p:blipFill>
        <p:spPr bwMode="auto">
          <a:xfrm>
            <a:off x="835424" y="4780697"/>
            <a:ext cx="746005" cy="88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3F6B3BF-58F0-9E4B-AB69-9F0A7E2AF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4" t="37357" r="54225" b="39401"/>
          <a:stretch/>
        </p:blipFill>
        <p:spPr bwMode="auto">
          <a:xfrm>
            <a:off x="4384618" y="5060681"/>
            <a:ext cx="939430" cy="95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F664DB4-8283-8A42-B011-902079C5B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5" t="36253" r="29158" b="39401"/>
          <a:stretch/>
        </p:blipFill>
        <p:spPr bwMode="auto">
          <a:xfrm>
            <a:off x="8605116" y="5981421"/>
            <a:ext cx="758637" cy="82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0EE926B-2B4B-5D4F-B9D3-C576486C7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8" t="38233" r="3795" b="37354"/>
          <a:stretch/>
        </p:blipFill>
        <p:spPr bwMode="auto">
          <a:xfrm>
            <a:off x="8637726" y="3141728"/>
            <a:ext cx="928181" cy="9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BB82C26-08C1-4F44-B80E-06D79FB5F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68608" r="77720" b="5185"/>
          <a:stretch/>
        </p:blipFill>
        <p:spPr bwMode="auto">
          <a:xfrm>
            <a:off x="6979502" y="5086569"/>
            <a:ext cx="809559" cy="9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3056FC7-B874-954F-AC85-4A6697521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1" t="67290" r="54218" b="5185"/>
          <a:stretch/>
        </p:blipFill>
        <p:spPr bwMode="auto">
          <a:xfrm>
            <a:off x="6846706" y="1141936"/>
            <a:ext cx="770761" cy="100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6329F39-28AC-564E-A147-A4D09EBFA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6" t="67091" r="27069" b="3060"/>
          <a:stretch/>
        </p:blipFill>
        <p:spPr bwMode="auto">
          <a:xfrm>
            <a:off x="7654490" y="4120599"/>
            <a:ext cx="1011667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6E5968B-1B99-244D-961C-A4AB4D99B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1" t="70018" r="5918" b="5609"/>
          <a:stretch/>
        </p:blipFill>
        <p:spPr bwMode="auto">
          <a:xfrm>
            <a:off x="7945252" y="3135881"/>
            <a:ext cx="672996" cy="89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31FA58F-63F9-CC41-86F8-DEBC5AA7D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94" b="95765" l="908" r="22309">
                        <a14:foregroundMark x1="908" y1="71059" x2="1556" y2="73412"/>
                        <a14:foregroundMark x1="4799" y1="59529" x2="5447" y2="61412"/>
                        <a14:foregroundMark x1="21790" y1="71765" x2="22309" y2="72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731" r="75505"/>
          <a:stretch/>
        </p:blipFill>
        <p:spPr bwMode="auto">
          <a:xfrm>
            <a:off x="3485868" y="5888810"/>
            <a:ext cx="970014" cy="93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B0CDA13-CA8F-624D-88E2-D3FAA131F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1" b="41412" l="78859" r="97536">
                        <a14:foregroundMark x1="83268" y1="26353" x2="93774" y2="24000"/>
                        <a14:foregroundMark x1="89754" y1="40941" x2="87549" y2="41412"/>
                        <a14:foregroundMark x1="94553" y1="14353" x2="97406" y2="24706"/>
                        <a14:foregroundMark x1="84306" y1="22353" x2="90921" y2="23294"/>
                        <a14:foregroundMark x1="78859" y1="21176" x2="78988" y2="26353"/>
                        <a14:foregroundMark x1="89105" y1="14353" x2="94812" y2="12941"/>
                        <a14:foregroundMark x1="94812" y1="12941" x2="96628" y2="19529"/>
                        <a14:foregroundMark x1="82361" y1="10824" x2="79767" y2="16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13" b="54636"/>
          <a:stretch/>
        </p:blipFill>
        <p:spPr bwMode="auto">
          <a:xfrm>
            <a:off x="7855641" y="2182899"/>
            <a:ext cx="778587" cy="82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14A9D1B-FC2D-CF48-9A8F-C2A715B57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471" b="91059" l="78340" r="97925">
                        <a14:foregroundMark x1="78340" y1="60941" x2="79118" y2="60941"/>
                        <a14:foregroundMark x1="98184" y1="72000" x2="97536" y2="72000"/>
                        <a14:foregroundMark x1="91180" y1="90353" x2="91440" y2="91294"/>
                        <a14:foregroundMark x1="87160" y1="56471" x2="87160" y2="56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18" t="52944" b="5370"/>
          <a:stretch/>
        </p:blipFill>
        <p:spPr bwMode="auto">
          <a:xfrm>
            <a:off x="7859826" y="5078572"/>
            <a:ext cx="809558" cy="83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3C4B97C-5BB5-044E-9213-CD84EED09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37600" l="37240" r="61719">
                        <a14:foregroundMark x1="38542" y1="17200" x2="37240" y2="1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10" t="5469" r="35163" b="58451"/>
          <a:stretch/>
        </p:blipFill>
        <p:spPr bwMode="auto">
          <a:xfrm>
            <a:off x="5970168" y="4128231"/>
            <a:ext cx="1108253" cy="87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956C114-5233-AB47-8723-D5B96631C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r="70530" b="59890"/>
          <a:stretch/>
        </p:blipFill>
        <p:spPr bwMode="auto">
          <a:xfrm>
            <a:off x="2572711" y="5764567"/>
            <a:ext cx="883329" cy="98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BB571DB-197E-954A-A3E7-6442435AA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200" b="91200" l="73698" r="96875">
                        <a14:foregroundMark x1="75260" y1="85200" x2="73958" y2="84000"/>
                        <a14:foregroundMark x1="84635" y1="55200" x2="84896" y2="57200"/>
                        <a14:foregroundMark x1="96615" y1="81600" x2="96094" y2="8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14" t="52762" b="3800"/>
          <a:stretch/>
        </p:blipFill>
        <p:spPr bwMode="auto">
          <a:xfrm>
            <a:off x="1709653" y="1821766"/>
            <a:ext cx="1019059" cy="10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6CAA3B7-FB05-5C44-B719-91B61557A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9" t="48718" r="45848" b="4660"/>
          <a:stretch/>
        </p:blipFill>
        <p:spPr bwMode="auto">
          <a:xfrm>
            <a:off x="8605116" y="1163409"/>
            <a:ext cx="789805" cy="114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3EE5F9C-03B5-F54B-8FC0-EBF087204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1" t="4504" r="7716" b="59307"/>
          <a:stretch/>
        </p:blipFill>
        <p:spPr bwMode="auto">
          <a:xfrm>
            <a:off x="9530544" y="1312169"/>
            <a:ext cx="789805" cy="88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B35D4DEB-3B93-7A4F-9CF3-FF0B7A5AA218}"/>
              </a:ext>
            </a:extLst>
          </p:cNvPr>
          <p:cNvSpPr txBox="1"/>
          <p:nvPr/>
        </p:nvSpPr>
        <p:spPr>
          <a:xfrm>
            <a:off x="897461" y="-621159"/>
            <a:ext cx="10811700" cy="1833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CL" sz="5400" b="1" dirty="0"/>
              <a:t>1   2    3   4   5   6   7    8   9	 10  11   12</a:t>
            </a:r>
          </a:p>
        </p:txBody>
      </p:sp>
      <p:pic>
        <p:nvPicPr>
          <p:cNvPr id="3076" name="Picture 4" descr="Galletas Navideñas de muñequitos | Manualidades Navidad | Galletas  navideñas, Pan de jengibre, Manual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E04F98B-FA51-C14D-892F-24A96BA9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799" y="5786322"/>
            <a:ext cx="1168681" cy="10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a Navidad, Dibujo, Vela imagen png - imagen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2AEC5F4-636F-3B4F-80E5-BF72C18BB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295" b="96230" l="4667" r="97556">
                        <a14:foregroundMark x1="45667" y1="4836" x2="48000" y2="7459"/>
                        <a14:foregroundMark x1="56000" y1="90246" x2="54222" y2="92049"/>
                        <a14:foregroundMark x1="33222" y1="92459" x2="30222" y2="92869"/>
                        <a14:foregroundMark x1="40889" y1="92459" x2="41778" y2="94016"/>
                        <a14:foregroundMark x1="10667" y1="63607" x2="7778" y2="63197"/>
                        <a14:foregroundMark x1="53111" y1="93361" x2="53333" y2="94426"/>
                        <a14:foregroundMark x1="63778" y1="93852" x2="65667" y2="95492"/>
                        <a14:foregroundMark x1="52444" y1="95328" x2="52000" y2="95656"/>
                        <a14:foregroundMark x1="42444" y1="95902" x2="43111" y2="96311"/>
                        <a14:foregroundMark x1="90222" y1="64098" x2="92111" y2="64180"/>
                        <a14:foregroundMark x1="95889" y1="65000" x2="97556" y2="64836"/>
                        <a14:foregroundMark x1="8667" y1="83689" x2="7444" y2="85492"/>
                        <a14:foregroundMark x1="7889" y1="79344" x2="6556" y2="79754"/>
                        <a14:foregroundMark x1="7556" y1="63525" x2="4667" y2="63525"/>
                        <a14:foregroundMark x1="46333" y1="2295" x2="47111" y2="3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635" y="3947547"/>
            <a:ext cx="796701" cy="10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n velas de navidad - Imágenes Para Imprimir Gratis - Img 20302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98C7A41F-056B-8147-A313-CABD9835E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5" b="15040"/>
          <a:stretch/>
        </p:blipFill>
        <p:spPr bwMode="auto">
          <a:xfrm>
            <a:off x="9493868" y="4956783"/>
            <a:ext cx="987069" cy="9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900+ ideas de Campanas de navidad en 2021 | campanas de navidad, decoración  navideña, manual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BF8F233-D92D-B943-9255-6810624A4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442" y="2202426"/>
            <a:ext cx="671236" cy="88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feliz navidad campana decoracion 1932234 Vector en Vecteez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EBAA581-8491-CC44-9107-E2AA29437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0" t="7436" r="18607" b="8518"/>
          <a:stretch/>
        </p:blipFill>
        <p:spPr bwMode="auto">
          <a:xfrm>
            <a:off x="887051" y="5732868"/>
            <a:ext cx="746005" cy="10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árbol de navidad regalo, árbol de navidad de dibujos animados, vacaciones,  decoración, duende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19F3F0B-B7F4-3240-80DD-89D331CC6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43" b="89976" l="10000" r="90870">
                        <a14:foregroundMark x1="52826" y1="10024" x2="53261" y2="11573"/>
                        <a14:foregroundMark x1="88804" y1="76121" x2="90870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6154" b="8519"/>
          <a:stretch/>
        </p:blipFill>
        <p:spPr bwMode="auto">
          <a:xfrm>
            <a:off x="6183302" y="3059757"/>
            <a:ext cx="771875" cy="10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árbol de navidad dibujo, árbol de navidad, vacaciones, decoración,  Decoración navideña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BC01EB0-FD02-2E47-A5C7-B3831596A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493" b="99813" l="10000" r="90000">
                        <a14:foregroundMark x1="50761" y1="7649" x2="50761" y2="26679"/>
                        <a14:foregroundMark x1="50326" y1="86754" x2="50543" y2="95522"/>
                        <a14:foregroundMark x1="50652" y1="1493" x2="51304" y2="3172"/>
                        <a14:foregroundMark x1="33696" y1="91791" x2="34891" y2="91791"/>
                        <a14:foregroundMark x1="65435" y1="91791" x2="66413" y2="93097"/>
                        <a14:foregroundMark x1="54891" y1="94776" x2="56196" y2="94963"/>
                        <a14:foregroundMark x1="47391" y1="93097" x2="43152" y2="93843"/>
                        <a14:foregroundMark x1="43152" y1="93843" x2="33696" y2="99813"/>
                        <a14:foregroundMark x1="54565" y1="52612" x2="60217" y2="53358"/>
                        <a14:foregroundMark x1="60217" y1="53358" x2="61304" y2="54851"/>
                        <a14:foregroundMark x1="53804" y1="93470" x2="56087" y2="94963"/>
                        <a14:foregroundMark x1="34348" y1="99067" x2="30761" y2="99067"/>
                        <a14:foregroundMark x1="30435" y1="99813" x2="23261" y2="96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6" r="25257"/>
          <a:stretch/>
        </p:blipFill>
        <p:spPr bwMode="auto">
          <a:xfrm>
            <a:off x="897461" y="3817689"/>
            <a:ext cx="704537" cy="83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omo Dibujar Arbol De Navidad - Dibujar Un Arbol De Navidad, HD Png  Download - kindp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43ADBD1-B45E-8948-B6AF-3E458EE09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339" b="93904" l="16512" r="81977">
                        <a14:foregroundMark x1="48953" y1="23346" x2="49186" y2="65110"/>
                        <a14:foregroundMark x1="47791" y1="11803" x2="48023" y2="12840"/>
                        <a14:foregroundMark x1="45698" y1="81323" x2="51047" y2="90791"/>
                        <a14:foregroundMark x1="35116" y1="61997" x2="41977" y2="66278"/>
                        <a14:foregroundMark x1="41977" y1="66278" x2="50116" y2="66667"/>
                        <a14:foregroundMark x1="50116" y1="66667" x2="56395" y2="69520"/>
                        <a14:foregroundMark x1="56395" y1="69520" x2="57442" y2="69261"/>
                        <a14:foregroundMark x1="37674" y1="49805" x2="54186" y2="51751"/>
                        <a14:foregroundMark x1="54186" y1="51751" x2="60465" y2="53826"/>
                        <a14:foregroundMark x1="60465" y1="53826" x2="60930" y2="54345"/>
                        <a14:foregroundMark x1="59302" y1="54604" x2="53023" y2="54864"/>
                        <a14:foregroundMark x1="53023" y1="54864" x2="41163" y2="49805"/>
                        <a14:foregroundMark x1="35814" y1="50973" x2="48953" y2="53048"/>
                        <a14:foregroundMark x1="54186" y1="55383" x2="69884" y2="55901"/>
                        <a14:foregroundMark x1="69884" y1="55901" x2="71744" y2="55123"/>
                        <a14:foregroundMark x1="77907" y1="72114" x2="82209" y2="76913"/>
                        <a14:foregroundMark x1="69186" y1="69001" x2="61163" y2="69001"/>
                        <a14:foregroundMark x1="61163" y1="69001" x2="51047" y2="65110"/>
                        <a14:foregroundMark x1="40233" y1="65888" x2="28953" y2="62257"/>
                        <a14:foregroundMark x1="61163" y1="66667" x2="68721" y2="68612"/>
                        <a14:foregroundMark x1="68721" y1="68612" x2="75349" y2="67575"/>
                        <a14:foregroundMark x1="75349" y1="67575" x2="76047" y2="67185"/>
                        <a14:foregroundMark x1="47326" y1="28145" x2="48488" y2="32815"/>
                        <a14:foregroundMark x1="55814" y1="30480" x2="44070" y2="27886"/>
                        <a14:foregroundMark x1="20465" y1="77173" x2="16512" y2="77432"/>
                        <a14:foregroundMark x1="54186" y1="37224" x2="54419" y2="41764"/>
                        <a14:foregroundMark x1="39535" y1="38521" x2="52791" y2="43580"/>
                        <a14:foregroundMark x1="52791" y1="43580" x2="60116" y2="44099"/>
                        <a14:foregroundMark x1="60116" y1="44099" x2="62907" y2="43580"/>
                        <a14:foregroundMark x1="59070" y1="43580" x2="51279" y2="41505"/>
                        <a14:foregroundMark x1="52209" y1="93126" x2="40930" y2="93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t="6666" r="12882" b="4102"/>
          <a:stretch/>
        </p:blipFill>
        <p:spPr bwMode="auto">
          <a:xfrm>
            <a:off x="5364069" y="5103835"/>
            <a:ext cx="757207" cy="80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112,839 Renos De Navidad Imágenes y Fotos - 123RF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7EDBA60-684A-4649-ADC0-68C0DFAAC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/>
          <a:stretch/>
        </p:blipFill>
        <p:spPr bwMode="auto">
          <a:xfrm>
            <a:off x="10330977" y="4052316"/>
            <a:ext cx="927000" cy="10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Adorno de navidad adorno navideño, adorno de contorno s, naranja,  Decoración navideña, esfera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3B114A7-8873-4747-BA52-0C354922D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4370" b="96134" l="10000" r="90000">
                        <a14:foregroundMark x1="29457" y1="4370" x2="31304" y2="6891"/>
                        <a14:foregroundMark x1="33261" y1="87731" x2="43043" y2="94454"/>
                        <a14:foregroundMark x1="43043" y1="94454" x2="51087" y2="9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83" r="19469"/>
          <a:stretch/>
        </p:blipFill>
        <p:spPr bwMode="auto">
          <a:xfrm>
            <a:off x="10644199" y="6057346"/>
            <a:ext cx="614159" cy="64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Copo De Nieve - Snowflake Shape Png - 800x600 PNG Download - PNGkit">
            <a:hlinkClick r:id="" action="ppaction://noaction">
              <a:snd r:embed="rId35" name="applause.wav"/>
            </a:hlinkClick>
            <a:extLst>
              <a:ext uri="{FF2B5EF4-FFF2-40B4-BE49-F238E27FC236}">
                <a16:creationId xmlns:a16="http://schemas.microsoft.com/office/drawing/2014/main" id="{8AB2AD20-91BB-B048-8F01-02C16C3D7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8321" b="92587" l="10000" r="90000">
                        <a14:foregroundMark x1="52195" y1="8472" x2="52927" y2="11044"/>
                        <a14:foregroundMark x1="58293" y1="86082" x2="57561" y2="91074"/>
                        <a14:foregroundMark x1="46829" y1="91528" x2="48049" y2="92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6" r="11934" b="5385"/>
          <a:stretch/>
        </p:blipFill>
        <p:spPr bwMode="auto">
          <a:xfrm>
            <a:off x="7061844" y="5902761"/>
            <a:ext cx="786327" cy="78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Copo de nieve vector símbolo, icono de nieve de Navidad 265919 Vector en  Vecteez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B642335-7067-7842-BC8F-30A592E8C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1112" r="9780" b="8446"/>
          <a:stretch/>
        </p:blipFill>
        <p:spPr bwMode="auto">
          <a:xfrm>
            <a:off x="2805011" y="2984991"/>
            <a:ext cx="714847" cy="7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Bastón De Caramelo, Polkagris, Adorno De Navidad imagen png - imagen 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8840AF7-4CB0-2044-87A1-1F8DC5154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5000" b="96667" l="23889" r="74778">
                        <a14:foregroundMark x1="23889" y1="23556" x2="29333" y2="12889"/>
                        <a14:foregroundMark x1="29333" y1="12889" x2="45222" y2="4111"/>
                        <a14:foregroundMark x1="45222" y1="4111" x2="56889" y2="7111"/>
                        <a14:foregroundMark x1="56889" y1="7111" x2="57778" y2="7667"/>
                        <a14:foregroundMark x1="47778" y1="59000" x2="49333" y2="80667"/>
                        <a14:foregroundMark x1="49333" y1="80667" x2="46889" y2="89667"/>
                        <a14:foregroundMark x1="46889" y1="89667" x2="42444" y2="92000"/>
                        <a14:foregroundMark x1="51111" y1="83556" x2="49889" y2="90667"/>
                        <a14:foregroundMark x1="49889" y1="90667" x2="46444" y2="96667"/>
                        <a14:foregroundMark x1="46444" y1="96667" x2="44222" y2="96111"/>
                        <a14:foregroundMark x1="46444" y1="4333" x2="54222" y2="5111"/>
                        <a14:foregroundMark x1="54222" y1="5111" x2="61111" y2="14889"/>
                        <a14:foregroundMark x1="61111" y1="14889" x2="61778" y2="29222"/>
                        <a14:foregroundMark x1="61778" y1="29222" x2="61111" y2="29444"/>
                        <a14:foregroundMark x1="45000" y1="6444" x2="36556" y2="6667"/>
                        <a14:foregroundMark x1="36556" y1="6667" x2="27222" y2="12000"/>
                        <a14:foregroundMark x1="27222" y1="12000" x2="23889" y2="19778"/>
                        <a14:foregroundMark x1="23889" y1="19778" x2="29111" y2="24111"/>
                        <a14:foregroundMark x1="62444" y1="15889" x2="66778" y2="23889"/>
                        <a14:foregroundMark x1="59778" y1="32333" x2="58667" y2="41889"/>
                        <a14:foregroundMark x1="58667" y1="41889" x2="56222" y2="47444"/>
                        <a14:foregroundMark x1="48556" y1="76444" x2="45000" y2="8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7" r="19358"/>
          <a:stretch/>
        </p:blipFill>
        <p:spPr bwMode="auto">
          <a:xfrm>
            <a:off x="8765233" y="5096513"/>
            <a:ext cx="558554" cy="95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Feliz navidad y año nuevo 2014 - Psiconeuroinmunologi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56799AB-C885-3B4A-AF3F-A2EB7790A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636" y="2107574"/>
            <a:ext cx="1059446" cy="105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La Navidad, Regalo, Decoración De La Navidad imagen png - imagen 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058D31E-4436-0745-B547-E0837B9CE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6713" r="19698" b="11024"/>
          <a:stretch/>
        </p:blipFill>
        <p:spPr bwMode="auto">
          <a:xfrm>
            <a:off x="6127920" y="2132166"/>
            <a:ext cx="758772" cy="82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Vector Transparente PNG Y SVG De Bota De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A824053-B301-0149-97AB-DA4748D30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971" y="4926498"/>
            <a:ext cx="792523" cy="79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Copo De Nieve Navidad - Gráficos vectoriales gratis en Pixaba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D305CEF-CA13-F242-98F1-A5BE36A4A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17" y="2225697"/>
            <a:ext cx="833527" cy="71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Vinilo navidad muñeco nieve brazos extendidos - TenVinil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5405CDD-34CA-BB4A-94FC-F117AD7C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489" y="5138330"/>
            <a:ext cx="753578" cy="88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4" name="Picture 42" descr="Snowman Download Png Image - Muñeco De Nieve Animados, Transparent Png -  4443x6183(#3274326) - PngFin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1831C15-21A8-EE40-8AA1-D9507EA43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6209" b="94371" l="5000" r="96548">
                        <a14:foregroundMark x1="42262" y1="6291" x2="52738" y2="6457"/>
                        <a14:foregroundMark x1="52738" y1="6457" x2="74286" y2="6291"/>
                        <a14:foregroundMark x1="74286" y1="6291" x2="74405" y2="6291"/>
                        <a14:foregroundMark x1="86548" y1="53725" x2="80595" y2="57864"/>
                        <a14:foregroundMark x1="49881" y1="39818" x2="44286" y2="42384"/>
                        <a14:foregroundMark x1="54405" y1="22351" x2="58095" y2="25497"/>
                        <a14:foregroundMark x1="73571" y1="17053" x2="68571" y2="19619"/>
                        <a14:foregroundMark x1="90476" y1="41970" x2="90476" y2="45281"/>
                        <a14:foregroundMark x1="62619" y1="90977" x2="38214" y2="90728"/>
                        <a14:foregroundMark x1="38214" y1="90728" x2="30238" y2="85762"/>
                        <a14:foregroundMark x1="30238" y1="85762" x2="25119" y2="76904"/>
                        <a14:foregroundMark x1="25119" y1="76904" x2="32024" y2="59437"/>
                        <a14:foregroundMark x1="32024" y1="59437" x2="32738" y2="58858"/>
                        <a14:foregroundMark x1="27619" y1="55464" x2="21190" y2="56871"/>
                        <a14:foregroundMark x1="38333" y1="36838" x2="38452" y2="45695"/>
                        <a14:foregroundMark x1="38452" y1="45695" x2="41429" y2="48427"/>
                        <a14:foregroundMark x1="12738" y1="55712" x2="12738" y2="55712"/>
                        <a14:foregroundMark x1="10119" y1="54884" x2="11071" y2="55215"/>
                        <a14:foregroundMark x1="92024" y1="38825" x2="92024" y2="38825"/>
                        <a14:foregroundMark x1="91310" y1="36175" x2="91548" y2="36589"/>
                        <a14:foregroundMark x1="96548" y1="35265" x2="96190" y2="35679"/>
                        <a14:foregroundMark x1="5476" y1="56291" x2="5000" y2="56374"/>
                        <a14:foregroundMark x1="47381" y1="93791" x2="52262" y2="94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844" y="2001827"/>
            <a:ext cx="728794" cy="104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6" name="Picture 44" descr="Muñeco De Nieve, La Navidad, Youtube imagen png - imagen transparente 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BD90535-339A-D948-A2B8-AB75399C4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3279" b="97213" l="10000" r="90000">
                        <a14:foregroundMark x1="59000" y1="12705" x2="58111" y2="84098"/>
                        <a14:foregroundMark x1="51111" y1="23852" x2="39667" y2="55082"/>
                        <a14:foregroundMark x1="47889" y1="6639" x2="54667" y2="12787"/>
                        <a14:foregroundMark x1="54667" y1="12787" x2="60111" y2="6311"/>
                        <a14:foregroundMark x1="60111" y1="6311" x2="59778" y2="5820"/>
                        <a14:foregroundMark x1="42667" y1="4754" x2="57000" y2="4918"/>
                        <a14:foregroundMark x1="57000" y1="4918" x2="65222" y2="8852"/>
                        <a14:foregroundMark x1="65222" y1="8852" x2="66222" y2="24098"/>
                        <a14:foregroundMark x1="66222" y1="24098" x2="66222" y2="24098"/>
                        <a14:foregroundMark x1="44333" y1="12459" x2="56889" y2="14590"/>
                        <a14:foregroundMark x1="45000" y1="1475" x2="66778" y2="3279"/>
                        <a14:foregroundMark x1="66778" y1="3279" x2="70667" y2="11557"/>
                        <a14:foregroundMark x1="70667" y1="11557" x2="70000" y2="12869"/>
                        <a14:foregroundMark x1="40556" y1="4262" x2="43889" y2="12459"/>
                        <a14:foregroundMark x1="43889" y1="12459" x2="53111" y2="14836"/>
                        <a14:foregroundMark x1="53111" y1="14836" x2="53444" y2="14836"/>
                        <a14:foregroundMark x1="32111" y1="20820" x2="47556" y2="22541"/>
                        <a14:foregroundMark x1="61333" y1="25164" x2="70000" y2="24508"/>
                        <a14:foregroundMark x1="66778" y1="31639" x2="66778" y2="40082"/>
                        <a14:foregroundMark x1="66778" y1="40082" x2="66000" y2="41475"/>
                        <a14:foregroundMark x1="70889" y1="23033" x2="73778" y2="24098"/>
                        <a14:foregroundMark x1="69111" y1="32049" x2="69444" y2="40410"/>
                        <a14:foregroundMark x1="69444" y1="40410" x2="69444" y2="40410"/>
                        <a14:foregroundMark x1="29556" y1="30574" x2="30667" y2="38689"/>
                        <a14:foregroundMark x1="30667" y1="38689" x2="39778" y2="47541"/>
                        <a14:foregroundMark x1="39778" y1="47541" x2="40333" y2="47705"/>
                        <a14:foregroundMark x1="40556" y1="24098" x2="40333" y2="24098"/>
                        <a14:foregroundMark x1="38000" y1="26639" x2="38111" y2="34344"/>
                        <a14:foregroundMark x1="38111" y1="34344" x2="41222" y2="38033"/>
                        <a14:foregroundMark x1="54889" y1="31393" x2="57778" y2="33770"/>
                        <a14:foregroundMark x1="29556" y1="61967" x2="29222" y2="70246"/>
                        <a14:foregroundMark x1="29222" y1="70246" x2="35333" y2="81885"/>
                        <a14:foregroundMark x1="35333" y1="81885" x2="44333" y2="86885"/>
                        <a14:foregroundMark x1="44333" y1="86885" x2="63889" y2="85410"/>
                        <a14:foregroundMark x1="59000" y1="92295" x2="45333" y2="91885"/>
                        <a14:foregroundMark x1="45333" y1="91885" x2="36556" y2="88770"/>
                        <a14:foregroundMark x1="36556" y1="88770" x2="26222" y2="80984"/>
                        <a14:foregroundMark x1="26222" y1="80984" x2="21222" y2="69754"/>
                        <a14:foregroundMark x1="21222" y1="69754" x2="21889" y2="59754"/>
                        <a14:foregroundMark x1="48222" y1="64754" x2="54333" y2="82787"/>
                        <a14:foregroundMark x1="73556" y1="60000" x2="82000" y2="74754"/>
                        <a14:foregroundMark x1="82000" y1="74754" x2="73222" y2="87705"/>
                        <a14:foregroundMark x1="67444" y1="92869" x2="47889" y2="95000"/>
                        <a14:foregroundMark x1="47889" y1="95000" x2="35444" y2="92869"/>
                        <a14:foregroundMark x1="35444" y1="92869" x2="27111" y2="89180"/>
                        <a14:foregroundMark x1="27111" y1="89180" x2="20889" y2="81885"/>
                        <a14:foregroundMark x1="20889" y1="81885" x2="19000" y2="72377"/>
                        <a14:foregroundMark x1="19000" y1="72377" x2="20778" y2="62459"/>
                        <a14:foregroundMark x1="20778" y1="62459" x2="26333" y2="54016"/>
                        <a14:foregroundMark x1="42333" y1="97213" x2="50222" y2="97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0" r="9314"/>
          <a:stretch/>
        </p:blipFill>
        <p:spPr bwMode="auto">
          <a:xfrm>
            <a:off x="1899626" y="4942249"/>
            <a:ext cx="497334" cy="84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BA01158-7104-C04C-82A2-5FAE777D7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0" b="74603"/>
          <a:stretch/>
        </p:blipFill>
        <p:spPr bwMode="auto">
          <a:xfrm flipV="1">
            <a:off x="9649088" y="5927381"/>
            <a:ext cx="727250" cy="7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alleta jengibre vector, gráfico vectorial, imágenes de Galleta jengibre  vectoriales de stock | Depositphotos®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334468B-CA26-7D42-88CE-7C417FC6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 r="8905" b="3607"/>
          <a:stretch/>
        </p:blipFill>
        <p:spPr bwMode="auto">
          <a:xfrm>
            <a:off x="9580302" y="4081550"/>
            <a:ext cx="771875" cy="9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864373F-4365-4744-966C-880CCD25B741}"/>
              </a:ext>
            </a:extLst>
          </p:cNvPr>
          <p:cNvSpPr txBox="1"/>
          <p:nvPr/>
        </p:nvSpPr>
        <p:spPr>
          <a:xfrm>
            <a:off x="245077" y="1087349"/>
            <a:ext cx="84167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/>
              <a:t>A</a:t>
            </a:r>
          </a:p>
          <a:p>
            <a:endParaRPr lang="es-CL" sz="3200" b="1" dirty="0"/>
          </a:p>
          <a:p>
            <a:r>
              <a:rPr lang="es-CL" sz="3200" b="1" dirty="0"/>
              <a:t>E</a:t>
            </a:r>
          </a:p>
          <a:p>
            <a:endParaRPr lang="es-CL" sz="3200" b="1" dirty="0"/>
          </a:p>
          <a:p>
            <a:r>
              <a:rPr lang="es-CL" sz="3200" b="1" dirty="0"/>
              <a:t>I</a:t>
            </a:r>
          </a:p>
          <a:p>
            <a:endParaRPr lang="es-CL" sz="3200" b="1" dirty="0"/>
          </a:p>
          <a:p>
            <a:r>
              <a:rPr lang="es-CL" sz="3200" b="1" dirty="0"/>
              <a:t>O</a:t>
            </a:r>
          </a:p>
          <a:p>
            <a:endParaRPr lang="es-CL" sz="3200" b="1" dirty="0"/>
          </a:p>
          <a:p>
            <a:r>
              <a:rPr lang="es-CL" sz="3200" b="1" dirty="0"/>
              <a:t>U</a:t>
            </a:r>
          </a:p>
          <a:p>
            <a:endParaRPr lang="es-CL" sz="3200" b="1" dirty="0"/>
          </a:p>
          <a:p>
            <a:r>
              <a:rPr lang="es-CL" sz="3200" b="1" dirty="0"/>
              <a:t>M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77" name="Flecha derecha 76">
            <a:hlinkClick r:id="" action="ppaction://hlinkshowjump?jump=nextslide">
              <a:snd r:embed="rId53" name="click.wav"/>
            </a:hlinkClick>
            <a:extLst>
              <a:ext uri="{FF2B5EF4-FFF2-40B4-BE49-F238E27FC236}">
                <a16:creationId xmlns:a16="http://schemas.microsoft.com/office/drawing/2014/main" id="{A0F2C853-5A6D-0446-93A3-F9EB6EA0218F}"/>
              </a:ext>
            </a:extLst>
          </p:cNvPr>
          <p:cNvSpPr/>
          <p:nvPr/>
        </p:nvSpPr>
        <p:spPr>
          <a:xfrm>
            <a:off x="11556846" y="6299510"/>
            <a:ext cx="529859" cy="533103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4725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Adorno de navidad adorno navideño, adorno de contorno s, naranja,  Decoración navideña, esfera png | PNGWing">
            <a:extLst>
              <a:ext uri="{FF2B5EF4-FFF2-40B4-BE49-F238E27FC236}">
                <a16:creationId xmlns:a16="http://schemas.microsoft.com/office/drawing/2014/main" id="{C624B94A-7463-6340-83A8-8BA8274B1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70" b="96134" l="10000" r="90000">
                        <a14:foregroundMark x1="29457" y1="4370" x2="31304" y2="6891"/>
                        <a14:foregroundMark x1="33261" y1="87731" x2="43043" y2="94454"/>
                        <a14:foregroundMark x1="43043" y1="94454" x2="51087" y2="9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83" r="19469"/>
          <a:stretch/>
        </p:blipFill>
        <p:spPr bwMode="auto">
          <a:xfrm>
            <a:off x="8414305" y="1896920"/>
            <a:ext cx="2922224" cy="29078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10" descr="196,938 MuÑeco De Nieve Imágenes y Fotos - 123RF">
            <a:extLst>
              <a:ext uri="{FF2B5EF4-FFF2-40B4-BE49-F238E27FC236}">
                <a16:creationId xmlns:a16="http://schemas.microsoft.com/office/drawing/2014/main" id="{C4E67AA2-283B-B045-B970-51966DD23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654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E8CF59C-4DDB-B34A-A248-9EC59D81EA37}"/>
              </a:ext>
            </a:extLst>
          </p:cNvPr>
          <p:cNvSpPr txBox="1"/>
          <p:nvPr/>
        </p:nvSpPr>
        <p:spPr>
          <a:xfrm>
            <a:off x="3530436" y="154062"/>
            <a:ext cx="6980227" cy="95410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solidFill>
                  <a:srgbClr val="002060"/>
                </a:solidFill>
                <a:latin typeface="Chalkboard SE" panose="03050602040202020205" pitchFamily="66" charset="77"/>
              </a:rPr>
              <a:t>Presta atención a la siguiente imagen.</a:t>
            </a:r>
          </a:p>
          <a:p>
            <a:pPr algn="ctr"/>
            <a:r>
              <a:rPr lang="es-CL" sz="2800" dirty="0">
                <a:solidFill>
                  <a:srgbClr val="002060"/>
                </a:solidFill>
                <a:latin typeface="Chalkboard SE" panose="03050602040202020205" pitchFamily="66" charset="77"/>
              </a:rPr>
              <a:t>Tienes 5 segundos para recordarla.</a:t>
            </a:r>
          </a:p>
        </p:txBody>
      </p:sp>
      <p:sp>
        <p:nvSpPr>
          <p:cNvPr id="14" name="Flecha derecha 13">
            <a:hlinkClick r:id="" action="ppaction://hlinkshowjump?jump=nextslide">
              <a:snd r:embed="rId6" name="click.wav"/>
            </a:hlinkClick>
            <a:extLst>
              <a:ext uri="{FF2B5EF4-FFF2-40B4-BE49-F238E27FC236}">
                <a16:creationId xmlns:a16="http://schemas.microsoft.com/office/drawing/2014/main" id="{BEAD7A41-92BC-A348-BB25-5E5FC6F58D2A}"/>
              </a:ext>
            </a:extLst>
          </p:cNvPr>
          <p:cNvSpPr/>
          <p:nvPr/>
        </p:nvSpPr>
        <p:spPr>
          <a:xfrm>
            <a:off x="10243483" y="5331208"/>
            <a:ext cx="1733550" cy="1371600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>
                <a:solidFill>
                  <a:srgbClr val="002060"/>
                </a:solidFill>
                <a:latin typeface="Chalkboard SE" panose="03050602040202020205" pitchFamily="66" charset="77"/>
              </a:rPr>
              <a:t>Siguiente</a:t>
            </a:r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7633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679F162-9FFF-9044-919D-EAB8B03D2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r="50000" b="74603"/>
          <a:stretch/>
        </p:blipFill>
        <p:spPr bwMode="auto">
          <a:xfrm>
            <a:off x="9652042" y="3089767"/>
            <a:ext cx="944203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D3C91E9-DA51-574E-B10C-10F1E10DA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7" r="24180" b="74603"/>
          <a:stretch/>
        </p:blipFill>
        <p:spPr bwMode="auto">
          <a:xfrm>
            <a:off x="3439954" y="3912957"/>
            <a:ext cx="1242738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012B146-12AF-EE43-B54C-9E7644745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0" b="74603"/>
          <a:stretch/>
        </p:blipFill>
        <p:spPr bwMode="auto">
          <a:xfrm>
            <a:off x="4422236" y="2950389"/>
            <a:ext cx="1057600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EAF67E0-6ACE-F14B-8E62-964A16242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" t="27513" r="73281" b="54057"/>
          <a:stretch/>
        </p:blipFill>
        <p:spPr bwMode="auto">
          <a:xfrm>
            <a:off x="6157169" y="5978846"/>
            <a:ext cx="1030533" cy="80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0CFA262-74BC-414F-B881-3C9A9AD07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0" t="25397" r="24180" b="50000"/>
          <a:stretch/>
        </p:blipFill>
        <p:spPr bwMode="auto">
          <a:xfrm>
            <a:off x="1744102" y="824310"/>
            <a:ext cx="1057600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93B5109-4B70-3546-AF9B-7408CE807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t="25397" r="50053" b="50000"/>
          <a:stretch/>
        </p:blipFill>
        <p:spPr bwMode="auto">
          <a:xfrm>
            <a:off x="2753476" y="1816413"/>
            <a:ext cx="941888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40CA502-12F1-D340-8C4F-2F86D671E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1" t="25397" b="50000"/>
          <a:stretch/>
        </p:blipFill>
        <p:spPr bwMode="auto">
          <a:xfrm>
            <a:off x="2559113" y="3897797"/>
            <a:ext cx="1168682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3C62AAD-59F7-C244-B323-8A63F44D0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3280" b="26349"/>
          <a:stretch/>
        </p:blipFill>
        <p:spPr bwMode="auto">
          <a:xfrm>
            <a:off x="629126" y="2840029"/>
            <a:ext cx="1168682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EED49FE-7C53-5F4B-9BFC-EF3527C5B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3" t="50000" r="52116" b="26349"/>
          <a:stretch/>
        </p:blipFill>
        <p:spPr bwMode="auto">
          <a:xfrm>
            <a:off x="7092354" y="4076420"/>
            <a:ext cx="779894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FFCA935-67B5-1840-A51E-829B592CE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4" t="50000" r="25397" b="26349"/>
          <a:stretch/>
        </p:blipFill>
        <p:spPr bwMode="auto">
          <a:xfrm>
            <a:off x="5066472" y="3044074"/>
            <a:ext cx="1168683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1881050-D731-1941-B557-D00762A7F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4" t="50000" r="3439" b="26349"/>
          <a:stretch/>
        </p:blipFill>
        <p:spPr bwMode="auto">
          <a:xfrm>
            <a:off x="10569089" y="3199608"/>
            <a:ext cx="888662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44F54EE-43A9-0348-B456-3D7469B47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87" r="73704"/>
          <a:stretch/>
        </p:blipFill>
        <p:spPr bwMode="auto">
          <a:xfrm>
            <a:off x="7675686" y="1153352"/>
            <a:ext cx="1150169" cy="12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B56F8E6-1BD6-9740-A4EE-F0315FE30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t="73651" r="50899"/>
          <a:stretch/>
        </p:blipFill>
        <p:spPr bwMode="auto">
          <a:xfrm>
            <a:off x="3647481" y="2921174"/>
            <a:ext cx="904862" cy="115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7BBA643-EA52-8B4E-B662-786F61468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3" t="72487" r="25397"/>
          <a:stretch/>
        </p:blipFill>
        <p:spPr bwMode="auto">
          <a:xfrm>
            <a:off x="1753043" y="2905694"/>
            <a:ext cx="1073797" cy="12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578A1F8-319A-7B41-8B88-B8BDC1AE3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2" t="73651"/>
          <a:stretch/>
        </p:blipFill>
        <p:spPr bwMode="auto">
          <a:xfrm>
            <a:off x="3703341" y="1920087"/>
            <a:ext cx="965018" cy="109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4AA2711-E741-1347-9222-E9BDCF8D2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18413" r="74925" b="50000"/>
          <a:stretch/>
        </p:blipFill>
        <p:spPr bwMode="auto">
          <a:xfrm>
            <a:off x="5218968" y="1025687"/>
            <a:ext cx="809743" cy="104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2551D8D-B19B-9849-AB09-66D255E16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2" t="20317" r="51077" b="52237"/>
          <a:stretch/>
        </p:blipFill>
        <p:spPr bwMode="auto">
          <a:xfrm>
            <a:off x="2648058" y="986724"/>
            <a:ext cx="941889" cy="90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1CC67A1-9582-1B42-8E5A-9C333CE05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5" t="20317" r="30824" b="53649"/>
          <a:stretch/>
        </p:blipFill>
        <p:spPr bwMode="auto">
          <a:xfrm>
            <a:off x="4430801" y="2094329"/>
            <a:ext cx="849465" cy="98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2A209F6-4179-E74D-B7F4-7014F466C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8" t="20317" r="6666" b="52237"/>
          <a:stretch/>
        </p:blipFill>
        <p:spPr bwMode="auto">
          <a:xfrm>
            <a:off x="5339162" y="3991775"/>
            <a:ext cx="911197" cy="10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6321FA4-9C69-B645-99DC-9FBF5C59A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48710" r="74926" b="19704"/>
          <a:stretch/>
        </p:blipFill>
        <p:spPr bwMode="auto">
          <a:xfrm>
            <a:off x="4320963" y="989670"/>
            <a:ext cx="884796" cy="10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1415604-650F-E547-BEC1-AACC4E269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t="51969" r="51771" b="20317"/>
          <a:stretch/>
        </p:blipFill>
        <p:spPr bwMode="auto">
          <a:xfrm>
            <a:off x="637091" y="1924442"/>
            <a:ext cx="1075619" cy="10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D131882-FE44-D14A-B020-64A7DD104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2" t="51969" r="31429" b="20317"/>
          <a:stretch/>
        </p:blipFill>
        <p:spPr bwMode="auto">
          <a:xfrm>
            <a:off x="8739744" y="4129683"/>
            <a:ext cx="814185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9EFDEFB-BF93-8C4C-9D88-F0D96C5F4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9" t="52237" r="8135" b="20317"/>
          <a:stretch/>
        </p:blipFill>
        <p:spPr bwMode="auto">
          <a:xfrm>
            <a:off x="3665276" y="1093730"/>
            <a:ext cx="681251" cy="97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949D3FF-303B-9B44-952A-BE53FDCC9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t="4073" r="84168" b="63764"/>
          <a:stretch/>
        </p:blipFill>
        <p:spPr bwMode="auto">
          <a:xfrm>
            <a:off x="1811850" y="3929970"/>
            <a:ext cx="767256" cy="113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C3A6B22-9678-E949-BA30-D6730AAEC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t="35454" r="83172" b="39184"/>
          <a:stretch/>
        </p:blipFill>
        <p:spPr bwMode="auto">
          <a:xfrm>
            <a:off x="5337966" y="5894897"/>
            <a:ext cx="930413" cy="96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AA14A80-E401-774D-91F6-F4A402364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" t="64957" r="84195" b="8203"/>
          <a:stretch/>
        </p:blipFill>
        <p:spPr bwMode="auto">
          <a:xfrm>
            <a:off x="4616944" y="5853724"/>
            <a:ext cx="692711" cy="90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8394174-6F6B-6340-80E8-A1A96FB02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2" t="62311" r="61890" b="4845"/>
          <a:stretch/>
        </p:blipFill>
        <p:spPr bwMode="auto">
          <a:xfrm>
            <a:off x="10413622" y="1046757"/>
            <a:ext cx="1085541" cy="118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C01B4F5-98C1-324F-96B8-52536456C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5" t="33067" r="62642" b="36031"/>
          <a:stretch/>
        </p:blipFill>
        <p:spPr bwMode="auto">
          <a:xfrm>
            <a:off x="6947426" y="3035846"/>
            <a:ext cx="903220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795D08F-1D15-294F-89D8-FC865A356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7" t="4981" r="63593" b="67216"/>
          <a:stretch/>
        </p:blipFill>
        <p:spPr bwMode="auto">
          <a:xfrm>
            <a:off x="9716364" y="2378620"/>
            <a:ext cx="726261" cy="87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374EB37-4D7B-3B45-B976-249160511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4" t="8021" r="38647" b="62597"/>
          <a:stretch/>
        </p:blipFill>
        <p:spPr bwMode="auto">
          <a:xfrm>
            <a:off x="5937068" y="1025687"/>
            <a:ext cx="1001772" cy="112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D065353-B885-CF42-B7B5-A1F9DA59D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4444" r="77545" b="72314"/>
          <a:stretch/>
        </p:blipFill>
        <p:spPr bwMode="auto">
          <a:xfrm>
            <a:off x="930153" y="1030193"/>
            <a:ext cx="872930" cy="86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CD1825C-4FC0-934B-B682-614E9C673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9" t="4444" r="55647" b="69256"/>
          <a:stretch/>
        </p:blipFill>
        <p:spPr bwMode="auto">
          <a:xfrm>
            <a:off x="7978585" y="5865397"/>
            <a:ext cx="651870" cy="9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AAE4F33-F6B4-8648-ADCE-A58DF6B08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1" r="31012" b="69962"/>
          <a:stretch/>
        </p:blipFill>
        <p:spPr bwMode="auto">
          <a:xfrm>
            <a:off x="6432647" y="4993540"/>
            <a:ext cx="629880" cy="103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1375FE3-FF83-F046-956E-DEFD04D40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4" t="4445" r="7489" b="70857"/>
          <a:stretch/>
        </p:blipFill>
        <p:spPr bwMode="auto">
          <a:xfrm>
            <a:off x="2755412" y="4877822"/>
            <a:ext cx="728793" cy="9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7AA8F81-8091-C94C-916B-4868FEE2D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" t="37357" r="79274" b="39401"/>
          <a:stretch/>
        </p:blipFill>
        <p:spPr bwMode="auto">
          <a:xfrm>
            <a:off x="925872" y="4830894"/>
            <a:ext cx="746005" cy="88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3F6B3BF-58F0-9E4B-AB69-9F0A7E2AF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4" t="37357" r="54225" b="39401"/>
          <a:stretch/>
        </p:blipFill>
        <p:spPr bwMode="auto">
          <a:xfrm>
            <a:off x="4475066" y="5110878"/>
            <a:ext cx="939430" cy="95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F664DB4-8283-8A42-B011-902079C5B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5" t="36253" r="29158" b="39401"/>
          <a:stretch/>
        </p:blipFill>
        <p:spPr bwMode="auto">
          <a:xfrm>
            <a:off x="8695564" y="6031618"/>
            <a:ext cx="758637" cy="82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0EE926B-2B4B-5D4F-B9D3-C576486C7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8" t="38233" r="3795" b="37354"/>
          <a:stretch/>
        </p:blipFill>
        <p:spPr bwMode="auto">
          <a:xfrm>
            <a:off x="8728174" y="3191925"/>
            <a:ext cx="928181" cy="9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BB82C26-08C1-4F44-B80E-06D79FB5F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68608" r="77720" b="5185"/>
          <a:stretch/>
        </p:blipFill>
        <p:spPr bwMode="auto">
          <a:xfrm>
            <a:off x="7069950" y="5136766"/>
            <a:ext cx="809559" cy="9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3056FC7-B874-954F-AC85-4A6697521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1" t="67290" r="54218" b="5185"/>
          <a:stretch/>
        </p:blipFill>
        <p:spPr bwMode="auto">
          <a:xfrm>
            <a:off x="6937154" y="1192133"/>
            <a:ext cx="770761" cy="100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6329F39-28AC-564E-A147-A4D09EBFA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6" t="67091" r="27069" b="3060"/>
          <a:stretch/>
        </p:blipFill>
        <p:spPr bwMode="auto">
          <a:xfrm>
            <a:off x="7744938" y="4170796"/>
            <a:ext cx="1011667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6E5968B-1B99-244D-961C-A4AB4D99B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1" t="70018" r="5918" b="5609"/>
          <a:stretch/>
        </p:blipFill>
        <p:spPr bwMode="auto">
          <a:xfrm>
            <a:off x="8035700" y="3186078"/>
            <a:ext cx="672996" cy="89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31FA58F-63F9-CC41-86F8-DEBC5AA7D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94" b="95765" l="908" r="22309">
                        <a14:foregroundMark x1="908" y1="71059" x2="1556" y2="73412"/>
                        <a14:foregroundMark x1="4799" y1="59529" x2="5447" y2="61412"/>
                        <a14:foregroundMark x1="21790" y1="71765" x2="22309" y2="72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731" r="75505"/>
          <a:stretch/>
        </p:blipFill>
        <p:spPr bwMode="auto">
          <a:xfrm>
            <a:off x="3576316" y="5939007"/>
            <a:ext cx="970014" cy="93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B0CDA13-CA8F-624D-88E2-D3FAA131F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1" b="41412" l="78859" r="97536">
                        <a14:foregroundMark x1="83268" y1="26353" x2="93774" y2="24000"/>
                        <a14:foregroundMark x1="89754" y1="40941" x2="87549" y2="41412"/>
                        <a14:foregroundMark x1="94553" y1="14353" x2="97406" y2="24706"/>
                        <a14:foregroundMark x1="84306" y1="22353" x2="90921" y2="23294"/>
                        <a14:foregroundMark x1="78859" y1="21176" x2="78988" y2="26353"/>
                        <a14:foregroundMark x1="89105" y1="14353" x2="94812" y2="12941"/>
                        <a14:foregroundMark x1="94812" y1="12941" x2="96628" y2="19529"/>
                        <a14:foregroundMark x1="82361" y1="10824" x2="79767" y2="16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13" b="54636"/>
          <a:stretch/>
        </p:blipFill>
        <p:spPr bwMode="auto">
          <a:xfrm>
            <a:off x="7946089" y="2233096"/>
            <a:ext cx="778587" cy="82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14A9D1B-FC2D-CF48-9A8F-C2A715B57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471" b="91059" l="78340" r="97925">
                        <a14:foregroundMark x1="78340" y1="60941" x2="79118" y2="60941"/>
                        <a14:foregroundMark x1="98184" y1="72000" x2="97536" y2="72000"/>
                        <a14:foregroundMark x1="91180" y1="90353" x2="91440" y2="91294"/>
                        <a14:foregroundMark x1="87160" y1="56471" x2="87160" y2="56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18" t="52944" b="5370"/>
          <a:stretch/>
        </p:blipFill>
        <p:spPr bwMode="auto">
          <a:xfrm>
            <a:off x="7950274" y="5128769"/>
            <a:ext cx="809558" cy="83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3C4B97C-5BB5-044E-9213-CD84EED09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37600" l="37240" r="61719">
                        <a14:foregroundMark x1="38542" y1="17200" x2="37240" y2="1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10" t="5469" r="35163" b="58451"/>
          <a:stretch/>
        </p:blipFill>
        <p:spPr bwMode="auto">
          <a:xfrm>
            <a:off x="6060616" y="4178428"/>
            <a:ext cx="1108253" cy="87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956C114-5233-AB47-8723-D5B96631C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r="70530" b="59890"/>
          <a:stretch/>
        </p:blipFill>
        <p:spPr bwMode="auto">
          <a:xfrm>
            <a:off x="2663159" y="5814764"/>
            <a:ext cx="883329" cy="98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BB571DB-197E-954A-A3E7-6442435AA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200" b="91200" l="73698" r="96875">
                        <a14:foregroundMark x1="75260" y1="85200" x2="73958" y2="84000"/>
                        <a14:foregroundMark x1="84635" y1="55200" x2="84896" y2="57200"/>
                        <a14:foregroundMark x1="96615" y1="81600" x2="96094" y2="8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14" t="52762" b="3800"/>
          <a:stretch/>
        </p:blipFill>
        <p:spPr bwMode="auto">
          <a:xfrm>
            <a:off x="1800101" y="1871963"/>
            <a:ext cx="1019059" cy="10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6CAA3B7-FB05-5C44-B719-91B61557A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9" t="48718" r="45848" b="4660"/>
          <a:stretch/>
        </p:blipFill>
        <p:spPr bwMode="auto">
          <a:xfrm>
            <a:off x="8695564" y="1213606"/>
            <a:ext cx="789805" cy="114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3EE5F9C-03B5-F54B-8FC0-EBF087204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1" t="4504" r="7716" b="59307"/>
          <a:stretch/>
        </p:blipFill>
        <p:spPr bwMode="auto">
          <a:xfrm>
            <a:off x="9620992" y="1362366"/>
            <a:ext cx="789805" cy="88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B35D4DEB-3B93-7A4F-9CF3-FF0B7A5AA218}"/>
              </a:ext>
            </a:extLst>
          </p:cNvPr>
          <p:cNvSpPr txBox="1"/>
          <p:nvPr/>
        </p:nvSpPr>
        <p:spPr>
          <a:xfrm>
            <a:off x="1063152" y="-653590"/>
            <a:ext cx="10811700" cy="1833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CL" sz="5400" b="1" dirty="0"/>
              <a:t>1   2    3   4   5   6   7    8   9	 10  11   12</a:t>
            </a:r>
          </a:p>
        </p:txBody>
      </p:sp>
      <p:pic>
        <p:nvPicPr>
          <p:cNvPr id="3076" name="Picture 4" descr="Galletas Navideñas de muñequitos | Manualidades Navidad | Galletas  navideñas, Pan de jengibre, Manual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E04F98B-FA51-C14D-892F-24A96BA9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247" y="5836519"/>
            <a:ext cx="1168681" cy="10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a Navidad, Dibujo, Vela imagen png - imagen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2AEC5F4-636F-3B4F-80E5-BF72C18BB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295" b="96230" l="4667" r="97556">
                        <a14:foregroundMark x1="45667" y1="4836" x2="48000" y2="7459"/>
                        <a14:foregroundMark x1="56000" y1="90246" x2="54222" y2="92049"/>
                        <a14:foregroundMark x1="33222" y1="92459" x2="30222" y2="92869"/>
                        <a14:foregroundMark x1="40889" y1="92459" x2="41778" y2="94016"/>
                        <a14:foregroundMark x1="10667" y1="63607" x2="7778" y2="63197"/>
                        <a14:foregroundMark x1="53111" y1="93361" x2="53333" y2="94426"/>
                        <a14:foregroundMark x1="63778" y1="93852" x2="65667" y2="95492"/>
                        <a14:foregroundMark x1="52444" y1="95328" x2="52000" y2="95656"/>
                        <a14:foregroundMark x1="42444" y1="95902" x2="43111" y2="96311"/>
                        <a14:foregroundMark x1="90222" y1="64098" x2="92111" y2="64180"/>
                        <a14:foregroundMark x1="95889" y1="65000" x2="97556" y2="64836"/>
                        <a14:foregroundMark x1="8667" y1="83689" x2="7444" y2="85492"/>
                        <a14:foregroundMark x1="7889" y1="79344" x2="6556" y2="79754"/>
                        <a14:foregroundMark x1="7556" y1="63525" x2="4667" y2="63525"/>
                        <a14:foregroundMark x1="46333" y1="2295" x2="47111" y2="3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083" y="3997744"/>
            <a:ext cx="796701" cy="10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n velas de navidad - Imágenes Para Imprimir Gratis - Img 20302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98C7A41F-056B-8147-A313-CABD9835E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5" b="15040"/>
          <a:stretch/>
        </p:blipFill>
        <p:spPr bwMode="auto">
          <a:xfrm>
            <a:off x="9584316" y="5006980"/>
            <a:ext cx="987069" cy="9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900+ ideas de Campanas de navidad en 2021 | campanas de navidad, decoración  navideña, manual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BF8F233-D92D-B943-9255-6810624A4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890" y="2252623"/>
            <a:ext cx="671236" cy="88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feliz navidad campana decoracion 1932234 Vector en Vecteez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EBAA581-8491-CC44-9107-E2AA29437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0" t="7436" r="18607" b="8518"/>
          <a:stretch/>
        </p:blipFill>
        <p:spPr bwMode="auto">
          <a:xfrm>
            <a:off x="977499" y="5783065"/>
            <a:ext cx="746005" cy="10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árbol de navidad regalo, árbol de navidad de dibujos animados, vacaciones,  decoración, duende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19F3F0B-B7F4-3240-80DD-89D331CC6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43" b="89976" l="10000" r="90870">
                        <a14:foregroundMark x1="52826" y1="10024" x2="53261" y2="11573"/>
                        <a14:foregroundMark x1="88804" y1="76121" x2="90870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6154" b="8519"/>
          <a:stretch/>
        </p:blipFill>
        <p:spPr bwMode="auto">
          <a:xfrm>
            <a:off x="6273750" y="3109954"/>
            <a:ext cx="771875" cy="10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árbol de navidad dibujo, árbol de navidad, vacaciones, decoración,  Decoración navideña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BC01EB0-FD02-2E47-A5C7-B3831596A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493" b="99813" l="10000" r="90000">
                        <a14:foregroundMark x1="50761" y1="7649" x2="50761" y2="26679"/>
                        <a14:foregroundMark x1="50326" y1="86754" x2="50543" y2="95522"/>
                        <a14:foregroundMark x1="50652" y1="1493" x2="51304" y2="3172"/>
                        <a14:foregroundMark x1="33696" y1="91791" x2="34891" y2="91791"/>
                        <a14:foregroundMark x1="65435" y1="91791" x2="66413" y2="93097"/>
                        <a14:foregroundMark x1="54891" y1="94776" x2="56196" y2="94963"/>
                        <a14:foregroundMark x1="47391" y1="93097" x2="43152" y2="93843"/>
                        <a14:foregroundMark x1="43152" y1="93843" x2="33696" y2="99813"/>
                        <a14:foregroundMark x1="54565" y1="52612" x2="60217" y2="53358"/>
                        <a14:foregroundMark x1="60217" y1="53358" x2="61304" y2="54851"/>
                        <a14:foregroundMark x1="53804" y1="93470" x2="56087" y2="94963"/>
                        <a14:foregroundMark x1="34348" y1="99067" x2="30761" y2="99067"/>
                        <a14:foregroundMark x1="30435" y1="99813" x2="23261" y2="96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6" r="25257"/>
          <a:stretch/>
        </p:blipFill>
        <p:spPr bwMode="auto">
          <a:xfrm>
            <a:off x="987909" y="3867886"/>
            <a:ext cx="704537" cy="83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omo Dibujar Arbol De Navidad - Dibujar Un Arbol De Navidad, HD Png  Download - kindp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43ADBD1-B45E-8948-B6AF-3E458EE09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339" b="93904" l="16512" r="81977">
                        <a14:foregroundMark x1="48953" y1="23346" x2="49186" y2="65110"/>
                        <a14:foregroundMark x1="47791" y1="11803" x2="48023" y2="12840"/>
                        <a14:foregroundMark x1="45698" y1="81323" x2="51047" y2="90791"/>
                        <a14:foregroundMark x1="35116" y1="61997" x2="41977" y2="66278"/>
                        <a14:foregroundMark x1="41977" y1="66278" x2="50116" y2="66667"/>
                        <a14:foregroundMark x1="50116" y1="66667" x2="56395" y2="69520"/>
                        <a14:foregroundMark x1="56395" y1="69520" x2="57442" y2="69261"/>
                        <a14:foregroundMark x1="37674" y1="49805" x2="54186" y2="51751"/>
                        <a14:foregroundMark x1="54186" y1="51751" x2="60465" y2="53826"/>
                        <a14:foregroundMark x1="60465" y1="53826" x2="60930" y2="54345"/>
                        <a14:foregroundMark x1="59302" y1="54604" x2="53023" y2="54864"/>
                        <a14:foregroundMark x1="53023" y1="54864" x2="41163" y2="49805"/>
                        <a14:foregroundMark x1="35814" y1="50973" x2="48953" y2="53048"/>
                        <a14:foregroundMark x1="54186" y1="55383" x2="69884" y2="55901"/>
                        <a14:foregroundMark x1="69884" y1="55901" x2="71744" y2="55123"/>
                        <a14:foregroundMark x1="77907" y1="72114" x2="82209" y2="76913"/>
                        <a14:foregroundMark x1="69186" y1="69001" x2="61163" y2="69001"/>
                        <a14:foregroundMark x1="61163" y1="69001" x2="51047" y2="65110"/>
                        <a14:foregroundMark x1="40233" y1="65888" x2="28953" y2="62257"/>
                        <a14:foregroundMark x1="61163" y1="66667" x2="68721" y2="68612"/>
                        <a14:foregroundMark x1="68721" y1="68612" x2="75349" y2="67575"/>
                        <a14:foregroundMark x1="75349" y1="67575" x2="76047" y2="67185"/>
                        <a14:foregroundMark x1="47326" y1="28145" x2="48488" y2="32815"/>
                        <a14:foregroundMark x1="55814" y1="30480" x2="44070" y2="27886"/>
                        <a14:foregroundMark x1="20465" y1="77173" x2="16512" y2="77432"/>
                        <a14:foregroundMark x1="54186" y1="37224" x2="54419" y2="41764"/>
                        <a14:foregroundMark x1="39535" y1="38521" x2="52791" y2="43580"/>
                        <a14:foregroundMark x1="52791" y1="43580" x2="60116" y2="44099"/>
                        <a14:foregroundMark x1="60116" y1="44099" x2="62907" y2="43580"/>
                        <a14:foregroundMark x1="59070" y1="43580" x2="51279" y2="41505"/>
                        <a14:foregroundMark x1="52209" y1="93126" x2="40930" y2="93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t="6666" r="12882" b="4102"/>
          <a:stretch/>
        </p:blipFill>
        <p:spPr bwMode="auto">
          <a:xfrm>
            <a:off x="5454517" y="5154032"/>
            <a:ext cx="757207" cy="80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112,839 Renos De Navidad Imágenes y Fotos - 123RF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7EDBA60-684A-4649-ADC0-68C0DFAAC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/>
          <a:stretch/>
        </p:blipFill>
        <p:spPr bwMode="auto">
          <a:xfrm>
            <a:off x="10421425" y="4102513"/>
            <a:ext cx="927000" cy="10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Adorno de navidad adorno navideño, adorno de contorno s, naranja,  Decoración navideña, esfera png | PNGWing">
            <a:hlinkClick r:id="" action="ppaction://noaction">
              <a:snd r:embed="rId33" name="applause.wav"/>
            </a:hlinkClick>
            <a:extLst>
              <a:ext uri="{FF2B5EF4-FFF2-40B4-BE49-F238E27FC236}">
                <a16:creationId xmlns:a16="http://schemas.microsoft.com/office/drawing/2014/main" id="{73B114A7-8873-4747-BA52-0C354922D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4370" b="96134" l="10000" r="90000">
                        <a14:foregroundMark x1="29457" y1="4370" x2="31304" y2="6891"/>
                        <a14:foregroundMark x1="33261" y1="87731" x2="43043" y2="94454"/>
                        <a14:foregroundMark x1="43043" y1="94454" x2="51087" y2="9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83" r="19469"/>
          <a:stretch/>
        </p:blipFill>
        <p:spPr bwMode="auto">
          <a:xfrm>
            <a:off x="10734647" y="6107543"/>
            <a:ext cx="614159" cy="64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Copo De Nieve - Snowflake Shape Png - 800x600 PNG Download - PNGkit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AB2AD20-91BB-B048-8F01-02C16C3D7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8321" b="92587" l="10000" r="90000">
                        <a14:foregroundMark x1="52195" y1="8472" x2="52927" y2="11044"/>
                        <a14:foregroundMark x1="58293" y1="86082" x2="57561" y2="91074"/>
                        <a14:foregroundMark x1="46829" y1="91528" x2="48049" y2="92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6" r="11934" b="5385"/>
          <a:stretch/>
        </p:blipFill>
        <p:spPr bwMode="auto">
          <a:xfrm>
            <a:off x="7152292" y="5952958"/>
            <a:ext cx="786327" cy="78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Copo de nieve vector símbolo, icono de nieve de Navidad 265919 Vector en  Vecteez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B642335-7067-7842-BC8F-30A592E8C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1112" r="9780" b="8446"/>
          <a:stretch/>
        </p:blipFill>
        <p:spPr bwMode="auto">
          <a:xfrm>
            <a:off x="2895459" y="3035188"/>
            <a:ext cx="714847" cy="7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Bastón De Caramelo, Polkagris, Adorno De Navidad imagen png - imagen 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8840AF7-4CB0-2044-87A1-1F8DC5154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5000" b="96667" l="23889" r="74778">
                        <a14:foregroundMark x1="23889" y1="23556" x2="29333" y2="12889"/>
                        <a14:foregroundMark x1="29333" y1="12889" x2="45222" y2="4111"/>
                        <a14:foregroundMark x1="45222" y1="4111" x2="56889" y2="7111"/>
                        <a14:foregroundMark x1="56889" y1="7111" x2="57778" y2="7667"/>
                        <a14:foregroundMark x1="47778" y1="59000" x2="49333" y2="80667"/>
                        <a14:foregroundMark x1="49333" y1="80667" x2="46889" y2="89667"/>
                        <a14:foregroundMark x1="46889" y1="89667" x2="42444" y2="92000"/>
                        <a14:foregroundMark x1="51111" y1="83556" x2="49889" y2="90667"/>
                        <a14:foregroundMark x1="49889" y1="90667" x2="46444" y2="96667"/>
                        <a14:foregroundMark x1="46444" y1="96667" x2="44222" y2="96111"/>
                        <a14:foregroundMark x1="46444" y1="4333" x2="54222" y2="5111"/>
                        <a14:foregroundMark x1="54222" y1="5111" x2="61111" y2="14889"/>
                        <a14:foregroundMark x1="61111" y1="14889" x2="61778" y2="29222"/>
                        <a14:foregroundMark x1="61778" y1="29222" x2="61111" y2="29444"/>
                        <a14:foregroundMark x1="45000" y1="6444" x2="36556" y2="6667"/>
                        <a14:foregroundMark x1="36556" y1="6667" x2="27222" y2="12000"/>
                        <a14:foregroundMark x1="27222" y1="12000" x2="23889" y2="19778"/>
                        <a14:foregroundMark x1="23889" y1="19778" x2="29111" y2="24111"/>
                        <a14:foregroundMark x1="62444" y1="15889" x2="66778" y2="23889"/>
                        <a14:foregroundMark x1="59778" y1="32333" x2="58667" y2="41889"/>
                        <a14:foregroundMark x1="58667" y1="41889" x2="56222" y2="47444"/>
                        <a14:foregroundMark x1="48556" y1="76444" x2="45000" y2="8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7" r="19358"/>
          <a:stretch/>
        </p:blipFill>
        <p:spPr bwMode="auto">
          <a:xfrm>
            <a:off x="8855681" y="5146710"/>
            <a:ext cx="558554" cy="95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Feliz navidad y año nuevo 2014 - Psiconeuroinmunologi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56799AB-C885-3B4A-AF3F-A2EB7790A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084" y="2157771"/>
            <a:ext cx="1059446" cy="105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La Navidad, Regalo, Decoración De La Navidad imagen png - imagen 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058D31E-4436-0745-B547-E0837B9CE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6713" r="19698" b="11024"/>
          <a:stretch/>
        </p:blipFill>
        <p:spPr bwMode="auto">
          <a:xfrm>
            <a:off x="6218368" y="2182363"/>
            <a:ext cx="758772" cy="82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Vector Transparente PNG Y SVG De Bota De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A824053-B301-0149-97AB-DA4748D30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419" y="4976695"/>
            <a:ext cx="792523" cy="79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Copo De Nieve Navidad - Gráficos vectoriales gratis en Pixaba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D305CEF-CA13-F242-98F1-A5BE36A4A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965" y="2275894"/>
            <a:ext cx="833527" cy="71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Vinilo navidad muñeco nieve brazos extendidos - TenVinil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5405CDD-34CA-BB4A-94FC-F117AD7C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937" y="5188527"/>
            <a:ext cx="753578" cy="88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4" name="Picture 42" descr="Snowman Download Png Image - Muñeco De Nieve Animados, Transparent Png -  4443x6183(#3274326) - PngFin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1831C15-21A8-EE40-8AA1-D9507EA43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6209" b="94371" l="5000" r="96548">
                        <a14:foregroundMark x1="42262" y1="6291" x2="52738" y2="6457"/>
                        <a14:foregroundMark x1="52738" y1="6457" x2="74286" y2="6291"/>
                        <a14:foregroundMark x1="74286" y1="6291" x2="74405" y2="6291"/>
                        <a14:foregroundMark x1="86548" y1="53725" x2="80595" y2="57864"/>
                        <a14:foregroundMark x1="49881" y1="39818" x2="44286" y2="42384"/>
                        <a14:foregroundMark x1="54405" y1="22351" x2="58095" y2="25497"/>
                        <a14:foregroundMark x1="73571" y1="17053" x2="68571" y2="19619"/>
                        <a14:foregroundMark x1="90476" y1="41970" x2="90476" y2="45281"/>
                        <a14:foregroundMark x1="62619" y1="90977" x2="38214" y2="90728"/>
                        <a14:foregroundMark x1="38214" y1="90728" x2="30238" y2="85762"/>
                        <a14:foregroundMark x1="30238" y1="85762" x2="25119" y2="76904"/>
                        <a14:foregroundMark x1="25119" y1="76904" x2="32024" y2="59437"/>
                        <a14:foregroundMark x1="32024" y1="59437" x2="32738" y2="58858"/>
                        <a14:foregroundMark x1="27619" y1="55464" x2="21190" y2="56871"/>
                        <a14:foregroundMark x1="38333" y1="36838" x2="38452" y2="45695"/>
                        <a14:foregroundMark x1="38452" y1="45695" x2="41429" y2="48427"/>
                        <a14:foregroundMark x1="12738" y1="55712" x2="12738" y2="55712"/>
                        <a14:foregroundMark x1="10119" y1="54884" x2="11071" y2="55215"/>
                        <a14:foregroundMark x1="92024" y1="38825" x2="92024" y2="38825"/>
                        <a14:foregroundMark x1="91310" y1="36175" x2="91548" y2="36589"/>
                        <a14:foregroundMark x1="96548" y1="35265" x2="96190" y2="35679"/>
                        <a14:foregroundMark x1="5476" y1="56291" x2="5000" y2="56374"/>
                        <a14:foregroundMark x1="47381" y1="93791" x2="52262" y2="94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92" y="2052024"/>
            <a:ext cx="728794" cy="104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6" name="Picture 44" descr="Muñeco De Nieve, La Navidad, Youtube imagen png - imagen transparente 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BD90535-339A-D948-A2B8-AB75399C4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3279" b="97213" l="10000" r="90000">
                        <a14:foregroundMark x1="59000" y1="12705" x2="58111" y2="84098"/>
                        <a14:foregroundMark x1="51111" y1="23852" x2="39667" y2="55082"/>
                        <a14:foregroundMark x1="47889" y1="6639" x2="54667" y2="12787"/>
                        <a14:foregroundMark x1="54667" y1="12787" x2="60111" y2="6311"/>
                        <a14:foregroundMark x1="60111" y1="6311" x2="59778" y2="5820"/>
                        <a14:foregroundMark x1="42667" y1="4754" x2="57000" y2="4918"/>
                        <a14:foregroundMark x1="57000" y1="4918" x2="65222" y2="8852"/>
                        <a14:foregroundMark x1="65222" y1="8852" x2="66222" y2="24098"/>
                        <a14:foregroundMark x1="66222" y1="24098" x2="66222" y2="24098"/>
                        <a14:foregroundMark x1="44333" y1="12459" x2="56889" y2="14590"/>
                        <a14:foregroundMark x1="45000" y1="1475" x2="66778" y2="3279"/>
                        <a14:foregroundMark x1="66778" y1="3279" x2="70667" y2="11557"/>
                        <a14:foregroundMark x1="70667" y1="11557" x2="70000" y2="12869"/>
                        <a14:foregroundMark x1="40556" y1="4262" x2="43889" y2="12459"/>
                        <a14:foregroundMark x1="43889" y1="12459" x2="53111" y2="14836"/>
                        <a14:foregroundMark x1="53111" y1="14836" x2="53444" y2="14836"/>
                        <a14:foregroundMark x1="32111" y1="20820" x2="47556" y2="22541"/>
                        <a14:foregroundMark x1="61333" y1="25164" x2="70000" y2="24508"/>
                        <a14:foregroundMark x1="66778" y1="31639" x2="66778" y2="40082"/>
                        <a14:foregroundMark x1="66778" y1="40082" x2="66000" y2="41475"/>
                        <a14:foregroundMark x1="70889" y1="23033" x2="73778" y2="24098"/>
                        <a14:foregroundMark x1="69111" y1="32049" x2="69444" y2="40410"/>
                        <a14:foregroundMark x1="69444" y1="40410" x2="69444" y2="40410"/>
                        <a14:foregroundMark x1="29556" y1="30574" x2="30667" y2="38689"/>
                        <a14:foregroundMark x1="30667" y1="38689" x2="39778" y2="47541"/>
                        <a14:foregroundMark x1="39778" y1="47541" x2="40333" y2="47705"/>
                        <a14:foregroundMark x1="40556" y1="24098" x2="40333" y2="24098"/>
                        <a14:foregroundMark x1="38000" y1="26639" x2="38111" y2="34344"/>
                        <a14:foregroundMark x1="38111" y1="34344" x2="41222" y2="38033"/>
                        <a14:foregroundMark x1="54889" y1="31393" x2="57778" y2="33770"/>
                        <a14:foregroundMark x1="29556" y1="61967" x2="29222" y2="70246"/>
                        <a14:foregroundMark x1="29222" y1="70246" x2="35333" y2="81885"/>
                        <a14:foregroundMark x1="35333" y1="81885" x2="44333" y2="86885"/>
                        <a14:foregroundMark x1="44333" y1="86885" x2="63889" y2="85410"/>
                        <a14:foregroundMark x1="59000" y1="92295" x2="45333" y2="91885"/>
                        <a14:foregroundMark x1="45333" y1="91885" x2="36556" y2="88770"/>
                        <a14:foregroundMark x1="36556" y1="88770" x2="26222" y2="80984"/>
                        <a14:foregroundMark x1="26222" y1="80984" x2="21222" y2="69754"/>
                        <a14:foregroundMark x1="21222" y1="69754" x2="21889" y2="59754"/>
                        <a14:foregroundMark x1="48222" y1="64754" x2="54333" y2="82787"/>
                        <a14:foregroundMark x1="73556" y1="60000" x2="82000" y2="74754"/>
                        <a14:foregroundMark x1="82000" y1="74754" x2="73222" y2="87705"/>
                        <a14:foregroundMark x1="67444" y1="92869" x2="47889" y2="95000"/>
                        <a14:foregroundMark x1="47889" y1="95000" x2="35444" y2="92869"/>
                        <a14:foregroundMark x1="35444" y1="92869" x2="27111" y2="89180"/>
                        <a14:foregroundMark x1="27111" y1="89180" x2="20889" y2="81885"/>
                        <a14:foregroundMark x1="20889" y1="81885" x2="19000" y2="72377"/>
                        <a14:foregroundMark x1="19000" y1="72377" x2="20778" y2="62459"/>
                        <a14:foregroundMark x1="20778" y1="62459" x2="26333" y2="54016"/>
                        <a14:foregroundMark x1="42333" y1="97213" x2="50222" y2="97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0" r="9314"/>
          <a:stretch/>
        </p:blipFill>
        <p:spPr bwMode="auto">
          <a:xfrm>
            <a:off x="1990074" y="4992446"/>
            <a:ext cx="497334" cy="84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BA01158-7104-C04C-82A2-5FAE777D7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0" b="74603"/>
          <a:stretch/>
        </p:blipFill>
        <p:spPr bwMode="auto">
          <a:xfrm flipV="1">
            <a:off x="9739536" y="5977578"/>
            <a:ext cx="727250" cy="7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alleta jengibre vector, gráfico vectorial, imágenes de Galleta jengibre  vectoriales de stock | Depositphotos®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334468B-CA26-7D42-88CE-7C417FC6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 r="8905" b="3607"/>
          <a:stretch/>
        </p:blipFill>
        <p:spPr bwMode="auto">
          <a:xfrm>
            <a:off x="9670750" y="4131747"/>
            <a:ext cx="771875" cy="9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864373F-4365-4744-966C-880CCD25B741}"/>
              </a:ext>
            </a:extLst>
          </p:cNvPr>
          <p:cNvSpPr txBox="1"/>
          <p:nvPr/>
        </p:nvSpPr>
        <p:spPr>
          <a:xfrm>
            <a:off x="335525" y="1137546"/>
            <a:ext cx="84167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/>
              <a:t>A</a:t>
            </a:r>
          </a:p>
          <a:p>
            <a:endParaRPr lang="es-CL" sz="3200" b="1" dirty="0"/>
          </a:p>
          <a:p>
            <a:r>
              <a:rPr lang="es-CL" sz="3200" b="1" dirty="0"/>
              <a:t>E</a:t>
            </a:r>
          </a:p>
          <a:p>
            <a:endParaRPr lang="es-CL" sz="3200" b="1" dirty="0"/>
          </a:p>
          <a:p>
            <a:r>
              <a:rPr lang="es-CL" sz="3200" b="1" dirty="0"/>
              <a:t>I</a:t>
            </a:r>
          </a:p>
          <a:p>
            <a:endParaRPr lang="es-CL" sz="3200" b="1" dirty="0"/>
          </a:p>
          <a:p>
            <a:r>
              <a:rPr lang="es-CL" sz="3200" b="1" dirty="0"/>
              <a:t>O</a:t>
            </a:r>
          </a:p>
          <a:p>
            <a:endParaRPr lang="es-CL" sz="3200" b="1" dirty="0"/>
          </a:p>
          <a:p>
            <a:r>
              <a:rPr lang="es-CL" sz="3200" b="1" dirty="0"/>
              <a:t>U</a:t>
            </a:r>
          </a:p>
          <a:p>
            <a:endParaRPr lang="es-CL" sz="3200" b="1" dirty="0"/>
          </a:p>
          <a:p>
            <a:r>
              <a:rPr lang="es-CL" sz="3200" b="1" dirty="0"/>
              <a:t>M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77" name="Flecha derecha 76">
            <a:hlinkClick r:id="" action="ppaction://hlinkshowjump?jump=nextslide">
              <a:snd r:embed="rId53" name="click.wav"/>
            </a:hlinkClick>
            <a:extLst>
              <a:ext uri="{FF2B5EF4-FFF2-40B4-BE49-F238E27FC236}">
                <a16:creationId xmlns:a16="http://schemas.microsoft.com/office/drawing/2014/main" id="{E6A273D0-FE49-9648-A78C-81AEE82241DA}"/>
              </a:ext>
            </a:extLst>
          </p:cNvPr>
          <p:cNvSpPr/>
          <p:nvPr/>
        </p:nvSpPr>
        <p:spPr>
          <a:xfrm>
            <a:off x="11556846" y="6299510"/>
            <a:ext cx="529859" cy="533103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6535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0" descr="Vinilo navidad muñeco nieve brazos extendidos - TenVinilo">
            <a:extLst>
              <a:ext uri="{FF2B5EF4-FFF2-40B4-BE49-F238E27FC236}">
                <a16:creationId xmlns:a16="http://schemas.microsoft.com/office/drawing/2014/main" id="{ED442FF3-EE93-D84A-B31E-E3C74C6B9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256" y="1586417"/>
            <a:ext cx="2901678" cy="340354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10" descr="196,938 MuÑeco De Nieve Imágenes y Fotos - 123RF">
            <a:extLst>
              <a:ext uri="{FF2B5EF4-FFF2-40B4-BE49-F238E27FC236}">
                <a16:creationId xmlns:a16="http://schemas.microsoft.com/office/drawing/2014/main" id="{1DFDC13C-6F3B-9548-B53E-30459CA29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654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930291C-A74E-2444-91C8-149F339A2D30}"/>
              </a:ext>
            </a:extLst>
          </p:cNvPr>
          <p:cNvSpPr txBox="1"/>
          <p:nvPr/>
        </p:nvSpPr>
        <p:spPr>
          <a:xfrm>
            <a:off x="3530436" y="154062"/>
            <a:ext cx="6980227" cy="95410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solidFill>
                  <a:srgbClr val="002060"/>
                </a:solidFill>
                <a:latin typeface="Chalkboard SE" panose="03050602040202020205" pitchFamily="66" charset="77"/>
              </a:rPr>
              <a:t>Presta atención a la siguiente imagen.</a:t>
            </a:r>
          </a:p>
          <a:p>
            <a:pPr algn="ctr"/>
            <a:r>
              <a:rPr lang="es-CL" sz="2800" dirty="0">
                <a:solidFill>
                  <a:srgbClr val="002060"/>
                </a:solidFill>
                <a:latin typeface="Chalkboard SE" panose="03050602040202020205" pitchFamily="66" charset="77"/>
              </a:rPr>
              <a:t>Tienes 5 segundos para recordarla.</a:t>
            </a:r>
          </a:p>
        </p:txBody>
      </p:sp>
      <p:sp>
        <p:nvSpPr>
          <p:cNvPr id="6" name="Flecha derecha 5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CE8307D2-7B44-4C43-98E5-882065DCF9AC}"/>
              </a:ext>
            </a:extLst>
          </p:cNvPr>
          <p:cNvSpPr/>
          <p:nvPr/>
        </p:nvSpPr>
        <p:spPr>
          <a:xfrm>
            <a:off x="10243483" y="5331208"/>
            <a:ext cx="1733550" cy="1371600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>
                <a:solidFill>
                  <a:srgbClr val="002060"/>
                </a:solidFill>
                <a:latin typeface="Chalkboard SE" panose="03050602040202020205" pitchFamily="66" charset="77"/>
              </a:rPr>
              <a:t>Siguiente</a:t>
            </a:r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1606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679F162-9FFF-9044-919D-EAB8B03D2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r="50000" b="74603"/>
          <a:stretch/>
        </p:blipFill>
        <p:spPr bwMode="auto">
          <a:xfrm>
            <a:off x="9618790" y="3089768"/>
            <a:ext cx="944203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D3C91E9-DA51-574E-B10C-10F1E10DA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7" r="24180" b="74603"/>
          <a:stretch/>
        </p:blipFill>
        <p:spPr bwMode="auto">
          <a:xfrm>
            <a:off x="3406702" y="3912958"/>
            <a:ext cx="1242738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012B146-12AF-EE43-B54C-9E7644745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0" b="74603"/>
          <a:stretch/>
        </p:blipFill>
        <p:spPr bwMode="auto">
          <a:xfrm>
            <a:off x="4388984" y="2950390"/>
            <a:ext cx="1057600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EAF67E0-6ACE-F14B-8E62-964A16242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" t="27513" r="73281" b="54057"/>
          <a:stretch/>
        </p:blipFill>
        <p:spPr bwMode="auto">
          <a:xfrm>
            <a:off x="6123917" y="5978847"/>
            <a:ext cx="1030533" cy="80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0CFA262-74BC-414F-B881-3C9A9AD07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0" t="25397" r="24180" b="50000"/>
          <a:stretch/>
        </p:blipFill>
        <p:spPr bwMode="auto">
          <a:xfrm>
            <a:off x="1710850" y="824311"/>
            <a:ext cx="1057600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93B5109-4B70-3546-AF9B-7408CE807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t="25397" r="50053" b="50000"/>
          <a:stretch/>
        </p:blipFill>
        <p:spPr bwMode="auto">
          <a:xfrm>
            <a:off x="2720224" y="1816414"/>
            <a:ext cx="941888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40CA502-12F1-D340-8C4F-2F86D671E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1" t="25397" b="50000"/>
          <a:stretch/>
        </p:blipFill>
        <p:spPr bwMode="auto">
          <a:xfrm>
            <a:off x="2525861" y="3897798"/>
            <a:ext cx="1168682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3C62AAD-59F7-C244-B323-8A63F44D0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3280" b="26349"/>
          <a:stretch/>
        </p:blipFill>
        <p:spPr bwMode="auto">
          <a:xfrm>
            <a:off x="595874" y="2840030"/>
            <a:ext cx="1168682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FFCA935-67B5-1840-A51E-829B592CE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4" t="50000" r="25397" b="26349"/>
          <a:stretch/>
        </p:blipFill>
        <p:spPr bwMode="auto">
          <a:xfrm>
            <a:off x="5033220" y="3044075"/>
            <a:ext cx="1168683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1881050-D731-1941-B557-D00762A7F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4" t="50000" r="3439" b="26349"/>
          <a:stretch/>
        </p:blipFill>
        <p:spPr bwMode="auto">
          <a:xfrm>
            <a:off x="10535837" y="3199609"/>
            <a:ext cx="888662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44F54EE-43A9-0348-B456-3D7469B47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87" r="73704"/>
          <a:stretch/>
        </p:blipFill>
        <p:spPr bwMode="auto">
          <a:xfrm>
            <a:off x="7642434" y="1153353"/>
            <a:ext cx="1150169" cy="12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B56F8E6-1BD6-9740-A4EE-F0315FE30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t="73651" r="50899"/>
          <a:stretch/>
        </p:blipFill>
        <p:spPr bwMode="auto">
          <a:xfrm>
            <a:off x="3614229" y="2921175"/>
            <a:ext cx="904862" cy="115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7BBA643-EA52-8B4E-B662-786F61468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3" t="72487" r="25397"/>
          <a:stretch/>
        </p:blipFill>
        <p:spPr bwMode="auto">
          <a:xfrm>
            <a:off x="1719791" y="2905695"/>
            <a:ext cx="1073797" cy="12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578A1F8-319A-7B41-8B88-B8BDC1AE3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2" t="73651"/>
          <a:stretch/>
        </p:blipFill>
        <p:spPr bwMode="auto">
          <a:xfrm>
            <a:off x="3670089" y="1920088"/>
            <a:ext cx="965018" cy="109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4AA2711-E741-1347-9222-E9BDCF8D2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18413" r="74925" b="50000"/>
          <a:stretch/>
        </p:blipFill>
        <p:spPr bwMode="auto">
          <a:xfrm>
            <a:off x="5185716" y="1025688"/>
            <a:ext cx="809743" cy="104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2551D8D-B19B-9849-AB09-66D255E16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2" t="20317" r="51077" b="52237"/>
          <a:stretch/>
        </p:blipFill>
        <p:spPr bwMode="auto">
          <a:xfrm>
            <a:off x="2614806" y="986725"/>
            <a:ext cx="941889" cy="90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1CC67A1-9582-1B42-8E5A-9C333CE05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5" t="20317" r="30824" b="53649"/>
          <a:stretch/>
        </p:blipFill>
        <p:spPr bwMode="auto">
          <a:xfrm>
            <a:off x="4397549" y="2094330"/>
            <a:ext cx="849465" cy="98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2A209F6-4179-E74D-B7F4-7014F466C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8" t="20317" r="6666" b="52237"/>
          <a:stretch/>
        </p:blipFill>
        <p:spPr bwMode="auto">
          <a:xfrm>
            <a:off x="5305910" y="3991776"/>
            <a:ext cx="911197" cy="10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6321FA4-9C69-B645-99DC-9FBF5C59A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48710" r="74926" b="19704"/>
          <a:stretch/>
        </p:blipFill>
        <p:spPr bwMode="auto">
          <a:xfrm>
            <a:off x="4287711" y="989671"/>
            <a:ext cx="884796" cy="10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1415604-650F-E547-BEC1-AACC4E269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t="51969" r="51771" b="20317"/>
          <a:stretch/>
        </p:blipFill>
        <p:spPr bwMode="auto">
          <a:xfrm>
            <a:off x="603839" y="1924443"/>
            <a:ext cx="1075619" cy="10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D131882-FE44-D14A-B020-64A7DD104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2" t="51969" r="31429" b="20317"/>
          <a:stretch/>
        </p:blipFill>
        <p:spPr bwMode="auto">
          <a:xfrm>
            <a:off x="8706492" y="4129684"/>
            <a:ext cx="814185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9EFDEFB-BF93-8C4C-9D88-F0D96C5F4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9" t="52237" r="8135" b="20317"/>
          <a:stretch/>
        </p:blipFill>
        <p:spPr bwMode="auto">
          <a:xfrm>
            <a:off x="3632024" y="1093731"/>
            <a:ext cx="681251" cy="97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949D3FF-303B-9B44-952A-BE53FDCC9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t="4073" r="84168" b="63764"/>
          <a:stretch/>
        </p:blipFill>
        <p:spPr bwMode="auto">
          <a:xfrm>
            <a:off x="1778598" y="3929971"/>
            <a:ext cx="767256" cy="113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C3A6B22-9678-E949-BA30-D6730AAEC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t="35454" r="83172" b="39184"/>
          <a:stretch/>
        </p:blipFill>
        <p:spPr bwMode="auto">
          <a:xfrm>
            <a:off x="5304714" y="5894898"/>
            <a:ext cx="930413" cy="96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AA14A80-E401-774D-91F6-F4A402364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" t="64957" r="84195" b="8203"/>
          <a:stretch/>
        </p:blipFill>
        <p:spPr bwMode="auto">
          <a:xfrm>
            <a:off x="4583692" y="5853725"/>
            <a:ext cx="692711" cy="90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8394174-6F6B-6340-80E8-A1A96FB02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2" t="62311" r="61890" b="4845"/>
          <a:stretch/>
        </p:blipFill>
        <p:spPr bwMode="auto">
          <a:xfrm>
            <a:off x="10380370" y="1046758"/>
            <a:ext cx="1085541" cy="118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C01B4F5-98C1-324F-96B8-52536456C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5" t="33067" r="62642" b="36031"/>
          <a:stretch/>
        </p:blipFill>
        <p:spPr bwMode="auto">
          <a:xfrm>
            <a:off x="6914174" y="3035847"/>
            <a:ext cx="903220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795D08F-1D15-294F-89D8-FC865A356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7" t="4981" r="63593" b="67216"/>
          <a:stretch/>
        </p:blipFill>
        <p:spPr bwMode="auto">
          <a:xfrm>
            <a:off x="9683112" y="2378621"/>
            <a:ext cx="726261" cy="87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374EB37-4D7B-3B45-B976-249160511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4" t="8021" r="38647" b="62597"/>
          <a:stretch/>
        </p:blipFill>
        <p:spPr bwMode="auto">
          <a:xfrm>
            <a:off x="5903816" y="1025688"/>
            <a:ext cx="1001772" cy="112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D065353-B885-CF42-B7B5-A1F9DA59D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4444" r="77545" b="72314"/>
          <a:stretch/>
        </p:blipFill>
        <p:spPr bwMode="auto">
          <a:xfrm>
            <a:off x="896901" y="1030194"/>
            <a:ext cx="872930" cy="86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CD1825C-4FC0-934B-B682-614E9C673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9" t="4444" r="55647" b="69256"/>
          <a:stretch/>
        </p:blipFill>
        <p:spPr bwMode="auto">
          <a:xfrm>
            <a:off x="7945333" y="5865398"/>
            <a:ext cx="651870" cy="9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AAE4F33-F6B4-8648-ADCE-A58DF6B08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1" r="31012" b="69962"/>
          <a:stretch/>
        </p:blipFill>
        <p:spPr bwMode="auto">
          <a:xfrm>
            <a:off x="6399395" y="4993541"/>
            <a:ext cx="629880" cy="103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1375FE3-FF83-F046-956E-DEFD04D40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4" t="4445" r="7489" b="70857"/>
          <a:stretch/>
        </p:blipFill>
        <p:spPr bwMode="auto">
          <a:xfrm>
            <a:off x="2722160" y="4877823"/>
            <a:ext cx="728793" cy="9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7AA8F81-8091-C94C-916B-4868FEE2D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" t="37357" r="79274" b="39401"/>
          <a:stretch/>
        </p:blipFill>
        <p:spPr bwMode="auto">
          <a:xfrm>
            <a:off x="892620" y="4830895"/>
            <a:ext cx="746005" cy="88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3F6B3BF-58F0-9E4B-AB69-9F0A7E2AF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4" t="37357" r="54225" b="39401"/>
          <a:stretch/>
        </p:blipFill>
        <p:spPr bwMode="auto">
          <a:xfrm>
            <a:off x="4441814" y="5110879"/>
            <a:ext cx="939430" cy="95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F664DB4-8283-8A42-B011-902079C5B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5" t="36253" r="29158" b="39401"/>
          <a:stretch/>
        </p:blipFill>
        <p:spPr bwMode="auto">
          <a:xfrm>
            <a:off x="8662312" y="6031619"/>
            <a:ext cx="758637" cy="82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0EE926B-2B4B-5D4F-B9D3-C576486C7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8" t="38233" r="3795" b="37354"/>
          <a:stretch/>
        </p:blipFill>
        <p:spPr bwMode="auto">
          <a:xfrm>
            <a:off x="8694922" y="3191926"/>
            <a:ext cx="928181" cy="9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BB82C26-08C1-4F44-B80E-06D79FB5F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68608" r="77720" b="5185"/>
          <a:stretch/>
        </p:blipFill>
        <p:spPr bwMode="auto">
          <a:xfrm>
            <a:off x="10708214" y="5165118"/>
            <a:ext cx="809559" cy="9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3056FC7-B874-954F-AC85-4A6697521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1" t="67290" r="54218" b="5185"/>
          <a:stretch/>
        </p:blipFill>
        <p:spPr bwMode="auto">
          <a:xfrm>
            <a:off x="6903902" y="1192134"/>
            <a:ext cx="770761" cy="100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6329F39-28AC-564E-A147-A4D09EBFA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6" t="67091" r="27069" b="3060"/>
          <a:stretch/>
        </p:blipFill>
        <p:spPr bwMode="auto">
          <a:xfrm>
            <a:off x="7711686" y="4170797"/>
            <a:ext cx="1011667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6E5968B-1B99-244D-961C-A4AB4D99B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1" t="70018" r="5918" b="5609"/>
          <a:stretch/>
        </p:blipFill>
        <p:spPr bwMode="auto">
          <a:xfrm>
            <a:off x="8002448" y="3186079"/>
            <a:ext cx="672996" cy="89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31FA58F-63F9-CC41-86F8-DEBC5AA7D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94" b="95765" l="908" r="22309">
                        <a14:foregroundMark x1="908" y1="71059" x2="1556" y2="73412"/>
                        <a14:foregroundMark x1="4799" y1="59529" x2="5447" y2="61412"/>
                        <a14:foregroundMark x1="21790" y1="71765" x2="22309" y2="72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731" r="75505"/>
          <a:stretch/>
        </p:blipFill>
        <p:spPr bwMode="auto">
          <a:xfrm>
            <a:off x="3543064" y="5939008"/>
            <a:ext cx="970014" cy="93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B0CDA13-CA8F-624D-88E2-D3FAA131F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1" b="41412" l="78859" r="97536">
                        <a14:foregroundMark x1="83268" y1="26353" x2="93774" y2="24000"/>
                        <a14:foregroundMark x1="89754" y1="40941" x2="87549" y2="41412"/>
                        <a14:foregroundMark x1="94553" y1="14353" x2="97406" y2="24706"/>
                        <a14:foregroundMark x1="84306" y1="22353" x2="90921" y2="23294"/>
                        <a14:foregroundMark x1="78859" y1="21176" x2="78988" y2="26353"/>
                        <a14:foregroundMark x1="89105" y1="14353" x2="94812" y2="12941"/>
                        <a14:foregroundMark x1="94812" y1="12941" x2="96628" y2="19529"/>
                        <a14:foregroundMark x1="82361" y1="10824" x2="79767" y2="16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13" b="54636"/>
          <a:stretch/>
        </p:blipFill>
        <p:spPr bwMode="auto">
          <a:xfrm>
            <a:off x="7912837" y="2233097"/>
            <a:ext cx="778587" cy="82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14A9D1B-FC2D-CF48-9A8F-C2A715B57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471" b="91059" l="78340" r="97925">
                        <a14:foregroundMark x1="78340" y1="60941" x2="79118" y2="60941"/>
                        <a14:foregroundMark x1="98184" y1="72000" x2="97536" y2="72000"/>
                        <a14:foregroundMark x1="91180" y1="90353" x2="91440" y2="91294"/>
                        <a14:foregroundMark x1="87160" y1="56471" x2="87160" y2="56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18" t="52944" b="5370"/>
          <a:stretch/>
        </p:blipFill>
        <p:spPr bwMode="auto">
          <a:xfrm>
            <a:off x="7917022" y="5128770"/>
            <a:ext cx="809558" cy="83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3C4B97C-5BB5-044E-9213-CD84EED09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37600" l="37240" r="61719">
                        <a14:foregroundMark x1="38542" y1="17200" x2="37240" y2="1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10" t="5469" r="35163" b="58451"/>
          <a:stretch/>
        </p:blipFill>
        <p:spPr bwMode="auto">
          <a:xfrm>
            <a:off x="6027364" y="4178429"/>
            <a:ext cx="1108253" cy="87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956C114-5233-AB47-8723-D5B96631C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r="70530" b="59890"/>
          <a:stretch/>
        </p:blipFill>
        <p:spPr bwMode="auto">
          <a:xfrm>
            <a:off x="2629907" y="5814765"/>
            <a:ext cx="883329" cy="98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BB571DB-197E-954A-A3E7-6442435AA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200" b="91200" l="73698" r="96875">
                        <a14:foregroundMark x1="75260" y1="85200" x2="73958" y2="84000"/>
                        <a14:foregroundMark x1="84635" y1="55200" x2="84896" y2="57200"/>
                        <a14:foregroundMark x1="96615" y1="81600" x2="96094" y2="8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14" t="52762" b="3800"/>
          <a:stretch/>
        </p:blipFill>
        <p:spPr bwMode="auto">
          <a:xfrm>
            <a:off x="1766849" y="1871964"/>
            <a:ext cx="1019059" cy="10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6CAA3B7-FB05-5C44-B719-91B61557A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9" t="48718" r="45848" b="4660"/>
          <a:stretch/>
        </p:blipFill>
        <p:spPr bwMode="auto">
          <a:xfrm>
            <a:off x="8662312" y="1213607"/>
            <a:ext cx="789805" cy="114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3EE5F9C-03B5-F54B-8FC0-EBF087204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1" t="4504" r="7716" b="59307"/>
          <a:stretch/>
        </p:blipFill>
        <p:spPr bwMode="auto">
          <a:xfrm>
            <a:off x="9587740" y="1362367"/>
            <a:ext cx="789805" cy="88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B35D4DEB-3B93-7A4F-9CF3-FF0B7A5AA218}"/>
              </a:ext>
            </a:extLst>
          </p:cNvPr>
          <p:cNvSpPr txBox="1"/>
          <p:nvPr/>
        </p:nvSpPr>
        <p:spPr>
          <a:xfrm>
            <a:off x="993545" y="-670444"/>
            <a:ext cx="10811700" cy="1833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CL" sz="5400" b="1" dirty="0"/>
              <a:t>1   2    3   4   5   6   7    8   9	 10  11   12</a:t>
            </a:r>
          </a:p>
        </p:txBody>
      </p:sp>
      <p:pic>
        <p:nvPicPr>
          <p:cNvPr id="3076" name="Picture 4" descr="Galletas Navideñas de muñequitos | Manualidades Navidad | Galletas  navideñas, Pan de jengibre, Manual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E04F98B-FA51-C14D-892F-24A96BA9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995" y="5836520"/>
            <a:ext cx="1168681" cy="10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a Navidad, Dibujo, Vela imagen png - imagen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2AEC5F4-636F-3B4F-80E5-BF72C18BB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295" b="96230" l="4667" r="97556">
                        <a14:foregroundMark x1="45667" y1="4836" x2="48000" y2="7459"/>
                        <a14:foregroundMark x1="56000" y1="90246" x2="54222" y2="92049"/>
                        <a14:foregroundMark x1="33222" y1="92459" x2="30222" y2="92869"/>
                        <a14:foregroundMark x1="40889" y1="92459" x2="41778" y2="94016"/>
                        <a14:foregroundMark x1="10667" y1="63607" x2="7778" y2="63197"/>
                        <a14:foregroundMark x1="53111" y1="93361" x2="53333" y2="94426"/>
                        <a14:foregroundMark x1="63778" y1="93852" x2="65667" y2="95492"/>
                        <a14:foregroundMark x1="52444" y1="95328" x2="52000" y2="95656"/>
                        <a14:foregroundMark x1="42444" y1="95902" x2="43111" y2="96311"/>
                        <a14:foregroundMark x1="90222" y1="64098" x2="92111" y2="64180"/>
                        <a14:foregroundMark x1="95889" y1="65000" x2="97556" y2="64836"/>
                        <a14:foregroundMark x1="8667" y1="83689" x2="7444" y2="85492"/>
                        <a14:foregroundMark x1="7889" y1="79344" x2="6556" y2="79754"/>
                        <a14:foregroundMark x1="7556" y1="63525" x2="4667" y2="63525"/>
                        <a14:foregroundMark x1="46333" y1="2295" x2="47111" y2="3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31" y="3997745"/>
            <a:ext cx="796701" cy="10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n velas de navidad - Imágenes Para Imprimir Gratis - Img 20302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98C7A41F-056B-8147-A313-CABD9835E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5" b="15040"/>
          <a:stretch/>
        </p:blipFill>
        <p:spPr bwMode="auto">
          <a:xfrm>
            <a:off x="9551064" y="5006981"/>
            <a:ext cx="987069" cy="9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900+ ideas de Campanas de navidad en 2021 | campanas de navidad, decoración  navideña, manual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BF8F233-D92D-B943-9255-6810624A4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638" y="2252624"/>
            <a:ext cx="671236" cy="88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feliz navidad campana decoracion 1932234 Vector en Vecteez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EBAA581-8491-CC44-9107-E2AA29437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0" t="7436" r="18607" b="8518"/>
          <a:stretch/>
        </p:blipFill>
        <p:spPr bwMode="auto">
          <a:xfrm>
            <a:off x="944247" y="5783066"/>
            <a:ext cx="746005" cy="10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árbol de navidad regalo, árbol de navidad de dibujos animados, vacaciones,  decoración, duende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19F3F0B-B7F4-3240-80DD-89D331CC6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43" b="89976" l="10000" r="90870">
                        <a14:foregroundMark x1="52826" y1="10024" x2="53261" y2="11573"/>
                        <a14:foregroundMark x1="88804" y1="76121" x2="90870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6154" b="8519"/>
          <a:stretch/>
        </p:blipFill>
        <p:spPr bwMode="auto">
          <a:xfrm>
            <a:off x="6240498" y="3109955"/>
            <a:ext cx="771875" cy="10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árbol de navidad dibujo, árbol de navidad, vacaciones, decoración,  Decoración navideña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BC01EB0-FD02-2E47-A5C7-B3831596A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493" b="99813" l="10000" r="90000">
                        <a14:foregroundMark x1="50761" y1="7649" x2="50761" y2="26679"/>
                        <a14:foregroundMark x1="50326" y1="86754" x2="50543" y2="95522"/>
                        <a14:foregroundMark x1="50652" y1="1493" x2="51304" y2="3172"/>
                        <a14:foregroundMark x1="33696" y1="91791" x2="34891" y2="91791"/>
                        <a14:foregroundMark x1="65435" y1="91791" x2="66413" y2="93097"/>
                        <a14:foregroundMark x1="54891" y1="94776" x2="56196" y2="94963"/>
                        <a14:foregroundMark x1="47391" y1="93097" x2="43152" y2="93843"/>
                        <a14:foregroundMark x1="43152" y1="93843" x2="33696" y2="99813"/>
                        <a14:foregroundMark x1="54565" y1="52612" x2="60217" y2="53358"/>
                        <a14:foregroundMark x1="60217" y1="53358" x2="61304" y2="54851"/>
                        <a14:foregroundMark x1="53804" y1="93470" x2="56087" y2="94963"/>
                        <a14:foregroundMark x1="34348" y1="99067" x2="30761" y2="99067"/>
                        <a14:foregroundMark x1="30435" y1="99813" x2="23261" y2="96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6" r="25257"/>
          <a:stretch/>
        </p:blipFill>
        <p:spPr bwMode="auto">
          <a:xfrm>
            <a:off x="954657" y="3867887"/>
            <a:ext cx="704537" cy="83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omo Dibujar Arbol De Navidad - Dibujar Un Arbol De Navidad, HD Png  Download - kindp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43ADBD1-B45E-8948-B6AF-3E458EE09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339" b="93904" l="16512" r="81977">
                        <a14:foregroundMark x1="48953" y1="23346" x2="49186" y2="65110"/>
                        <a14:foregroundMark x1="47791" y1="11803" x2="48023" y2="12840"/>
                        <a14:foregroundMark x1="45698" y1="81323" x2="51047" y2="90791"/>
                        <a14:foregroundMark x1="35116" y1="61997" x2="41977" y2="66278"/>
                        <a14:foregroundMark x1="41977" y1="66278" x2="50116" y2="66667"/>
                        <a14:foregroundMark x1="50116" y1="66667" x2="56395" y2="69520"/>
                        <a14:foregroundMark x1="56395" y1="69520" x2="57442" y2="69261"/>
                        <a14:foregroundMark x1="37674" y1="49805" x2="54186" y2="51751"/>
                        <a14:foregroundMark x1="54186" y1="51751" x2="60465" y2="53826"/>
                        <a14:foregroundMark x1="60465" y1="53826" x2="60930" y2="54345"/>
                        <a14:foregroundMark x1="59302" y1="54604" x2="53023" y2="54864"/>
                        <a14:foregroundMark x1="53023" y1="54864" x2="41163" y2="49805"/>
                        <a14:foregroundMark x1="35814" y1="50973" x2="48953" y2="53048"/>
                        <a14:foregroundMark x1="54186" y1="55383" x2="69884" y2="55901"/>
                        <a14:foregroundMark x1="69884" y1="55901" x2="71744" y2="55123"/>
                        <a14:foregroundMark x1="77907" y1="72114" x2="82209" y2="76913"/>
                        <a14:foregroundMark x1="69186" y1="69001" x2="61163" y2="69001"/>
                        <a14:foregroundMark x1="61163" y1="69001" x2="51047" y2="65110"/>
                        <a14:foregroundMark x1="40233" y1="65888" x2="28953" y2="62257"/>
                        <a14:foregroundMark x1="61163" y1="66667" x2="68721" y2="68612"/>
                        <a14:foregroundMark x1="68721" y1="68612" x2="75349" y2="67575"/>
                        <a14:foregroundMark x1="75349" y1="67575" x2="76047" y2="67185"/>
                        <a14:foregroundMark x1="47326" y1="28145" x2="48488" y2="32815"/>
                        <a14:foregroundMark x1="55814" y1="30480" x2="44070" y2="27886"/>
                        <a14:foregroundMark x1="20465" y1="77173" x2="16512" y2="77432"/>
                        <a14:foregroundMark x1="54186" y1="37224" x2="54419" y2="41764"/>
                        <a14:foregroundMark x1="39535" y1="38521" x2="52791" y2="43580"/>
                        <a14:foregroundMark x1="52791" y1="43580" x2="60116" y2="44099"/>
                        <a14:foregroundMark x1="60116" y1="44099" x2="62907" y2="43580"/>
                        <a14:foregroundMark x1="59070" y1="43580" x2="51279" y2="41505"/>
                        <a14:foregroundMark x1="52209" y1="93126" x2="40930" y2="93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t="6666" r="12882" b="4102"/>
          <a:stretch/>
        </p:blipFill>
        <p:spPr bwMode="auto">
          <a:xfrm>
            <a:off x="5421265" y="5154033"/>
            <a:ext cx="757207" cy="80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112,839 Renos De Navidad Imágenes y Fotos - 123RF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7EDBA60-684A-4649-ADC0-68C0DFAAC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/>
          <a:stretch/>
        </p:blipFill>
        <p:spPr bwMode="auto">
          <a:xfrm>
            <a:off x="10388173" y="4102514"/>
            <a:ext cx="927000" cy="10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Adorno de navidad adorno navideño, adorno de contorno s, naranja,  Decoración navideña, esfera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3B114A7-8873-4747-BA52-0C354922D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4370" b="96134" l="10000" r="90000">
                        <a14:foregroundMark x1="29457" y1="4370" x2="31304" y2="6891"/>
                        <a14:foregroundMark x1="33261" y1="87731" x2="43043" y2="94454"/>
                        <a14:foregroundMark x1="43043" y1="94454" x2="51087" y2="9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83" r="19469"/>
          <a:stretch/>
        </p:blipFill>
        <p:spPr bwMode="auto">
          <a:xfrm>
            <a:off x="10701395" y="6107544"/>
            <a:ext cx="614159" cy="64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Copo De Nieve - Snowflake Shape Png - 800x600 PNG Download - PNGkit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AB2AD20-91BB-B048-8F01-02C16C3D7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8321" b="92587" l="10000" r="90000">
                        <a14:foregroundMark x1="52195" y1="8472" x2="52927" y2="11044"/>
                        <a14:foregroundMark x1="58293" y1="86082" x2="57561" y2="91074"/>
                        <a14:foregroundMark x1="46829" y1="91528" x2="48049" y2="92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6" r="11934" b="5385"/>
          <a:stretch/>
        </p:blipFill>
        <p:spPr bwMode="auto">
          <a:xfrm>
            <a:off x="7119040" y="5952959"/>
            <a:ext cx="786327" cy="78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Copo de nieve vector símbolo, icono de nieve de Navidad 265919 Vector en  Vecteez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B642335-7067-7842-BC8F-30A592E8C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1112" r="9780" b="8446"/>
          <a:stretch/>
        </p:blipFill>
        <p:spPr bwMode="auto">
          <a:xfrm>
            <a:off x="2862207" y="3035189"/>
            <a:ext cx="714847" cy="7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Bastón De Caramelo, Polkagris, Adorno De Navidad imagen png - imagen 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8840AF7-4CB0-2044-87A1-1F8DC5154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5000" b="96667" l="23889" r="74778">
                        <a14:foregroundMark x1="23889" y1="23556" x2="29333" y2="12889"/>
                        <a14:foregroundMark x1="29333" y1="12889" x2="45222" y2="4111"/>
                        <a14:foregroundMark x1="45222" y1="4111" x2="56889" y2="7111"/>
                        <a14:foregroundMark x1="56889" y1="7111" x2="57778" y2="7667"/>
                        <a14:foregroundMark x1="47778" y1="59000" x2="49333" y2="80667"/>
                        <a14:foregroundMark x1="49333" y1="80667" x2="46889" y2="89667"/>
                        <a14:foregroundMark x1="46889" y1="89667" x2="42444" y2="92000"/>
                        <a14:foregroundMark x1="51111" y1="83556" x2="49889" y2="90667"/>
                        <a14:foregroundMark x1="49889" y1="90667" x2="46444" y2="96667"/>
                        <a14:foregroundMark x1="46444" y1="96667" x2="44222" y2="96111"/>
                        <a14:foregroundMark x1="46444" y1="4333" x2="54222" y2="5111"/>
                        <a14:foregroundMark x1="54222" y1="5111" x2="61111" y2="14889"/>
                        <a14:foregroundMark x1="61111" y1="14889" x2="61778" y2="29222"/>
                        <a14:foregroundMark x1="61778" y1="29222" x2="61111" y2="29444"/>
                        <a14:foregroundMark x1="45000" y1="6444" x2="36556" y2="6667"/>
                        <a14:foregroundMark x1="36556" y1="6667" x2="27222" y2="12000"/>
                        <a14:foregroundMark x1="27222" y1="12000" x2="23889" y2="19778"/>
                        <a14:foregroundMark x1="23889" y1="19778" x2="29111" y2="24111"/>
                        <a14:foregroundMark x1="62444" y1="15889" x2="66778" y2="23889"/>
                        <a14:foregroundMark x1="59778" y1="32333" x2="58667" y2="41889"/>
                        <a14:foregroundMark x1="58667" y1="41889" x2="56222" y2="47444"/>
                        <a14:foregroundMark x1="48556" y1="76444" x2="45000" y2="8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7" r="19358"/>
          <a:stretch/>
        </p:blipFill>
        <p:spPr bwMode="auto">
          <a:xfrm>
            <a:off x="8822429" y="5146711"/>
            <a:ext cx="558554" cy="95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Feliz navidad y año nuevo 2014 - Psiconeuroinmunologi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56799AB-C885-3B4A-AF3F-A2EB7790A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832" y="2157772"/>
            <a:ext cx="1059446" cy="105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La Navidad, Regalo, Decoración De La Navidad imagen png - imagen 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058D31E-4436-0745-B547-E0837B9CE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6713" r="19698" b="11024"/>
          <a:stretch/>
        </p:blipFill>
        <p:spPr bwMode="auto">
          <a:xfrm>
            <a:off x="6185116" y="2182364"/>
            <a:ext cx="758772" cy="82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Vector Transparente PNG Y SVG De Bota De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A824053-B301-0149-97AB-DA4748D30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167" y="4976696"/>
            <a:ext cx="792523" cy="79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Copo De Nieve Navidad - Gráficos vectoriales gratis en Pixaba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D305CEF-CA13-F242-98F1-A5BE36A4A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713" y="2275895"/>
            <a:ext cx="833527" cy="71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Vinilo navidad muñeco nieve brazos extendidos - TenVinilo">
            <a:hlinkClick r:id="" action="ppaction://noaction">
              <a:snd r:embed="rId46" name="applause.wav"/>
            </a:hlinkClick>
            <a:extLst>
              <a:ext uri="{FF2B5EF4-FFF2-40B4-BE49-F238E27FC236}">
                <a16:creationId xmlns:a16="http://schemas.microsoft.com/office/drawing/2014/main" id="{35405CDD-34CA-BB4A-94FC-F117AD7C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368" y="5083459"/>
            <a:ext cx="753578" cy="88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4" name="Picture 42" descr="Snowman Download Png Image - Muñeco De Nieve Animados, Transparent Png -  4443x6183(#3274326) - PngFin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1831C15-21A8-EE40-8AA1-D9507EA43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6209" b="94371" l="5000" r="96548">
                        <a14:foregroundMark x1="42262" y1="6291" x2="52738" y2="6457"/>
                        <a14:foregroundMark x1="52738" y1="6457" x2="74286" y2="6291"/>
                        <a14:foregroundMark x1="74286" y1="6291" x2="74405" y2="6291"/>
                        <a14:foregroundMark x1="86548" y1="53725" x2="80595" y2="57864"/>
                        <a14:foregroundMark x1="49881" y1="39818" x2="44286" y2="42384"/>
                        <a14:foregroundMark x1="54405" y1="22351" x2="58095" y2="25497"/>
                        <a14:foregroundMark x1="73571" y1="17053" x2="68571" y2="19619"/>
                        <a14:foregroundMark x1="90476" y1="41970" x2="90476" y2="45281"/>
                        <a14:foregroundMark x1="62619" y1="90977" x2="38214" y2="90728"/>
                        <a14:foregroundMark x1="38214" y1="90728" x2="30238" y2="85762"/>
                        <a14:foregroundMark x1="30238" y1="85762" x2="25119" y2="76904"/>
                        <a14:foregroundMark x1="25119" y1="76904" x2="32024" y2="59437"/>
                        <a14:foregroundMark x1="32024" y1="59437" x2="32738" y2="58858"/>
                        <a14:foregroundMark x1="27619" y1="55464" x2="21190" y2="56871"/>
                        <a14:foregroundMark x1="38333" y1="36838" x2="38452" y2="45695"/>
                        <a14:foregroundMark x1="38452" y1="45695" x2="41429" y2="48427"/>
                        <a14:foregroundMark x1="12738" y1="55712" x2="12738" y2="55712"/>
                        <a14:foregroundMark x1="10119" y1="54884" x2="11071" y2="55215"/>
                        <a14:foregroundMark x1="92024" y1="38825" x2="92024" y2="38825"/>
                        <a14:foregroundMark x1="91310" y1="36175" x2="91548" y2="36589"/>
                        <a14:foregroundMark x1="96548" y1="35265" x2="96190" y2="35679"/>
                        <a14:foregroundMark x1="5476" y1="56291" x2="5000" y2="56374"/>
                        <a14:foregroundMark x1="47381" y1="93791" x2="52262" y2="94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040" y="2052025"/>
            <a:ext cx="728794" cy="104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6" name="Picture 44" descr="Muñeco De Nieve, La Navidad, Youtube imagen png - imagen transparente 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BD90535-339A-D948-A2B8-AB75399C4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3279" b="97213" l="10000" r="90000">
                        <a14:foregroundMark x1="59000" y1="12705" x2="58111" y2="84098"/>
                        <a14:foregroundMark x1="51111" y1="23852" x2="39667" y2="55082"/>
                        <a14:foregroundMark x1="47889" y1="6639" x2="54667" y2="12787"/>
                        <a14:foregroundMark x1="54667" y1="12787" x2="60111" y2="6311"/>
                        <a14:foregroundMark x1="60111" y1="6311" x2="59778" y2="5820"/>
                        <a14:foregroundMark x1="42667" y1="4754" x2="57000" y2="4918"/>
                        <a14:foregroundMark x1="57000" y1="4918" x2="65222" y2="8852"/>
                        <a14:foregroundMark x1="65222" y1="8852" x2="66222" y2="24098"/>
                        <a14:foregroundMark x1="66222" y1="24098" x2="66222" y2="24098"/>
                        <a14:foregroundMark x1="44333" y1="12459" x2="56889" y2="14590"/>
                        <a14:foregroundMark x1="45000" y1="1475" x2="66778" y2="3279"/>
                        <a14:foregroundMark x1="66778" y1="3279" x2="70667" y2="11557"/>
                        <a14:foregroundMark x1="70667" y1="11557" x2="70000" y2="12869"/>
                        <a14:foregroundMark x1="40556" y1="4262" x2="43889" y2="12459"/>
                        <a14:foregroundMark x1="43889" y1="12459" x2="53111" y2="14836"/>
                        <a14:foregroundMark x1="53111" y1="14836" x2="53444" y2="14836"/>
                        <a14:foregroundMark x1="32111" y1="20820" x2="47556" y2="22541"/>
                        <a14:foregroundMark x1="61333" y1="25164" x2="70000" y2="24508"/>
                        <a14:foregroundMark x1="66778" y1="31639" x2="66778" y2="40082"/>
                        <a14:foregroundMark x1="66778" y1="40082" x2="66000" y2="41475"/>
                        <a14:foregroundMark x1="70889" y1="23033" x2="73778" y2="24098"/>
                        <a14:foregroundMark x1="69111" y1="32049" x2="69444" y2="40410"/>
                        <a14:foregroundMark x1="69444" y1="40410" x2="69444" y2="40410"/>
                        <a14:foregroundMark x1="29556" y1="30574" x2="30667" y2="38689"/>
                        <a14:foregroundMark x1="30667" y1="38689" x2="39778" y2="47541"/>
                        <a14:foregroundMark x1="39778" y1="47541" x2="40333" y2="47705"/>
                        <a14:foregroundMark x1="40556" y1="24098" x2="40333" y2="24098"/>
                        <a14:foregroundMark x1="38000" y1="26639" x2="38111" y2="34344"/>
                        <a14:foregroundMark x1="38111" y1="34344" x2="41222" y2="38033"/>
                        <a14:foregroundMark x1="54889" y1="31393" x2="57778" y2="33770"/>
                        <a14:foregroundMark x1="29556" y1="61967" x2="29222" y2="70246"/>
                        <a14:foregroundMark x1="29222" y1="70246" x2="35333" y2="81885"/>
                        <a14:foregroundMark x1="35333" y1="81885" x2="44333" y2="86885"/>
                        <a14:foregroundMark x1="44333" y1="86885" x2="63889" y2="85410"/>
                        <a14:foregroundMark x1="59000" y1="92295" x2="45333" y2="91885"/>
                        <a14:foregroundMark x1="45333" y1="91885" x2="36556" y2="88770"/>
                        <a14:foregroundMark x1="36556" y1="88770" x2="26222" y2="80984"/>
                        <a14:foregroundMark x1="26222" y1="80984" x2="21222" y2="69754"/>
                        <a14:foregroundMark x1="21222" y1="69754" x2="21889" y2="59754"/>
                        <a14:foregroundMark x1="48222" y1="64754" x2="54333" y2="82787"/>
                        <a14:foregroundMark x1="73556" y1="60000" x2="82000" y2="74754"/>
                        <a14:foregroundMark x1="82000" y1="74754" x2="73222" y2="87705"/>
                        <a14:foregroundMark x1="67444" y1="92869" x2="47889" y2="95000"/>
                        <a14:foregroundMark x1="47889" y1="95000" x2="35444" y2="92869"/>
                        <a14:foregroundMark x1="35444" y1="92869" x2="27111" y2="89180"/>
                        <a14:foregroundMark x1="27111" y1="89180" x2="20889" y2="81885"/>
                        <a14:foregroundMark x1="20889" y1="81885" x2="19000" y2="72377"/>
                        <a14:foregroundMark x1="19000" y1="72377" x2="20778" y2="62459"/>
                        <a14:foregroundMark x1="20778" y1="62459" x2="26333" y2="54016"/>
                        <a14:foregroundMark x1="42333" y1="97213" x2="50222" y2="97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0" r="9314"/>
          <a:stretch/>
        </p:blipFill>
        <p:spPr bwMode="auto">
          <a:xfrm>
            <a:off x="1956822" y="4992447"/>
            <a:ext cx="497334" cy="84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BA01158-7104-C04C-82A2-5FAE777D7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0" b="74603"/>
          <a:stretch/>
        </p:blipFill>
        <p:spPr bwMode="auto">
          <a:xfrm flipV="1">
            <a:off x="9658645" y="6001440"/>
            <a:ext cx="771906" cy="8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alleta jengibre vector, gráfico vectorial, imágenes de Galleta jengibre  vectoriales de stock | Depositphotos®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334468B-CA26-7D42-88CE-7C417FC6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 r="8905" b="3607"/>
          <a:stretch/>
        </p:blipFill>
        <p:spPr bwMode="auto">
          <a:xfrm>
            <a:off x="9637498" y="4131748"/>
            <a:ext cx="771875" cy="9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864373F-4365-4744-966C-880CCD25B741}"/>
              </a:ext>
            </a:extLst>
          </p:cNvPr>
          <p:cNvSpPr txBox="1"/>
          <p:nvPr/>
        </p:nvSpPr>
        <p:spPr>
          <a:xfrm>
            <a:off x="302273" y="1137547"/>
            <a:ext cx="84167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/>
              <a:t>A</a:t>
            </a:r>
          </a:p>
          <a:p>
            <a:endParaRPr lang="es-CL" sz="3200" b="1" dirty="0"/>
          </a:p>
          <a:p>
            <a:r>
              <a:rPr lang="es-CL" sz="3200" b="1" dirty="0"/>
              <a:t>E</a:t>
            </a:r>
          </a:p>
          <a:p>
            <a:endParaRPr lang="es-CL" sz="3200" b="1" dirty="0"/>
          </a:p>
          <a:p>
            <a:r>
              <a:rPr lang="es-CL" sz="3200" b="1" dirty="0"/>
              <a:t>I</a:t>
            </a:r>
          </a:p>
          <a:p>
            <a:endParaRPr lang="es-CL" sz="3200" b="1" dirty="0"/>
          </a:p>
          <a:p>
            <a:r>
              <a:rPr lang="es-CL" sz="3200" b="1" dirty="0"/>
              <a:t>O</a:t>
            </a:r>
          </a:p>
          <a:p>
            <a:endParaRPr lang="es-CL" sz="3200" b="1" dirty="0"/>
          </a:p>
          <a:p>
            <a:r>
              <a:rPr lang="es-CL" sz="3200" b="1" dirty="0"/>
              <a:t>U</a:t>
            </a:r>
          </a:p>
          <a:p>
            <a:endParaRPr lang="es-CL" sz="3200" b="1" dirty="0"/>
          </a:p>
          <a:p>
            <a:r>
              <a:rPr lang="es-CL" sz="3200" b="1" dirty="0"/>
              <a:t>M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17410" name="Picture 2" descr="Bastón de caramelo - Iconos gratis de comida">
            <a:hlinkClick r:id="" action="ppaction://noaction">
              <a:snd r:embed="rId46" name="applause.wav"/>
            </a:hlinkClick>
            <a:extLst>
              <a:ext uri="{FF2B5EF4-FFF2-40B4-BE49-F238E27FC236}">
                <a16:creationId xmlns:a16="http://schemas.microsoft.com/office/drawing/2014/main" id="{A7BBD00F-2404-BF42-93C3-13640E677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2" r="21904"/>
          <a:stretch/>
        </p:blipFill>
        <p:spPr bwMode="auto">
          <a:xfrm>
            <a:off x="7057675" y="4073659"/>
            <a:ext cx="525991" cy="88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lecha derecha 76">
            <a:hlinkClick r:id="" action="ppaction://hlinkshowjump?jump=nextslide">
              <a:snd r:embed="rId54" name="click.wav"/>
            </a:hlinkClick>
            <a:extLst>
              <a:ext uri="{FF2B5EF4-FFF2-40B4-BE49-F238E27FC236}">
                <a16:creationId xmlns:a16="http://schemas.microsoft.com/office/drawing/2014/main" id="{2A0E8C5A-DA35-694A-B7AE-7D1B6437F3D0}"/>
              </a:ext>
            </a:extLst>
          </p:cNvPr>
          <p:cNvSpPr/>
          <p:nvPr/>
        </p:nvSpPr>
        <p:spPr>
          <a:xfrm>
            <a:off x="11556846" y="6299510"/>
            <a:ext cx="529859" cy="533103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9385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4" descr="La Navidad, Regalo, Decoración De La Navidad imagen png - imagen  transparente descarga gratuita">
            <a:extLst>
              <a:ext uri="{FF2B5EF4-FFF2-40B4-BE49-F238E27FC236}">
                <a16:creationId xmlns:a16="http://schemas.microsoft.com/office/drawing/2014/main" id="{E8CAF5B0-1120-3B48-8C31-8E7F0C17D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6713" r="19698" b="11024"/>
          <a:stretch/>
        </p:blipFill>
        <p:spPr bwMode="auto">
          <a:xfrm>
            <a:off x="8576500" y="1776985"/>
            <a:ext cx="2712184" cy="29380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10" descr="196,938 MuÑeco De Nieve Imágenes y Fotos - 123RF">
            <a:extLst>
              <a:ext uri="{FF2B5EF4-FFF2-40B4-BE49-F238E27FC236}">
                <a16:creationId xmlns:a16="http://schemas.microsoft.com/office/drawing/2014/main" id="{CF0F0692-9498-174B-826F-B8FCFEF32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654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335FDFB-0AD3-4C43-AF59-D4FB33C247DF}"/>
              </a:ext>
            </a:extLst>
          </p:cNvPr>
          <p:cNvSpPr txBox="1"/>
          <p:nvPr/>
        </p:nvSpPr>
        <p:spPr>
          <a:xfrm>
            <a:off x="3530436" y="154062"/>
            <a:ext cx="6980227" cy="95410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solidFill>
                  <a:srgbClr val="002060"/>
                </a:solidFill>
                <a:latin typeface="Chalkboard SE" panose="03050602040202020205" pitchFamily="66" charset="77"/>
              </a:rPr>
              <a:t>Presta atención a la siguiente imagen.</a:t>
            </a:r>
          </a:p>
          <a:p>
            <a:pPr algn="ctr"/>
            <a:r>
              <a:rPr lang="es-CL" sz="2800" dirty="0">
                <a:solidFill>
                  <a:srgbClr val="002060"/>
                </a:solidFill>
                <a:latin typeface="Chalkboard SE" panose="03050602040202020205" pitchFamily="66" charset="77"/>
              </a:rPr>
              <a:t>Tienes 5 segundos para recordarla.</a:t>
            </a:r>
          </a:p>
        </p:txBody>
      </p:sp>
      <p:sp>
        <p:nvSpPr>
          <p:cNvPr id="7" name="Flecha derecha 6">
            <a:hlinkClick r:id="" action="ppaction://hlinkshowjump?jump=nextslide">
              <a:snd r:embed="rId6" name="click.wav"/>
            </a:hlinkClick>
            <a:extLst>
              <a:ext uri="{FF2B5EF4-FFF2-40B4-BE49-F238E27FC236}">
                <a16:creationId xmlns:a16="http://schemas.microsoft.com/office/drawing/2014/main" id="{69498660-B0E0-B642-9346-48C532799BB5}"/>
              </a:ext>
            </a:extLst>
          </p:cNvPr>
          <p:cNvSpPr/>
          <p:nvPr/>
        </p:nvSpPr>
        <p:spPr>
          <a:xfrm>
            <a:off x="10243483" y="5331208"/>
            <a:ext cx="1733550" cy="1371600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>
                <a:solidFill>
                  <a:srgbClr val="002060"/>
                </a:solidFill>
                <a:latin typeface="Chalkboard SE" panose="03050602040202020205" pitchFamily="66" charset="77"/>
              </a:rPr>
              <a:t>Siguiente</a:t>
            </a:r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912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679F162-9FFF-9044-919D-EAB8B03D2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r="50000" b="74603"/>
          <a:stretch/>
        </p:blipFill>
        <p:spPr bwMode="auto">
          <a:xfrm>
            <a:off x="9502412" y="3123018"/>
            <a:ext cx="944203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D3C91E9-DA51-574E-B10C-10F1E10DA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7" r="24180" b="74603"/>
          <a:stretch/>
        </p:blipFill>
        <p:spPr bwMode="auto">
          <a:xfrm>
            <a:off x="3290324" y="3946208"/>
            <a:ext cx="1242738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012B146-12AF-EE43-B54C-9E7644745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0" b="74603"/>
          <a:stretch/>
        </p:blipFill>
        <p:spPr bwMode="auto">
          <a:xfrm>
            <a:off x="4272606" y="2983640"/>
            <a:ext cx="1057600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EAF67E0-6ACE-F14B-8E62-964A16242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" t="27513" r="73281" b="54057"/>
          <a:stretch/>
        </p:blipFill>
        <p:spPr bwMode="auto">
          <a:xfrm>
            <a:off x="6007539" y="6012097"/>
            <a:ext cx="1030533" cy="80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0CFA262-74BC-414F-B881-3C9A9AD07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0" t="25397" r="24180" b="50000"/>
          <a:stretch/>
        </p:blipFill>
        <p:spPr bwMode="auto">
          <a:xfrm>
            <a:off x="1594472" y="857561"/>
            <a:ext cx="1057600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93B5109-4B70-3546-AF9B-7408CE807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t="25397" r="50053" b="50000"/>
          <a:stretch/>
        </p:blipFill>
        <p:spPr bwMode="auto">
          <a:xfrm>
            <a:off x="2603846" y="1849664"/>
            <a:ext cx="941888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40CA502-12F1-D340-8C4F-2F86D671E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1" t="25397" b="50000"/>
          <a:stretch/>
        </p:blipFill>
        <p:spPr bwMode="auto">
          <a:xfrm>
            <a:off x="2409483" y="3931048"/>
            <a:ext cx="1168682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3C62AAD-59F7-C244-B323-8A63F44D0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3280" b="26349"/>
          <a:stretch/>
        </p:blipFill>
        <p:spPr bwMode="auto">
          <a:xfrm>
            <a:off x="479496" y="2873280"/>
            <a:ext cx="1168682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EED49FE-7C53-5F4B-9BFC-EF3527C5B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3" t="50000" r="52116" b="26349"/>
          <a:stretch/>
        </p:blipFill>
        <p:spPr bwMode="auto">
          <a:xfrm>
            <a:off x="6942724" y="4109671"/>
            <a:ext cx="779894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FFCA935-67B5-1840-A51E-829B592CE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4" t="50000" r="25397" b="26349"/>
          <a:stretch/>
        </p:blipFill>
        <p:spPr bwMode="auto">
          <a:xfrm>
            <a:off x="4916842" y="3077325"/>
            <a:ext cx="1168683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1881050-D731-1941-B557-D00762A7F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4" t="50000" r="3439" b="26349"/>
          <a:stretch/>
        </p:blipFill>
        <p:spPr bwMode="auto">
          <a:xfrm>
            <a:off x="10419459" y="3232859"/>
            <a:ext cx="888662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44F54EE-43A9-0348-B456-3D7469B47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87" r="73704"/>
          <a:stretch/>
        </p:blipFill>
        <p:spPr bwMode="auto">
          <a:xfrm>
            <a:off x="7526056" y="1186603"/>
            <a:ext cx="1150169" cy="12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B56F8E6-1BD6-9740-A4EE-F0315FE30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t="73651" r="50899"/>
          <a:stretch/>
        </p:blipFill>
        <p:spPr bwMode="auto">
          <a:xfrm>
            <a:off x="3497851" y="2954425"/>
            <a:ext cx="904862" cy="115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7BBA643-EA52-8B4E-B662-786F61468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3" t="72487" r="25397"/>
          <a:stretch/>
        </p:blipFill>
        <p:spPr bwMode="auto">
          <a:xfrm>
            <a:off x="1603413" y="2938945"/>
            <a:ext cx="1073797" cy="12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578A1F8-319A-7B41-8B88-B8BDC1AE3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2" t="73651"/>
          <a:stretch/>
        </p:blipFill>
        <p:spPr bwMode="auto">
          <a:xfrm>
            <a:off x="3553711" y="1953338"/>
            <a:ext cx="965018" cy="109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4AA2711-E741-1347-9222-E9BDCF8D2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18413" r="74925" b="50000"/>
          <a:stretch/>
        </p:blipFill>
        <p:spPr bwMode="auto">
          <a:xfrm>
            <a:off x="5069338" y="1058938"/>
            <a:ext cx="809743" cy="104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2551D8D-B19B-9849-AB09-66D255E16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2" t="20317" r="51077" b="52237"/>
          <a:stretch/>
        </p:blipFill>
        <p:spPr bwMode="auto">
          <a:xfrm>
            <a:off x="2498428" y="1019975"/>
            <a:ext cx="941889" cy="90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1CC67A1-9582-1B42-8E5A-9C333CE05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5" t="20317" r="30824" b="53649"/>
          <a:stretch/>
        </p:blipFill>
        <p:spPr bwMode="auto">
          <a:xfrm>
            <a:off x="4281171" y="2127580"/>
            <a:ext cx="849465" cy="98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2A209F6-4179-E74D-B7F4-7014F466C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8" t="20317" r="6666" b="52237"/>
          <a:stretch/>
        </p:blipFill>
        <p:spPr bwMode="auto">
          <a:xfrm>
            <a:off x="5189532" y="4025026"/>
            <a:ext cx="911197" cy="10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6321FA4-9C69-B645-99DC-9FBF5C59A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48710" r="74926" b="19704"/>
          <a:stretch/>
        </p:blipFill>
        <p:spPr bwMode="auto">
          <a:xfrm>
            <a:off x="4171333" y="1022921"/>
            <a:ext cx="884796" cy="10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1415604-650F-E547-BEC1-AACC4E269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t="51969" r="51771" b="20317"/>
          <a:stretch/>
        </p:blipFill>
        <p:spPr bwMode="auto">
          <a:xfrm>
            <a:off x="487461" y="1957693"/>
            <a:ext cx="1075619" cy="10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D131882-FE44-D14A-B020-64A7DD104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2" t="51969" r="31429" b="20317"/>
          <a:stretch/>
        </p:blipFill>
        <p:spPr bwMode="auto">
          <a:xfrm>
            <a:off x="8590114" y="4162934"/>
            <a:ext cx="814185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9EFDEFB-BF93-8C4C-9D88-F0D96C5F4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9" t="52237" r="8135" b="20317"/>
          <a:stretch/>
        </p:blipFill>
        <p:spPr bwMode="auto">
          <a:xfrm>
            <a:off x="3515646" y="1126981"/>
            <a:ext cx="681251" cy="97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949D3FF-303B-9B44-952A-BE53FDCC9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t="4073" r="84168" b="63764"/>
          <a:stretch/>
        </p:blipFill>
        <p:spPr bwMode="auto">
          <a:xfrm>
            <a:off x="1662220" y="3963221"/>
            <a:ext cx="767256" cy="113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C3A6B22-9678-E949-BA30-D6730AAEC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t="35454" r="83172" b="39184"/>
          <a:stretch/>
        </p:blipFill>
        <p:spPr bwMode="auto">
          <a:xfrm>
            <a:off x="5188336" y="5928148"/>
            <a:ext cx="930413" cy="96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AA14A80-E401-774D-91F6-F4A402364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" t="64957" r="84195" b="8203"/>
          <a:stretch/>
        </p:blipFill>
        <p:spPr bwMode="auto">
          <a:xfrm>
            <a:off x="4467314" y="5886975"/>
            <a:ext cx="692711" cy="90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8394174-6F6B-6340-80E8-A1A96FB02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2" t="62311" r="61890" b="4845"/>
          <a:stretch/>
        </p:blipFill>
        <p:spPr bwMode="auto">
          <a:xfrm>
            <a:off x="10263992" y="1080008"/>
            <a:ext cx="1085541" cy="118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C01B4F5-98C1-324F-96B8-52536456C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5" t="33067" r="62642" b="36031"/>
          <a:stretch/>
        </p:blipFill>
        <p:spPr bwMode="auto">
          <a:xfrm>
            <a:off x="6797796" y="3069097"/>
            <a:ext cx="903220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795D08F-1D15-294F-89D8-FC865A356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7" t="4981" r="63593" b="67216"/>
          <a:stretch/>
        </p:blipFill>
        <p:spPr bwMode="auto">
          <a:xfrm>
            <a:off x="9566734" y="2411871"/>
            <a:ext cx="726261" cy="87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374EB37-4D7B-3B45-B976-249160511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4" t="8021" r="38647" b="62597"/>
          <a:stretch/>
        </p:blipFill>
        <p:spPr bwMode="auto">
          <a:xfrm>
            <a:off x="5787438" y="1058938"/>
            <a:ext cx="1001772" cy="112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D065353-B885-CF42-B7B5-A1F9DA59D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4444" r="77545" b="72314"/>
          <a:stretch/>
        </p:blipFill>
        <p:spPr bwMode="auto">
          <a:xfrm>
            <a:off x="780523" y="1063444"/>
            <a:ext cx="872930" cy="86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CD1825C-4FC0-934B-B682-614E9C673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9" t="4444" r="55647" b="69256"/>
          <a:stretch/>
        </p:blipFill>
        <p:spPr bwMode="auto">
          <a:xfrm>
            <a:off x="7828955" y="5898648"/>
            <a:ext cx="651870" cy="9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AAE4F33-F6B4-8648-ADCE-A58DF6B08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1" r="31012" b="69962"/>
          <a:stretch/>
        </p:blipFill>
        <p:spPr bwMode="auto">
          <a:xfrm>
            <a:off x="6283017" y="5026791"/>
            <a:ext cx="629880" cy="103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1375FE3-FF83-F046-956E-DEFD04D40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4" t="4445" r="7489" b="70857"/>
          <a:stretch/>
        </p:blipFill>
        <p:spPr bwMode="auto">
          <a:xfrm>
            <a:off x="2605782" y="4911073"/>
            <a:ext cx="728793" cy="9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7AA8F81-8091-C94C-916B-4868FEE2D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" t="37357" r="79274" b="39401"/>
          <a:stretch/>
        </p:blipFill>
        <p:spPr bwMode="auto">
          <a:xfrm>
            <a:off x="776242" y="4864145"/>
            <a:ext cx="746005" cy="88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3F6B3BF-58F0-9E4B-AB69-9F0A7E2AF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4" t="37357" r="54225" b="39401"/>
          <a:stretch/>
        </p:blipFill>
        <p:spPr bwMode="auto">
          <a:xfrm>
            <a:off x="4325436" y="5144129"/>
            <a:ext cx="939430" cy="95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F664DB4-8283-8A42-B011-902079C5B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5" t="36253" r="29158" b="39401"/>
          <a:stretch/>
        </p:blipFill>
        <p:spPr bwMode="auto">
          <a:xfrm>
            <a:off x="8545934" y="6064869"/>
            <a:ext cx="758637" cy="82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0EE926B-2B4B-5D4F-B9D3-C576486C7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8" t="38233" r="3795" b="37354"/>
          <a:stretch/>
        </p:blipFill>
        <p:spPr bwMode="auto">
          <a:xfrm>
            <a:off x="8578544" y="3225176"/>
            <a:ext cx="928181" cy="9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BB82C26-08C1-4F44-B80E-06D79FB5F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68608" r="77720" b="5185"/>
          <a:stretch/>
        </p:blipFill>
        <p:spPr bwMode="auto">
          <a:xfrm>
            <a:off x="10591836" y="5198368"/>
            <a:ext cx="809559" cy="9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3056FC7-B874-954F-AC85-4A6697521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1" t="67290" r="54218" b="5185"/>
          <a:stretch/>
        </p:blipFill>
        <p:spPr bwMode="auto">
          <a:xfrm>
            <a:off x="6787524" y="1225384"/>
            <a:ext cx="770761" cy="100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6329F39-28AC-564E-A147-A4D09EBFA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6" t="67091" r="27069" b="3060"/>
          <a:stretch/>
        </p:blipFill>
        <p:spPr bwMode="auto">
          <a:xfrm>
            <a:off x="7595308" y="4204047"/>
            <a:ext cx="1011667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6E5968B-1B99-244D-961C-A4AB4D99B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1" t="70018" r="5918" b="5609"/>
          <a:stretch/>
        </p:blipFill>
        <p:spPr bwMode="auto">
          <a:xfrm>
            <a:off x="7886070" y="3219329"/>
            <a:ext cx="672996" cy="89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31FA58F-63F9-CC41-86F8-DEBC5AA7D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94" b="95765" l="908" r="22309">
                        <a14:foregroundMark x1="908" y1="71059" x2="1556" y2="73412"/>
                        <a14:foregroundMark x1="4799" y1="59529" x2="5447" y2="61412"/>
                        <a14:foregroundMark x1="21790" y1="71765" x2="22309" y2="72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731" r="75505"/>
          <a:stretch/>
        </p:blipFill>
        <p:spPr bwMode="auto">
          <a:xfrm>
            <a:off x="3426686" y="5972258"/>
            <a:ext cx="970014" cy="93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B0CDA13-CA8F-624D-88E2-D3FAA131F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1" b="41412" l="78859" r="97536">
                        <a14:foregroundMark x1="83268" y1="26353" x2="93774" y2="24000"/>
                        <a14:foregroundMark x1="89754" y1="40941" x2="87549" y2="41412"/>
                        <a14:foregroundMark x1="94553" y1="14353" x2="97406" y2="24706"/>
                        <a14:foregroundMark x1="84306" y1="22353" x2="90921" y2="23294"/>
                        <a14:foregroundMark x1="78859" y1="21176" x2="78988" y2="26353"/>
                        <a14:foregroundMark x1="89105" y1="14353" x2="94812" y2="12941"/>
                        <a14:foregroundMark x1="94812" y1="12941" x2="96628" y2="19529"/>
                        <a14:foregroundMark x1="82361" y1="10824" x2="79767" y2="16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13" b="54636"/>
          <a:stretch/>
        </p:blipFill>
        <p:spPr bwMode="auto">
          <a:xfrm>
            <a:off x="7796459" y="2266347"/>
            <a:ext cx="778587" cy="82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14A9D1B-FC2D-CF48-9A8F-C2A715B57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471" b="91059" l="78340" r="97925">
                        <a14:foregroundMark x1="78340" y1="60941" x2="79118" y2="60941"/>
                        <a14:foregroundMark x1="98184" y1="72000" x2="97536" y2="72000"/>
                        <a14:foregroundMark x1="91180" y1="90353" x2="91440" y2="91294"/>
                        <a14:foregroundMark x1="87160" y1="56471" x2="87160" y2="56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18" t="52944" b="5370"/>
          <a:stretch/>
        </p:blipFill>
        <p:spPr bwMode="auto">
          <a:xfrm>
            <a:off x="7800644" y="5162020"/>
            <a:ext cx="809558" cy="83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3C4B97C-5BB5-044E-9213-CD84EED09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37600" l="37240" r="61719">
                        <a14:foregroundMark x1="38542" y1="17200" x2="37240" y2="1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10" t="5469" r="35163" b="58451"/>
          <a:stretch/>
        </p:blipFill>
        <p:spPr bwMode="auto">
          <a:xfrm>
            <a:off x="5910986" y="4211679"/>
            <a:ext cx="1108253" cy="87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956C114-5233-AB47-8723-D5B96631C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r="70530" b="59890"/>
          <a:stretch/>
        </p:blipFill>
        <p:spPr bwMode="auto">
          <a:xfrm>
            <a:off x="2513529" y="5848015"/>
            <a:ext cx="883329" cy="98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BB571DB-197E-954A-A3E7-6442435AA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200" b="91200" l="73698" r="96875">
                        <a14:foregroundMark x1="75260" y1="85200" x2="73958" y2="84000"/>
                        <a14:foregroundMark x1="84635" y1="55200" x2="84896" y2="57200"/>
                        <a14:foregroundMark x1="96615" y1="81600" x2="96094" y2="8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14" t="52762" b="3800"/>
          <a:stretch/>
        </p:blipFill>
        <p:spPr bwMode="auto">
          <a:xfrm>
            <a:off x="1650471" y="1905214"/>
            <a:ext cx="1019059" cy="10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6CAA3B7-FB05-5C44-B719-91B61557A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9" t="48718" r="45848" b="4660"/>
          <a:stretch/>
        </p:blipFill>
        <p:spPr bwMode="auto">
          <a:xfrm>
            <a:off x="8545934" y="1246857"/>
            <a:ext cx="789805" cy="114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3EE5F9C-03B5-F54B-8FC0-EBF087204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1" t="4504" r="7716" b="59307"/>
          <a:stretch/>
        </p:blipFill>
        <p:spPr bwMode="auto">
          <a:xfrm>
            <a:off x="9471362" y="1395617"/>
            <a:ext cx="789805" cy="88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B35D4DEB-3B93-7A4F-9CF3-FF0B7A5AA218}"/>
              </a:ext>
            </a:extLst>
          </p:cNvPr>
          <p:cNvSpPr txBox="1"/>
          <p:nvPr/>
        </p:nvSpPr>
        <p:spPr>
          <a:xfrm>
            <a:off x="877167" y="-637194"/>
            <a:ext cx="10811700" cy="1833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CL" sz="5400" b="1" dirty="0"/>
              <a:t>1   2    3   4   5   6   7    8   9	 10  11   12</a:t>
            </a:r>
          </a:p>
        </p:txBody>
      </p:sp>
      <p:pic>
        <p:nvPicPr>
          <p:cNvPr id="3076" name="Picture 4" descr="Galletas Navideñas de muñequitos | Manualidades Navidad | Galletas  navideñas, Pan de jengibre, Manual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E04F98B-FA51-C14D-892F-24A96BA9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617" y="5869770"/>
            <a:ext cx="1168681" cy="10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a Navidad, Dibujo, Vela imagen png - imagen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2AEC5F4-636F-3B4F-80E5-BF72C18BB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295" b="96230" l="4667" r="97556">
                        <a14:foregroundMark x1="45667" y1="4836" x2="48000" y2="7459"/>
                        <a14:foregroundMark x1="56000" y1="90246" x2="54222" y2="92049"/>
                        <a14:foregroundMark x1="33222" y1="92459" x2="30222" y2="92869"/>
                        <a14:foregroundMark x1="40889" y1="92459" x2="41778" y2="94016"/>
                        <a14:foregroundMark x1="10667" y1="63607" x2="7778" y2="63197"/>
                        <a14:foregroundMark x1="53111" y1="93361" x2="53333" y2="94426"/>
                        <a14:foregroundMark x1="63778" y1="93852" x2="65667" y2="95492"/>
                        <a14:foregroundMark x1="52444" y1="95328" x2="52000" y2="95656"/>
                        <a14:foregroundMark x1="42444" y1="95902" x2="43111" y2="96311"/>
                        <a14:foregroundMark x1="90222" y1="64098" x2="92111" y2="64180"/>
                        <a14:foregroundMark x1="95889" y1="65000" x2="97556" y2="64836"/>
                        <a14:foregroundMark x1="8667" y1="83689" x2="7444" y2="85492"/>
                        <a14:foregroundMark x1="7889" y1="79344" x2="6556" y2="79754"/>
                        <a14:foregroundMark x1="7556" y1="63525" x2="4667" y2="63525"/>
                        <a14:foregroundMark x1="46333" y1="2295" x2="47111" y2="3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453" y="4030995"/>
            <a:ext cx="796701" cy="10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n velas de navidad - Imágenes Para Imprimir Gratis - Img 20302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98C7A41F-056B-8147-A313-CABD9835E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5" b="15040"/>
          <a:stretch/>
        </p:blipFill>
        <p:spPr bwMode="auto">
          <a:xfrm>
            <a:off x="9434686" y="5040231"/>
            <a:ext cx="987069" cy="9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900+ ideas de Campanas de navidad en 2021 | campanas de navidad, decoración  navideña, manual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BF8F233-D92D-B943-9255-6810624A4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260" y="2285874"/>
            <a:ext cx="671236" cy="88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feliz navidad campana decoracion 1932234 Vector en Vecteez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EBAA581-8491-CC44-9107-E2AA29437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0" t="7436" r="18607" b="8518"/>
          <a:stretch/>
        </p:blipFill>
        <p:spPr bwMode="auto">
          <a:xfrm>
            <a:off x="827869" y="5816316"/>
            <a:ext cx="746005" cy="10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árbol de navidad regalo, árbol de navidad de dibujos animados, vacaciones,  decoración, duende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19F3F0B-B7F4-3240-80DD-89D331CC6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43" b="89976" l="10000" r="90870">
                        <a14:foregroundMark x1="52826" y1="10024" x2="53261" y2="11573"/>
                        <a14:foregroundMark x1="88804" y1="76121" x2="90870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6154" b="8519"/>
          <a:stretch/>
        </p:blipFill>
        <p:spPr bwMode="auto">
          <a:xfrm>
            <a:off x="6124120" y="3143205"/>
            <a:ext cx="771875" cy="10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árbol de navidad dibujo, árbol de navidad, vacaciones, decoración,  Decoración navideña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BC01EB0-FD02-2E47-A5C7-B3831596A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493" b="99813" l="10000" r="90000">
                        <a14:foregroundMark x1="50761" y1="7649" x2="50761" y2="26679"/>
                        <a14:foregroundMark x1="50326" y1="86754" x2="50543" y2="95522"/>
                        <a14:foregroundMark x1="50652" y1="1493" x2="51304" y2="3172"/>
                        <a14:foregroundMark x1="33696" y1="91791" x2="34891" y2="91791"/>
                        <a14:foregroundMark x1="65435" y1="91791" x2="66413" y2="93097"/>
                        <a14:foregroundMark x1="54891" y1="94776" x2="56196" y2="94963"/>
                        <a14:foregroundMark x1="47391" y1="93097" x2="43152" y2="93843"/>
                        <a14:foregroundMark x1="43152" y1="93843" x2="33696" y2="99813"/>
                        <a14:foregroundMark x1="54565" y1="52612" x2="60217" y2="53358"/>
                        <a14:foregroundMark x1="60217" y1="53358" x2="61304" y2="54851"/>
                        <a14:foregroundMark x1="53804" y1="93470" x2="56087" y2="94963"/>
                        <a14:foregroundMark x1="34348" y1="99067" x2="30761" y2="99067"/>
                        <a14:foregroundMark x1="30435" y1="99813" x2="23261" y2="96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6" r="25257"/>
          <a:stretch/>
        </p:blipFill>
        <p:spPr bwMode="auto">
          <a:xfrm>
            <a:off x="838279" y="3901137"/>
            <a:ext cx="704537" cy="83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omo Dibujar Arbol De Navidad - Dibujar Un Arbol De Navidad, HD Png  Download - kindp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43ADBD1-B45E-8948-B6AF-3E458EE09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339" b="93904" l="16512" r="81977">
                        <a14:foregroundMark x1="48953" y1="23346" x2="49186" y2="65110"/>
                        <a14:foregroundMark x1="47791" y1="11803" x2="48023" y2="12840"/>
                        <a14:foregroundMark x1="45698" y1="81323" x2="51047" y2="90791"/>
                        <a14:foregroundMark x1="35116" y1="61997" x2="41977" y2="66278"/>
                        <a14:foregroundMark x1="41977" y1="66278" x2="50116" y2="66667"/>
                        <a14:foregroundMark x1="50116" y1="66667" x2="56395" y2="69520"/>
                        <a14:foregroundMark x1="56395" y1="69520" x2="57442" y2="69261"/>
                        <a14:foregroundMark x1="37674" y1="49805" x2="54186" y2="51751"/>
                        <a14:foregroundMark x1="54186" y1="51751" x2="60465" y2="53826"/>
                        <a14:foregroundMark x1="60465" y1="53826" x2="60930" y2="54345"/>
                        <a14:foregroundMark x1="59302" y1="54604" x2="53023" y2="54864"/>
                        <a14:foregroundMark x1="53023" y1="54864" x2="41163" y2="49805"/>
                        <a14:foregroundMark x1="35814" y1="50973" x2="48953" y2="53048"/>
                        <a14:foregroundMark x1="54186" y1="55383" x2="69884" y2="55901"/>
                        <a14:foregroundMark x1="69884" y1="55901" x2="71744" y2="55123"/>
                        <a14:foregroundMark x1="77907" y1="72114" x2="82209" y2="76913"/>
                        <a14:foregroundMark x1="69186" y1="69001" x2="61163" y2="69001"/>
                        <a14:foregroundMark x1="61163" y1="69001" x2="51047" y2="65110"/>
                        <a14:foregroundMark x1="40233" y1="65888" x2="28953" y2="62257"/>
                        <a14:foregroundMark x1="61163" y1="66667" x2="68721" y2="68612"/>
                        <a14:foregroundMark x1="68721" y1="68612" x2="75349" y2="67575"/>
                        <a14:foregroundMark x1="75349" y1="67575" x2="76047" y2="67185"/>
                        <a14:foregroundMark x1="47326" y1="28145" x2="48488" y2="32815"/>
                        <a14:foregroundMark x1="55814" y1="30480" x2="44070" y2="27886"/>
                        <a14:foregroundMark x1="20465" y1="77173" x2="16512" y2="77432"/>
                        <a14:foregroundMark x1="54186" y1="37224" x2="54419" y2="41764"/>
                        <a14:foregroundMark x1="39535" y1="38521" x2="52791" y2="43580"/>
                        <a14:foregroundMark x1="52791" y1="43580" x2="60116" y2="44099"/>
                        <a14:foregroundMark x1="60116" y1="44099" x2="62907" y2="43580"/>
                        <a14:foregroundMark x1="59070" y1="43580" x2="51279" y2="41505"/>
                        <a14:foregroundMark x1="52209" y1="93126" x2="40930" y2="93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t="6666" r="12882" b="4102"/>
          <a:stretch/>
        </p:blipFill>
        <p:spPr bwMode="auto">
          <a:xfrm>
            <a:off x="5304887" y="5187283"/>
            <a:ext cx="757207" cy="80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112,839 Renos De Navidad Imágenes y Fotos - 123RF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7EDBA60-684A-4649-ADC0-68C0DFAAC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/>
          <a:stretch/>
        </p:blipFill>
        <p:spPr bwMode="auto">
          <a:xfrm>
            <a:off x="10271795" y="4135764"/>
            <a:ext cx="927000" cy="10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Adorno de navidad adorno navideño, adorno de contorno s, naranja,  Decoración navideña, esfera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3B114A7-8873-4747-BA52-0C354922D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4370" b="96134" l="10000" r="90000">
                        <a14:foregroundMark x1="29457" y1="4370" x2="31304" y2="6891"/>
                        <a14:foregroundMark x1="33261" y1="87731" x2="43043" y2="94454"/>
                        <a14:foregroundMark x1="43043" y1="94454" x2="51087" y2="9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83" r="19469"/>
          <a:stretch/>
        </p:blipFill>
        <p:spPr bwMode="auto">
          <a:xfrm>
            <a:off x="10585017" y="6140794"/>
            <a:ext cx="614159" cy="64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Copo De Nieve - Snowflake Shape Png - 800x600 PNG Download - PNGkit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AB2AD20-91BB-B048-8F01-02C16C3D7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8321" b="92587" l="10000" r="90000">
                        <a14:foregroundMark x1="52195" y1="8472" x2="52927" y2="11044"/>
                        <a14:foregroundMark x1="58293" y1="86082" x2="57561" y2="91074"/>
                        <a14:foregroundMark x1="46829" y1="91528" x2="48049" y2="92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6" r="11934" b="5385"/>
          <a:stretch/>
        </p:blipFill>
        <p:spPr bwMode="auto">
          <a:xfrm>
            <a:off x="7002662" y="5986209"/>
            <a:ext cx="786327" cy="78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Copo de nieve vector símbolo, icono de nieve de Navidad 265919 Vector en  Vecteez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B642335-7067-7842-BC8F-30A592E8C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1112" r="9780" b="8446"/>
          <a:stretch/>
        </p:blipFill>
        <p:spPr bwMode="auto">
          <a:xfrm>
            <a:off x="2745829" y="3068439"/>
            <a:ext cx="714847" cy="7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Bastón De Caramelo, Polkagris, Adorno De Navidad imagen png - imagen 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8840AF7-4CB0-2044-87A1-1F8DC5154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5000" b="96667" l="23889" r="74778">
                        <a14:foregroundMark x1="23889" y1="23556" x2="29333" y2="12889"/>
                        <a14:foregroundMark x1="29333" y1="12889" x2="45222" y2="4111"/>
                        <a14:foregroundMark x1="45222" y1="4111" x2="56889" y2="7111"/>
                        <a14:foregroundMark x1="56889" y1="7111" x2="57778" y2="7667"/>
                        <a14:foregroundMark x1="47778" y1="59000" x2="49333" y2="80667"/>
                        <a14:foregroundMark x1="49333" y1="80667" x2="46889" y2="89667"/>
                        <a14:foregroundMark x1="46889" y1="89667" x2="42444" y2="92000"/>
                        <a14:foregroundMark x1="51111" y1="83556" x2="49889" y2="90667"/>
                        <a14:foregroundMark x1="49889" y1="90667" x2="46444" y2="96667"/>
                        <a14:foregroundMark x1="46444" y1="96667" x2="44222" y2="96111"/>
                        <a14:foregroundMark x1="46444" y1="4333" x2="54222" y2="5111"/>
                        <a14:foregroundMark x1="54222" y1="5111" x2="61111" y2="14889"/>
                        <a14:foregroundMark x1="61111" y1="14889" x2="61778" y2="29222"/>
                        <a14:foregroundMark x1="61778" y1="29222" x2="61111" y2="29444"/>
                        <a14:foregroundMark x1="45000" y1="6444" x2="36556" y2="6667"/>
                        <a14:foregroundMark x1="36556" y1="6667" x2="27222" y2="12000"/>
                        <a14:foregroundMark x1="27222" y1="12000" x2="23889" y2="19778"/>
                        <a14:foregroundMark x1="23889" y1="19778" x2="29111" y2="24111"/>
                        <a14:foregroundMark x1="62444" y1="15889" x2="66778" y2="23889"/>
                        <a14:foregroundMark x1="59778" y1="32333" x2="58667" y2="41889"/>
                        <a14:foregroundMark x1="58667" y1="41889" x2="56222" y2="47444"/>
                        <a14:foregroundMark x1="48556" y1="76444" x2="45000" y2="8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7" r="19358"/>
          <a:stretch/>
        </p:blipFill>
        <p:spPr bwMode="auto">
          <a:xfrm>
            <a:off x="8706051" y="5179961"/>
            <a:ext cx="558554" cy="95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Feliz navidad y año nuevo 2014 - Psiconeuroinmunologi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56799AB-C885-3B4A-AF3F-A2EB7790A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454" y="2191022"/>
            <a:ext cx="1059446" cy="105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La Navidad, Regalo, Decoración De La Navidad imagen png - imagen  transparente descarga gratuita">
            <a:hlinkClick r:id="" action="ppaction://noaction">
              <a:snd r:embed="rId42" name="applause.wav"/>
            </a:hlinkClick>
            <a:extLst>
              <a:ext uri="{FF2B5EF4-FFF2-40B4-BE49-F238E27FC236}">
                <a16:creationId xmlns:a16="http://schemas.microsoft.com/office/drawing/2014/main" id="{8058D31E-4436-0745-B547-E0837B9CE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6713" r="19698" b="11024"/>
          <a:stretch/>
        </p:blipFill>
        <p:spPr bwMode="auto">
          <a:xfrm>
            <a:off x="6068738" y="2215614"/>
            <a:ext cx="758772" cy="82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Vector Transparente PNG Y SVG De Bota De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A824053-B301-0149-97AB-DA4748D30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9" y="5009946"/>
            <a:ext cx="792523" cy="79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Copo De Nieve Navidad - Gráficos vectoriales gratis en Pixaba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D305CEF-CA13-F242-98F1-A5BE36A4A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335" y="2309145"/>
            <a:ext cx="833527" cy="71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Vinilo navidad muñeco nieve brazos extendidos - TenVinil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5405CDD-34CA-BB4A-94FC-F117AD7C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990" y="5116709"/>
            <a:ext cx="753578" cy="88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4" name="Picture 42" descr="Snowman Download Png Image - Muñeco De Nieve Animados, Transparent Png -  4443x6183(#3274326) - PngFin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1831C15-21A8-EE40-8AA1-D9507EA43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6209" b="94371" l="5000" r="96548">
                        <a14:foregroundMark x1="42262" y1="6291" x2="52738" y2="6457"/>
                        <a14:foregroundMark x1="52738" y1="6457" x2="74286" y2="6291"/>
                        <a14:foregroundMark x1="74286" y1="6291" x2="74405" y2="6291"/>
                        <a14:foregroundMark x1="86548" y1="53725" x2="80595" y2="57864"/>
                        <a14:foregroundMark x1="49881" y1="39818" x2="44286" y2="42384"/>
                        <a14:foregroundMark x1="54405" y1="22351" x2="58095" y2="25497"/>
                        <a14:foregroundMark x1="73571" y1="17053" x2="68571" y2="19619"/>
                        <a14:foregroundMark x1="90476" y1="41970" x2="90476" y2="45281"/>
                        <a14:foregroundMark x1="62619" y1="90977" x2="38214" y2="90728"/>
                        <a14:foregroundMark x1="38214" y1="90728" x2="30238" y2="85762"/>
                        <a14:foregroundMark x1="30238" y1="85762" x2="25119" y2="76904"/>
                        <a14:foregroundMark x1="25119" y1="76904" x2="32024" y2="59437"/>
                        <a14:foregroundMark x1="32024" y1="59437" x2="32738" y2="58858"/>
                        <a14:foregroundMark x1="27619" y1="55464" x2="21190" y2="56871"/>
                        <a14:foregroundMark x1="38333" y1="36838" x2="38452" y2="45695"/>
                        <a14:foregroundMark x1="38452" y1="45695" x2="41429" y2="48427"/>
                        <a14:foregroundMark x1="12738" y1="55712" x2="12738" y2="55712"/>
                        <a14:foregroundMark x1="10119" y1="54884" x2="11071" y2="55215"/>
                        <a14:foregroundMark x1="92024" y1="38825" x2="92024" y2="38825"/>
                        <a14:foregroundMark x1="91310" y1="36175" x2="91548" y2="36589"/>
                        <a14:foregroundMark x1="96548" y1="35265" x2="96190" y2="35679"/>
                        <a14:foregroundMark x1="5476" y1="56291" x2="5000" y2="56374"/>
                        <a14:foregroundMark x1="47381" y1="93791" x2="52262" y2="94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662" y="2085275"/>
            <a:ext cx="728794" cy="104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6" name="Picture 44" descr="Muñeco De Nieve, La Navidad, Youtube imagen png - imagen transparente 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BD90535-339A-D948-A2B8-AB75399C4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3279" b="97213" l="10000" r="90000">
                        <a14:foregroundMark x1="59000" y1="12705" x2="58111" y2="84098"/>
                        <a14:foregroundMark x1="51111" y1="23852" x2="39667" y2="55082"/>
                        <a14:foregroundMark x1="47889" y1="6639" x2="54667" y2="12787"/>
                        <a14:foregroundMark x1="54667" y1="12787" x2="60111" y2="6311"/>
                        <a14:foregroundMark x1="60111" y1="6311" x2="59778" y2="5820"/>
                        <a14:foregroundMark x1="42667" y1="4754" x2="57000" y2="4918"/>
                        <a14:foregroundMark x1="57000" y1="4918" x2="65222" y2="8852"/>
                        <a14:foregroundMark x1="65222" y1="8852" x2="66222" y2="24098"/>
                        <a14:foregroundMark x1="66222" y1="24098" x2="66222" y2="24098"/>
                        <a14:foregroundMark x1="44333" y1="12459" x2="56889" y2="14590"/>
                        <a14:foregroundMark x1="45000" y1="1475" x2="66778" y2="3279"/>
                        <a14:foregroundMark x1="66778" y1="3279" x2="70667" y2="11557"/>
                        <a14:foregroundMark x1="70667" y1="11557" x2="70000" y2="12869"/>
                        <a14:foregroundMark x1="40556" y1="4262" x2="43889" y2="12459"/>
                        <a14:foregroundMark x1="43889" y1="12459" x2="53111" y2="14836"/>
                        <a14:foregroundMark x1="53111" y1="14836" x2="53444" y2="14836"/>
                        <a14:foregroundMark x1="32111" y1="20820" x2="47556" y2="22541"/>
                        <a14:foregroundMark x1="61333" y1="25164" x2="70000" y2="24508"/>
                        <a14:foregroundMark x1="66778" y1="31639" x2="66778" y2="40082"/>
                        <a14:foregroundMark x1="66778" y1="40082" x2="66000" y2="41475"/>
                        <a14:foregroundMark x1="70889" y1="23033" x2="73778" y2="24098"/>
                        <a14:foregroundMark x1="69111" y1="32049" x2="69444" y2="40410"/>
                        <a14:foregroundMark x1="69444" y1="40410" x2="69444" y2="40410"/>
                        <a14:foregroundMark x1="29556" y1="30574" x2="30667" y2="38689"/>
                        <a14:foregroundMark x1="30667" y1="38689" x2="39778" y2="47541"/>
                        <a14:foregroundMark x1="39778" y1="47541" x2="40333" y2="47705"/>
                        <a14:foregroundMark x1="40556" y1="24098" x2="40333" y2="24098"/>
                        <a14:foregroundMark x1="38000" y1="26639" x2="38111" y2="34344"/>
                        <a14:foregroundMark x1="38111" y1="34344" x2="41222" y2="38033"/>
                        <a14:foregroundMark x1="54889" y1="31393" x2="57778" y2="33770"/>
                        <a14:foregroundMark x1="29556" y1="61967" x2="29222" y2="70246"/>
                        <a14:foregroundMark x1="29222" y1="70246" x2="35333" y2="81885"/>
                        <a14:foregroundMark x1="35333" y1="81885" x2="44333" y2="86885"/>
                        <a14:foregroundMark x1="44333" y1="86885" x2="63889" y2="85410"/>
                        <a14:foregroundMark x1="59000" y1="92295" x2="45333" y2="91885"/>
                        <a14:foregroundMark x1="45333" y1="91885" x2="36556" y2="88770"/>
                        <a14:foregroundMark x1="36556" y1="88770" x2="26222" y2="80984"/>
                        <a14:foregroundMark x1="26222" y1="80984" x2="21222" y2="69754"/>
                        <a14:foregroundMark x1="21222" y1="69754" x2="21889" y2="59754"/>
                        <a14:foregroundMark x1="48222" y1="64754" x2="54333" y2="82787"/>
                        <a14:foregroundMark x1="73556" y1="60000" x2="82000" y2="74754"/>
                        <a14:foregroundMark x1="82000" y1="74754" x2="73222" y2="87705"/>
                        <a14:foregroundMark x1="67444" y1="92869" x2="47889" y2="95000"/>
                        <a14:foregroundMark x1="47889" y1="95000" x2="35444" y2="92869"/>
                        <a14:foregroundMark x1="35444" y1="92869" x2="27111" y2="89180"/>
                        <a14:foregroundMark x1="27111" y1="89180" x2="20889" y2="81885"/>
                        <a14:foregroundMark x1="20889" y1="81885" x2="19000" y2="72377"/>
                        <a14:foregroundMark x1="19000" y1="72377" x2="20778" y2="62459"/>
                        <a14:foregroundMark x1="20778" y1="62459" x2="26333" y2="54016"/>
                        <a14:foregroundMark x1="42333" y1="97213" x2="50222" y2="97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0" r="9314"/>
          <a:stretch/>
        </p:blipFill>
        <p:spPr bwMode="auto">
          <a:xfrm>
            <a:off x="1840444" y="5025697"/>
            <a:ext cx="497334" cy="84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BA01158-7104-C04C-82A2-5FAE777D7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0" b="74603"/>
          <a:stretch/>
        </p:blipFill>
        <p:spPr bwMode="auto">
          <a:xfrm flipV="1">
            <a:off x="9589906" y="6010829"/>
            <a:ext cx="727250" cy="7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alleta jengibre vector, gráfico vectorial, imágenes de Galleta jengibre  vectoriales de stock | Depositphotos®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334468B-CA26-7D42-88CE-7C417FC6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 r="8905" b="3607"/>
          <a:stretch/>
        </p:blipFill>
        <p:spPr bwMode="auto">
          <a:xfrm>
            <a:off x="9521120" y="4164998"/>
            <a:ext cx="771875" cy="9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864373F-4365-4744-966C-880CCD25B741}"/>
              </a:ext>
            </a:extLst>
          </p:cNvPr>
          <p:cNvSpPr txBox="1"/>
          <p:nvPr/>
        </p:nvSpPr>
        <p:spPr>
          <a:xfrm>
            <a:off x="185895" y="1170797"/>
            <a:ext cx="84167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/>
              <a:t>A</a:t>
            </a:r>
          </a:p>
          <a:p>
            <a:endParaRPr lang="es-CL" sz="3200" b="1" dirty="0"/>
          </a:p>
          <a:p>
            <a:r>
              <a:rPr lang="es-CL" sz="3200" b="1" dirty="0"/>
              <a:t>E</a:t>
            </a:r>
          </a:p>
          <a:p>
            <a:endParaRPr lang="es-CL" sz="3200" b="1" dirty="0"/>
          </a:p>
          <a:p>
            <a:r>
              <a:rPr lang="es-CL" sz="3200" b="1" dirty="0"/>
              <a:t>I</a:t>
            </a:r>
          </a:p>
          <a:p>
            <a:endParaRPr lang="es-CL" sz="3200" b="1" dirty="0"/>
          </a:p>
          <a:p>
            <a:r>
              <a:rPr lang="es-CL" sz="3200" b="1" dirty="0"/>
              <a:t>O</a:t>
            </a:r>
          </a:p>
          <a:p>
            <a:endParaRPr lang="es-CL" sz="3200" b="1" dirty="0"/>
          </a:p>
          <a:p>
            <a:r>
              <a:rPr lang="es-CL" sz="3200" b="1" dirty="0"/>
              <a:t>U</a:t>
            </a:r>
          </a:p>
          <a:p>
            <a:endParaRPr lang="es-CL" sz="3200" b="1" dirty="0"/>
          </a:p>
          <a:p>
            <a:r>
              <a:rPr lang="es-CL" sz="3200" b="1" dirty="0"/>
              <a:t>M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77" name="Flecha derecha 76">
            <a:hlinkClick r:id="" action="ppaction://hlinkshowjump?jump=nextslide">
              <a:snd r:embed="rId53" name="click.wav"/>
            </a:hlinkClick>
            <a:extLst>
              <a:ext uri="{FF2B5EF4-FFF2-40B4-BE49-F238E27FC236}">
                <a16:creationId xmlns:a16="http://schemas.microsoft.com/office/drawing/2014/main" id="{0659E5CD-12F0-A945-896E-B120D0218B11}"/>
              </a:ext>
            </a:extLst>
          </p:cNvPr>
          <p:cNvSpPr/>
          <p:nvPr/>
        </p:nvSpPr>
        <p:spPr>
          <a:xfrm>
            <a:off x="11556846" y="6299510"/>
            <a:ext cx="529859" cy="533103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7228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opos de nieve de navidad sobre fondo de invierno desenfocado 1409263  Vector en Vecteezy">
            <a:extLst>
              <a:ext uri="{FF2B5EF4-FFF2-40B4-BE49-F238E27FC236}">
                <a16:creationId xmlns:a16="http://schemas.microsoft.com/office/drawing/2014/main" id="{48B5E72D-E8E9-C745-B066-4825D7CF9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Pino, bosque de dibujos animados, hoja, decoración, presentación png |  Klipartz">
            <a:extLst>
              <a:ext uri="{FF2B5EF4-FFF2-40B4-BE49-F238E27FC236}">
                <a16:creationId xmlns:a16="http://schemas.microsoft.com/office/drawing/2014/main" id="{82C0F2FA-0451-6E4F-A720-117606310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8" b="97582" l="811" r="95946">
                        <a14:foregroundMark x1="48378" y1="8352" x2="49189" y2="9890"/>
                        <a14:foregroundMark x1="49189" y1="2418" x2="50000" y2="4835"/>
                        <a14:foregroundMark x1="50270" y1="87912" x2="51892" y2="92967"/>
                        <a14:foregroundMark x1="13784" y1="81758" x2="1351" y2="80440"/>
                        <a14:foregroundMark x1="91081" y1="80879" x2="96486" y2="79341"/>
                        <a14:foregroundMark x1="57568" y1="96264" x2="50270" y2="96923"/>
                        <a14:foregroundMark x1="39459" y1="95385" x2="35946" y2="95824"/>
                        <a14:foregroundMark x1="62432" y1="96264" x2="68919" y2="95824"/>
                        <a14:foregroundMark x1="68649" y1="95824" x2="78649" y2="97363"/>
                        <a14:foregroundMark x1="78649" y1="97363" x2="78649" y2="97582"/>
                        <a14:foregroundMark x1="31081" y1="96044" x2="27568" y2="96044"/>
                        <a14:foregroundMark x1="27568" y1="96044" x2="35405" y2="94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24" y="368894"/>
            <a:ext cx="4976876" cy="612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8">
            <a:hlinkClick r:id="rId5" action="ppaction://hlinksldjump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85438F0E-C111-E64E-8B4C-1BCAFE572F23}"/>
              </a:ext>
            </a:extLst>
          </p:cNvPr>
          <p:cNvSpPr/>
          <p:nvPr/>
        </p:nvSpPr>
        <p:spPr>
          <a:xfrm>
            <a:off x="4218432" y="4681728"/>
            <a:ext cx="548640" cy="5303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8</a:t>
            </a:r>
          </a:p>
        </p:txBody>
      </p:sp>
      <p:sp>
        <p:nvSpPr>
          <p:cNvPr id="4" name="6">
            <a:hlinkClick r:id="rId7" action="ppaction://hlinksldjump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11140826-8CEC-3F43-A50D-25B969565AF7}"/>
              </a:ext>
            </a:extLst>
          </p:cNvPr>
          <p:cNvSpPr/>
          <p:nvPr/>
        </p:nvSpPr>
        <p:spPr>
          <a:xfrm>
            <a:off x="2383536" y="4663440"/>
            <a:ext cx="548640" cy="5303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5" name="1">
            <a:hlinkClick r:id="rId8" action="ppaction://hlinksldjump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FA916065-EB97-D348-9761-BB5E1C771AFB}"/>
              </a:ext>
            </a:extLst>
          </p:cNvPr>
          <p:cNvSpPr/>
          <p:nvPr/>
        </p:nvSpPr>
        <p:spPr>
          <a:xfrm>
            <a:off x="3333242" y="1591056"/>
            <a:ext cx="548640" cy="530352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1</a:t>
            </a:r>
          </a:p>
        </p:txBody>
      </p:sp>
      <p:sp>
        <p:nvSpPr>
          <p:cNvPr id="6" name="4">
            <a:hlinkClick r:id="rId9" action="ppaction://hlinksldjump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FDEA1C21-85AD-8543-9329-BCAC10F91138}"/>
              </a:ext>
            </a:extLst>
          </p:cNvPr>
          <p:cNvSpPr/>
          <p:nvPr/>
        </p:nvSpPr>
        <p:spPr>
          <a:xfrm>
            <a:off x="3944112" y="3535680"/>
            <a:ext cx="548640" cy="530352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4</a:t>
            </a:r>
          </a:p>
        </p:txBody>
      </p:sp>
      <p:sp>
        <p:nvSpPr>
          <p:cNvPr id="7" name="5">
            <a:hlinkClick r:id="rId10" action="ppaction://hlinksldjump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7963445D-078E-A046-8364-938B8AF43CD3}"/>
              </a:ext>
            </a:extLst>
          </p:cNvPr>
          <p:cNvSpPr/>
          <p:nvPr/>
        </p:nvSpPr>
        <p:spPr>
          <a:xfrm>
            <a:off x="3395472" y="4066032"/>
            <a:ext cx="548640" cy="530352"/>
          </a:xfrm>
          <a:prstGeom prst="ellipse">
            <a:avLst/>
          </a:prstGeom>
          <a:solidFill>
            <a:srgbClr val="00F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8" name="2">
            <a:hlinkClick r:id="rId11" action="ppaction://hlinksldjump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02B8D752-7717-2341-BD51-B7BC76772505}"/>
              </a:ext>
            </a:extLst>
          </p:cNvPr>
          <p:cNvSpPr/>
          <p:nvPr/>
        </p:nvSpPr>
        <p:spPr>
          <a:xfrm>
            <a:off x="3395472" y="2645664"/>
            <a:ext cx="548640" cy="530352"/>
          </a:xfrm>
          <a:prstGeom prst="ellipse">
            <a:avLst/>
          </a:prstGeom>
          <a:solidFill>
            <a:srgbClr val="FF2F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2</a:t>
            </a:r>
          </a:p>
        </p:txBody>
      </p:sp>
      <p:sp>
        <p:nvSpPr>
          <p:cNvPr id="9" name="3">
            <a:hlinkClick r:id="rId12" action="ppaction://hlinksldjump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194D0CBD-27AD-1E48-9645-0A4950519A88}"/>
              </a:ext>
            </a:extLst>
          </p:cNvPr>
          <p:cNvSpPr/>
          <p:nvPr/>
        </p:nvSpPr>
        <p:spPr>
          <a:xfrm>
            <a:off x="2895600" y="3506681"/>
            <a:ext cx="548640" cy="53035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  <a:p>
            <a:pPr algn="ctr"/>
            <a:r>
              <a:rPr lang="es-CL" dirty="0">
                <a:solidFill>
                  <a:srgbClr val="002060"/>
                </a:solidFill>
              </a:rPr>
              <a:t>3</a:t>
            </a:r>
          </a:p>
          <a:p>
            <a:pPr algn="ctr"/>
            <a:endParaRPr lang="es-CL" dirty="0"/>
          </a:p>
        </p:txBody>
      </p:sp>
      <p:sp>
        <p:nvSpPr>
          <p:cNvPr id="10" name="7">
            <a:hlinkClick r:id="rId13" action="ppaction://hlinksldjump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FAAE21CA-F3F9-5D41-9577-6CD114423D0A}"/>
              </a:ext>
            </a:extLst>
          </p:cNvPr>
          <p:cNvSpPr/>
          <p:nvPr/>
        </p:nvSpPr>
        <p:spPr>
          <a:xfrm>
            <a:off x="3392674" y="4861560"/>
            <a:ext cx="548640" cy="530352"/>
          </a:xfrm>
          <a:prstGeom prst="ellipse">
            <a:avLst/>
          </a:prstGeom>
          <a:solidFill>
            <a:srgbClr val="7A8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7</a:t>
            </a:r>
          </a:p>
        </p:txBody>
      </p:sp>
      <p:pic>
        <p:nvPicPr>
          <p:cNvPr id="12" name="Picture 4" descr="gifs papa Noel con trineos | Buena Navidad">
            <a:extLst>
              <a:ext uri="{FF2B5EF4-FFF2-40B4-BE49-F238E27FC236}">
                <a16:creationId xmlns:a16="http://schemas.microsoft.com/office/drawing/2014/main" id="{B5A2026F-2EBE-6C43-9535-A8ED2175E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9206">
            <a:off x="6163377" y="6431"/>
            <a:ext cx="502176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12C042D-936F-E446-B38B-4DB7A9983F7D}"/>
              </a:ext>
            </a:extLst>
          </p:cNvPr>
          <p:cNvSpPr txBox="1"/>
          <p:nvPr/>
        </p:nvSpPr>
        <p:spPr>
          <a:xfrm>
            <a:off x="6041966" y="2653059"/>
            <a:ext cx="5411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002060"/>
                </a:solidFill>
              </a:rPr>
              <a:t>Cada esfera contiene una pregunta o desafío.</a:t>
            </a:r>
          </a:p>
          <a:p>
            <a:r>
              <a:rPr lang="es-CL" sz="3200" b="1" dirty="0">
                <a:solidFill>
                  <a:srgbClr val="002060"/>
                </a:solidFill>
              </a:rPr>
              <a:t>¿Te  animas a contestarlas?</a:t>
            </a:r>
          </a:p>
        </p:txBody>
      </p:sp>
      <p:pic>
        <p:nvPicPr>
          <p:cNvPr id="14" name="Picture 16" descr="Pink Arrow Clip Art - Arrow Button Free Png Transparent Png - Full Size  Clipart (#5423780) - PinClipart">
            <a:hlinkClick r:id="rId15" action="ppaction://hlinksldjump">
              <a:snd r:embed="rId16" name="click.wav"/>
            </a:hlinkClick>
            <a:extLst>
              <a:ext uri="{FF2B5EF4-FFF2-40B4-BE49-F238E27FC236}">
                <a16:creationId xmlns:a16="http://schemas.microsoft.com/office/drawing/2014/main" id="{7A97A093-5B12-7F4F-B811-5B0136ECFA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517" b="91924" l="10000" r="90000">
                        <a14:foregroundMark x1="42273" y1="10426" x2="60000" y2="11747"/>
                        <a14:foregroundMark x1="71705" y1="21880" x2="76364" y2="25698"/>
                        <a14:foregroundMark x1="76364" y1="25698" x2="79659" y2="39794"/>
                        <a14:foregroundMark x1="79659" y1="39794" x2="79659" y2="41703"/>
                        <a14:foregroundMark x1="81364" y1="41703" x2="82500" y2="52863"/>
                        <a14:foregroundMark x1="81023" y1="61674" x2="73636" y2="77533"/>
                        <a14:foregroundMark x1="73636" y1="77533" x2="65341" y2="82819"/>
                        <a14:foregroundMark x1="65341" y1="82819" x2="45341" y2="84435"/>
                        <a14:foregroundMark x1="45341" y1="84435" x2="30455" y2="73862"/>
                        <a14:foregroundMark x1="30455" y1="73862" x2="26250" y2="65051"/>
                        <a14:foregroundMark x1="26250" y1="65051" x2="26023" y2="56388"/>
                        <a14:foregroundMark x1="17614" y1="39794" x2="19091" y2="64023"/>
                        <a14:foregroundMark x1="19091" y1="64023" x2="26023" y2="77533"/>
                        <a14:foregroundMark x1="26023" y1="77533" x2="26023" y2="77533"/>
                        <a14:foregroundMark x1="26591" y1="78708" x2="33409" y2="85903"/>
                        <a14:foregroundMark x1="33409" y1="85903" x2="48523" y2="91336"/>
                        <a14:foregroundMark x1="50682" y1="91336" x2="63636" y2="88253"/>
                        <a14:foregroundMark x1="63636" y1="88253" x2="70568" y2="83994"/>
                        <a14:foregroundMark x1="71250" y1="83554" x2="77273" y2="74156"/>
                        <a14:foregroundMark x1="67159" y1="84581" x2="57386" y2="91189"/>
                        <a14:foregroundMark x1="57386" y1="91189" x2="45227" y2="92217"/>
                        <a14:foregroundMark x1="45227" y1="92217" x2="40114" y2="90308"/>
                        <a14:foregroundMark x1="28409" y1="16153" x2="33750" y2="11601"/>
                        <a14:foregroundMark x1="33750" y1="11601" x2="41591" y2="9251"/>
                        <a14:foregroundMark x1="43295" y1="8517" x2="43750" y2="8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6" t="4154" r="13912" b="4917"/>
          <a:stretch/>
        </p:blipFill>
        <p:spPr bwMode="auto">
          <a:xfrm flipH="1">
            <a:off x="125872" y="14955"/>
            <a:ext cx="886405" cy="86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33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 descr="Vector Transparente PNG Y SVG De Bota De Navidad">
            <a:extLst>
              <a:ext uri="{FF2B5EF4-FFF2-40B4-BE49-F238E27FC236}">
                <a16:creationId xmlns:a16="http://schemas.microsoft.com/office/drawing/2014/main" id="{C595316F-FE68-3C4F-AE11-060BBAC06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425" y="1795551"/>
            <a:ext cx="2867226" cy="286722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10" descr="196,938 MuÑeco De Nieve Imágenes y Fotos - 123RF">
            <a:extLst>
              <a:ext uri="{FF2B5EF4-FFF2-40B4-BE49-F238E27FC236}">
                <a16:creationId xmlns:a16="http://schemas.microsoft.com/office/drawing/2014/main" id="{553F3313-53AB-5D40-A85B-972DF72E2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654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D4644B4-A69C-9549-9CFE-43310A569F0E}"/>
              </a:ext>
            </a:extLst>
          </p:cNvPr>
          <p:cNvSpPr txBox="1"/>
          <p:nvPr/>
        </p:nvSpPr>
        <p:spPr>
          <a:xfrm>
            <a:off x="3530436" y="154062"/>
            <a:ext cx="6980227" cy="95410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solidFill>
                  <a:srgbClr val="002060"/>
                </a:solidFill>
                <a:latin typeface="Chalkboard SE" panose="03050602040202020205" pitchFamily="66" charset="77"/>
              </a:rPr>
              <a:t>Presta atención a la siguiente imagen.</a:t>
            </a:r>
          </a:p>
          <a:p>
            <a:pPr algn="ctr"/>
            <a:r>
              <a:rPr lang="es-CL" sz="2800" dirty="0">
                <a:solidFill>
                  <a:srgbClr val="002060"/>
                </a:solidFill>
                <a:latin typeface="Chalkboard SE" panose="03050602040202020205" pitchFamily="66" charset="77"/>
              </a:rPr>
              <a:t>Tienes 5 segundos para recordarla.</a:t>
            </a:r>
          </a:p>
        </p:txBody>
      </p:sp>
      <p:sp>
        <p:nvSpPr>
          <p:cNvPr id="6" name="Flecha derecha 5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A79C0C14-E50A-244F-A107-96EE54360883}"/>
              </a:ext>
            </a:extLst>
          </p:cNvPr>
          <p:cNvSpPr/>
          <p:nvPr/>
        </p:nvSpPr>
        <p:spPr>
          <a:xfrm>
            <a:off x="10243483" y="5331208"/>
            <a:ext cx="1733550" cy="1371600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>
                <a:solidFill>
                  <a:srgbClr val="002060"/>
                </a:solidFill>
                <a:latin typeface="Chalkboard SE" panose="03050602040202020205" pitchFamily="66" charset="77"/>
              </a:rPr>
              <a:t>Siguiente</a:t>
            </a:r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2942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679F162-9FFF-9044-919D-EAB8B03D2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r="50000" b="74603"/>
          <a:stretch/>
        </p:blipFill>
        <p:spPr bwMode="auto">
          <a:xfrm>
            <a:off x="9519038" y="3089768"/>
            <a:ext cx="944203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D3C91E9-DA51-574E-B10C-10F1E10DA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7" r="24180" b="74603"/>
          <a:stretch/>
        </p:blipFill>
        <p:spPr bwMode="auto">
          <a:xfrm>
            <a:off x="3306950" y="3912958"/>
            <a:ext cx="1242738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012B146-12AF-EE43-B54C-9E7644745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0" b="74603"/>
          <a:stretch/>
        </p:blipFill>
        <p:spPr bwMode="auto">
          <a:xfrm>
            <a:off x="4289232" y="2950390"/>
            <a:ext cx="1057600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EAF67E0-6ACE-F14B-8E62-964A16242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" t="27513" r="73281" b="54057"/>
          <a:stretch/>
        </p:blipFill>
        <p:spPr bwMode="auto">
          <a:xfrm>
            <a:off x="6024165" y="5978847"/>
            <a:ext cx="1030533" cy="80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0CFA262-74BC-414F-B881-3C9A9AD07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0" t="25397" r="24180" b="50000"/>
          <a:stretch/>
        </p:blipFill>
        <p:spPr bwMode="auto">
          <a:xfrm>
            <a:off x="1611098" y="824311"/>
            <a:ext cx="1057600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93B5109-4B70-3546-AF9B-7408CE807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t="25397" r="50053" b="50000"/>
          <a:stretch/>
        </p:blipFill>
        <p:spPr bwMode="auto">
          <a:xfrm>
            <a:off x="2620472" y="1816414"/>
            <a:ext cx="941888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40CA502-12F1-D340-8C4F-2F86D671E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1" t="25397" b="50000"/>
          <a:stretch/>
        </p:blipFill>
        <p:spPr bwMode="auto">
          <a:xfrm>
            <a:off x="2426109" y="3897798"/>
            <a:ext cx="1168682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3C62AAD-59F7-C244-B323-8A63F44D0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3280" b="26349"/>
          <a:stretch/>
        </p:blipFill>
        <p:spPr bwMode="auto">
          <a:xfrm>
            <a:off x="496122" y="2840030"/>
            <a:ext cx="1168682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EED49FE-7C53-5F4B-9BFC-EF3527C5B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3" t="50000" r="52116" b="26349"/>
          <a:stretch/>
        </p:blipFill>
        <p:spPr bwMode="auto">
          <a:xfrm>
            <a:off x="6959350" y="4076421"/>
            <a:ext cx="779894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FFCA935-67B5-1840-A51E-829B592CE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4" t="50000" r="25397" b="26349"/>
          <a:stretch/>
        </p:blipFill>
        <p:spPr bwMode="auto">
          <a:xfrm>
            <a:off x="4933468" y="3044075"/>
            <a:ext cx="1168683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1881050-D731-1941-B557-D00762A7F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4" t="50000" r="3439" b="26349"/>
          <a:stretch/>
        </p:blipFill>
        <p:spPr bwMode="auto">
          <a:xfrm>
            <a:off x="10436085" y="3199609"/>
            <a:ext cx="888662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44F54EE-43A9-0348-B456-3D7469B47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87" r="73704"/>
          <a:stretch/>
        </p:blipFill>
        <p:spPr bwMode="auto">
          <a:xfrm>
            <a:off x="7542682" y="1153353"/>
            <a:ext cx="1150169" cy="12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B56F8E6-1BD6-9740-A4EE-F0315FE30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t="73651" r="50899"/>
          <a:stretch/>
        </p:blipFill>
        <p:spPr bwMode="auto">
          <a:xfrm>
            <a:off x="3514477" y="2921175"/>
            <a:ext cx="904862" cy="115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7BBA643-EA52-8B4E-B662-786F61468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3" t="72487" r="25397"/>
          <a:stretch/>
        </p:blipFill>
        <p:spPr bwMode="auto">
          <a:xfrm>
            <a:off x="1620039" y="2905695"/>
            <a:ext cx="1073797" cy="12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578A1F8-319A-7B41-8B88-B8BDC1AE3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2" t="73651"/>
          <a:stretch/>
        </p:blipFill>
        <p:spPr bwMode="auto">
          <a:xfrm>
            <a:off x="3570337" y="1920088"/>
            <a:ext cx="965018" cy="109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4AA2711-E741-1347-9222-E9BDCF8D2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18413" r="74925" b="50000"/>
          <a:stretch/>
        </p:blipFill>
        <p:spPr bwMode="auto">
          <a:xfrm>
            <a:off x="5085964" y="1025688"/>
            <a:ext cx="809743" cy="104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2551D8D-B19B-9849-AB09-66D255E16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2" t="20317" r="51077" b="52237"/>
          <a:stretch/>
        </p:blipFill>
        <p:spPr bwMode="auto">
          <a:xfrm>
            <a:off x="2515054" y="986725"/>
            <a:ext cx="941889" cy="90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1CC67A1-9582-1B42-8E5A-9C333CE05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5" t="20317" r="30824" b="53649"/>
          <a:stretch/>
        </p:blipFill>
        <p:spPr bwMode="auto">
          <a:xfrm>
            <a:off x="4297797" y="2094330"/>
            <a:ext cx="849465" cy="98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2A209F6-4179-E74D-B7F4-7014F466C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8" t="20317" r="6666" b="52237"/>
          <a:stretch/>
        </p:blipFill>
        <p:spPr bwMode="auto">
          <a:xfrm>
            <a:off x="5206158" y="3991776"/>
            <a:ext cx="911197" cy="10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6321FA4-9C69-B645-99DC-9FBF5C59A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48710" r="74926" b="19704"/>
          <a:stretch/>
        </p:blipFill>
        <p:spPr bwMode="auto">
          <a:xfrm>
            <a:off x="4187959" y="989671"/>
            <a:ext cx="884796" cy="10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1415604-650F-E547-BEC1-AACC4E269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t="51969" r="51771" b="20317"/>
          <a:stretch/>
        </p:blipFill>
        <p:spPr bwMode="auto">
          <a:xfrm>
            <a:off x="504087" y="1924443"/>
            <a:ext cx="1075619" cy="10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D131882-FE44-D14A-B020-64A7DD104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2" t="51969" r="31429" b="20317"/>
          <a:stretch/>
        </p:blipFill>
        <p:spPr bwMode="auto">
          <a:xfrm>
            <a:off x="8606740" y="4129684"/>
            <a:ext cx="814185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9EFDEFB-BF93-8C4C-9D88-F0D96C5F4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9" t="52237" r="8135" b="20317"/>
          <a:stretch/>
        </p:blipFill>
        <p:spPr bwMode="auto">
          <a:xfrm>
            <a:off x="3532272" y="1093731"/>
            <a:ext cx="681251" cy="97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949D3FF-303B-9B44-952A-BE53FDCC9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t="4073" r="84168" b="63764"/>
          <a:stretch/>
        </p:blipFill>
        <p:spPr bwMode="auto">
          <a:xfrm>
            <a:off x="1678846" y="3929971"/>
            <a:ext cx="767256" cy="113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C3A6B22-9678-E949-BA30-D6730AAEC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t="35454" r="83172" b="39184"/>
          <a:stretch/>
        </p:blipFill>
        <p:spPr bwMode="auto">
          <a:xfrm>
            <a:off x="5204962" y="5894898"/>
            <a:ext cx="930413" cy="96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AA14A80-E401-774D-91F6-F4A402364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" t="64957" r="84195" b="8203"/>
          <a:stretch/>
        </p:blipFill>
        <p:spPr bwMode="auto">
          <a:xfrm>
            <a:off x="4483940" y="5853725"/>
            <a:ext cx="692711" cy="90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8394174-6F6B-6340-80E8-A1A96FB02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2" t="62311" r="61890" b="4845"/>
          <a:stretch/>
        </p:blipFill>
        <p:spPr bwMode="auto">
          <a:xfrm>
            <a:off x="10280618" y="1046758"/>
            <a:ext cx="1085541" cy="118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C01B4F5-98C1-324F-96B8-52536456C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5" t="33067" r="62642" b="36031"/>
          <a:stretch/>
        </p:blipFill>
        <p:spPr bwMode="auto">
          <a:xfrm>
            <a:off x="6814422" y="3035847"/>
            <a:ext cx="903220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795D08F-1D15-294F-89D8-FC865A356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7" t="4981" r="63593" b="67216"/>
          <a:stretch/>
        </p:blipFill>
        <p:spPr bwMode="auto">
          <a:xfrm>
            <a:off x="9583360" y="2378621"/>
            <a:ext cx="726261" cy="87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374EB37-4D7B-3B45-B976-249160511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4" t="8021" r="38647" b="62597"/>
          <a:stretch/>
        </p:blipFill>
        <p:spPr bwMode="auto">
          <a:xfrm>
            <a:off x="5804064" y="1025688"/>
            <a:ext cx="1001772" cy="112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D065353-B885-CF42-B7B5-A1F9DA59D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4444" r="77545" b="72314"/>
          <a:stretch/>
        </p:blipFill>
        <p:spPr bwMode="auto">
          <a:xfrm>
            <a:off x="797149" y="1030194"/>
            <a:ext cx="872930" cy="86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CD1825C-4FC0-934B-B682-614E9C673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9" t="4444" r="55647" b="69256"/>
          <a:stretch/>
        </p:blipFill>
        <p:spPr bwMode="auto">
          <a:xfrm>
            <a:off x="7845581" y="5865398"/>
            <a:ext cx="651870" cy="9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AAE4F33-F6B4-8648-ADCE-A58DF6B08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1" r="31012" b="69962"/>
          <a:stretch/>
        </p:blipFill>
        <p:spPr bwMode="auto">
          <a:xfrm>
            <a:off x="6299643" y="4993541"/>
            <a:ext cx="629880" cy="103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1375FE3-FF83-F046-956E-DEFD04D40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4" t="4445" r="7489" b="70857"/>
          <a:stretch/>
        </p:blipFill>
        <p:spPr bwMode="auto">
          <a:xfrm>
            <a:off x="2622408" y="4877823"/>
            <a:ext cx="728793" cy="9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7AA8F81-8091-C94C-916B-4868FEE2D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" t="37357" r="79274" b="39401"/>
          <a:stretch/>
        </p:blipFill>
        <p:spPr bwMode="auto">
          <a:xfrm>
            <a:off x="792868" y="4830895"/>
            <a:ext cx="746005" cy="88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3F6B3BF-58F0-9E4B-AB69-9F0A7E2AF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4" t="37357" r="54225" b="39401"/>
          <a:stretch/>
        </p:blipFill>
        <p:spPr bwMode="auto">
          <a:xfrm>
            <a:off x="4342062" y="5110879"/>
            <a:ext cx="939430" cy="95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F664DB4-8283-8A42-B011-902079C5B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5" t="36253" r="29158" b="39401"/>
          <a:stretch/>
        </p:blipFill>
        <p:spPr bwMode="auto">
          <a:xfrm>
            <a:off x="8562560" y="6031619"/>
            <a:ext cx="758637" cy="82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0EE926B-2B4B-5D4F-B9D3-C576486C7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8" t="38233" r="3795" b="37354"/>
          <a:stretch/>
        </p:blipFill>
        <p:spPr bwMode="auto">
          <a:xfrm>
            <a:off x="8595170" y="3191926"/>
            <a:ext cx="928181" cy="9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BB82C26-08C1-4F44-B80E-06D79FB5F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68608" r="77720" b="5185"/>
          <a:stretch/>
        </p:blipFill>
        <p:spPr bwMode="auto">
          <a:xfrm>
            <a:off x="10608462" y="5165118"/>
            <a:ext cx="809559" cy="9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3056FC7-B874-954F-AC85-4A6697521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1" t="67290" r="54218" b="5185"/>
          <a:stretch/>
        </p:blipFill>
        <p:spPr bwMode="auto">
          <a:xfrm>
            <a:off x="6804150" y="1192134"/>
            <a:ext cx="770761" cy="100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6329F39-28AC-564E-A147-A4D09EBFA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6" t="67091" r="27069" b="3060"/>
          <a:stretch/>
        </p:blipFill>
        <p:spPr bwMode="auto">
          <a:xfrm>
            <a:off x="7611934" y="4170797"/>
            <a:ext cx="1011667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6E5968B-1B99-244D-961C-A4AB4D99B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1" t="70018" r="5918" b="5609"/>
          <a:stretch/>
        </p:blipFill>
        <p:spPr bwMode="auto">
          <a:xfrm>
            <a:off x="7902696" y="3186079"/>
            <a:ext cx="672996" cy="89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31FA58F-63F9-CC41-86F8-DEBC5AA7D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94" b="95765" l="908" r="22309">
                        <a14:foregroundMark x1="908" y1="71059" x2="1556" y2="73412"/>
                        <a14:foregroundMark x1="4799" y1="59529" x2="5447" y2="61412"/>
                        <a14:foregroundMark x1="21790" y1="71765" x2="22309" y2="72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731" r="75505"/>
          <a:stretch/>
        </p:blipFill>
        <p:spPr bwMode="auto">
          <a:xfrm>
            <a:off x="3443312" y="5939008"/>
            <a:ext cx="970014" cy="93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B0CDA13-CA8F-624D-88E2-D3FAA131F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1" b="41412" l="78859" r="97536">
                        <a14:foregroundMark x1="83268" y1="26353" x2="93774" y2="24000"/>
                        <a14:foregroundMark x1="89754" y1="40941" x2="87549" y2="41412"/>
                        <a14:foregroundMark x1="94553" y1="14353" x2="97406" y2="24706"/>
                        <a14:foregroundMark x1="84306" y1="22353" x2="90921" y2="23294"/>
                        <a14:foregroundMark x1="78859" y1="21176" x2="78988" y2="26353"/>
                        <a14:foregroundMark x1="89105" y1="14353" x2="94812" y2="12941"/>
                        <a14:foregroundMark x1="94812" y1="12941" x2="96628" y2="19529"/>
                        <a14:foregroundMark x1="82361" y1="10824" x2="79767" y2="16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13" b="54636"/>
          <a:stretch/>
        </p:blipFill>
        <p:spPr bwMode="auto">
          <a:xfrm>
            <a:off x="7813085" y="2233097"/>
            <a:ext cx="778587" cy="82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14A9D1B-FC2D-CF48-9A8F-C2A715B57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471" b="91059" l="78340" r="97925">
                        <a14:foregroundMark x1="78340" y1="60941" x2="79118" y2="60941"/>
                        <a14:foregroundMark x1="98184" y1="72000" x2="97536" y2="72000"/>
                        <a14:foregroundMark x1="91180" y1="90353" x2="91440" y2="91294"/>
                        <a14:foregroundMark x1="87160" y1="56471" x2="87160" y2="56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18" t="52944" b="5370"/>
          <a:stretch/>
        </p:blipFill>
        <p:spPr bwMode="auto">
          <a:xfrm>
            <a:off x="7817270" y="5128770"/>
            <a:ext cx="809558" cy="83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3C4B97C-5BB5-044E-9213-CD84EED09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37600" l="37240" r="61719">
                        <a14:foregroundMark x1="38542" y1="17200" x2="37240" y2="1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10" t="5469" r="35163" b="58451"/>
          <a:stretch/>
        </p:blipFill>
        <p:spPr bwMode="auto">
          <a:xfrm>
            <a:off x="5927612" y="4178429"/>
            <a:ext cx="1108253" cy="87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956C114-5233-AB47-8723-D5B96631C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r="70530" b="59890"/>
          <a:stretch/>
        </p:blipFill>
        <p:spPr bwMode="auto">
          <a:xfrm>
            <a:off x="2530155" y="5814765"/>
            <a:ext cx="883329" cy="98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BB571DB-197E-954A-A3E7-6442435AA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200" b="91200" l="73698" r="96875">
                        <a14:foregroundMark x1="75260" y1="85200" x2="73958" y2="84000"/>
                        <a14:foregroundMark x1="84635" y1="55200" x2="84896" y2="57200"/>
                        <a14:foregroundMark x1="96615" y1="81600" x2="96094" y2="8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14" t="52762" b="3800"/>
          <a:stretch/>
        </p:blipFill>
        <p:spPr bwMode="auto">
          <a:xfrm>
            <a:off x="1667097" y="1871964"/>
            <a:ext cx="1019059" cy="10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6CAA3B7-FB05-5C44-B719-91B61557A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9" t="48718" r="45848" b="4660"/>
          <a:stretch/>
        </p:blipFill>
        <p:spPr bwMode="auto">
          <a:xfrm>
            <a:off x="8562560" y="1213607"/>
            <a:ext cx="789805" cy="114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B35D4DEB-3B93-7A4F-9CF3-FF0B7A5AA218}"/>
              </a:ext>
            </a:extLst>
          </p:cNvPr>
          <p:cNvSpPr txBox="1"/>
          <p:nvPr/>
        </p:nvSpPr>
        <p:spPr>
          <a:xfrm>
            <a:off x="893793" y="-670444"/>
            <a:ext cx="10811700" cy="1833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CL" sz="5400" b="1" dirty="0"/>
              <a:t>1   2    3   4   5   6   7    8   9	 10  11   12</a:t>
            </a:r>
          </a:p>
        </p:txBody>
      </p:sp>
      <p:pic>
        <p:nvPicPr>
          <p:cNvPr id="3076" name="Picture 4" descr="Galletas Navideñas de muñequitos | Manualidades Navidad | Galletas  navideñas, Pan de jengibre, Manual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E04F98B-FA51-C14D-892F-24A96BA9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43" y="5836520"/>
            <a:ext cx="1168681" cy="10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a Navidad, Dibujo, Vela imagen png - imagen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2AEC5F4-636F-3B4F-80E5-BF72C18BB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295" b="96230" l="4667" r="97556">
                        <a14:foregroundMark x1="45667" y1="4836" x2="48000" y2="7459"/>
                        <a14:foregroundMark x1="56000" y1="90246" x2="54222" y2="92049"/>
                        <a14:foregroundMark x1="33222" y1="92459" x2="30222" y2="92869"/>
                        <a14:foregroundMark x1="40889" y1="92459" x2="41778" y2="94016"/>
                        <a14:foregroundMark x1="10667" y1="63607" x2="7778" y2="63197"/>
                        <a14:foregroundMark x1="53111" y1="93361" x2="53333" y2="94426"/>
                        <a14:foregroundMark x1="63778" y1="93852" x2="65667" y2="95492"/>
                        <a14:foregroundMark x1="52444" y1="95328" x2="52000" y2="95656"/>
                        <a14:foregroundMark x1="42444" y1="95902" x2="43111" y2="96311"/>
                        <a14:foregroundMark x1="90222" y1="64098" x2="92111" y2="64180"/>
                        <a14:foregroundMark x1="95889" y1="65000" x2="97556" y2="64836"/>
                        <a14:foregroundMark x1="8667" y1="83689" x2="7444" y2="85492"/>
                        <a14:foregroundMark x1="7889" y1="79344" x2="6556" y2="79754"/>
                        <a14:foregroundMark x1="7556" y1="63525" x2="4667" y2="63525"/>
                        <a14:foregroundMark x1="46333" y1="2295" x2="47111" y2="3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079" y="3997745"/>
            <a:ext cx="796701" cy="10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n velas de navidad - Imágenes Para Imprimir Gratis - Img 20302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98C7A41F-056B-8147-A313-CABD9835E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5" b="15040"/>
          <a:stretch/>
        </p:blipFill>
        <p:spPr bwMode="auto">
          <a:xfrm>
            <a:off x="9451312" y="5006981"/>
            <a:ext cx="987069" cy="9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900+ ideas de Campanas de navidad en 2021 | campanas de navidad, decoración  navideña, manual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BF8F233-D92D-B943-9255-6810624A4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886" y="2252624"/>
            <a:ext cx="671236" cy="88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feliz navidad campana decoracion 1932234 Vector en Vecteez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EBAA581-8491-CC44-9107-E2AA29437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0" t="7436" r="18607" b="8518"/>
          <a:stretch/>
        </p:blipFill>
        <p:spPr bwMode="auto">
          <a:xfrm>
            <a:off x="844495" y="5783066"/>
            <a:ext cx="746005" cy="10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árbol de navidad regalo, árbol de navidad de dibujos animados, vacaciones,  decoración, duende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19F3F0B-B7F4-3240-80DD-89D331CC6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43" b="89976" l="10000" r="90870">
                        <a14:foregroundMark x1="52826" y1="10024" x2="53261" y2="11573"/>
                        <a14:foregroundMark x1="88804" y1="76121" x2="90870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6154" b="8519"/>
          <a:stretch/>
        </p:blipFill>
        <p:spPr bwMode="auto">
          <a:xfrm>
            <a:off x="6140746" y="3109955"/>
            <a:ext cx="771875" cy="10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árbol de navidad dibujo, árbol de navidad, vacaciones, decoración,  Decoración navideña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BC01EB0-FD02-2E47-A5C7-B3831596A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493" b="99813" l="10000" r="90000">
                        <a14:foregroundMark x1="50761" y1="7649" x2="50761" y2="26679"/>
                        <a14:foregroundMark x1="50326" y1="86754" x2="50543" y2="95522"/>
                        <a14:foregroundMark x1="50652" y1="1493" x2="51304" y2="3172"/>
                        <a14:foregroundMark x1="33696" y1="91791" x2="34891" y2="91791"/>
                        <a14:foregroundMark x1="65435" y1="91791" x2="66413" y2="93097"/>
                        <a14:foregroundMark x1="54891" y1="94776" x2="56196" y2="94963"/>
                        <a14:foregroundMark x1="47391" y1="93097" x2="43152" y2="93843"/>
                        <a14:foregroundMark x1="43152" y1="93843" x2="33696" y2="99813"/>
                        <a14:foregroundMark x1="54565" y1="52612" x2="60217" y2="53358"/>
                        <a14:foregroundMark x1="60217" y1="53358" x2="61304" y2="54851"/>
                        <a14:foregroundMark x1="53804" y1="93470" x2="56087" y2="94963"/>
                        <a14:foregroundMark x1="34348" y1="99067" x2="30761" y2="99067"/>
                        <a14:foregroundMark x1="30435" y1="99813" x2="23261" y2="96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6" r="25257"/>
          <a:stretch/>
        </p:blipFill>
        <p:spPr bwMode="auto">
          <a:xfrm>
            <a:off x="854905" y="3867887"/>
            <a:ext cx="704537" cy="83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omo Dibujar Arbol De Navidad - Dibujar Un Arbol De Navidad, HD Png  Download - kindp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43ADBD1-B45E-8948-B6AF-3E458EE09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339" b="93904" l="16512" r="81977">
                        <a14:foregroundMark x1="48953" y1="23346" x2="49186" y2="65110"/>
                        <a14:foregroundMark x1="47791" y1="11803" x2="48023" y2="12840"/>
                        <a14:foregroundMark x1="45698" y1="81323" x2="51047" y2="90791"/>
                        <a14:foregroundMark x1="35116" y1="61997" x2="41977" y2="66278"/>
                        <a14:foregroundMark x1="41977" y1="66278" x2="50116" y2="66667"/>
                        <a14:foregroundMark x1="50116" y1="66667" x2="56395" y2="69520"/>
                        <a14:foregroundMark x1="56395" y1="69520" x2="57442" y2="69261"/>
                        <a14:foregroundMark x1="37674" y1="49805" x2="54186" y2="51751"/>
                        <a14:foregroundMark x1="54186" y1="51751" x2="60465" y2="53826"/>
                        <a14:foregroundMark x1="60465" y1="53826" x2="60930" y2="54345"/>
                        <a14:foregroundMark x1="59302" y1="54604" x2="53023" y2="54864"/>
                        <a14:foregroundMark x1="53023" y1="54864" x2="41163" y2="49805"/>
                        <a14:foregroundMark x1="35814" y1="50973" x2="48953" y2="53048"/>
                        <a14:foregroundMark x1="54186" y1="55383" x2="69884" y2="55901"/>
                        <a14:foregroundMark x1="69884" y1="55901" x2="71744" y2="55123"/>
                        <a14:foregroundMark x1="77907" y1="72114" x2="82209" y2="76913"/>
                        <a14:foregroundMark x1="69186" y1="69001" x2="61163" y2="69001"/>
                        <a14:foregroundMark x1="61163" y1="69001" x2="51047" y2="65110"/>
                        <a14:foregroundMark x1="40233" y1="65888" x2="28953" y2="62257"/>
                        <a14:foregroundMark x1="61163" y1="66667" x2="68721" y2="68612"/>
                        <a14:foregroundMark x1="68721" y1="68612" x2="75349" y2="67575"/>
                        <a14:foregroundMark x1="75349" y1="67575" x2="76047" y2="67185"/>
                        <a14:foregroundMark x1="47326" y1="28145" x2="48488" y2="32815"/>
                        <a14:foregroundMark x1="55814" y1="30480" x2="44070" y2="27886"/>
                        <a14:foregroundMark x1="20465" y1="77173" x2="16512" y2="77432"/>
                        <a14:foregroundMark x1="54186" y1="37224" x2="54419" y2="41764"/>
                        <a14:foregroundMark x1="39535" y1="38521" x2="52791" y2="43580"/>
                        <a14:foregroundMark x1="52791" y1="43580" x2="60116" y2="44099"/>
                        <a14:foregroundMark x1="60116" y1="44099" x2="62907" y2="43580"/>
                        <a14:foregroundMark x1="59070" y1="43580" x2="51279" y2="41505"/>
                        <a14:foregroundMark x1="52209" y1="93126" x2="40930" y2="93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t="6666" r="12882" b="4102"/>
          <a:stretch/>
        </p:blipFill>
        <p:spPr bwMode="auto">
          <a:xfrm>
            <a:off x="5321513" y="5154033"/>
            <a:ext cx="757207" cy="80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112,839 Renos De Navidad Imágenes y Fotos - 123RF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7EDBA60-684A-4649-ADC0-68C0DFAAC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/>
          <a:stretch/>
        </p:blipFill>
        <p:spPr bwMode="auto">
          <a:xfrm>
            <a:off x="10288421" y="4102514"/>
            <a:ext cx="927000" cy="10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Adorno de navidad adorno navideño, adorno de contorno s, naranja,  Decoración navideña, esfera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3B114A7-8873-4747-BA52-0C354922D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4370" b="96134" l="10000" r="90000">
                        <a14:foregroundMark x1="29457" y1="4370" x2="31304" y2="6891"/>
                        <a14:foregroundMark x1="33261" y1="87731" x2="43043" y2="94454"/>
                        <a14:foregroundMark x1="43043" y1="94454" x2="51087" y2="9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83" r="19469"/>
          <a:stretch/>
        </p:blipFill>
        <p:spPr bwMode="auto">
          <a:xfrm>
            <a:off x="10601643" y="6107544"/>
            <a:ext cx="614159" cy="64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Copo De Nieve - Snowflake Shape Png - 800x600 PNG Download - PNGkit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AB2AD20-91BB-B048-8F01-02C16C3D7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8321" b="92587" l="10000" r="90000">
                        <a14:foregroundMark x1="52195" y1="8472" x2="52927" y2="11044"/>
                        <a14:foregroundMark x1="58293" y1="86082" x2="57561" y2="91074"/>
                        <a14:foregroundMark x1="46829" y1="91528" x2="48049" y2="92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6" r="11934" b="5385"/>
          <a:stretch/>
        </p:blipFill>
        <p:spPr bwMode="auto">
          <a:xfrm>
            <a:off x="7019288" y="5952959"/>
            <a:ext cx="786327" cy="78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Copo de nieve vector símbolo, icono de nieve de Navidad 265919 Vector en  Vecteez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B642335-7067-7842-BC8F-30A592E8C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1112" r="9780" b="8446"/>
          <a:stretch/>
        </p:blipFill>
        <p:spPr bwMode="auto">
          <a:xfrm>
            <a:off x="2762455" y="3035189"/>
            <a:ext cx="714847" cy="7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Bastón De Caramelo, Polkagris, Adorno De Navidad imagen png - imagen 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8840AF7-4CB0-2044-87A1-1F8DC5154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5000" b="96667" l="23889" r="74778">
                        <a14:foregroundMark x1="23889" y1="23556" x2="29333" y2="12889"/>
                        <a14:foregroundMark x1="29333" y1="12889" x2="45222" y2="4111"/>
                        <a14:foregroundMark x1="45222" y1="4111" x2="56889" y2="7111"/>
                        <a14:foregroundMark x1="56889" y1="7111" x2="57778" y2="7667"/>
                        <a14:foregroundMark x1="47778" y1="59000" x2="49333" y2="80667"/>
                        <a14:foregroundMark x1="49333" y1="80667" x2="46889" y2="89667"/>
                        <a14:foregroundMark x1="46889" y1="89667" x2="42444" y2="92000"/>
                        <a14:foregroundMark x1="51111" y1="83556" x2="49889" y2="90667"/>
                        <a14:foregroundMark x1="49889" y1="90667" x2="46444" y2="96667"/>
                        <a14:foregroundMark x1="46444" y1="96667" x2="44222" y2="96111"/>
                        <a14:foregroundMark x1="46444" y1="4333" x2="54222" y2="5111"/>
                        <a14:foregroundMark x1="54222" y1="5111" x2="61111" y2="14889"/>
                        <a14:foregroundMark x1="61111" y1="14889" x2="61778" y2="29222"/>
                        <a14:foregroundMark x1="61778" y1="29222" x2="61111" y2="29444"/>
                        <a14:foregroundMark x1="45000" y1="6444" x2="36556" y2="6667"/>
                        <a14:foregroundMark x1="36556" y1="6667" x2="27222" y2="12000"/>
                        <a14:foregroundMark x1="27222" y1="12000" x2="23889" y2="19778"/>
                        <a14:foregroundMark x1="23889" y1="19778" x2="29111" y2="24111"/>
                        <a14:foregroundMark x1="62444" y1="15889" x2="66778" y2="23889"/>
                        <a14:foregroundMark x1="59778" y1="32333" x2="58667" y2="41889"/>
                        <a14:foregroundMark x1="58667" y1="41889" x2="56222" y2="47444"/>
                        <a14:foregroundMark x1="48556" y1="76444" x2="45000" y2="8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7" r="19358"/>
          <a:stretch/>
        </p:blipFill>
        <p:spPr bwMode="auto">
          <a:xfrm>
            <a:off x="8722677" y="5146711"/>
            <a:ext cx="558554" cy="95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Feliz navidad y año nuevo 2014 - Psiconeuroinmunologi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56799AB-C885-3B4A-AF3F-A2EB7790A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080" y="2157772"/>
            <a:ext cx="1059446" cy="105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La Navidad, Regalo, Decoración De La Navidad imagen png - imagen 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058D31E-4436-0745-B547-E0837B9CE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6713" r="19698" b="11024"/>
          <a:stretch/>
        </p:blipFill>
        <p:spPr bwMode="auto">
          <a:xfrm>
            <a:off x="6085364" y="2182364"/>
            <a:ext cx="758772" cy="82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Vector Transparente PNG Y SVG De Bota De Navidad">
            <a:hlinkClick r:id="" action="ppaction://noaction">
              <a:snd r:embed="rId44" name="applause.wav"/>
            </a:hlinkClick>
            <a:extLst>
              <a:ext uri="{FF2B5EF4-FFF2-40B4-BE49-F238E27FC236}">
                <a16:creationId xmlns:a16="http://schemas.microsoft.com/office/drawing/2014/main" id="{CA824053-B301-0149-97AB-DA4748D30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415" y="4976696"/>
            <a:ext cx="792523" cy="79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Copo De Nieve Navidad - Gráficos vectoriales gratis en Pixaba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D305CEF-CA13-F242-98F1-A5BE36A4A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961" y="2275895"/>
            <a:ext cx="833527" cy="71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Vinilo navidad muñeco nieve brazos extendidos - TenVinil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5405CDD-34CA-BB4A-94FC-F117AD7C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616" y="5083459"/>
            <a:ext cx="753578" cy="88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4" name="Picture 42" descr="Snowman Download Png Image - Muñeco De Nieve Animados, Transparent Png -  4443x6183(#3274326) - PngFin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1831C15-21A8-EE40-8AA1-D9507EA43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6209" b="94371" l="5000" r="96548">
                        <a14:foregroundMark x1="42262" y1="6291" x2="52738" y2="6457"/>
                        <a14:foregroundMark x1="52738" y1="6457" x2="74286" y2="6291"/>
                        <a14:foregroundMark x1="74286" y1="6291" x2="74405" y2="6291"/>
                        <a14:foregroundMark x1="86548" y1="53725" x2="80595" y2="57864"/>
                        <a14:foregroundMark x1="49881" y1="39818" x2="44286" y2="42384"/>
                        <a14:foregroundMark x1="54405" y1="22351" x2="58095" y2="25497"/>
                        <a14:foregroundMark x1="73571" y1="17053" x2="68571" y2="19619"/>
                        <a14:foregroundMark x1="90476" y1="41970" x2="90476" y2="45281"/>
                        <a14:foregroundMark x1="62619" y1="90977" x2="38214" y2="90728"/>
                        <a14:foregroundMark x1="38214" y1="90728" x2="30238" y2="85762"/>
                        <a14:foregroundMark x1="30238" y1="85762" x2="25119" y2="76904"/>
                        <a14:foregroundMark x1="25119" y1="76904" x2="32024" y2="59437"/>
                        <a14:foregroundMark x1="32024" y1="59437" x2="32738" y2="58858"/>
                        <a14:foregroundMark x1="27619" y1="55464" x2="21190" y2="56871"/>
                        <a14:foregroundMark x1="38333" y1="36838" x2="38452" y2="45695"/>
                        <a14:foregroundMark x1="38452" y1="45695" x2="41429" y2="48427"/>
                        <a14:foregroundMark x1="12738" y1="55712" x2="12738" y2="55712"/>
                        <a14:foregroundMark x1="10119" y1="54884" x2="11071" y2="55215"/>
                        <a14:foregroundMark x1="92024" y1="38825" x2="92024" y2="38825"/>
                        <a14:foregroundMark x1="91310" y1="36175" x2="91548" y2="36589"/>
                        <a14:foregroundMark x1="96548" y1="35265" x2="96190" y2="35679"/>
                        <a14:foregroundMark x1="5476" y1="56291" x2="5000" y2="56374"/>
                        <a14:foregroundMark x1="47381" y1="93791" x2="52262" y2="94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288" y="2052025"/>
            <a:ext cx="728794" cy="104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6" name="Picture 44" descr="Muñeco De Nieve, La Navidad, Youtube imagen png - imagen transparente 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BD90535-339A-D948-A2B8-AB75399C4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3279" b="97213" l="10000" r="90000">
                        <a14:foregroundMark x1="59000" y1="12705" x2="58111" y2="84098"/>
                        <a14:foregroundMark x1="51111" y1="23852" x2="39667" y2="55082"/>
                        <a14:foregroundMark x1="47889" y1="6639" x2="54667" y2="12787"/>
                        <a14:foregroundMark x1="54667" y1="12787" x2="60111" y2="6311"/>
                        <a14:foregroundMark x1="60111" y1="6311" x2="59778" y2="5820"/>
                        <a14:foregroundMark x1="42667" y1="4754" x2="57000" y2="4918"/>
                        <a14:foregroundMark x1="57000" y1="4918" x2="65222" y2="8852"/>
                        <a14:foregroundMark x1="65222" y1="8852" x2="66222" y2="24098"/>
                        <a14:foregroundMark x1="66222" y1="24098" x2="66222" y2="24098"/>
                        <a14:foregroundMark x1="44333" y1="12459" x2="56889" y2="14590"/>
                        <a14:foregroundMark x1="45000" y1="1475" x2="66778" y2="3279"/>
                        <a14:foregroundMark x1="66778" y1="3279" x2="70667" y2="11557"/>
                        <a14:foregroundMark x1="70667" y1="11557" x2="70000" y2="12869"/>
                        <a14:foregroundMark x1="40556" y1="4262" x2="43889" y2="12459"/>
                        <a14:foregroundMark x1="43889" y1="12459" x2="53111" y2="14836"/>
                        <a14:foregroundMark x1="53111" y1="14836" x2="53444" y2="14836"/>
                        <a14:foregroundMark x1="32111" y1="20820" x2="47556" y2="22541"/>
                        <a14:foregroundMark x1="61333" y1="25164" x2="70000" y2="24508"/>
                        <a14:foregroundMark x1="66778" y1="31639" x2="66778" y2="40082"/>
                        <a14:foregroundMark x1="66778" y1="40082" x2="66000" y2="41475"/>
                        <a14:foregroundMark x1="70889" y1="23033" x2="73778" y2="24098"/>
                        <a14:foregroundMark x1="69111" y1="32049" x2="69444" y2="40410"/>
                        <a14:foregroundMark x1="69444" y1="40410" x2="69444" y2="40410"/>
                        <a14:foregroundMark x1="29556" y1="30574" x2="30667" y2="38689"/>
                        <a14:foregroundMark x1="30667" y1="38689" x2="39778" y2="47541"/>
                        <a14:foregroundMark x1="39778" y1="47541" x2="40333" y2="47705"/>
                        <a14:foregroundMark x1="40556" y1="24098" x2="40333" y2="24098"/>
                        <a14:foregroundMark x1="38000" y1="26639" x2="38111" y2="34344"/>
                        <a14:foregroundMark x1="38111" y1="34344" x2="41222" y2="38033"/>
                        <a14:foregroundMark x1="54889" y1="31393" x2="57778" y2="33770"/>
                        <a14:foregroundMark x1="29556" y1="61967" x2="29222" y2="70246"/>
                        <a14:foregroundMark x1="29222" y1="70246" x2="35333" y2="81885"/>
                        <a14:foregroundMark x1="35333" y1="81885" x2="44333" y2="86885"/>
                        <a14:foregroundMark x1="44333" y1="86885" x2="63889" y2="85410"/>
                        <a14:foregroundMark x1="59000" y1="92295" x2="45333" y2="91885"/>
                        <a14:foregroundMark x1="45333" y1="91885" x2="36556" y2="88770"/>
                        <a14:foregroundMark x1="36556" y1="88770" x2="26222" y2="80984"/>
                        <a14:foregroundMark x1="26222" y1="80984" x2="21222" y2="69754"/>
                        <a14:foregroundMark x1="21222" y1="69754" x2="21889" y2="59754"/>
                        <a14:foregroundMark x1="48222" y1="64754" x2="54333" y2="82787"/>
                        <a14:foregroundMark x1="73556" y1="60000" x2="82000" y2="74754"/>
                        <a14:foregroundMark x1="82000" y1="74754" x2="73222" y2="87705"/>
                        <a14:foregroundMark x1="67444" y1="92869" x2="47889" y2="95000"/>
                        <a14:foregroundMark x1="47889" y1="95000" x2="35444" y2="92869"/>
                        <a14:foregroundMark x1="35444" y1="92869" x2="27111" y2="89180"/>
                        <a14:foregroundMark x1="27111" y1="89180" x2="20889" y2="81885"/>
                        <a14:foregroundMark x1="20889" y1="81885" x2="19000" y2="72377"/>
                        <a14:foregroundMark x1="19000" y1="72377" x2="20778" y2="62459"/>
                        <a14:foregroundMark x1="20778" y1="62459" x2="26333" y2="54016"/>
                        <a14:foregroundMark x1="42333" y1="97213" x2="50222" y2="97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0" r="9314"/>
          <a:stretch/>
        </p:blipFill>
        <p:spPr bwMode="auto">
          <a:xfrm>
            <a:off x="1857070" y="4992447"/>
            <a:ext cx="497334" cy="84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BA01158-7104-C04C-82A2-5FAE777D7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0" b="74603"/>
          <a:stretch/>
        </p:blipFill>
        <p:spPr bwMode="auto">
          <a:xfrm flipV="1">
            <a:off x="9606532" y="5977579"/>
            <a:ext cx="727250" cy="7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alleta jengibre vector, gráfico vectorial, imágenes de Galleta jengibre  vectoriales de stock | Depositphotos®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334468B-CA26-7D42-88CE-7C417FC6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 r="8905" b="3607"/>
          <a:stretch/>
        </p:blipFill>
        <p:spPr bwMode="auto">
          <a:xfrm>
            <a:off x="9537746" y="4131748"/>
            <a:ext cx="771875" cy="9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864373F-4365-4744-966C-880CCD25B741}"/>
              </a:ext>
            </a:extLst>
          </p:cNvPr>
          <p:cNvSpPr txBox="1"/>
          <p:nvPr/>
        </p:nvSpPr>
        <p:spPr>
          <a:xfrm>
            <a:off x="202521" y="1137547"/>
            <a:ext cx="84167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/>
              <a:t>A</a:t>
            </a:r>
          </a:p>
          <a:p>
            <a:endParaRPr lang="es-CL" sz="3200" b="1" dirty="0"/>
          </a:p>
          <a:p>
            <a:r>
              <a:rPr lang="es-CL" sz="3200" b="1" dirty="0"/>
              <a:t>E</a:t>
            </a:r>
          </a:p>
          <a:p>
            <a:endParaRPr lang="es-CL" sz="3200" b="1" dirty="0"/>
          </a:p>
          <a:p>
            <a:r>
              <a:rPr lang="es-CL" sz="3200" b="1" dirty="0"/>
              <a:t>I</a:t>
            </a:r>
          </a:p>
          <a:p>
            <a:endParaRPr lang="es-CL" sz="3200" b="1" dirty="0"/>
          </a:p>
          <a:p>
            <a:r>
              <a:rPr lang="es-CL" sz="3200" b="1" dirty="0"/>
              <a:t>O</a:t>
            </a:r>
          </a:p>
          <a:p>
            <a:endParaRPr lang="es-CL" sz="3200" b="1" dirty="0"/>
          </a:p>
          <a:p>
            <a:r>
              <a:rPr lang="es-CL" sz="3200" b="1" dirty="0"/>
              <a:t>U</a:t>
            </a:r>
          </a:p>
          <a:p>
            <a:endParaRPr lang="es-CL" sz="3200" b="1" dirty="0"/>
          </a:p>
          <a:p>
            <a:r>
              <a:rPr lang="es-CL" sz="3200" b="1" dirty="0"/>
              <a:t>M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77" name="Flecha derecha 76">
            <a:hlinkClick r:id="" action="ppaction://hlinkshowjump?jump=nextslide">
              <a:snd r:embed="rId53" name="click.wav"/>
            </a:hlinkClick>
            <a:extLst>
              <a:ext uri="{FF2B5EF4-FFF2-40B4-BE49-F238E27FC236}">
                <a16:creationId xmlns:a16="http://schemas.microsoft.com/office/drawing/2014/main" id="{0F0AAED5-F15D-424E-8BB6-E365048E9105}"/>
              </a:ext>
            </a:extLst>
          </p:cNvPr>
          <p:cNvSpPr/>
          <p:nvPr/>
        </p:nvSpPr>
        <p:spPr>
          <a:xfrm>
            <a:off x="11556846" y="6299510"/>
            <a:ext cx="529859" cy="533103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 </a:t>
            </a:r>
          </a:p>
        </p:txBody>
      </p:sp>
      <p:pic>
        <p:nvPicPr>
          <p:cNvPr id="78" name="Picture 36" descr="Vector Transparente PNG Y SVG De Bota De Navidad">
            <a:hlinkClick r:id="" action="ppaction://noaction">
              <a:snd r:embed="rId44" name="applause.wav"/>
            </a:hlinkClick>
            <a:extLst>
              <a:ext uri="{FF2B5EF4-FFF2-40B4-BE49-F238E27FC236}">
                <a16:creationId xmlns:a16="http://schemas.microsoft.com/office/drawing/2014/main" id="{809E68D1-293A-B94F-A619-0780E86E1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42326" y="1362367"/>
            <a:ext cx="775294" cy="77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284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Bastón de caramelo - Iconos gratis de comida">
            <a:extLst>
              <a:ext uri="{FF2B5EF4-FFF2-40B4-BE49-F238E27FC236}">
                <a16:creationId xmlns:a16="http://schemas.microsoft.com/office/drawing/2014/main" id="{5BF66B84-5426-8A4C-AE57-59007E5B4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423" y="1578613"/>
            <a:ext cx="3700773" cy="370077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10" descr="196,938 MuÑeco De Nieve Imágenes y Fotos - 123RF">
            <a:extLst>
              <a:ext uri="{FF2B5EF4-FFF2-40B4-BE49-F238E27FC236}">
                <a16:creationId xmlns:a16="http://schemas.microsoft.com/office/drawing/2014/main" id="{B2074769-359A-B148-B16B-F26290C19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654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874EB34-843B-4643-ACB2-D68EA810D4AC}"/>
              </a:ext>
            </a:extLst>
          </p:cNvPr>
          <p:cNvSpPr txBox="1"/>
          <p:nvPr/>
        </p:nvSpPr>
        <p:spPr>
          <a:xfrm>
            <a:off x="3530436" y="154062"/>
            <a:ext cx="6980227" cy="95410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solidFill>
                  <a:srgbClr val="002060"/>
                </a:solidFill>
                <a:latin typeface="Chalkboard SE" panose="03050602040202020205" pitchFamily="66" charset="77"/>
              </a:rPr>
              <a:t>Presta atención a la siguiente imagen.</a:t>
            </a:r>
          </a:p>
          <a:p>
            <a:pPr algn="ctr"/>
            <a:r>
              <a:rPr lang="es-CL" sz="2800" dirty="0">
                <a:solidFill>
                  <a:srgbClr val="002060"/>
                </a:solidFill>
                <a:latin typeface="Chalkboard SE" panose="03050602040202020205" pitchFamily="66" charset="77"/>
              </a:rPr>
              <a:t>Tienes 5 segundos para recordarla.</a:t>
            </a:r>
          </a:p>
        </p:txBody>
      </p:sp>
      <p:sp>
        <p:nvSpPr>
          <p:cNvPr id="7" name="Flecha derecha 6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8E89EB4F-911E-394B-9795-B51D282BAC34}"/>
              </a:ext>
            </a:extLst>
          </p:cNvPr>
          <p:cNvSpPr/>
          <p:nvPr/>
        </p:nvSpPr>
        <p:spPr>
          <a:xfrm>
            <a:off x="10243483" y="5331208"/>
            <a:ext cx="1733550" cy="1371600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>
                <a:solidFill>
                  <a:srgbClr val="002060"/>
                </a:solidFill>
                <a:latin typeface="Chalkboard SE" panose="03050602040202020205" pitchFamily="66" charset="77"/>
              </a:rPr>
              <a:t>Siguiente</a:t>
            </a:r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1529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679F162-9FFF-9044-919D-EAB8B03D2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r="50000" b="74603"/>
          <a:stretch/>
        </p:blipFill>
        <p:spPr bwMode="auto">
          <a:xfrm>
            <a:off x="10005545" y="3056516"/>
            <a:ext cx="944203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D3C91E9-DA51-574E-B10C-10F1E10DA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7" r="24180" b="74603"/>
          <a:stretch/>
        </p:blipFill>
        <p:spPr bwMode="auto">
          <a:xfrm>
            <a:off x="3793457" y="3879706"/>
            <a:ext cx="1242738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012B146-12AF-EE43-B54C-9E7644745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0" b="74603"/>
          <a:stretch/>
        </p:blipFill>
        <p:spPr bwMode="auto">
          <a:xfrm>
            <a:off x="4775739" y="2917138"/>
            <a:ext cx="1057600" cy="111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EAF67E0-6ACE-F14B-8E62-964A16242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" t="27513" r="73281" b="54057"/>
          <a:stretch/>
        </p:blipFill>
        <p:spPr bwMode="auto">
          <a:xfrm>
            <a:off x="6510672" y="5945595"/>
            <a:ext cx="1030533" cy="80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0CFA262-74BC-414F-B881-3C9A9AD07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0" t="25397" r="24180" b="50000"/>
          <a:stretch/>
        </p:blipFill>
        <p:spPr bwMode="auto">
          <a:xfrm>
            <a:off x="2097605" y="791059"/>
            <a:ext cx="1057600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93B5109-4B70-3546-AF9B-7408CE807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t="25397" r="50053" b="50000"/>
          <a:stretch/>
        </p:blipFill>
        <p:spPr bwMode="auto">
          <a:xfrm>
            <a:off x="3106979" y="1783162"/>
            <a:ext cx="941888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40CA502-12F1-D340-8C4F-2F86D671E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1" t="25397" b="50000"/>
          <a:stretch/>
        </p:blipFill>
        <p:spPr bwMode="auto">
          <a:xfrm>
            <a:off x="2912616" y="3864546"/>
            <a:ext cx="1168682" cy="107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3C62AAD-59F7-C244-B323-8A63F44D0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3280" b="26349"/>
          <a:stretch/>
        </p:blipFill>
        <p:spPr bwMode="auto">
          <a:xfrm>
            <a:off x="982629" y="2806778"/>
            <a:ext cx="1168682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FFCA935-67B5-1840-A51E-829B592CE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4" t="50000" r="25397" b="26349"/>
          <a:stretch/>
        </p:blipFill>
        <p:spPr bwMode="auto">
          <a:xfrm>
            <a:off x="5419975" y="3010823"/>
            <a:ext cx="1168683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1881050-D731-1941-B557-D00762A7F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4" t="50000" r="3439" b="26349"/>
          <a:stretch/>
        </p:blipFill>
        <p:spPr bwMode="auto">
          <a:xfrm>
            <a:off x="10922592" y="3166357"/>
            <a:ext cx="888662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44F54EE-43A9-0348-B456-3D7469B47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87" r="73704"/>
          <a:stretch/>
        </p:blipFill>
        <p:spPr bwMode="auto">
          <a:xfrm>
            <a:off x="8029189" y="1120101"/>
            <a:ext cx="1150169" cy="12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B56F8E6-1BD6-9740-A4EE-F0315FE30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3" t="73651" r="50899"/>
          <a:stretch/>
        </p:blipFill>
        <p:spPr bwMode="auto">
          <a:xfrm>
            <a:off x="4000984" y="2887923"/>
            <a:ext cx="904862" cy="115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7BBA643-EA52-8B4E-B662-786F61468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3" t="72487" r="25397"/>
          <a:stretch/>
        </p:blipFill>
        <p:spPr bwMode="auto">
          <a:xfrm>
            <a:off x="2106546" y="2872443"/>
            <a:ext cx="1073797" cy="12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578A1F8-319A-7B41-8B88-B8BDC1AE3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2" t="73651"/>
          <a:stretch/>
        </p:blipFill>
        <p:spPr bwMode="auto">
          <a:xfrm>
            <a:off x="4056844" y="1886836"/>
            <a:ext cx="965018" cy="109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4AA2711-E741-1347-9222-E9BDCF8D2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18413" r="74925" b="50000"/>
          <a:stretch/>
        </p:blipFill>
        <p:spPr bwMode="auto">
          <a:xfrm>
            <a:off x="5572471" y="992436"/>
            <a:ext cx="809743" cy="104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2551D8D-B19B-9849-AB09-66D255E16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2" t="20317" r="51077" b="52237"/>
          <a:stretch/>
        </p:blipFill>
        <p:spPr bwMode="auto">
          <a:xfrm>
            <a:off x="3001561" y="953473"/>
            <a:ext cx="941889" cy="90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1CC67A1-9582-1B42-8E5A-9C333CE05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5" t="20317" r="30824" b="53649"/>
          <a:stretch/>
        </p:blipFill>
        <p:spPr bwMode="auto">
          <a:xfrm>
            <a:off x="4784304" y="2061078"/>
            <a:ext cx="849465" cy="98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2A209F6-4179-E74D-B7F4-7014F466C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8" t="20317" r="6666" b="52237"/>
          <a:stretch/>
        </p:blipFill>
        <p:spPr bwMode="auto">
          <a:xfrm>
            <a:off x="5692665" y="3958524"/>
            <a:ext cx="911197" cy="10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6321FA4-9C69-B645-99DC-9FBF5C59A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48710" r="74926" b="19704"/>
          <a:stretch/>
        </p:blipFill>
        <p:spPr bwMode="auto">
          <a:xfrm>
            <a:off x="4674466" y="956419"/>
            <a:ext cx="884796" cy="10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1415604-650F-E547-BEC1-AACC4E269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t="51969" r="51771" b="20317"/>
          <a:stretch/>
        </p:blipFill>
        <p:spPr bwMode="auto">
          <a:xfrm>
            <a:off x="990594" y="1891191"/>
            <a:ext cx="1075619" cy="10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D131882-FE44-D14A-B020-64A7DD104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2" t="51969" r="31429" b="20317"/>
          <a:stretch/>
        </p:blipFill>
        <p:spPr bwMode="auto">
          <a:xfrm>
            <a:off x="9093247" y="4096432"/>
            <a:ext cx="814185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os 200 mejores iconos navideños gratuitos para estas nav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9EFDEFB-BF93-8C4C-9D88-F0D96C5F4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9" t="52237" r="8135" b="20317"/>
          <a:stretch/>
        </p:blipFill>
        <p:spPr bwMode="auto">
          <a:xfrm>
            <a:off x="4018779" y="1060479"/>
            <a:ext cx="681251" cy="97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949D3FF-303B-9B44-952A-BE53FDCC9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t="4073" r="84168" b="63764"/>
          <a:stretch/>
        </p:blipFill>
        <p:spPr bwMode="auto">
          <a:xfrm>
            <a:off x="2165353" y="3896719"/>
            <a:ext cx="767256" cy="113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C3A6B22-9678-E949-BA30-D6730AAEC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t="35454" r="83172" b="39184"/>
          <a:stretch/>
        </p:blipFill>
        <p:spPr bwMode="auto">
          <a:xfrm>
            <a:off x="5691469" y="5861646"/>
            <a:ext cx="930413" cy="96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AA14A80-E401-774D-91F6-F4A402364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" t="64957" r="84195" b="8203"/>
          <a:stretch/>
        </p:blipFill>
        <p:spPr bwMode="auto">
          <a:xfrm>
            <a:off x="4970447" y="5820473"/>
            <a:ext cx="692711" cy="90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E8394174-6F6B-6340-80E8-A1A96FB02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2" t="62311" r="61890" b="4845"/>
          <a:stretch/>
        </p:blipFill>
        <p:spPr bwMode="auto">
          <a:xfrm>
            <a:off x="10767125" y="1013506"/>
            <a:ext cx="1085541" cy="118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C01B4F5-98C1-324F-96B8-52536456C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5" t="33067" r="62642" b="36031"/>
          <a:stretch/>
        </p:blipFill>
        <p:spPr bwMode="auto">
          <a:xfrm>
            <a:off x="7315436" y="3005203"/>
            <a:ext cx="973060" cy="98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795D08F-1D15-294F-89D8-FC865A356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7" t="4981" r="63593" b="67216"/>
          <a:stretch/>
        </p:blipFill>
        <p:spPr bwMode="auto">
          <a:xfrm>
            <a:off x="10069867" y="2345369"/>
            <a:ext cx="726261" cy="87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in en Lugares para visitar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374EB37-4D7B-3B45-B976-249160511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4" t="8021" r="38647" b="62597"/>
          <a:stretch/>
        </p:blipFill>
        <p:spPr bwMode="auto">
          <a:xfrm>
            <a:off x="6290571" y="992436"/>
            <a:ext cx="1001772" cy="112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D065353-B885-CF42-B7B5-A1F9DA59D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4444" r="77545" b="72314"/>
          <a:stretch/>
        </p:blipFill>
        <p:spPr bwMode="auto">
          <a:xfrm>
            <a:off x="1283656" y="996942"/>
            <a:ext cx="872930" cy="86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CD1825C-4FC0-934B-B682-614E9C673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9" t="4444" r="55647" b="69256"/>
          <a:stretch/>
        </p:blipFill>
        <p:spPr bwMode="auto">
          <a:xfrm>
            <a:off x="8332088" y="5832146"/>
            <a:ext cx="651870" cy="99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AAE4F33-F6B4-8648-ADCE-A58DF6B08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1" r="31012" b="69962"/>
          <a:stretch/>
        </p:blipFill>
        <p:spPr bwMode="auto">
          <a:xfrm>
            <a:off x="6786150" y="4960289"/>
            <a:ext cx="629880" cy="103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1375FE3-FF83-F046-956E-DEFD04D40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4" t="4445" r="7489" b="70857"/>
          <a:stretch/>
        </p:blipFill>
        <p:spPr bwMode="auto">
          <a:xfrm>
            <a:off x="3108915" y="4844571"/>
            <a:ext cx="728793" cy="9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7AA8F81-8091-C94C-916B-4868FEE2D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4" t="37357" r="79274" b="39401"/>
          <a:stretch/>
        </p:blipFill>
        <p:spPr bwMode="auto">
          <a:xfrm>
            <a:off x="1279375" y="4797643"/>
            <a:ext cx="746005" cy="88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3F6B3BF-58F0-9E4B-AB69-9F0A7E2AF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4" t="37357" r="54225" b="39401"/>
          <a:stretch/>
        </p:blipFill>
        <p:spPr bwMode="auto">
          <a:xfrm>
            <a:off x="4828569" y="5077627"/>
            <a:ext cx="939430" cy="95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F664DB4-8283-8A42-B011-902079C5B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5" t="36253" r="29158" b="39401"/>
          <a:stretch/>
        </p:blipFill>
        <p:spPr bwMode="auto">
          <a:xfrm>
            <a:off x="9049067" y="5998367"/>
            <a:ext cx="758637" cy="82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0EE926B-2B4B-5D4F-B9D3-C576486C7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8" t="38233" r="3795" b="37354"/>
          <a:stretch/>
        </p:blipFill>
        <p:spPr bwMode="auto">
          <a:xfrm>
            <a:off x="9081677" y="3158674"/>
            <a:ext cx="928181" cy="9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BB82C26-08C1-4F44-B80E-06D79FB5F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68608" r="77720" b="5185"/>
          <a:stretch/>
        </p:blipFill>
        <p:spPr bwMode="auto">
          <a:xfrm>
            <a:off x="11094969" y="5131866"/>
            <a:ext cx="809559" cy="9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3056FC7-B874-954F-AC85-4A6697521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1" t="67290" r="54218" b="5185"/>
          <a:stretch/>
        </p:blipFill>
        <p:spPr bwMode="auto">
          <a:xfrm>
            <a:off x="7290657" y="1158882"/>
            <a:ext cx="770761" cy="100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6329F39-28AC-564E-A147-A4D09EBFA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6" t="67091" r="27069" b="3060"/>
          <a:stretch/>
        </p:blipFill>
        <p:spPr bwMode="auto">
          <a:xfrm>
            <a:off x="8098441" y="4137545"/>
            <a:ext cx="1011667" cy="103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Pack de vectores de iconos Navideño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6E5968B-1B99-244D-961C-A4AB4D99B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1" t="70018" r="5918" b="5609"/>
          <a:stretch/>
        </p:blipFill>
        <p:spPr bwMode="auto">
          <a:xfrm>
            <a:off x="8389203" y="3152827"/>
            <a:ext cx="672996" cy="89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A31FA58F-63F9-CC41-86F8-DEBC5AA7D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94" b="95765" l="908" r="22309">
                        <a14:foregroundMark x1="908" y1="71059" x2="1556" y2="73412"/>
                        <a14:foregroundMark x1="4799" y1="59529" x2="5447" y2="61412"/>
                        <a14:foregroundMark x1="21790" y1="71765" x2="22309" y2="72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731" r="75505"/>
          <a:stretch/>
        </p:blipFill>
        <p:spPr bwMode="auto">
          <a:xfrm>
            <a:off x="3929819" y="5905756"/>
            <a:ext cx="970014" cy="93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B0CDA13-CA8F-624D-88E2-D3FAA131F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1" b="41412" l="78859" r="97536">
                        <a14:foregroundMark x1="83268" y1="26353" x2="93774" y2="24000"/>
                        <a14:foregroundMark x1="89754" y1="40941" x2="87549" y2="41412"/>
                        <a14:foregroundMark x1="94553" y1="14353" x2="97406" y2="24706"/>
                        <a14:foregroundMark x1="84306" y1="22353" x2="90921" y2="23294"/>
                        <a14:foregroundMark x1="78859" y1="21176" x2="78988" y2="26353"/>
                        <a14:foregroundMark x1="89105" y1="14353" x2="94812" y2="12941"/>
                        <a14:foregroundMark x1="94812" y1="12941" x2="96628" y2="19529"/>
                        <a14:foregroundMark x1="82361" y1="10824" x2="79767" y2="16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13" b="54636"/>
          <a:stretch/>
        </p:blipFill>
        <p:spPr bwMode="auto">
          <a:xfrm>
            <a:off x="8299592" y="2199845"/>
            <a:ext cx="778587" cy="82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Iconos navideños en vector gratis - recursos WEB &amp;amp; SE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14A9D1B-FC2D-CF48-9A8F-C2A715B57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471" b="91059" l="78340" r="97925">
                        <a14:foregroundMark x1="78340" y1="60941" x2="79118" y2="60941"/>
                        <a14:foregroundMark x1="98184" y1="72000" x2="97536" y2="72000"/>
                        <a14:foregroundMark x1="91180" y1="90353" x2="91440" y2="91294"/>
                        <a14:foregroundMark x1="87160" y1="56471" x2="87160" y2="56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18" t="52944" b="5370"/>
          <a:stretch/>
        </p:blipFill>
        <p:spPr bwMode="auto">
          <a:xfrm>
            <a:off x="8303777" y="5095518"/>
            <a:ext cx="809558" cy="83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3C4B97C-5BB5-044E-9213-CD84EED09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37600" l="37240" r="61719">
                        <a14:foregroundMark x1="38542" y1="17200" x2="37240" y2="1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10" t="5469" r="35163" b="58451"/>
          <a:stretch/>
        </p:blipFill>
        <p:spPr bwMode="auto">
          <a:xfrm>
            <a:off x="6414119" y="4145177"/>
            <a:ext cx="1108253" cy="87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956C114-5233-AB47-8723-D5B96631C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r="70530" b="59890"/>
          <a:stretch/>
        </p:blipFill>
        <p:spPr bwMode="auto">
          <a:xfrm>
            <a:off x="3016662" y="5781513"/>
            <a:ext cx="883329" cy="98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BB571DB-197E-954A-A3E7-6442435AA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5200" b="91200" l="73698" r="96875">
                        <a14:foregroundMark x1="75260" y1="85200" x2="73958" y2="84000"/>
                        <a14:foregroundMark x1="84635" y1="55200" x2="84896" y2="57200"/>
                        <a14:foregroundMark x1="96615" y1="81600" x2="96094" y2="8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14" t="52762" b="3800"/>
          <a:stretch/>
        </p:blipFill>
        <p:spPr bwMode="auto">
          <a:xfrm>
            <a:off x="2153604" y="1838712"/>
            <a:ext cx="1019059" cy="10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46CAA3B7-FB05-5C44-B719-91B61557A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9" t="48718" r="45848" b="4660"/>
          <a:stretch/>
        </p:blipFill>
        <p:spPr bwMode="auto">
          <a:xfrm>
            <a:off x="9049067" y="1180355"/>
            <a:ext cx="789805" cy="114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Set de Iconos Navideños | Iconos, Navideño,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3EE5F9C-03B5-F54B-8FC0-EBF087204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1" t="4504" r="7716" b="59307"/>
          <a:stretch/>
        </p:blipFill>
        <p:spPr bwMode="auto">
          <a:xfrm>
            <a:off x="9974495" y="1329115"/>
            <a:ext cx="789805" cy="88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B35D4DEB-3B93-7A4F-9CF3-FF0B7A5AA218}"/>
              </a:ext>
            </a:extLst>
          </p:cNvPr>
          <p:cNvSpPr txBox="1"/>
          <p:nvPr/>
        </p:nvSpPr>
        <p:spPr>
          <a:xfrm>
            <a:off x="1380300" y="-637051"/>
            <a:ext cx="10811700" cy="1833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s-CL" sz="5400" b="1" dirty="0"/>
              <a:t>1   2    3   4   5   6   7    8   9	 10  11   12</a:t>
            </a:r>
          </a:p>
        </p:txBody>
      </p:sp>
      <p:pic>
        <p:nvPicPr>
          <p:cNvPr id="3076" name="Picture 4" descr="Galletas Navideñas de muñequitos | Manualidades Navidad | Galletas  navideñas, Pan de jengibre, Manual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E04F98B-FA51-C14D-892F-24A96BA9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50" y="5803268"/>
            <a:ext cx="1168681" cy="10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a Navidad, Dibujo, Vela imagen png - imagen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2AEC5F4-636F-3B4F-80E5-BF72C18BB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295" b="96230" l="4667" r="97556">
                        <a14:foregroundMark x1="45667" y1="4836" x2="48000" y2="7459"/>
                        <a14:foregroundMark x1="56000" y1="90246" x2="54222" y2="92049"/>
                        <a14:foregroundMark x1="33222" y1="92459" x2="30222" y2="92869"/>
                        <a14:foregroundMark x1="40889" y1="92459" x2="41778" y2="94016"/>
                        <a14:foregroundMark x1="10667" y1="63607" x2="7778" y2="63197"/>
                        <a14:foregroundMark x1="53111" y1="93361" x2="53333" y2="94426"/>
                        <a14:foregroundMark x1="63778" y1="93852" x2="65667" y2="95492"/>
                        <a14:foregroundMark x1="52444" y1="95328" x2="52000" y2="95656"/>
                        <a14:foregroundMark x1="42444" y1="95902" x2="43111" y2="96311"/>
                        <a14:foregroundMark x1="90222" y1="64098" x2="92111" y2="64180"/>
                        <a14:foregroundMark x1="95889" y1="65000" x2="97556" y2="64836"/>
                        <a14:foregroundMark x1="8667" y1="83689" x2="7444" y2="85492"/>
                        <a14:foregroundMark x1="7889" y1="79344" x2="6556" y2="79754"/>
                        <a14:foregroundMark x1="7556" y1="63525" x2="4667" y2="63525"/>
                        <a14:foregroundMark x1="46333" y1="2295" x2="47111" y2="3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586" y="3964493"/>
            <a:ext cx="796701" cy="10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n velas de navidad - Imágenes Para Imprimir Gratis - Img 20302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98C7A41F-056B-8147-A313-CABD9835E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5" b="15040"/>
          <a:stretch/>
        </p:blipFill>
        <p:spPr bwMode="auto">
          <a:xfrm>
            <a:off x="9937819" y="4973729"/>
            <a:ext cx="987069" cy="9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900+ ideas de Campanas de navidad en 2021 | campanas de navidad, decoración  navideña, manualidade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BF8F233-D92D-B943-9255-6810624A4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393" y="2219372"/>
            <a:ext cx="671236" cy="88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feliz navidad campana decoracion 1932234 Vector en Vecteez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FEBAA581-8491-CC44-9107-E2AA29437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0" t="7436" r="18607" b="8518"/>
          <a:stretch/>
        </p:blipFill>
        <p:spPr bwMode="auto">
          <a:xfrm>
            <a:off x="1331002" y="5749814"/>
            <a:ext cx="746005" cy="10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árbol de navidad regalo, árbol de navidad de dibujos animados, vacaciones,  decoración, duende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19F3F0B-B7F4-3240-80DD-89D331CC6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43" b="89976" l="10000" r="90870">
                        <a14:foregroundMark x1="52826" y1="10024" x2="53261" y2="11573"/>
                        <a14:foregroundMark x1="88804" y1="76121" x2="90870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6154" b="8519"/>
          <a:stretch/>
        </p:blipFill>
        <p:spPr bwMode="auto">
          <a:xfrm>
            <a:off x="6627253" y="3076703"/>
            <a:ext cx="771875" cy="10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árbol de navidad dibujo, árbol de navidad, vacaciones, decoración,  Decoración navideña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DBC01EB0-FD02-2E47-A5C7-B3831596A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493" b="99813" l="10000" r="90000">
                        <a14:foregroundMark x1="50761" y1="7649" x2="50761" y2="26679"/>
                        <a14:foregroundMark x1="50326" y1="86754" x2="50543" y2="95522"/>
                        <a14:foregroundMark x1="50652" y1="1493" x2="51304" y2="3172"/>
                        <a14:foregroundMark x1="33696" y1="91791" x2="34891" y2="91791"/>
                        <a14:foregroundMark x1="65435" y1="91791" x2="66413" y2="93097"/>
                        <a14:foregroundMark x1="54891" y1="94776" x2="56196" y2="94963"/>
                        <a14:foregroundMark x1="47391" y1="93097" x2="43152" y2="93843"/>
                        <a14:foregroundMark x1="43152" y1="93843" x2="33696" y2="99813"/>
                        <a14:foregroundMark x1="54565" y1="52612" x2="60217" y2="53358"/>
                        <a14:foregroundMark x1="60217" y1="53358" x2="61304" y2="54851"/>
                        <a14:foregroundMark x1="53804" y1="93470" x2="56087" y2="94963"/>
                        <a14:foregroundMark x1="34348" y1="99067" x2="30761" y2="99067"/>
                        <a14:foregroundMark x1="30435" y1="99813" x2="23261" y2="96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6" r="25257"/>
          <a:stretch/>
        </p:blipFill>
        <p:spPr bwMode="auto">
          <a:xfrm>
            <a:off x="1341412" y="3834635"/>
            <a:ext cx="704537" cy="83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Como Dibujar Arbol De Navidad - Dibujar Un Arbol De Navidad, HD Png  Download - kindp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43ADBD1-B45E-8948-B6AF-3E458EE09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339" b="93904" l="16512" r="81977">
                        <a14:foregroundMark x1="48953" y1="23346" x2="49186" y2="65110"/>
                        <a14:foregroundMark x1="47791" y1="11803" x2="48023" y2="12840"/>
                        <a14:foregroundMark x1="45698" y1="81323" x2="51047" y2="90791"/>
                        <a14:foregroundMark x1="35116" y1="61997" x2="41977" y2="66278"/>
                        <a14:foregroundMark x1="41977" y1="66278" x2="50116" y2="66667"/>
                        <a14:foregroundMark x1="50116" y1="66667" x2="56395" y2="69520"/>
                        <a14:foregroundMark x1="56395" y1="69520" x2="57442" y2="69261"/>
                        <a14:foregroundMark x1="37674" y1="49805" x2="54186" y2="51751"/>
                        <a14:foregroundMark x1="54186" y1="51751" x2="60465" y2="53826"/>
                        <a14:foregroundMark x1="60465" y1="53826" x2="60930" y2="54345"/>
                        <a14:foregroundMark x1="59302" y1="54604" x2="53023" y2="54864"/>
                        <a14:foregroundMark x1="53023" y1="54864" x2="41163" y2="49805"/>
                        <a14:foregroundMark x1="35814" y1="50973" x2="48953" y2="53048"/>
                        <a14:foregroundMark x1="54186" y1="55383" x2="69884" y2="55901"/>
                        <a14:foregroundMark x1="69884" y1="55901" x2="71744" y2="55123"/>
                        <a14:foregroundMark x1="77907" y1="72114" x2="82209" y2="76913"/>
                        <a14:foregroundMark x1="69186" y1="69001" x2="61163" y2="69001"/>
                        <a14:foregroundMark x1="61163" y1="69001" x2="51047" y2="65110"/>
                        <a14:foregroundMark x1="40233" y1="65888" x2="28953" y2="62257"/>
                        <a14:foregroundMark x1="61163" y1="66667" x2="68721" y2="68612"/>
                        <a14:foregroundMark x1="68721" y1="68612" x2="75349" y2="67575"/>
                        <a14:foregroundMark x1="75349" y1="67575" x2="76047" y2="67185"/>
                        <a14:foregroundMark x1="47326" y1="28145" x2="48488" y2="32815"/>
                        <a14:foregroundMark x1="55814" y1="30480" x2="44070" y2="27886"/>
                        <a14:foregroundMark x1="20465" y1="77173" x2="16512" y2="77432"/>
                        <a14:foregroundMark x1="54186" y1="37224" x2="54419" y2="41764"/>
                        <a14:foregroundMark x1="39535" y1="38521" x2="52791" y2="43580"/>
                        <a14:foregroundMark x1="52791" y1="43580" x2="60116" y2="44099"/>
                        <a14:foregroundMark x1="60116" y1="44099" x2="62907" y2="43580"/>
                        <a14:foregroundMark x1="59070" y1="43580" x2="51279" y2="41505"/>
                        <a14:foregroundMark x1="52209" y1="93126" x2="40930" y2="93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t="6666" r="12882" b="4102"/>
          <a:stretch/>
        </p:blipFill>
        <p:spPr bwMode="auto">
          <a:xfrm>
            <a:off x="5808020" y="5120781"/>
            <a:ext cx="757207" cy="80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112,839 Renos De Navidad Imágenes y Fotos - 123RF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57EDBA60-684A-4649-ADC0-68C0DFAAC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/>
          <a:stretch/>
        </p:blipFill>
        <p:spPr bwMode="auto">
          <a:xfrm>
            <a:off x="10774928" y="4069262"/>
            <a:ext cx="927000" cy="104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Adorno de navidad adorno navideño, adorno de contorno s, naranja,  Decoración navideña, esfera png | PNGWing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3B114A7-8873-4747-BA52-0C354922D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4370" b="96134" l="10000" r="90000">
                        <a14:foregroundMark x1="29457" y1="4370" x2="31304" y2="6891"/>
                        <a14:foregroundMark x1="33261" y1="87731" x2="43043" y2="94454"/>
                        <a14:foregroundMark x1="43043" y1="94454" x2="51087" y2="9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83" r="19469"/>
          <a:stretch/>
        </p:blipFill>
        <p:spPr bwMode="auto">
          <a:xfrm>
            <a:off x="11088150" y="6074292"/>
            <a:ext cx="614159" cy="64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Copo De Nieve - Snowflake Shape Png - 800x600 PNG Download - PNGkit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8AB2AD20-91BB-B048-8F01-02C16C3D7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8321" b="92587" l="10000" r="90000">
                        <a14:foregroundMark x1="52195" y1="8472" x2="52927" y2="11044"/>
                        <a14:foregroundMark x1="58293" y1="86082" x2="57561" y2="91074"/>
                        <a14:foregroundMark x1="46829" y1="91528" x2="48049" y2="92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6" r="11934" b="5385"/>
          <a:stretch/>
        </p:blipFill>
        <p:spPr bwMode="auto">
          <a:xfrm>
            <a:off x="7505795" y="5919707"/>
            <a:ext cx="786327" cy="78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Copo de nieve vector símbolo, icono de nieve de Navidad 265919 Vector en  Vecteez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BB642335-7067-7842-BC8F-30A592E8C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1112" r="9780" b="8446"/>
          <a:stretch/>
        </p:blipFill>
        <p:spPr bwMode="auto">
          <a:xfrm>
            <a:off x="3248962" y="3001937"/>
            <a:ext cx="714847" cy="7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Bastón De Caramelo, Polkagris, Adorno De Navidad imagen png - imagen  transparente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08840AF7-4CB0-2044-87A1-1F8DC5154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5000" b="96667" l="23889" r="74778">
                        <a14:foregroundMark x1="23889" y1="23556" x2="29333" y2="12889"/>
                        <a14:foregroundMark x1="29333" y1="12889" x2="45222" y2="4111"/>
                        <a14:foregroundMark x1="45222" y1="4111" x2="56889" y2="7111"/>
                        <a14:foregroundMark x1="56889" y1="7111" x2="57778" y2="7667"/>
                        <a14:foregroundMark x1="47778" y1="59000" x2="49333" y2="80667"/>
                        <a14:foregroundMark x1="49333" y1="80667" x2="46889" y2="89667"/>
                        <a14:foregroundMark x1="46889" y1="89667" x2="42444" y2="92000"/>
                        <a14:foregroundMark x1="51111" y1="83556" x2="49889" y2="90667"/>
                        <a14:foregroundMark x1="49889" y1="90667" x2="46444" y2="96667"/>
                        <a14:foregroundMark x1="46444" y1="96667" x2="44222" y2="96111"/>
                        <a14:foregroundMark x1="46444" y1="4333" x2="54222" y2="5111"/>
                        <a14:foregroundMark x1="54222" y1="5111" x2="61111" y2="14889"/>
                        <a14:foregroundMark x1="61111" y1="14889" x2="61778" y2="29222"/>
                        <a14:foregroundMark x1="61778" y1="29222" x2="61111" y2="29444"/>
                        <a14:foregroundMark x1="45000" y1="6444" x2="36556" y2="6667"/>
                        <a14:foregroundMark x1="36556" y1="6667" x2="27222" y2="12000"/>
                        <a14:foregroundMark x1="27222" y1="12000" x2="23889" y2="19778"/>
                        <a14:foregroundMark x1="23889" y1="19778" x2="29111" y2="24111"/>
                        <a14:foregroundMark x1="62444" y1="15889" x2="66778" y2="23889"/>
                        <a14:foregroundMark x1="59778" y1="32333" x2="58667" y2="41889"/>
                        <a14:foregroundMark x1="58667" y1="41889" x2="56222" y2="47444"/>
                        <a14:foregroundMark x1="48556" y1="76444" x2="45000" y2="8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7" r="19358"/>
          <a:stretch/>
        </p:blipFill>
        <p:spPr bwMode="auto">
          <a:xfrm>
            <a:off x="9209184" y="5113459"/>
            <a:ext cx="558554" cy="95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Feliz navidad y año nuevo 2014 - Psiconeuroinmunologi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656799AB-C885-3B4A-AF3F-A2EB7790A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7587" y="2124520"/>
            <a:ext cx="1059446" cy="105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La Navidad, Regalo, Decoración De La Navidad imagen png - imagen  transparente descarga gratuita">
            <a:hlinkClick r:id="" action="ppaction://noaction">
              <a:snd r:embed="rId42" name="applause.wav"/>
            </a:hlinkClick>
            <a:extLst>
              <a:ext uri="{FF2B5EF4-FFF2-40B4-BE49-F238E27FC236}">
                <a16:creationId xmlns:a16="http://schemas.microsoft.com/office/drawing/2014/main" id="{8058D31E-4436-0745-B547-E0837B9CE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6713" r="19698" b="11024"/>
          <a:stretch/>
        </p:blipFill>
        <p:spPr bwMode="auto">
          <a:xfrm>
            <a:off x="6571871" y="2149112"/>
            <a:ext cx="758772" cy="82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 descr="Vector Transparente PNG Y SVG De Bota De Navida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CA824053-B301-0149-97AB-DA4748D30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922" y="4943444"/>
            <a:ext cx="792523" cy="79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0" name="Picture 38" descr="Copo De Nieve Navidad - Gráficos vectoriales gratis en Pixabay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D305CEF-CA13-F242-98F1-A5BE36A4A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468" y="2242643"/>
            <a:ext cx="833527" cy="71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2" name="Picture 40" descr="Vinilo navidad muñeco nieve brazos extendidos - TenVinilo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5405CDD-34CA-BB4A-94FC-F117AD7C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123" y="5050207"/>
            <a:ext cx="753578" cy="88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4" name="Picture 42" descr="Snowman Download Png Image - Muñeco De Nieve Animados, Transparent Png -  4443x6183(#3274326) - PngFind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21831C15-21A8-EE40-8AA1-D9507EA43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6209" b="94371" l="5000" r="96548">
                        <a14:foregroundMark x1="42262" y1="6291" x2="52738" y2="6457"/>
                        <a14:foregroundMark x1="52738" y1="6457" x2="74286" y2="6291"/>
                        <a14:foregroundMark x1="74286" y1="6291" x2="74405" y2="6291"/>
                        <a14:foregroundMark x1="86548" y1="53725" x2="80595" y2="57864"/>
                        <a14:foregroundMark x1="49881" y1="39818" x2="44286" y2="42384"/>
                        <a14:foregroundMark x1="54405" y1="22351" x2="58095" y2="25497"/>
                        <a14:foregroundMark x1="73571" y1="17053" x2="68571" y2="19619"/>
                        <a14:foregroundMark x1="90476" y1="41970" x2="90476" y2="45281"/>
                        <a14:foregroundMark x1="62619" y1="90977" x2="38214" y2="90728"/>
                        <a14:foregroundMark x1="38214" y1="90728" x2="30238" y2="85762"/>
                        <a14:foregroundMark x1="30238" y1="85762" x2="25119" y2="76904"/>
                        <a14:foregroundMark x1="25119" y1="76904" x2="32024" y2="59437"/>
                        <a14:foregroundMark x1="32024" y1="59437" x2="32738" y2="58858"/>
                        <a14:foregroundMark x1="27619" y1="55464" x2="21190" y2="56871"/>
                        <a14:foregroundMark x1="38333" y1="36838" x2="38452" y2="45695"/>
                        <a14:foregroundMark x1="38452" y1="45695" x2="41429" y2="48427"/>
                        <a14:foregroundMark x1="12738" y1="55712" x2="12738" y2="55712"/>
                        <a14:foregroundMark x1="10119" y1="54884" x2="11071" y2="55215"/>
                        <a14:foregroundMark x1="92024" y1="38825" x2="92024" y2="38825"/>
                        <a14:foregroundMark x1="91310" y1="36175" x2="91548" y2="36589"/>
                        <a14:foregroundMark x1="96548" y1="35265" x2="96190" y2="35679"/>
                        <a14:foregroundMark x1="5476" y1="56291" x2="5000" y2="56374"/>
                        <a14:foregroundMark x1="47381" y1="93791" x2="52262" y2="94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795" y="2018773"/>
            <a:ext cx="728794" cy="104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6" name="Picture 44" descr="Muñeco De Nieve, La Navidad, Youtube imagen png - imagen transparente  descarga gratuita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7BD90535-339A-D948-A2B8-AB75399C4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3279" b="97213" l="10000" r="90000">
                        <a14:foregroundMark x1="59000" y1="12705" x2="58111" y2="84098"/>
                        <a14:foregroundMark x1="51111" y1="23852" x2="39667" y2="55082"/>
                        <a14:foregroundMark x1="47889" y1="6639" x2="54667" y2="12787"/>
                        <a14:foregroundMark x1="54667" y1="12787" x2="60111" y2="6311"/>
                        <a14:foregroundMark x1="60111" y1="6311" x2="59778" y2="5820"/>
                        <a14:foregroundMark x1="42667" y1="4754" x2="57000" y2="4918"/>
                        <a14:foregroundMark x1="57000" y1="4918" x2="65222" y2="8852"/>
                        <a14:foregroundMark x1="65222" y1="8852" x2="66222" y2="24098"/>
                        <a14:foregroundMark x1="66222" y1="24098" x2="66222" y2="24098"/>
                        <a14:foregroundMark x1="44333" y1="12459" x2="56889" y2="14590"/>
                        <a14:foregroundMark x1="45000" y1="1475" x2="66778" y2="3279"/>
                        <a14:foregroundMark x1="66778" y1="3279" x2="70667" y2="11557"/>
                        <a14:foregroundMark x1="70667" y1="11557" x2="70000" y2="12869"/>
                        <a14:foregroundMark x1="40556" y1="4262" x2="43889" y2="12459"/>
                        <a14:foregroundMark x1="43889" y1="12459" x2="53111" y2="14836"/>
                        <a14:foregroundMark x1="53111" y1="14836" x2="53444" y2="14836"/>
                        <a14:foregroundMark x1="32111" y1="20820" x2="47556" y2="22541"/>
                        <a14:foregroundMark x1="61333" y1="25164" x2="70000" y2="24508"/>
                        <a14:foregroundMark x1="66778" y1="31639" x2="66778" y2="40082"/>
                        <a14:foregroundMark x1="66778" y1="40082" x2="66000" y2="41475"/>
                        <a14:foregroundMark x1="70889" y1="23033" x2="73778" y2="24098"/>
                        <a14:foregroundMark x1="69111" y1="32049" x2="69444" y2="40410"/>
                        <a14:foregroundMark x1="69444" y1="40410" x2="69444" y2="40410"/>
                        <a14:foregroundMark x1="29556" y1="30574" x2="30667" y2="38689"/>
                        <a14:foregroundMark x1="30667" y1="38689" x2="39778" y2="47541"/>
                        <a14:foregroundMark x1="39778" y1="47541" x2="40333" y2="47705"/>
                        <a14:foregroundMark x1="40556" y1="24098" x2="40333" y2="24098"/>
                        <a14:foregroundMark x1="38000" y1="26639" x2="38111" y2="34344"/>
                        <a14:foregroundMark x1="38111" y1="34344" x2="41222" y2="38033"/>
                        <a14:foregroundMark x1="54889" y1="31393" x2="57778" y2="33770"/>
                        <a14:foregroundMark x1="29556" y1="61967" x2="29222" y2="70246"/>
                        <a14:foregroundMark x1="29222" y1="70246" x2="35333" y2="81885"/>
                        <a14:foregroundMark x1="35333" y1="81885" x2="44333" y2="86885"/>
                        <a14:foregroundMark x1="44333" y1="86885" x2="63889" y2="85410"/>
                        <a14:foregroundMark x1="59000" y1="92295" x2="45333" y2="91885"/>
                        <a14:foregroundMark x1="45333" y1="91885" x2="36556" y2="88770"/>
                        <a14:foregroundMark x1="36556" y1="88770" x2="26222" y2="80984"/>
                        <a14:foregroundMark x1="26222" y1="80984" x2="21222" y2="69754"/>
                        <a14:foregroundMark x1="21222" y1="69754" x2="21889" y2="59754"/>
                        <a14:foregroundMark x1="48222" y1="64754" x2="54333" y2="82787"/>
                        <a14:foregroundMark x1="73556" y1="60000" x2="82000" y2="74754"/>
                        <a14:foregroundMark x1="82000" y1="74754" x2="73222" y2="87705"/>
                        <a14:foregroundMark x1="67444" y1="92869" x2="47889" y2="95000"/>
                        <a14:foregroundMark x1="47889" y1="95000" x2="35444" y2="92869"/>
                        <a14:foregroundMark x1="35444" y1="92869" x2="27111" y2="89180"/>
                        <a14:foregroundMark x1="27111" y1="89180" x2="20889" y2="81885"/>
                        <a14:foregroundMark x1="20889" y1="81885" x2="19000" y2="72377"/>
                        <a14:foregroundMark x1="19000" y1="72377" x2="20778" y2="62459"/>
                        <a14:foregroundMark x1="20778" y1="62459" x2="26333" y2="54016"/>
                        <a14:foregroundMark x1="42333" y1="97213" x2="50222" y2="97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0" r="9314"/>
          <a:stretch/>
        </p:blipFill>
        <p:spPr bwMode="auto">
          <a:xfrm>
            <a:off x="2343577" y="4959195"/>
            <a:ext cx="497334" cy="84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Iconos de navidad a color | Vector Gratis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3BA01158-7104-C04C-82A2-5FAE777D7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0" b="74603"/>
          <a:stretch/>
        </p:blipFill>
        <p:spPr bwMode="auto">
          <a:xfrm flipV="1">
            <a:off x="10093039" y="5944327"/>
            <a:ext cx="727250" cy="7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alleta jengibre vector, gráfico vectorial, imágenes de Galleta jengibre  vectoriales de stock | Depositphotos®">
            <a:hlinkClick r:id="" action="ppaction://noaction">
              <a:snd r:embed="rId3" name="error-incorrecta-incorrecta-respuesta-.mp3"/>
            </a:hlinkClick>
            <a:extLst>
              <a:ext uri="{FF2B5EF4-FFF2-40B4-BE49-F238E27FC236}">
                <a16:creationId xmlns:a16="http://schemas.microsoft.com/office/drawing/2014/main" id="{1334468B-CA26-7D42-88CE-7C417FC6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 r="8905" b="3607"/>
          <a:stretch/>
        </p:blipFill>
        <p:spPr bwMode="auto">
          <a:xfrm>
            <a:off x="10024253" y="4098496"/>
            <a:ext cx="771875" cy="9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864373F-4365-4744-966C-880CCD25B741}"/>
              </a:ext>
            </a:extLst>
          </p:cNvPr>
          <p:cNvSpPr txBox="1"/>
          <p:nvPr/>
        </p:nvSpPr>
        <p:spPr>
          <a:xfrm>
            <a:off x="689028" y="1104295"/>
            <a:ext cx="84167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/>
              <a:t>A</a:t>
            </a:r>
          </a:p>
          <a:p>
            <a:endParaRPr lang="es-CL" sz="3200" b="1" dirty="0"/>
          </a:p>
          <a:p>
            <a:r>
              <a:rPr lang="es-CL" sz="3200" b="1" dirty="0"/>
              <a:t>E</a:t>
            </a:r>
          </a:p>
          <a:p>
            <a:endParaRPr lang="es-CL" sz="3200" b="1" dirty="0"/>
          </a:p>
          <a:p>
            <a:r>
              <a:rPr lang="es-CL" sz="3200" b="1" dirty="0"/>
              <a:t>I</a:t>
            </a:r>
          </a:p>
          <a:p>
            <a:endParaRPr lang="es-CL" sz="3200" b="1" dirty="0"/>
          </a:p>
          <a:p>
            <a:r>
              <a:rPr lang="es-CL" sz="3200" b="1" dirty="0"/>
              <a:t>O</a:t>
            </a:r>
          </a:p>
          <a:p>
            <a:endParaRPr lang="es-CL" sz="3200" b="1" dirty="0"/>
          </a:p>
          <a:p>
            <a:r>
              <a:rPr lang="es-CL" sz="3200" b="1" dirty="0"/>
              <a:t>U</a:t>
            </a:r>
          </a:p>
          <a:p>
            <a:endParaRPr lang="es-CL" sz="3200" b="1" dirty="0"/>
          </a:p>
          <a:p>
            <a:r>
              <a:rPr lang="es-CL" sz="3200" b="1" dirty="0"/>
              <a:t>M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23554" name="Picture 2" descr="Bastón de caramelo - Iconos gratis de comida">
            <a:hlinkClick r:id="" action="ppaction://noaction">
              <a:snd r:embed="rId42" name="applause.wav"/>
            </a:hlinkClick>
            <a:extLst>
              <a:ext uri="{FF2B5EF4-FFF2-40B4-BE49-F238E27FC236}">
                <a16:creationId xmlns:a16="http://schemas.microsoft.com/office/drawing/2014/main" id="{9D893547-B8CB-4B47-8DE1-583B5C838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2" r="21720"/>
          <a:stretch/>
        </p:blipFill>
        <p:spPr bwMode="auto">
          <a:xfrm>
            <a:off x="7504641" y="4018108"/>
            <a:ext cx="524548" cy="93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Flecha derecha 77">
            <a:hlinkClick r:id="rId54" action="ppaction://hlinksldjump">
              <a:snd r:embed="rId55" name="click.wav"/>
            </a:hlinkClick>
            <a:extLst>
              <a:ext uri="{FF2B5EF4-FFF2-40B4-BE49-F238E27FC236}">
                <a16:creationId xmlns:a16="http://schemas.microsoft.com/office/drawing/2014/main" id="{9BC3D048-4977-4044-9762-D3BC60FEEE28}"/>
              </a:ext>
            </a:extLst>
          </p:cNvPr>
          <p:cNvSpPr/>
          <p:nvPr/>
        </p:nvSpPr>
        <p:spPr>
          <a:xfrm flipH="1">
            <a:off x="154667" y="6698"/>
            <a:ext cx="1124708" cy="784361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rgbClr val="002060"/>
                </a:solidFill>
              </a:rPr>
              <a:t>Menú </a:t>
            </a:r>
          </a:p>
        </p:txBody>
      </p:sp>
    </p:spTree>
    <p:extLst>
      <p:ext uri="{BB962C8B-B14F-4D97-AF65-F5344CB8AC3E}">
        <p14:creationId xmlns:p14="http://schemas.microsoft.com/office/powerpoint/2010/main" val="42749209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pos de nieve HD fondos de pantalla descarga gratuita | Wallpaperbetter">
            <a:extLst>
              <a:ext uri="{FF2B5EF4-FFF2-40B4-BE49-F238E27FC236}">
                <a16:creationId xmlns:a16="http://schemas.microsoft.com/office/drawing/2014/main" id="{6E0F0608-BB9A-8545-8E40-76615B7BD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DA1656D-DDD9-5647-AB3D-65B04953F5A2}"/>
              </a:ext>
            </a:extLst>
          </p:cNvPr>
          <p:cNvSpPr txBox="1"/>
          <p:nvPr/>
        </p:nvSpPr>
        <p:spPr>
          <a:xfrm>
            <a:off x="809989" y="1972658"/>
            <a:ext cx="5618672" cy="230832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s-CL" sz="2400" b="0" i="0" u="none" strike="noStrike" dirty="0">
                <a:solidFill>
                  <a:srgbClr val="002060"/>
                </a:solidFill>
                <a:effectLst/>
                <a:latin typeface="Chalkboard SE" panose="03050602040202020205" pitchFamily="66" charset="77"/>
              </a:rPr>
              <a:t>Instrucciones: </a:t>
            </a:r>
          </a:p>
          <a:p>
            <a:endParaRPr lang="es-CL" sz="2400" dirty="0">
              <a:solidFill>
                <a:srgbClr val="002060"/>
              </a:solidFill>
              <a:latin typeface="Chalkboard SE" panose="03050602040202020205" pitchFamily="66" charset="77"/>
            </a:endParaRPr>
          </a:p>
          <a:p>
            <a:r>
              <a:rPr lang="es-CL" sz="2400" b="0" i="0" u="none" strike="noStrike" dirty="0">
                <a:solidFill>
                  <a:srgbClr val="002060"/>
                </a:solidFill>
                <a:effectLst/>
                <a:latin typeface="Chalkboard SE" panose="03050602040202020205" pitchFamily="66" charset="77"/>
              </a:rPr>
              <a:t>Los estudiantes deberán prestar atención a los diferentes elementos navideños que se muestran en las diapositivas y descubrir cuál falta.</a:t>
            </a:r>
            <a:endParaRPr lang="es-CL" sz="2400" dirty="0">
              <a:solidFill>
                <a:srgbClr val="002060"/>
              </a:solidFill>
              <a:latin typeface="Chalkboard SE" panose="03050602040202020205" pitchFamily="66" charset="77"/>
            </a:endParaRPr>
          </a:p>
        </p:txBody>
      </p:sp>
      <p:pic>
        <p:nvPicPr>
          <p:cNvPr id="5124" name="Picture 4" descr="gifs papa Noel con trineos | Buena Navidad">
            <a:extLst>
              <a:ext uri="{FF2B5EF4-FFF2-40B4-BE49-F238E27FC236}">
                <a16:creationId xmlns:a16="http://schemas.microsoft.com/office/drawing/2014/main" id="{A7371490-774F-A84E-84EF-4994B7482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11" y="335424"/>
            <a:ext cx="6096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echa derecha 14">
            <a:hlinkClick r:id="" action="ppaction://hlinkshowjump?jump=nextslide">
              <a:snd r:embed="rId5" name="click.wav"/>
            </a:hlinkClick>
            <a:extLst>
              <a:ext uri="{FF2B5EF4-FFF2-40B4-BE49-F238E27FC236}">
                <a16:creationId xmlns:a16="http://schemas.microsoft.com/office/drawing/2014/main" id="{9176F781-1137-C648-A68F-22103BE55A48}"/>
              </a:ext>
            </a:extLst>
          </p:cNvPr>
          <p:cNvSpPr/>
          <p:nvPr/>
        </p:nvSpPr>
        <p:spPr>
          <a:xfrm>
            <a:off x="10243483" y="5331208"/>
            <a:ext cx="1733550" cy="1371600"/>
          </a:xfrm>
          <a:prstGeom prst="rightArrow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>
                <a:solidFill>
                  <a:srgbClr val="002060"/>
                </a:solidFill>
                <a:latin typeface="Chalkboard SE" panose="03050602040202020205" pitchFamily="66" charset="77"/>
              </a:rPr>
              <a:t>Siguiente</a:t>
            </a:r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2613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ondo navideño de copos de nieve y estrellas. | Vector Gratis">
            <a:extLst>
              <a:ext uri="{FF2B5EF4-FFF2-40B4-BE49-F238E27FC236}">
                <a16:creationId xmlns:a16="http://schemas.microsoft.com/office/drawing/2014/main" id="{D79A599E-D3BA-BF4C-9295-F99737417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ipse 23">
            <a:extLst>
              <a:ext uri="{FF2B5EF4-FFF2-40B4-BE49-F238E27FC236}">
                <a16:creationId xmlns:a16="http://schemas.microsoft.com/office/drawing/2014/main" id="{EA185244-0FF6-7C4B-9B9B-F9449E765557}"/>
              </a:ext>
            </a:extLst>
          </p:cNvPr>
          <p:cNvSpPr/>
          <p:nvPr/>
        </p:nvSpPr>
        <p:spPr>
          <a:xfrm>
            <a:off x="8259616" y="4826833"/>
            <a:ext cx="1933695" cy="194625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69693358-AE07-4449-92D7-B7C5A3EF9392}"/>
              </a:ext>
            </a:extLst>
          </p:cNvPr>
          <p:cNvSpPr/>
          <p:nvPr/>
        </p:nvSpPr>
        <p:spPr>
          <a:xfrm>
            <a:off x="2588022" y="3032849"/>
            <a:ext cx="1933695" cy="194625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A631C971-4409-A44C-A76E-F9F6276B560A}"/>
              </a:ext>
            </a:extLst>
          </p:cNvPr>
          <p:cNvSpPr/>
          <p:nvPr/>
        </p:nvSpPr>
        <p:spPr>
          <a:xfrm>
            <a:off x="3725720" y="4826833"/>
            <a:ext cx="1933695" cy="194625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62E8A97-A6A8-AC4F-AC7B-F74BAE4CB64B}"/>
              </a:ext>
            </a:extLst>
          </p:cNvPr>
          <p:cNvSpPr/>
          <p:nvPr/>
        </p:nvSpPr>
        <p:spPr>
          <a:xfrm>
            <a:off x="5992668" y="4826833"/>
            <a:ext cx="1933695" cy="194625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3E0F4B2A-C024-7A40-B4EF-1342A0132F3E}"/>
              </a:ext>
            </a:extLst>
          </p:cNvPr>
          <p:cNvSpPr/>
          <p:nvPr/>
        </p:nvSpPr>
        <p:spPr>
          <a:xfrm>
            <a:off x="7063025" y="949885"/>
            <a:ext cx="1933695" cy="194625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CF09B94-5627-7F41-8097-574B1A9E2B3D}"/>
              </a:ext>
            </a:extLst>
          </p:cNvPr>
          <p:cNvSpPr/>
          <p:nvPr/>
        </p:nvSpPr>
        <p:spPr>
          <a:xfrm>
            <a:off x="4825523" y="949885"/>
            <a:ext cx="1933695" cy="194625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F3AEA5C-6101-E544-8696-1B53BEA2FC1F}"/>
              </a:ext>
            </a:extLst>
          </p:cNvPr>
          <p:cNvSpPr/>
          <p:nvPr/>
        </p:nvSpPr>
        <p:spPr>
          <a:xfrm>
            <a:off x="4939504" y="3021069"/>
            <a:ext cx="1933695" cy="194625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FDD375F-5BA9-4A4D-A224-641832459CD1}"/>
              </a:ext>
            </a:extLst>
          </p:cNvPr>
          <p:cNvSpPr/>
          <p:nvPr/>
        </p:nvSpPr>
        <p:spPr>
          <a:xfrm>
            <a:off x="7130677" y="3021069"/>
            <a:ext cx="1933695" cy="194625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4537331-2B9E-4242-9C30-B204EEDD9D35}"/>
              </a:ext>
            </a:extLst>
          </p:cNvPr>
          <p:cNvSpPr/>
          <p:nvPr/>
        </p:nvSpPr>
        <p:spPr>
          <a:xfrm>
            <a:off x="1505290" y="4826833"/>
            <a:ext cx="1933695" cy="194625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52" descr="Pack de vectores de iconos Navideños">
            <a:extLst>
              <a:ext uri="{FF2B5EF4-FFF2-40B4-BE49-F238E27FC236}">
                <a16:creationId xmlns:a16="http://schemas.microsoft.com/office/drawing/2014/main" id="{12E6D330-9D31-0646-AEDB-F22C5D91E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20" b="60391" l="79681" r="94290">
                        <a14:foregroundMark x1="80611" y1="46892" x2="82072" y2="49556"/>
                        <a14:foregroundMark x1="81673" y1="45648" x2="86454" y2="43694"/>
                        <a14:foregroundMark x1="85923" y1="42629" x2="86985" y2="43872"/>
                        <a14:foregroundMark x1="87384" y1="40497" x2="86587" y2="40320"/>
                        <a14:foregroundMark x1="80345" y1="52398" x2="79814" y2="53464"/>
                        <a14:foregroundMark x1="89641" y1="59680" x2="87915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68" t="38233" r="3795" b="37354"/>
          <a:stretch/>
        </p:blipFill>
        <p:spPr bwMode="auto">
          <a:xfrm>
            <a:off x="6299979" y="5041053"/>
            <a:ext cx="1471509" cy="154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conos de navidad a color | Vector Gratis">
            <a:extLst>
              <a:ext uri="{FF2B5EF4-FFF2-40B4-BE49-F238E27FC236}">
                <a16:creationId xmlns:a16="http://schemas.microsoft.com/office/drawing/2014/main" id="{1B282BE0-2637-1C4B-812C-CAFD3AE49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236" b="71565" l="78275" r="94409">
                        <a14:foregroundMark x1="85783" y1="71565" x2="87061" y2="71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44" t="50000" r="3439" b="26349"/>
          <a:stretch/>
        </p:blipFill>
        <p:spPr bwMode="auto">
          <a:xfrm>
            <a:off x="4143094" y="5092375"/>
            <a:ext cx="1242557" cy="144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8" descr="Copo de nieve vector símbolo, icono de nieve de Navidad 265919 Vector en  Vecteezy">
            <a:extLst>
              <a:ext uri="{FF2B5EF4-FFF2-40B4-BE49-F238E27FC236}">
                <a16:creationId xmlns:a16="http://schemas.microsoft.com/office/drawing/2014/main" id="{79389647-EFC6-BA43-AFFD-F5917D013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1112" r="9780" b="8446"/>
          <a:stretch/>
        </p:blipFill>
        <p:spPr bwMode="auto">
          <a:xfrm>
            <a:off x="1884270" y="5204306"/>
            <a:ext cx="1147150" cy="115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alletas Navideñas de muñequitos | Manualidades Navidad | Galletas  navideñas, Pan de jengibre, Manualidades">
            <a:extLst>
              <a:ext uri="{FF2B5EF4-FFF2-40B4-BE49-F238E27FC236}">
                <a16:creationId xmlns:a16="http://schemas.microsoft.com/office/drawing/2014/main" id="{0206C1DD-2216-374C-A938-D21FE1ED4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547" y="3216867"/>
            <a:ext cx="1602590" cy="143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112,839 Renos De Navidad Imágenes y Fotos - 123RF">
            <a:extLst>
              <a:ext uri="{FF2B5EF4-FFF2-40B4-BE49-F238E27FC236}">
                <a16:creationId xmlns:a16="http://schemas.microsoft.com/office/drawing/2014/main" id="{4E81B63F-C464-DA40-9D5F-3A70CFD5E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78" b="96889" l="14889" r="96000">
                        <a14:foregroundMark x1="48000" y1="42667" x2="67778" y2="46889"/>
                        <a14:foregroundMark x1="86222" y1="83556" x2="93333" y2="94222"/>
                        <a14:foregroundMark x1="44444" y1="48222" x2="65111" y2="54889"/>
                        <a14:foregroundMark x1="77111" y1="15556" x2="77111" y2="21333"/>
                        <a14:foregroundMark x1="76222" y1="19111" x2="75333" y2="24889"/>
                        <a14:foregroundMark x1="29333" y1="52222" x2="26667" y2="51778"/>
                        <a14:foregroundMark x1="26667" y1="51333" x2="25778" y2="48667"/>
                        <a14:foregroundMark x1="24889" y1="52222" x2="18889" y2="50889"/>
                        <a14:foregroundMark x1="15333" y1="38667" x2="17556" y2="40000"/>
                        <a14:foregroundMark x1="65556" y1="3778" x2="68222" y2="5111"/>
                        <a14:foregroundMark x1="96000" y1="84444" x2="80667" y2="9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3"/>
          <a:stretch/>
        </p:blipFill>
        <p:spPr bwMode="auto">
          <a:xfrm>
            <a:off x="4908123" y="972426"/>
            <a:ext cx="1343737" cy="15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conos de navidad a color | Vector Gratis">
            <a:extLst>
              <a:ext uri="{FF2B5EF4-FFF2-40B4-BE49-F238E27FC236}">
                <a16:creationId xmlns:a16="http://schemas.microsoft.com/office/drawing/2014/main" id="{23F22ABE-9AD3-3643-86E8-784A2787B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365" b="71286" l="50556" r="71931">
                        <a14:foregroundMark x1="57029" y1="63738" x2="63419" y2="69808"/>
                        <a14:foregroundMark x1="63419" y1="69808" x2="65335" y2="69808"/>
                        <a14:foregroundMark x1="66933" y1="62939" x2="69169" y2="67412"/>
                        <a14:foregroundMark x1="69329" y1="68690" x2="55272" y2="70128"/>
                        <a14:foregroundMark x1="55272" y1="70128" x2="53674" y2="63898"/>
                        <a14:foregroundMark x1="53834" y1="62300" x2="64537" y2="62460"/>
                        <a14:foregroundMark x1="64537" y1="62460" x2="66613" y2="6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84" t="50000" r="25397" b="26349"/>
          <a:stretch/>
        </p:blipFill>
        <p:spPr bwMode="auto">
          <a:xfrm>
            <a:off x="2536445" y="3108717"/>
            <a:ext cx="1848521" cy="163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4" descr="La Navidad, Regalo, Decoración De La Navidad imagen png - imagen  transparente descarga gratuita">
            <a:extLst>
              <a:ext uri="{FF2B5EF4-FFF2-40B4-BE49-F238E27FC236}">
                <a16:creationId xmlns:a16="http://schemas.microsoft.com/office/drawing/2014/main" id="{DB8906CC-170A-774D-8874-676F278FA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6713" r="19698" b="11024"/>
          <a:stretch/>
        </p:blipFill>
        <p:spPr bwMode="auto">
          <a:xfrm>
            <a:off x="5227796" y="3242826"/>
            <a:ext cx="1343735" cy="145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1AD4C250-372C-CF46-ACCC-042A72598EC1}"/>
              </a:ext>
            </a:extLst>
          </p:cNvPr>
          <p:cNvSpPr/>
          <p:nvPr/>
        </p:nvSpPr>
        <p:spPr>
          <a:xfrm>
            <a:off x="2588022" y="949885"/>
            <a:ext cx="1933695" cy="194625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16" descr="árbol de navidad regalo, árbol de navidad de dibujos animados, vacaciones,  decoración, duende png | PNGWing">
            <a:extLst>
              <a:ext uri="{FF2B5EF4-FFF2-40B4-BE49-F238E27FC236}">
                <a16:creationId xmlns:a16="http://schemas.microsoft.com/office/drawing/2014/main" id="{C99B007F-A55D-B941-9802-1DDA4C0BD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43" b="89976" l="10000" r="90870">
                        <a14:foregroundMark x1="52826" y1="10024" x2="53261" y2="11573"/>
                        <a14:foregroundMark x1="88804" y1="76121" x2="90870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6154" b="8519"/>
          <a:stretch/>
        </p:blipFill>
        <p:spPr bwMode="auto">
          <a:xfrm>
            <a:off x="2871096" y="973218"/>
            <a:ext cx="1471509" cy="192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conos de navidad a color | Vector Gratis">
            <a:extLst>
              <a:ext uri="{FF2B5EF4-FFF2-40B4-BE49-F238E27FC236}">
                <a16:creationId xmlns:a16="http://schemas.microsoft.com/office/drawing/2014/main" id="{DF188F59-6040-964C-B012-FB8D8E30C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6198" b="97284" l="78115" r="97604">
                        <a14:foregroundMark x1="86741" y1="85144" x2="86581" y2="93930"/>
                        <a14:foregroundMark x1="86581" y1="93930" x2="86581" y2="93930"/>
                        <a14:foregroundMark x1="78115" y1="92652" x2="78754" y2="92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72" t="73651"/>
          <a:stretch/>
        </p:blipFill>
        <p:spPr bwMode="auto">
          <a:xfrm>
            <a:off x="7550032" y="1124257"/>
            <a:ext cx="1343736" cy="152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Los 200 mejores iconos navideños gratuitos para estas navidades">
            <a:hlinkClick r:id="" action="ppaction://noaction">
              <a:snd r:embed="rId20" name="error-incorrecta-incorrecta-respuesta-.mp3"/>
            </a:hlinkClick>
            <a:extLst>
              <a:ext uri="{FF2B5EF4-FFF2-40B4-BE49-F238E27FC236}">
                <a16:creationId xmlns:a16="http://schemas.microsoft.com/office/drawing/2014/main" id="{C9C3EC73-A8CE-674B-BDD6-0F0541FFB8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3061" b="45018" l="77759" r="916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28" t="20317" r="6666" b="52237"/>
          <a:stretch/>
        </p:blipFill>
        <p:spPr bwMode="auto">
          <a:xfrm>
            <a:off x="8615242" y="5031695"/>
            <a:ext cx="1223803" cy="145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23A2F125-2214-D547-A3A7-A68F4C9BA9B0}"/>
              </a:ext>
            </a:extLst>
          </p:cNvPr>
          <p:cNvSpPr txBox="1"/>
          <p:nvPr/>
        </p:nvSpPr>
        <p:spPr>
          <a:xfrm>
            <a:off x="2536445" y="78013"/>
            <a:ext cx="6677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400" dirty="0">
                <a:solidFill>
                  <a:srgbClr val="C00000"/>
                </a:solidFill>
              </a:rPr>
              <a:t>¡Presta atención!</a:t>
            </a:r>
          </a:p>
        </p:txBody>
      </p:sp>
      <p:pic>
        <p:nvPicPr>
          <p:cNvPr id="27" name="Picture 16" descr="Pink Arrow Clip Art - Arrow Button Free Png Transparent Png - Full Size  Clipart (#5423780) - PinClipart">
            <a:hlinkClick r:id="" action="ppaction://hlinkshowjump?jump=nextslide">
              <a:snd r:embed="rId23" name="click.wav"/>
            </a:hlinkClick>
            <a:extLst>
              <a:ext uri="{FF2B5EF4-FFF2-40B4-BE49-F238E27FC236}">
                <a16:creationId xmlns:a16="http://schemas.microsoft.com/office/drawing/2014/main" id="{12A00A9C-2EAA-DE4D-B961-396BDADCC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8517" b="91924" l="10000" r="90000">
                        <a14:foregroundMark x1="42273" y1="10426" x2="60000" y2="11747"/>
                        <a14:foregroundMark x1="71705" y1="21880" x2="76364" y2="25698"/>
                        <a14:foregroundMark x1="76364" y1="25698" x2="79659" y2="39794"/>
                        <a14:foregroundMark x1="79659" y1="39794" x2="79659" y2="41703"/>
                        <a14:foregroundMark x1="81364" y1="41703" x2="82500" y2="52863"/>
                        <a14:foregroundMark x1="81023" y1="61674" x2="73636" y2="77533"/>
                        <a14:foregroundMark x1="73636" y1="77533" x2="65341" y2="82819"/>
                        <a14:foregroundMark x1="65341" y1="82819" x2="45341" y2="84435"/>
                        <a14:foregroundMark x1="45341" y1="84435" x2="30455" y2="73862"/>
                        <a14:foregroundMark x1="30455" y1="73862" x2="26250" y2="65051"/>
                        <a14:foregroundMark x1="26250" y1="65051" x2="26023" y2="56388"/>
                        <a14:foregroundMark x1="17614" y1="39794" x2="19091" y2="64023"/>
                        <a14:foregroundMark x1="19091" y1="64023" x2="26023" y2="77533"/>
                        <a14:foregroundMark x1="26023" y1="77533" x2="26023" y2="77533"/>
                        <a14:foregroundMark x1="26591" y1="78708" x2="33409" y2="85903"/>
                        <a14:foregroundMark x1="33409" y1="85903" x2="48523" y2="91336"/>
                        <a14:foregroundMark x1="50682" y1="91336" x2="63636" y2="88253"/>
                        <a14:foregroundMark x1="63636" y1="88253" x2="70568" y2="83994"/>
                        <a14:foregroundMark x1="71250" y1="83554" x2="77273" y2="74156"/>
                        <a14:foregroundMark x1="67159" y1="84581" x2="57386" y2="91189"/>
                        <a14:foregroundMark x1="57386" y1="91189" x2="45227" y2="92217"/>
                        <a14:foregroundMark x1="45227" y1="92217" x2="40114" y2="90308"/>
                        <a14:foregroundMark x1="28409" y1="16153" x2="33750" y2="11601"/>
                        <a14:foregroundMark x1="33750" y1="11601" x2="41591" y2="9251"/>
                        <a14:foregroundMark x1="43295" y1="8517" x2="43750" y2="8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6" t="4154" r="13912" b="4917"/>
          <a:stretch/>
        </p:blipFill>
        <p:spPr bwMode="auto">
          <a:xfrm>
            <a:off x="10731622" y="5398333"/>
            <a:ext cx="1215537" cy="118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475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Fondo navideño de copos de nieve y estrellas. | Vector Gratis">
            <a:extLst>
              <a:ext uri="{FF2B5EF4-FFF2-40B4-BE49-F238E27FC236}">
                <a16:creationId xmlns:a16="http://schemas.microsoft.com/office/drawing/2014/main" id="{F3F2EBEE-CE48-A340-B135-E24F9984D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lipse 19">
            <a:extLst>
              <a:ext uri="{FF2B5EF4-FFF2-40B4-BE49-F238E27FC236}">
                <a16:creationId xmlns:a16="http://schemas.microsoft.com/office/drawing/2014/main" id="{69693358-AE07-4449-92D7-B7C5A3EF9392}"/>
              </a:ext>
            </a:extLst>
          </p:cNvPr>
          <p:cNvSpPr/>
          <p:nvPr/>
        </p:nvSpPr>
        <p:spPr>
          <a:xfrm>
            <a:off x="2133305" y="3046438"/>
            <a:ext cx="1603237" cy="166635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A631C971-4409-A44C-A76E-F9F6276B560A}"/>
              </a:ext>
            </a:extLst>
          </p:cNvPr>
          <p:cNvSpPr/>
          <p:nvPr/>
        </p:nvSpPr>
        <p:spPr>
          <a:xfrm>
            <a:off x="3905346" y="4949446"/>
            <a:ext cx="1603237" cy="166635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62E8A97-A6A8-AC4F-AC7B-F74BAE4CB64B}"/>
              </a:ext>
            </a:extLst>
          </p:cNvPr>
          <p:cNvSpPr/>
          <p:nvPr/>
        </p:nvSpPr>
        <p:spPr>
          <a:xfrm>
            <a:off x="5706833" y="4954922"/>
            <a:ext cx="1603237" cy="166635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3E0F4B2A-C024-7A40-B4EF-1342A0132F3E}"/>
              </a:ext>
            </a:extLst>
          </p:cNvPr>
          <p:cNvSpPr/>
          <p:nvPr/>
        </p:nvSpPr>
        <p:spPr>
          <a:xfrm>
            <a:off x="5619136" y="1208806"/>
            <a:ext cx="1603237" cy="166635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CF09B94-5627-7F41-8097-574B1A9E2B3D}"/>
              </a:ext>
            </a:extLst>
          </p:cNvPr>
          <p:cNvSpPr/>
          <p:nvPr/>
        </p:nvSpPr>
        <p:spPr>
          <a:xfrm>
            <a:off x="3847095" y="1203330"/>
            <a:ext cx="1603237" cy="166635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F3AEA5C-6101-E544-8696-1B53BEA2FC1F}"/>
              </a:ext>
            </a:extLst>
          </p:cNvPr>
          <p:cNvSpPr/>
          <p:nvPr/>
        </p:nvSpPr>
        <p:spPr>
          <a:xfrm>
            <a:off x="3905346" y="3046438"/>
            <a:ext cx="1603237" cy="166635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FDD375F-5BA9-4A4D-A224-641832459CD1}"/>
              </a:ext>
            </a:extLst>
          </p:cNvPr>
          <p:cNvSpPr/>
          <p:nvPr/>
        </p:nvSpPr>
        <p:spPr>
          <a:xfrm>
            <a:off x="5706833" y="3062364"/>
            <a:ext cx="1603237" cy="166635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4537331-2B9E-4242-9C30-B204EEDD9D35}"/>
              </a:ext>
            </a:extLst>
          </p:cNvPr>
          <p:cNvSpPr/>
          <p:nvPr/>
        </p:nvSpPr>
        <p:spPr>
          <a:xfrm>
            <a:off x="2188582" y="4927216"/>
            <a:ext cx="1603237" cy="166635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Picture 2" descr="Iconos de navidad a color | Vector Gratis">
            <a:extLst>
              <a:ext uri="{FF2B5EF4-FFF2-40B4-BE49-F238E27FC236}">
                <a16:creationId xmlns:a16="http://schemas.microsoft.com/office/drawing/2014/main" id="{1B282BE0-2637-1C4B-812C-CAFD3AE49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236" b="71565" l="78275" r="94409">
                        <a14:foregroundMark x1="85783" y1="71565" x2="87061" y2="71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44" t="50000" r="3439" b="26349"/>
          <a:stretch/>
        </p:blipFill>
        <p:spPr bwMode="auto">
          <a:xfrm>
            <a:off x="4149253" y="1447879"/>
            <a:ext cx="1078808" cy="125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8" descr="Copo de nieve vector símbolo, icono de nieve de Navidad 265919 Vector en  Vecteezy">
            <a:extLst>
              <a:ext uri="{FF2B5EF4-FFF2-40B4-BE49-F238E27FC236}">
                <a16:creationId xmlns:a16="http://schemas.microsoft.com/office/drawing/2014/main" id="{79389647-EFC6-BA43-AFFD-F5917D013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1112" r="9780" b="8446"/>
          <a:stretch/>
        </p:blipFill>
        <p:spPr bwMode="auto">
          <a:xfrm>
            <a:off x="5922767" y="1562016"/>
            <a:ext cx="995974" cy="100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alletas Navideñas de muñequitos | Manualidades Navidad | Galletas  navideñas, Pan de jengibre, Manualidades">
            <a:extLst>
              <a:ext uri="{FF2B5EF4-FFF2-40B4-BE49-F238E27FC236}">
                <a16:creationId xmlns:a16="http://schemas.microsoft.com/office/drawing/2014/main" id="{0206C1DD-2216-374C-A938-D21FE1ED4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304" y="3205264"/>
            <a:ext cx="1391394" cy="124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conos de navidad a color | Vector Gratis">
            <a:extLst>
              <a:ext uri="{FF2B5EF4-FFF2-40B4-BE49-F238E27FC236}">
                <a16:creationId xmlns:a16="http://schemas.microsoft.com/office/drawing/2014/main" id="{23F22ABE-9AD3-3643-86E8-784A2787B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365" b="71286" l="50556" r="71931">
                        <a14:foregroundMark x1="57029" y1="63738" x2="63419" y2="69808"/>
                        <a14:foregroundMark x1="63419" y1="69808" x2="65335" y2="69808"/>
                        <a14:foregroundMark x1="66933" y1="62939" x2="69169" y2="67412"/>
                        <a14:foregroundMark x1="69329" y1="68690" x2="55272" y2="70128"/>
                        <a14:foregroundMark x1="55272" y1="70128" x2="53674" y2="63898"/>
                        <a14:foregroundMark x1="53834" y1="62300" x2="64537" y2="62460"/>
                        <a14:foregroundMark x1="64537" y1="62460" x2="66613" y2="6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84" t="50000" r="25397" b="26349"/>
          <a:stretch/>
        </p:blipFill>
        <p:spPr bwMode="auto">
          <a:xfrm>
            <a:off x="5706833" y="5001653"/>
            <a:ext cx="1604916" cy="14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4" descr="La Navidad, Regalo, Decoración De La Navidad imagen png - imagen  transparente descarga gratuita">
            <a:extLst>
              <a:ext uri="{FF2B5EF4-FFF2-40B4-BE49-F238E27FC236}">
                <a16:creationId xmlns:a16="http://schemas.microsoft.com/office/drawing/2014/main" id="{DB8906CC-170A-774D-8874-676F278FA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6713" r="19698" b="11024"/>
          <a:stretch/>
        </p:blipFill>
        <p:spPr bwMode="auto">
          <a:xfrm>
            <a:off x="4200891" y="5152971"/>
            <a:ext cx="1166652" cy="126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1AD4C250-372C-CF46-ACCC-042A72598EC1}"/>
              </a:ext>
            </a:extLst>
          </p:cNvPr>
          <p:cNvSpPr/>
          <p:nvPr/>
        </p:nvSpPr>
        <p:spPr>
          <a:xfrm>
            <a:off x="2113260" y="1181100"/>
            <a:ext cx="1603237" cy="166635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16" descr="árbol de navidad regalo, árbol de navidad de dibujos animados, vacaciones,  decoración, duende png | PNGWing">
            <a:extLst>
              <a:ext uri="{FF2B5EF4-FFF2-40B4-BE49-F238E27FC236}">
                <a16:creationId xmlns:a16="http://schemas.microsoft.com/office/drawing/2014/main" id="{C99B007F-A55D-B941-9802-1DDA4C0BD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43" b="89976" l="10000" r="90870">
                        <a14:foregroundMark x1="52826" y1="10024" x2="53261" y2="11573"/>
                        <a14:foregroundMark x1="88804" y1="76121" x2="90870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6154" b="8519"/>
          <a:stretch/>
        </p:blipFill>
        <p:spPr bwMode="auto">
          <a:xfrm>
            <a:off x="2469826" y="4879269"/>
            <a:ext cx="1277588" cy="166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conos de navidad a color | Vector Gratis">
            <a:extLst>
              <a:ext uri="{FF2B5EF4-FFF2-40B4-BE49-F238E27FC236}">
                <a16:creationId xmlns:a16="http://schemas.microsoft.com/office/drawing/2014/main" id="{DF188F59-6040-964C-B012-FB8D8E30C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6198" b="97284" l="78115" r="97604">
                        <a14:foregroundMark x1="86741" y1="85144" x2="86581" y2="93930"/>
                        <a14:foregroundMark x1="86581" y1="93930" x2="86581" y2="93930"/>
                        <a14:foregroundMark x1="78115" y1="92652" x2="78754" y2="92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72" t="73651"/>
          <a:stretch/>
        </p:blipFill>
        <p:spPr bwMode="auto">
          <a:xfrm>
            <a:off x="6015519" y="3268961"/>
            <a:ext cx="1166653" cy="132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Los 200 mejores iconos navideños gratuitos para estas navidades">
            <a:hlinkClick r:id="" action="ppaction://noaction">
              <a:snd r:embed="rId16" name="error-incorrecta-incorrecta-respuesta-.mp3"/>
            </a:hlinkClick>
            <a:extLst>
              <a:ext uri="{FF2B5EF4-FFF2-40B4-BE49-F238E27FC236}">
                <a16:creationId xmlns:a16="http://schemas.microsoft.com/office/drawing/2014/main" id="{0F575658-DEBA-4F47-9C58-C6BA8D13C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3061" b="45018" l="77759" r="916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28" t="20317" r="6666" b="52237"/>
          <a:stretch/>
        </p:blipFill>
        <p:spPr bwMode="auto">
          <a:xfrm>
            <a:off x="2458937" y="3272641"/>
            <a:ext cx="1062526" cy="126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112,839 Renos De Navidad Imágenes y Fotos - 123RF">
            <a:extLst>
              <a:ext uri="{FF2B5EF4-FFF2-40B4-BE49-F238E27FC236}">
                <a16:creationId xmlns:a16="http://schemas.microsoft.com/office/drawing/2014/main" id="{4E81B63F-C464-DA40-9D5F-3A70CFD5E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78" b="96889" l="14889" r="96000">
                        <a14:foregroundMark x1="48000" y1="42667" x2="67778" y2="46889"/>
                        <a14:foregroundMark x1="86222" y1="83556" x2="93333" y2="94222"/>
                        <a14:foregroundMark x1="44444" y1="48222" x2="65111" y2="54889"/>
                        <a14:foregroundMark x1="77111" y1="15556" x2="77111" y2="21333"/>
                        <a14:foregroundMark x1="76222" y1="19111" x2="75333" y2="24889"/>
                        <a14:foregroundMark x1="29333" y1="52222" x2="26667" y2="51778"/>
                        <a14:foregroundMark x1="26667" y1="51333" x2="25778" y2="48667"/>
                        <a14:foregroundMark x1="24889" y1="52222" x2="18889" y2="50889"/>
                        <a14:foregroundMark x1="15333" y1="38667" x2="17556" y2="40000"/>
                        <a14:foregroundMark x1="65556" y1="3778" x2="68222" y2="5111"/>
                        <a14:foregroundMark x1="96000" y1="84444" x2="80667" y2="9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3"/>
          <a:stretch/>
        </p:blipFill>
        <p:spPr bwMode="auto">
          <a:xfrm>
            <a:off x="2184105" y="1263215"/>
            <a:ext cx="1166655" cy="131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91321D7F-2F93-2346-9D38-49AC7DA66976}"/>
              </a:ext>
            </a:extLst>
          </p:cNvPr>
          <p:cNvSpPr/>
          <p:nvPr/>
        </p:nvSpPr>
        <p:spPr>
          <a:xfrm>
            <a:off x="8764361" y="2703678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4" name="Picture 52" descr="Pack de vectores de iconos Navideños">
            <a:extLst>
              <a:ext uri="{FF2B5EF4-FFF2-40B4-BE49-F238E27FC236}">
                <a16:creationId xmlns:a16="http://schemas.microsoft.com/office/drawing/2014/main" id="{F9630DA8-7720-2847-BAA3-6E5E3726A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0320" b="60391" l="79681" r="94290">
                        <a14:foregroundMark x1="80611" y1="46892" x2="82072" y2="49556"/>
                        <a14:foregroundMark x1="81673" y1="45648" x2="86454" y2="43694"/>
                        <a14:foregroundMark x1="85923" y1="42629" x2="86985" y2="43872"/>
                        <a14:foregroundMark x1="87384" y1="40497" x2="86587" y2="40320"/>
                        <a14:foregroundMark x1="80345" y1="52398" x2="79814" y2="53464"/>
                        <a14:foregroundMark x1="89641" y1="59680" x2="87915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68" t="38233" r="3795" b="37354"/>
          <a:stretch/>
        </p:blipFill>
        <p:spPr bwMode="auto">
          <a:xfrm>
            <a:off x="8966700" y="3022085"/>
            <a:ext cx="1474331" cy="155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">
            <a:hlinkClick r:id="" action="ppaction://noaction">
              <a:snd r:embed="rId23" name="camera.wav"/>
            </a:hlinkClick>
            <a:extLst>
              <a:ext uri="{FF2B5EF4-FFF2-40B4-BE49-F238E27FC236}">
                <a16:creationId xmlns:a16="http://schemas.microsoft.com/office/drawing/2014/main" id="{0AAF8E60-F025-1744-B4A3-838BF9F628B5}"/>
              </a:ext>
            </a:extLst>
          </p:cNvPr>
          <p:cNvSpPr/>
          <p:nvPr/>
        </p:nvSpPr>
        <p:spPr>
          <a:xfrm>
            <a:off x="8766381" y="2703677"/>
            <a:ext cx="1937403" cy="1985089"/>
          </a:xfrm>
          <a:prstGeom prst="ellipse">
            <a:avLst/>
          </a:prstGeom>
          <a:solidFill>
            <a:srgbClr val="FF2F92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6000" dirty="0">
                <a:solidFill>
                  <a:srgbClr val="FFFF00"/>
                </a:solidFill>
              </a:rPr>
              <a:t>R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2E3B193-23F5-FC40-9604-61DAFCE6562F}"/>
              </a:ext>
            </a:extLst>
          </p:cNvPr>
          <p:cNvSpPr txBox="1"/>
          <p:nvPr/>
        </p:nvSpPr>
        <p:spPr>
          <a:xfrm>
            <a:off x="2536445" y="78013"/>
            <a:ext cx="6677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400" dirty="0">
                <a:solidFill>
                  <a:srgbClr val="C00000"/>
                </a:solidFill>
              </a:rPr>
              <a:t>¿Cuál falta?</a:t>
            </a:r>
          </a:p>
        </p:txBody>
      </p:sp>
      <p:pic>
        <p:nvPicPr>
          <p:cNvPr id="28" name="Picture 16" descr="Pink Arrow Clip Art - Arrow Button Free Png Transparent Png - Full Size  Clipart (#5423780) - PinClipart">
            <a:hlinkClick r:id="" action="ppaction://hlinkshowjump?jump=nextslide">
              <a:snd r:embed="rId24" name="click.wav"/>
            </a:hlinkClick>
            <a:extLst>
              <a:ext uri="{FF2B5EF4-FFF2-40B4-BE49-F238E27FC236}">
                <a16:creationId xmlns:a16="http://schemas.microsoft.com/office/drawing/2014/main" id="{32B3084C-F657-264B-AB12-444C2277B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8517" b="91924" l="10000" r="90000">
                        <a14:foregroundMark x1="42273" y1="10426" x2="60000" y2="11747"/>
                        <a14:foregroundMark x1="71705" y1="21880" x2="76364" y2="25698"/>
                        <a14:foregroundMark x1="76364" y1="25698" x2="79659" y2="39794"/>
                        <a14:foregroundMark x1="79659" y1="39794" x2="79659" y2="41703"/>
                        <a14:foregroundMark x1="81364" y1="41703" x2="82500" y2="52863"/>
                        <a14:foregroundMark x1="81023" y1="61674" x2="73636" y2="77533"/>
                        <a14:foregroundMark x1="73636" y1="77533" x2="65341" y2="82819"/>
                        <a14:foregroundMark x1="65341" y1="82819" x2="45341" y2="84435"/>
                        <a14:foregroundMark x1="45341" y1="84435" x2="30455" y2="73862"/>
                        <a14:foregroundMark x1="30455" y1="73862" x2="26250" y2="65051"/>
                        <a14:foregroundMark x1="26250" y1="65051" x2="26023" y2="56388"/>
                        <a14:foregroundMark x1="17614" y1="39794" x2="19091" y2="64023"/>
                        <a14:foregroundMark x1="19091" y1="64023" x2="26023" y2="77533"/>
                        <a14:foregroundMark x1="26023" y1="77533" x2="26023" y2="77533"/>
                        <a14:foregroundMark x1="26591" y1="78708" x2="33409" y2="85903"/>
                        <a14:foregroundMark x1="33409" y1="85903" x2="48523" y2="91336"/>
                        <a14:foregroundMark x1="50682" y1="91336" x2="63636" y2="88253"/>
                        <a14:foregroundMark x1="63636" y1="88253" x2="70568" y2="83994"/>
                        <a14:foregroundMark x1="71250" y1="83554" x2="77273" y2="74156"/>
                        <a14:foregroundMark x1="67159" y1="84581" x2="57386" y2="91189"/>
                        <a14:foregroundMark x1="57386" y1="91189" x2="45227" y2="92217"/>
                        <a14:foregroundMark x1="45227" y1="92217" x2="40114" y2="90308"/>
                        <a14:foregroundMark x1="28409" y1="16153" x2="33750" y2="11601"/>
                        <a14:foregroundMark x1="33750" y1="11601" x2="41591" y2="9251"/>
                        <a14:foregroundMark x1="43295" y1="8517" x2="43750" y2="8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6" t="4154" r="13912" b="4917"/>
          <a:stretch/>
        </p:blipFill>
        <p:spPr bwMode="auto">
          <a:xfrm>
            <a:off x="10731622" y="5398333"/>
            <a:ext cx="1215537" cy="118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70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Fondo navideño de copos de nieve y estrellas. | Vector Gratis">
            <a:extLst>
              <a:ext uri="{FF2B5EF4-FFF2-40B4-BE49-F238E27FC236}">
                <a16:creationId xmlns:a16="http://schemas.microsoft.com/office/drawing/2014/main" id="{E0E4250C-6AB0-5045-9C5B-210796025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ipse 23">
            <a:extLst>
              <a:ext uri="{FF2B5EF4-FFF2-40B4-BE49-F238E27FC236}">
                <a16:creationId xmlns:a16="http://schemas.microsoft.com/office/drawing/2014/main" id="{EA185244-0FF6-7C4B-9B9B-F9449E765557}"/>
              </a:ext>
            </a:extLst>
          </p:cNvPr>
          <p:cNvSpPr/>
          <p:nvPr/>
        </p:nvSpPr>
        <p:spPr>
          <a:xfrm>
            <a:off x="8259616" y="4787998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69693358-AE07-4449-92D7-B7C5A3EF9392}"/>
              </a:ext>
            </a:extLst>
          </p:cNvPr>
          <p:cNvSpPr/>
          <p:nvPr/>
        </p:nvSpPr>
        <p:spPr>
          <a:xfrm>
            <a:off x="1617946" y="2773220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A631C971-4409-A44C-A76E-F9F6276B560A}"/>
              </a:ext>
            </a:extLst>
          </p:cNvPr>
          <p:cNvSpPr/>
          <p:nvPr/>
        </p:nvSpPr>
        <p:spPr>
          <a:xfrm>
            <a:off x="3725720" y="4787998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62E8A97-A6A8-AC4F-AC7B-F74BAE4CB64B}"/>
              </a:ext>
            </a:extLst>
          </p:cNvPr>
          <p:cNvSpPr/>
          <p:nvPr/>
        </p:nvSpPr>
        <p:spPr>
          <a:xfrm>
            <a:off x="5992668" y="4787998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3E0F4B2A-C024-7A40-B4EF-1342A0132F3E}"/>
              </a:ext>
            </a:extLst>
          </p:cNvPr>
          <p:cNvSpPr/>
          <p:nvPr/>
        </p:nvSpPr>
        <p:spPr>
          <a:xfrm>
            <a:off x="7290914" y="758442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CF09B94-5627-7F41-8097-574B1A9E2B3D}"/>
              </a:ext>
            </a:extLst>
          </p:cNvPr>
          <p:cNvSpPr/>
          <p:nvPr/>
        </p:nvSpPr>
        <p:spPr>
          <a:xfrm>
            <a:off x="5053412" y="758442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F3AEA5C-6101-E544-8696-1B53BEA2FC1F}"/>
              </a:ext>
            </a:extLst>
          </p:cNvPr>
          <p:cNvSpPr/>
          <p:nvPr/>
        </p:nvSpPr>
        <p:spPr>
          <a:xfrm>
            <a:off x="3969428" y="2665490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FDD375F-5BA9-4A4D-A224-641832459CD1}"/>
              </a:ext>
            </a:extLst>
          </p:cNvPr>
          <p:cNvSpPr/>
          <p:nvPr/>
        </p:nvSpPr>
        <p:spPr>
          <a:xfrm>
            <a:off x="6160601" y="2665490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4537331-2B9E-4242-9C30-B204EEDD9D35}"/>
              </a:ext>
            </a:extLst>
          </p:cNvPr>
          <p:cNvSpPr/>
          <p:nvPr/>
        </p:nvSpPr>
        <p:spPr>
          <a:xfrm>
            <a:off x="1505290" y="4787998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52" descr="Pack de vectores de iconos Navideños">
            <a:extLst>
              <a:ext uri="{FF2B5EF4-FFF2-40B4-BE49-F238E27FC236}">
                <a16:creationId xmlns:a16="http://schemas.microsoft.com/office/drawing/2014/main" id="{12E6D330-9D31-0646-AEDB-F22C5D91E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20" b="60391" l="79681" r="94290">
                        <a14:foregroundMark x1="80611" y1="46892" x2="82072" y2="49556"/>
                        <a14:foregroundMark x1="81673" y1="45648" x2="86454" y2="43694"/>
                        <a14:foregroundMark x1="85923" y1="42629" x2="86985" y2="43872"/>
                        <a14:foregroundMark x1="87384" y1="40497" x2="86587" y2="40320"/>
                        <a14:foregroundMark x1="80345" y1="52398" x2="79814" y2="53464"/>
                        <a14:foregroundMark x1="89641" y1="59680" x2="87915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68" t="38233" r="3795" b="37354"/>
          <a:stretch/>
        </p:blipFill>
        <p:spPr bwMode="auto">
          <a:xfrm>
            <a:off x="6299979" y="5076161"/>
            <a:ext cx="1474331" cy="155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8" descr="Copo de nieve vector símbolo, icono de nieve de Navidad 265919 Vector en  Vecteezy">
            <a:extLst>
              <a:ext uri="{FF2B5EF4-FFF2-40B4-BE49-F238E27FC236}">
                <a16:creationId xmlns:a16="http://schemas.microsoft.com/office/drawing/2014/main" id="{79389647-EFC6-BA43-AFFD-F5917D013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1112" r="9780" b="8446"/>
          <a:stretch/>
        </p:blipFill>
        <p:spPr bwMode="auto">
          <a:xfrm>
            <a:off x="4203913" y="5273821"/>
            <a:ext cx="1149350" cy="115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112,839 Renos De Navidad Imágenes y Fotos - 123RF">
            <a:extLst>
              <a:ext uri="{FF2B5EF4-FFF2-40B4-BE49-F238E27FC236}">
                <a16:creationId xmlns:a16="http://schemas.microsoft.com/office/drawing/2014/main" id="{4E81B63F-C464-DA40-9D5F-3A70CFD5E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78" b="96889" l="14889" r="96000">
                        <a14:foregroundMark x1="48000" y1="42667" x2="67778" y2="46889"/>
                        <a14:foregroundMark x1="86222" y1="83556" x2="93333" y2="94222"/>
                        <a14:foregroundMark x1="44444" y1="48222" x2="65111" y2="54889"/>
                        <a14:foregroundMark x1="77111" y1="15556" x2="77111" y2="21333"/>
                        <a14:foregroundMark x1="76222" y1="19111" x2="75333" y2="24889"/>
                        <a14:foregroundMark x1="29333" y1="52222" x2="26667" y2="51778"/>
                        <a14:foregroundMark x1="26667" y1="51333" x2="25778" y2="48667"/>
                        <a14:foregroundMark x1="24889" y1="52222" x2="18889" y2="50889"/>
                        <a14:foregroundMark x1="15333" y1="38667" x2="17556" y2="40000"/>
                        <a14:foregroundMark x1="65556" y1="3778" x2="68222" y2="5111"/>
                        <a14:foregroundMark x1="96000" y1="84444" x2="80667" y2="9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3"/>
          <a:stretch/>
        </p:blipFill>
        <p:spPr bwMode="auto">
          <a:xfrm>
            <a:off x="8334816" y="4917629"/>
            <a:ext cx="1346314" cy="151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4" descr="La Navidad, Regalo, Decoración De La Navidad imagen png - imagen  transparente descarga gratuita">
            <a:extLst>
              <a:ext uri="{FF2B5EF4-FFF2-40B4-BE49-F238E27FC236}">
                <a16:creationId xmlns:a16="http://schemas.microsoft.com/office/drawing/2014/main" id="{DB8906CC-170A-774D-8874-676F278FA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6713" r="19698" b="11024"/>
          <a:stretch/>
        </p:blipFill>
        <p:spPr bwMode="auto">
          <a:xfrm>
            <a:off x="1965029" y="3072613"/>
            <a:ext cx="1346312" cy="145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1AD4C250-372C-CF46-ACCC-042A72598EC1}"/>
              </a:ext>
            </a:extLst>
          </p:cNvPr>
          <p:cNvSpPr/>
          <p:nvPr/>
        </p:nvSpPr>
        <p:spPr>
          <a:xfrm>
            <a:off x="2815911" y="758442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16" descr="árbol de navidad regalo, árbol de navidad de dibujos animados, vacaciones,  decoración, duende png | PNGWing">
            <a:extLst>
              <a:ext uri="{FF2B5EF4-FFF2-40B4-BE49-F238E27FC236}">
                <a16:creationId xmlns:a16="http://schemas.microsoft.com/office/drawing/2014/main" id="{C99B007F-A55D-B941-9802-1DDA4C0BD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43" b="89976" l="10000" r="90870">
                        <a14:foregroundMark x1="52826" y1="10024" x2="53261" y2="11573"/>
                        <a14:foregroundMark x1="88804" y1="76121" x2="90870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6154" b="8519"/>
          <a:stretch/>
        </p:blipFill>
        <p:spPr bwMode="auto">
          <a:xfrm>
            <a:off x="6403328" y="2694729"/>
            <a:ext cx="1474331" cy="192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conos de navidad a color | Vector Gratis">
            <a:extLst>
              <a:ext uri="{FF2B5EF4-FFF2-40B4-BE49-F238E27FC236}">
                <a16:creationId xmlns:a16="http://schemas.microsoft.com/office/drawing/2014/main" id="{DF188F59-6040-964C-B012-FB8D8E30C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6198" b="97284" l="78115" r="97604">
                        <a14:foregroundMark x1="86741" y1="85144" x2="86581" y2="93930"/>
                        <a14:foregroundMark x1="86581" y1="93930" x2="86581" y2="93930"/>
                        <a14:foregroundMark x1="78115" y1="92652" x2="78754" y2="92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72" t="73651"/>
          <a:stretch/>
        </p:blipFill>
        <p:spPr bwMode="auto">
          <a:xfrm>
            <a:off x="7729311" y="1013880"/>
            <a:ext cx="1346313" cy="152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6" descr="Vector Transparente PNG Y SVG De Bota De Navidad">
            <a:extLst>
              <a:ext uri="{FF2B5EF4-FFF2-40B4-BE49-F238E27FC236}">
                <a16:creationId xmlns:a16="http://schemas.microsoft.com/office/drawing/2014/main" id="{C7EC4511-927D-2A4C-91CC-03907E260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914" y="1225632"/>
            <a:ext cx="1013446" cy="101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900+ ideas de Campanas de navidad en 2021 | campanas de navidad, decoración  navideña, manualidades">
            <a:extLst>
              <a:ext uri="{FF2B5EF4-FFF2-40B4-BE49-F238E27FC236}">
                <a16:creationId xmlns:a16="http://schemas.microsoft.com/office/drawing/2014/main" id="{895F787E-93E5-084E-965F-540093B83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75" b="97234" l="2000" r="99455">
                        <a14:foregroundMark x1="12545" y1="87690" x2="56182" y2="93499"/>
                        <a14:foregroundMark x1="54909" y1="90318" x2="77636" y2="91286"/>
                        <a14:foregroundMark x1="50727" y1="96957" x2="44364" y2="97234"/>
                        <a14:foregroundMark x1="4909" y1="81328" x2="4909" y2="86445"/>
                        <a14:foregroundMark x1="37636" y1="5671" x2="38545" y2="8160"/>
                        <a14:foregroundMark x1="50182" y1="8852" x2="50182" y2="10788"/>
                        <a14:foregroundMark x1="56545" y1="19364" x2="68727" y2="17151"/>
                        <a14:foregroundMark x1="75091" y1="24896" x2="71273" y2="25173"/>
                        <a14:foregroundMark x1="81818" y1="52282" x2="88909" y2="53527"/>
                        <a14:foregroundMark x1="12909" y1="51591" x2="4545" y2="59889"/>
                        <a14:foregroundMark x1="66727" y1="43292" x2="99818" y2="53250"/>
                        <a14:foregroundMark x1="10909" y1="23928" x2="16727" y2="24481"/>
                        <a14:foregroundMark x1="51455" y1="8852" x2="50182" y2="16874"/>
                        <a14:foregroundMark x1="51091" y1="9820" x2="41455" y2="2213"/>
                        <a14:foregroundMark x1="26364" y1="27109" x2="10909" y2="22960"/>
                        <a14:foregroundMark x1="2000" y1="83817" x2="2000" y2="88658"/>
                        <a14:foregroundMark x1="2000" y1="61272" x2="2364" y2="61826"/>
                        <a14:foregroundMark x1="6182" y1="34716" x2="9091" y2="37344"/>
                        <a14:foregroundMark x1="9091" y1="33748" x2="11273" y2="31535"/>
                        <a14:foregroundMark x1="13273" y1="31812" x2="18364" y2="32227"/>
                        <a14:foregroundMark x1="18000" y1="31812" x2="12909" y2="30844"/>
                        <a14:foregroundMark x1="2364" y1="42047" x2="2000" y2="43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925" y="3049402"/>
            <a:ext cx="999521" cy="131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0" descr="Bastón De Caramelo, Polkagris, Adorno De Navidad imagen png - imagen  transparente descarga gratuita">
            <a:extLst>
              <a:ext uri="{FF2B5EF4-FFF2-40B4-BE49-F238E27FC236}">
                <a16:creationId xmlns:a16="http://schemas.microsoft.com/office/drawing/2014/main" id="{ED66C58A-12FB-D24D-9E13-38DC72C76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00" b="96667" l="23889" r="74778">
                        <a14:foregroundMark x1="23889" y1="23556" x2="29333" y2="12889"/>
                        <a14:foregroundMark x1="29333" y1="12889" x2="45222" y2="4111"/>
                        <a14:foregroundMark x1="45222" y1="4111" x2="56889" y2="7111"/>
                        <a14:foregroundMark x1="56889" y1="7111" x2="57778" y2="7667"/>
                        <a14:foregroundMark x1="47778" y1="59000" x2="49333" y2="80667"/>
                        <a14:foregroundMark x1="49333" y1="80667" x2="46889" y2="89667"/>
                        <a14:foregroundMark x1="46889" y1="89667" x2="42444" y2="92000"/>
                        <a14:foregroundMark x1="51111" y1="83556" x2="49889" y2="90667"/>
                        <a14:foregroundMark x1="49889" y1="90667" x2="46444" y2="96667"/>
                        <a14:foregroundMark x1="46444" y1="96667" x2="44222" y2="96111"/>
                        <a14:foregroundMark x1="46444" y1="4333" x2="54222" y2="5111"/>
                        <a14:foregroundMark x1="54222" y1="5111" x2="61111" y2="14889"/>
                        <a14:foregroundMark x1="61111" y1="14889" x2="61778" y2="29222"/>
                        <a14:foregroundMark x1="61778" y1="29222" x2="61111" y2="29444"/>
                        <a14:foregroundMark x1="45000" y1="6444" x2="36556" y2="6667"/>
                        <a14:foregroundMark x1="36556" y1="6667" x2="27222" y2="12000"/>
                        <a14:foregroundMark x1="27222" y1="12000" x2="23889" y2="19778"/>
                        <a14:foregroundMark x1="23889" y1="19778" x2="29111" y2="24111"/>
                        <a14:foregroundMark x1="62444" y1="15889" x2="66778" y2="23889"/>
                        <a14:foregroundMark x1="59778" y1="32333" x2="58667" y2="41889"/>
                        <a14:foregroundMark x1="58667" y1="41889" x2="56222" y2="47444"/>
                        <a14:foregroundMark x1="48556" y1="76444" x2="45000" y2="8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7" r="19358"/>
          <a:stretch/>
        </p:blipFill>
        <p:spPr bwMode="auto">
          <a:xfrm>
            <a:off x="2128365" y="5174648"/>
            <a:ext cx="792492" cy="135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alletas Navideñas de muñequitos | Manualidades Navidad | Galletas  navideñas, Pan de jengibre, Manualidades">
            <a:extLst>
              <a:ext uri="{FF2B5EF4-FFF2-40B4-BE49-F238E27FC236}">
                <a16:creationId xmlns:a16="http://schemas.microsoft.com/office/drawing/2014/main" id="{0206C1DD-2216-374C-A938-D21FE1ED4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18" y="1019466"/>
            <a:ext cx="1605663" cy="143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Elipse 27">
            <a:extLst>
              <a:ext uri="{FF2B5EF4-FFF2-40B4-BE49-F238E27FC236}">
                <a16:creationId xmlns:a16="http://schemas.microsoft.com/office/drawing/2014/main" id="{B6295B54-590B-9D47-840F-01D3140950E9}"/>
              </a:ext>
            </a:extLst>
          </p:cNvPr>
          <p:cNvSpPr/>
          <p:nvPr/>
        </p:nvSpPr>
        <p:spPr>
          <a:xfrm>
            <a:off x="8259616" y="2633646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3794" name="Picture 2" descr="Duende png imágenes | PNGWing">
            <a:extLst>
              <a:ext uri="{FF2B5EF4-FFF2-40B4-BE49-F238E27FC236}">
                <a16:creationId xmlns:a16="http://schemas.microsoft.com/office/drawing/2014/main" id="{482A5405-2E32-834E-B811-508956FF4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248" b="99109" l="3333" r="98056">
                        <a14:foregroundMark x1="68056" y1="10873" x2="68056" y2="27273"/>
                        <a14:foregroundMark x1="68056" y1="4991" x2="45833" y2="5169"/>
                        <a14:foregroundMark x1="78889" y1="6417" x2="89167" y2="9982"/>
                        <a14:foregroundMark x1="89167" y1="9982" x2="98056" y2="22995"/>
                        <a14:foregroundMark x1="98056" y1="22995" x2="98056" y2="22995"/>
                        <a14:foregroundMark x1="60278" y1="1426" x2="65833" y2="1604"/>
                        <a14:foregroundMark x1="6667" y1="32977" x2="9167" y2="33512"/>
                        <a14:foregroundMark x1="39722" y1="45098" x2="43611" y2="49554"/>
                        <a14:foregroundMark x1="47222" y1="89305" x2="47500" y2="96435"/>
                        <a14:foregroundMark x1="47500" y1="96435" x2="58333" y2="96791"/>
                        <a14:foregroundMark x1="26944" y1="99109" x2="24722" y2="98930"/>
                        <a14:foregroundMark x1="3333" y1="70766" x2="5833" y2="72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153" y="2910610"/>
            <a:ext cx="918327" cy="143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99A76BB7-2F52-E341-9403-3C91345122B8}"/>
              </a:ext>
            </a:extLst>
          </p:cNvPr>
          <p:cNvSpPr txBox="1"/>
          <p:nvPr/>
        </p:nvSpPr>
        <p:spPr>
          <a:xfrm>
            <a:off x="2536445" y="78013"/>
            <a:ext cx="6677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400" dirty="0">
                <a:solidFill>
                  <a:srgbClr val="C00000"/>
                </a:solidFill>
              </a:rPr>
              <a:t>¡Presta atención!</a:t>
            </a:r>
          </a:p>
        </p:txBody>
      </p:sp>
      <p:pic>
        <p:nvPicPr>
          <p:cNvPr id="31" name="Picture 16" descr="Pink Arrow Clip Art - Arrow Button Free Png Transparent Png - Full Size  Clipart (#5423780) - PinClipart">
            <a:hlinkClick r:id="" action="ppaction://hlinkshowjump?jump=nextslide">
              <a:snd r:embed="rId23" name="click.wav"/>
            </a:hlinkClick>
            <a:extLst>
              <a:ext uri="{FF2B5EF4-FFF2-40B4-BE49-F238E27FC236}">
                <a16:creationId xmlns:a16="http://schemas.microsoft.com/office/drawing/2014/main" id="{159A0DF2-914E-5643-9069-64C5A7F4E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8517" b="91924" l="10000" r="90000">
                        <a14:foregroundMark x1="42273" y1="10426" x2="60000" y2="11747"/>
                        <a14:foregroundMark x1="71705" y1="21880" x2="76364" y2="25698"/>
                        <a14:foregroundMark x1="76364" y1="25698" x2="79659" y2="39794"/>
                        <a14:foregroundMark x1="79659" y1="39794" x2="79659" y2="41703"/>
                        <a14:foregroundMark x1="81364" y1="41703" x2="82500" y2="52863"/>
                        <a14:foregroundMark x1="81023" y1="61674" x2="73636" y2="77533"/>
                        <a14:foregroundMark x1="73636" y1="77533" x2="65341" y2="82819"/>
                        <a14:foregroundMark x1="65341" y1="82819" x2="45341" y2="84435"/>
                        <a14:foregroundMark x1="45341" y1="84435" x2="30455" y2="73862"/>
                        <a14:foregroundMark x1="30455" y1="73862" x2="26250" y2="65051"/>
                        <a14:foregroundMark x1="26250" y1="65051" x2="26023" y2="56388"/>
                        <a14:foregroundMark x1="17614" y1="39794" x2="19091" y2="64023"/>
                        <a14:foregroundMark x1="19091" y1="64023" x2="26023" y2="77533"/>
                        <a14:foregroundMark x1="26023" y1="77533" x2="26023" y2="77533"/>
                        <a14:foregroundMark x1="26591" y1="78708" x2="33409" y2="85903"/>
                        <a14:foregroundMark x1="33409" y1="85903" x2="48523" y2="91336"/>
                        <a14:foregroundMark x1="50682" y1="91336" x2="63636" y2="88253"/>
                        <a14:foregroundMark x1="63636" y1="88253" x2="70568" y2="83994"/>
                        <a14:foregroundMark x1="71250" y1="83554" x2="77273" y2="74156"/>
                        <a14:foregroundMark x1="67159" y1="84581" x2="57386" y2="91189"/>
                        <a14:foregroundMark x1="57386" y1="91189" x2="45227" y2="92217"/>
                        <a14:foregroundMark x1="45227" y1="92217" x2="40114" y2="90308"/>
                        <a14:foregroundMark x1="28409" y1="16153" x2="33750" y2="11601"/>
                        <a14:foregroundMark x1="33750" y1="11601" x2="41591" y2="9251"/>
                        <a14:foregroundMark x1="43295" y1="8517" x2="43750" y2="8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6" t="4154" r="13912" b="4917"/>
          <a:stretch/>
        </p:blipFill>
        <p:spPr bwMode="auto">
          <a:xfrm>
            <a:off x="10731622" y="5398333"/>
            <a:ext cx="1215537" cy="118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3360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Fondo navideño de copos de nieve y estrellas. | Vector Gratis">
            <a:extLst>
              <a:ext uri="{FF2B5EF4-FFF2-40B4-BE49-F238E27FC236}">
                <a16:creationId xmlns:a16="http://schemas.microsoft.com/office/drawing/2014/main" id="{7CC5A560-5472-8541-9F3F-DE3226F59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ipse 23">
            <a:extLst>
              <a:ext uri="{FF2B5EF4-FFF2-40B4-BE49-F238E27FC236}">
                <a16:creationId xmlns:a16="http://schemas.microsoft.com/office/drawing/2014/main" id="{EA185244-0FF6-7C4B-9B9B-F9449E765557}"/>
              </a:ext>
            </a:extLst>
          </p:cNvPr>
          <p:cNvSpPr/>
          <p:nvPr/>
        </p:nvSpPr>
        <p:spPr>
          <a:xfrm>
            <a:off x="5841544" y="4740416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69693358-AE07-4449-92D7-B7C5A3EF9392}"/>
              </a:ext>
            </a:extLst>
          </p:cNvPr>
          <p:cNvSpPr/>
          <p:nvPr/>
        </p:nvSpPr>
        <p:spPr>
          <a:xfrm>
            <a:off x="2329339" y="2815711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A631C971-4409-A44C-A76E-F9F6276B560A}"/>
              </a:ext>
            </a:extLst>
          </p:cNvPr>
          <p:cNvSpPr/>
          <p:nvPr/>
        </p:nvSpPr>
        <p:spPr>
          <a:xfrm>
            <a:off x="9609335" y="2621886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62E8A97-A6A8-AC4F-AC7B-F74BAE4CB64B}"/>
              </a:ext>
            </a:extLst>
          </p:cNvPr>
          <p:cNvSpPr/>
          <p:nvPr/>
        </p:nvSpPr>
        <p:spPr>
          <a:xfrm>
            <a:off x="3661372" y="4740416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3E0F4B2A-C024-7A40-B4EF-1342A0132F3E}"/>
              </a:ext>
            </a:extLst>
          </p:cNvPr>
          <p:cNvSpPr/>
          <p:nvPr/>
        </p:nvSpPr>
        <p:spPr>
          <a:xfrm>
            <a:off x="6723408" y="653715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CF09B94-5627-7F41-8097-574B1A9E2B3D}"/>
              </a:ext>
            </a:extLst>
          </p:cNvPr>
          <p:cNvSpPr/>
          <p:nvPr/>
        </p:nvSpPr>
        <p:spPr>
          <a:xfrm>
            <a:off x="4566840" y="636797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F3AEA5C-6101-E544-8696-1B53BEA2FC1F}"/>
              </a:ext>
            </a:extLst>
          </p:cNvPr>
          <p:cNvSpPr/>
          <p:nvPr/>
        </p:nvSpPr>
        <p:spPr>
          <a:xfrm>
            <a:off x="4492647" y="2727563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FDD375F-5BA9-4A4D-A224-641832459CD1}"/>
              </a:ext>
            </a:extLst>
          </p:cNvPr>
          <p:cNvSpPr/>
          <p:nvPr/>
        </p:nvSpPr>
        <p:spPr>
          <a:xfrm>
            <a:off x="6689682" y="2727563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4537331-2B9E-4242-9C30-B204EEDD9D35}"/>
              </a:ext>
            </a:extLst>
          </p:cNvPr>
          <p:cNvSpPr/>
          <p:nvPr/>
        </p:nvSpPr>
        <p:spPr>
          <a:xfrm>
            <a:off x="1481200" y="4794997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8" descr="Copo de nieve vector símbolo, icono de nieve de Navidad 265919 Vector en  Vecteezy">
            <a:extLst>
              <a:ext uri="{FF2B5EF4-FFF2-40B4-BE49-F238E27FC236}">
                <a16:creationId xmlns:a16="http://schemas.microsoft.com/office/drawing/2014/main" id="{79389647-EFC6-BA43-AFFD-F5917D013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1112" r="9780" b="8446"/>
          <a:stretch/>
        </p:blipFill>
        <p:spPr bwMode="auto">
          <a:xfrm>
            <a:off x="10080658" y="3098330"/>
            <a:ext cx="1149350" cy="115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112,839 Renos De Navidad Imágenes y Fotos - 123RF">
            <a:extLst>
              <a:ext uri="{FF2B5EF4-FFF2-40B4-BE49-F238E27FC236}">
                <a16:creationId xmlns:a16="http://schemas.microsoft.com/office/drawing/2014/main" id="{4E81B63F-C464-DA40-9D5F-3A70CFD5E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8" b="96889" l="14889" r="96000">
                        <a14:foregroundMark x1="48000" y1="42667" x2="67778" y2="46889"/>
                        <a14:foregroundMark x1="86222" y1="83556" x2="93333" y2="94222"/>
                        <a14:foregroundMark x1="44444" y1="48222" x2="65111" y2="54889"/>
                        <a14:foregroundMark x1="77111" y1="15556" x2="77111" y2="21333"/>
                        <a14:foregroundMark x1="76222" y1="19111" x2="75333" y2="24889"/>
                        <a14:foregroundMark x1="29333" y1="52222" x2="26667" y2="51778"/>
                        <a14:foregroundMark x1="26667" y1="51333" x2="25778" y2="48667"/>
                        <a14:foregroundMark x1="24889" y1="52222" x2="18889" y2="50889"/>
                        <a14:foregroundMark x1="15333" y1="38667" x2="17556" y2="40000"/>
                        <a14:foregroundMark x1="65556" y1="3778" x2="68222" y2="5111"/>
                        <a14:foregroundMark x1="96000" y1="84444" x2="80667" y2="9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3"/>
          <a:stretch/>
        </p:blipFill>
        <p:spPr bwMode="auto">
          <a:xfrm>
            <a:off x="1726935" y="4897488"/>
            <a:ext cx="1346314" cy="151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4" descr="La Navidad, Regalo, Decoración De La Navidad imagen png - imagen  transparente descarga gratuita">
            <a:extLst>
              <a:ext uri="{FF2B5EF4-FFF2-40B4-BE49-F238E27FC236}">
                <a16:creationId xmlns:a16="http://schemas.microsoft.com/office/drawing/2014/main" id="{DB8906CC-170A-774D-8874-676F278FA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6713" r="19698" b="11024"/>
          <a:stretch/>
        </p:blipFill>
        <p:spPr bwMode="auto">
          <a:xfrm>
            <a:off x="2676422" y="3115104"/>
            <a:ext cx="1346312" cy="145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1AD4C250-372C-CF46-ACCC-042A72598EC1}"/>
              </a:ext>
            </a:extLst>
          </p:cNvPr>
          <p:cNvSpPr/>
          <p:nvPr/>
        </p:nvSpPr>
        <p:spPr>
          <a:xfrm>
            <a:off x="2329339" y="636797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16" descr="árbol de navidad regalo, árbol de navidad de dibujos animados, vacaciones,  decoración, duende png | PNGWing">
            <a:extLst>
              <a:ext uri="{FF2B5EF4-FFF2-40B4-BE49-F238E27FC236}">
                <a16:creationId xmlns:a16="http://schemas.microsoft.com/office/drawing/2014/main" id="{C99B007F-A55D-B941-9802-1DDA4C0BD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3" b="89976" l="10000" r="90870">
                        <a14:foregroundMark x1="52826" y1="10024" x2="53261" y2="11573"/>
                        <a14:foregroundMark x1="88804" y1="76121" x2="90870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6154" b="8519"/>
          <a:stretch/>
        </p:blipFill>
        <p:spPr bwMode="auto">
          <a:xfrm>
            <a:off x="7087664" y="607602"/>
            <a:ext cx="1474331" cy="192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conos de navidad a color | Vector Gratis">
            <a:extLst>
              <a:ext uri="{FF2B5EF4-FFF2-40B4-BE49-F238E27FC236}">
                <a16:creationId xmlns:a16="http://schemas.microsoft.com/office/drawing/2014/main" id="{DF188F59-6040-964C-B012-FB8D8E30C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198" b="97284" l="78115" r="97604">
                        <a14:foregroundMark x1="86741" y1="85144" x2="86581" y2="93930"/>
                        <a14:foregroundMark x1="86581" y1="93930" x2="86581" y2="93930"/>
                        <a14:foregroundMark x1="78115" y1="92652" x2="78754" y2="92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72" t="73651"/>
          <a:stretch/>
        </p:blipFill>
        <p:spPr bwMode="auto">
          <a:xfrm>
            <a:off x="6303535" y="4969330"/>
            <a:ext cx="1346313" cy="152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6" descr="Vector Transparente PNG Y SVG De Bota De Navidad">
            <a:extLst>
              <a:ext uri="{FF2B5EF4-FFF2-40B4-BE49-F238E27FC236}">
                <a16:creationId xmlns:a16="http://schemas.microsoft.com/office/drawing/2014/main" id="{C7EC4511-927D-2A4C-91CC-03907E260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934" y="3183704"/>
            <a:ext cx="1013446" cy="101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900+ ideas de Campanas de navidad en 2021 | campanas de navidad, decoración  navideña, manualidades">
            <a:extLst>
              <a:ext uri="{FF2B5EF4-FFF2-40B4-BE49-F238E27FC236}">
                <a16:creationId xmlns:a16="http://schemas.microsoft.com/office/drawing/2014/main" id="{895F787E-93E5-084E-965F-540093B83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75" b="97234" l="2000" r="99455">
                        <a14:foregroundMark x1="12545" y1="87690" x2="56182" y2="93499"/>
                        <a14:foregroundMark x1="54909" y1="90318" x2="77636" y2="91286"/>
                        <a14:foregroundMark x1="50727" y1="96957" x2="44364" y2="97234"/>
                        <a14:foregroundMark x1="4909" y1="81328" x2="4909" y2="86445"/>
                        <a14:foregroundMark x1="37636" y1="5671" x2="38545" y2="8160"/>
                        <a14:foregroundMark x1="50182" y1="8852" x2="50182" y2="10788"/>
                        <a14:foregroundMark x1="56545" y1="19364" x2="68727" y2="17151"/>
                        <a14:foregroundMark x1="75091" y1="24896" x2="71273" y2="25173"/>
                        <a14:foregroundMark x1="81818" y1="52282" x2="88909" y2="53527"/>
                        <a14:foregroundMark x1="12909" y1="51591" x2="4545" y2="59889"/>
                        <a14:foregroundMark x1="66727" y1="43292" x2="99818" y2="53250"/>
                        <a14:foregroundMark x1="10909" y1="23928" x2="16727" y2="24481"/>
                        <a14:foregroundMark x1="51455" y1="8852" x2="50182" y2="16874"/>
                        <a14:foregroundMark x1="51091" y1="9820" x2="41455" y2="2213"/>
                        <a14:foregroundMark x1="26364" y1="27109" x2="10909" y2="22960"/>
                        <a14:foregroundMark x1="2000" y1="83817" x2="2000" y2="88658"/>
                        <a14:foregroundMark x1="2000" y1="61272" x2="2364" y2="61826"/>
                        <a14:foregroundMark x1="6182" y1="34716" x2="9091" y2="37344"/>
                        <a14:foregroundMark x1="9091" y1="33748" x2="11273" y2="31535"/>
                        <a14:foregroundMark x1="13273" y1="31812" x2="18364" y2="32227"/>
                        <a14:foregroundMark x1="18000" y1="31812" x2="12909" y2="30844"/>
                        <a14:foregroundMark x1="2364" y1="42047" x2="2000" y2="43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040" y="972321"/>
            <a:ext cx="999521" cy="131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0" descr="Bastón De Caramelo, Polkagris, Adorno De Navidad imagen png - imagen  transparente descarga gratuita">
            <a:extLst>
              <a:ext uri="{FF2B5EF4-FFF2-40B4-BE49-F238E27FC236}">
                <a16:creationId xmlns:a16="http://schemas.microsoft.com/office/drawing/2014/main" id="{ED66C58A-12FB-D24D-9E13-38DC72C76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00" b="96667" l="23889" r="74778">
                        <a14:foregroundMark x1="23889" y1="23556" x2="29333" y2="12889"/>
                        <a14:foregroundMark x1="29333" y1="12889" x2="45222" y2="4111"/>
                        <a14:foregroundMark x1="45222" y1="4111" x2="56889" y2="7111"/>
                        <a14:foregroundMark x1="56889" y1="7111" x2="57778" y2="7667"/>
                        <a14:foregroundMark x1="47778" y1="59000" x2="49333" y2="80667"/>
                        <a14:foregroundMark x1="49333" y1="80667" x2="46889" y2="89667"/>
                        <a14:foregroundMark x1="46889" y1="89667" x2="42444" y2="92000"/>
                        <a14:foregroundMark x1="51111" y1="83556" x2="49889" y2="90667"/>
                        <a14:foregroundMark x1="49889" y1="90667" x2="46444" y2="96667"/>
                        <a14:foregroundMark x1="46444" y1="96667" x2="44222" y2="96111"/>
                        <a14:foregroundMark x1="46444" y1="4333" x2="54222" y2="5111"/>
                        <a14:foregroundMark x1="54222" y1="5111" x2="61111" y2="14889"/>
                        <a14:foregroundMark x1="61111" y1="14889" x2="61778" y2="29222"/>
                        <a14:foregroundMark x1="61778" y1="29222" x2="61111" y2="29444"/>
                        <a14:foregroundMark x1="45000" y1="6444" x2="36556" y2="6667"/>
                        <a14:foregroundMark x1="36556" y1="6667" x2="27222" y2="12000"/>
                        <a14:foregroundMark x1="27222" y1="12000" x2="23889" y2="19778"/>
                        <a14:foregroundMark x1="23889" y1="19778" x2="29111" y2="24111"/>
                        <a14:foregroundMark x1="62444" y1="15889" x2="66778" y2="23889"/>
                        <a14:foregroundMark x1="59778" y1="32333" x2="58667" y2="41889"/>
                        <a14:foregroundMark x1="58667" y1="41889" x2="56222" y2="47444"/>
                        <a14:foregroundMark x1="48556" y1="76444" x2="45000" y2="8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7" r="19358"/>
          <a:stretch/>
        </p:blipFill>
        <p:spPr bwMode="auto">
          <a:xfrm>
            <a:off x="4366132" y="5055335"/>
            <a:ext cx="792492" cy="135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2" descr="Pack de vectores de iconos Navideños">
            <a:extLst>
              <a:ext uri="{FF2B5EF4-FFF2-40B4-BE49-F238E27FC236}">
                <a16:creationId xmlns:a16="http://schemas.microsoft.com/office/drawing/2014/main" id="{12E6D330-9D31-0646-AEDB-F22C5D91E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0320" b="60391" l="79681" r="94290">
                        <a14:foregroundMark x1="80611" y1="46892" x2="82072" y2="49556"/>
                        <a14:foregroundMark x1="81673" y1="45648" x2="86454" y2="43694"/>
                        <a14:foregroundMark x1="85923" y1="42629" x2="86985" y2="43872"/>
                        <a14:foregroundMark x1="87384" y1="40497" x2="86587" y2="40320"/>
                        <a14:foregroundMark x1="80345" y1="52398" x2="79814" y2="53464"/>
                        <a14:foregroundMark x1="89641" y1="59680" x2="87915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68" t="38233" r="3795" b="37354"/>
          <a:stretch/>
        </p:blipFill>
        <p:spPr bwMode="auto">
          <a:xfrm>
            <a:off x="2575074" y="981987"/>
            <a:ext cx="1474331" cy="155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">
            <a:hlinkClick r:id="" action="ppaction://noaction">
              <a:snd r:embed="rId20" name="camera.wav"/>
            </a:hlinkClick>
            <a:extLst>
              <a:ext uri="{FF2B5EF4-FFF2-40B4-BE49-F238E27FC236}">
                <a16:creationId xmlns:a16="http://schemas.microsoft.com/office/drawing/2014/main" id="{E2F75791-FB58-1643-A80B-7A0D6A8E2343}"/>
              </a:ext>
            </a:extLst>
          </p:cNvPr>
          <p:cNvSpPr/>
          <p:nvPr/>
        </p:nvSpPr>
        <p:spPr>
          <a:xfrm>
            <a:off x="9609335" y="2638804"/>
            <a:ext cx="1937403" cy="1985089"/>
          </a:xfrm>
          <a:prstGeom prst="ellipse">
            <a:avLst/>
          </a:prstGeom>
          <a:solidFill>
            <a:srgbClr val="FF2F92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6000" dirty="0">
                <a:solidFill>
                  <a:srgbClr val="FFFF00"/>
                </a:solidFill>
              </a:rPr>
              <a:t>R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9E49AD4B-1594-934B-B0E5-5229FD4060A6}"/>
              </a:ext>
            </a:extLst>
          </p:cNvPr>
          <p:cNvSpPr/>
          <p:nvPr/>
        </p:nvSpPr>
        <p:spPr>
          <a:xfrm>
            <a:off x="8021715" y="4634738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9" name="Picture 2" descr="Duende png imágenes | PNGWing">
            <a:extLst>
              <a:ext uri="{FF2B5EF4-FFF2-40B4-BE49-F238E27FC236}">
                <a16:creationId xmlns:a16="http://schemas.microsoft.com/office/drawing/2014/main" id="{7C93CD77-4FA5-1447-A895-2367FCE7E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248" b="99109" l="3333" r="98056">
                        <a14:foregroundMark x1="68056" y1="10873" x2="68056" y2="27273"/>
                        <a14:foregroundMark x1="68056" y1="4991" x2="45833" y2="5169"/>
                        <a14:foregroundMark x1="78889" y1="6417" x2="89167" y2="9982"/>
                        <a14:foregroundMark x1="89167" y1="9982" x2="98056" y2="22995"/>
                        <a14:foregroundMark x1="98056" y1="22995" x2="98056" y2="22995"/>
                        <a14:foregroundMark x1="60278" y1="1426" x2="65833" y2="1604"/>
                        <a14:foregroundMark x1="6667" y1="32977" x2="9167" y2="33512"/>
                        <a14:foregroundMark x1="39722" y1="45098" x2="43611" y2="49554"/>
                        <a14:foregroundMark x1="47222" y1="89305" x2="47500" y2="96435"/>
                        <a14:foregroundMark x1="47500" y1="96435" x2="58333" y2="96791"/>
                        <a14:foregroundMark x1="26944" y1="99109" x2="24722" y2="98930"/>
                        <a14:foregroundMark x1="3333" y1="70766" x2="5833" y2="72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142" y="3004527"/>
            <a:ext cx="918327" cy="143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alletas Navideñas de muñequitos | Manualidades Navidad | Galletas  navideñas, Pan de jengibre, Manualidades">
            <a:extLst>
              <a:ext uri="{FF2B5EF4-FFF2-40B4-BE49-F238E27FC236}">
                <a16:creationId xmlns:a16="http://schemas.microsoft.com/office/drawing/2014/main" id="{0206C1DD-2216-374C-A938-D21FE1ED4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584" y="4947705"/>
            <a:ext cx="1605663" cy="143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3E79A20D-FC51-AB4A-9260-590DCFE2C2E3}"/>
              </a:ext>
            </a:extLst>
          </p:cNvPr>
          <p:cNvSpPr txBox="1"/>
          <p:nvPr/>
        </p:nvSpPr>
        <p:spPr>
          <a:xfrm>
            <a:off x="2536445" y="78013"/>
            <a:ext cx="6677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400" dirty="0">
                <a:solidFill>
                  <a:srgbClr val="C00000"/>
                </a:solidFill>
              </a:rPr>
              <a:t>¿Cuál falta?</a:t>
            </a:r>
          </a:p>
        </p:txBody>
      </p:sp>
      <p:pic>
        <p:nvPicPr>
          <p:cNvPr id="32" name="Picture 16" descr="Pink Arrow Clip Art - Arrow Button Free Png Transparent Png - Full Size  Clipart (#5423780) - PinClipart">
            <a:hlinkClick r:id="" action="ppaction://hlinkshowjump?jump=nextslide">
              <a:snd r:embed="rId24" name="click.wav"/>
            </a:hlinkClick>
            <a:extLst>
              <a:ext uri="{FF2B5EF4-FFF2-40B4-BE49-F238E27FC236}">
                <a16:creationId xmlns:a16="http://schemas.microsoft.com/office/drawing/2014/main" id="{A770089E-E376-0542-8178-86D5F427C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8517" b="91924" l="10000" r="90000">
                        <a14:foregroundMark x1="42273" y1="10426" x2="60000" y2="11747"/>
                        <a14:foregroundMark x1="71705" y1="21880" x2="76364" y2="25698"/>
                        <a14:foregroundMark x1="76364" y1="25698" x2="79659" y2="39794"/>
                        <a14:foregroundMark x1="79659" y1="39794" x2="79659" y2="41703"/>
                        <a14:foregroundMark x1="81364" y1="41703" x2="82500" y2="52863"/>
                        <a14:foregroundMark x1="81023" y1="61674" x2="73636" y2="77533"/>
                        <a14:foregroundMark x1="73636" y1="77533" x2="65341" y2="82819"/>
                        <a14:foregroundMark x1="65341" y1="82819" x2="45341" y2="84435"/>
                        <a14:foregroundMark x1="45341" y1="84435" x2="30455" y2="73862"/>
                        <a14:foregroundMark x1="30455" y1="73862" x2="26250" y2="65051"/>
                        <a14:foregroundMark x1="26250" y1="65051" x2="26023" y2="56388"/>
                        <a14:foregroundMark x1="17614" y1="39794" x2="19091" y2="64023"/>
                        <a14:foregroundMark x1="19091" y1="64023" x2="26023" y2="77533"/>
                        <a14:foregroundMark x1="26023" y1="77533" x2="26023" y2="77533"/>
                        <a14:foregroundMark x1="26591" y1="78708" x2="33409" y2="85903"/>
                        <a14:foregroundMark x1="33409" y1="85903" x2="48523" y2="91336"/>
                        <a14:foregroundMark x1="50682" y1="91336" x2="63636" y2="88253"/>
                        <a14:foregroundMark x1="63636" y1="88253" x2="70568" y2="83994"/>
                        <a14:foregroundMark x1="71250" y1="83554" x2="77273" y2="74156"/>
                        <a14:foregroundMark x1="67159" y1="84581" x2="57386" y2="91189"/>
                        <a14:foregroundMark x1="57386" y1="91189" x2="45227" y2="92217"/>
                        <a14:foregroundMark x1="45227" y1="92217" x2="40114" y2="90308"/>
                        <a14:foregroundMark x1="28409" y1="16153" x2="33750" y2="11601"/>
                        <a14:foregroundMark x1="33750" y1="11601" x2="41591" y2="9251"/>
                        <a14:foregroundMark x1="43295" y1="8517" x2="43750" y2="8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6" t="4154" r="13912" b="4917"/>
          <a:stretch/>
        </p:blipFill>
        <p:spPr bwMode="auto">
          <a:xfrm>
            <a:off x="10731622" y="5398333"/>
            <a:ext cx="1215537" cy="118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01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Fondo navideño de copos de nieve y estrellas. | Vector Gratis">
            <a:extLst>
              <a:ext uri="{FF2B5EF4-FFF2-40B4-BE49-F238E27FC236}">
                <a16:creationId xmlns:a16="http://schemas.microsoft.com/office/drawing/2014/main" id="{3D8CD18A-1AA6-7646-9ACD-81BABDA26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ipse 23">
            <a:extLst>
              <a:ext uri="{FF2B5EF4-FFF2-40B4-BE49-F238E27FC236}">
                <a16:creationId xmlns:a16="http://schemas.microsoft.com/office/drawing/2014/main" id="{EA185244-0FF6-7C4B-9B9B-F9449E765557}"/>
              </a:ext>
            </a:extLst>
          </p:cNvPr>
          <p:cNvSpPr/>
          <p:nvPr/>
        </p:nvSpPr>
        <p:spPr>
          <a:xfrm>
            <a:off x="8116953" y="4802070"/>
            <a:ext cx="1926457" cy="186855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69693358-AE07-4449-92D7-B7C5A3EF9392}"/>
              </a:ext>
            </a:extLst>
          </p:cNvPr>
          <p:cNvSpPr/>
          <p:nvPr/>
        </p:nvSpPr>
        <p:spPr>
          <a:xfrm>
            <a:off x="1549411" y="2823570"/>
            <a:ext cx="1926457" cy="186855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A631C971-4409-A44C-A76E-F9F6276B560A}"/>
              </a:ext>
            </a:extLst>
          </p:cNvPr>
          <p:cNvSpPr/>
          <p:nvPr/>
        </p:nvSpPr>
        <p:spPr>
          <a:xfrm>
            <a:off x="3725720" y="4787999"/>
            <a:ext cx="1926457" cy="186855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62E8A97-A6A8-AC4F-AC7B-F74BAE4CB64B}"/>
              </a:ext>
            </a:extLst>
          </p:cNvPr>
          <p:cNvSpPr/>
          <p:nvPr/>
        </p:nvSpPr>
        <p:spPr>
          <a:xfrm>
            <a:off x="5992668" y="4787999"/>
            <a:ext cx="1926457" cy="186855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3E0F4B2A-C024-7A40-B4EF-1342A0132F3E}"/>
              </a:ext>
            </a:extLst>
          </p:cNvPr>
          <p:cNvSpPr/>
          <p:nvPr/>
        </p:nvSpPr>
        <p:spPr>
          <a:xfrm>
            <a:off x="6024414" y="900717"/>
            <a:ext cx="1926457" cy="186855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CF09B94-5627-7F41-8097-574B1A9E2B3D}"/>
              </a:ext>
            </a:extLst>
          </p:cNvPr>
          <p:cNvSpPr/>
          <p:nvPr/>
        </p:nvSpPr>
        <p:spPr>
          <a:xfrm>
            <a:off x="3786912" y="900717"/>
            <a:ext cx="1926457" cy="186855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F3AEA5C-6101-E544-8696-1B53BEA2FC1F}"/>
              </a:ext>
            </a:extLst>
          </p:cNvPr>
          <p:cNvSpPr/>
          <p:nvPr/>
        </p:nvSpPr>
        <p:spPr>
          <a:xfrm>
            <a:off x="3725720" y="2852894"/>
            <a:ext cx="1926457" cy="186855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FDD375F-5BA9-4A4D-A224-641832459CD1}"/>
              </a:ext>
            </a:extLst>
          </p:cNvPr>
          <p:cNvSpPr/>
          <p:nvPr/>
        </p:nvSpPr>
        <p:spPr>
          <a:xfrm>
            <a:off x="5916893" y="2852894"/>
            <a:ext cx="1926457" cy="186855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4537331-2B9E-4242-9C30-B204EEDD9D35}"/>
              </a:ext>
            </a:extLst>
          </p:cNvPr>
          <p:cNvSpPr/>
          <p:nvPr/>
        </p:nvSpPr>
        <p:spPr>
          <a:xfrm>
            <a:off x="1505290" y="4787999"/>
            <a:ext cx="1926457" cy="186855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52" descr="Pack de vectores de iconos Navideños">
            <a:extLst>
              <a:ext uri="{FF2B5EF4-FFF2-40B4-BE49-F238E27FC236}">
                <a16:creationId xmlns:a16="http://schemas.microsoft.com/office/drawing/2014/main" id="{12E6D330-9D31-0646-AEDB-F22C5D91E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20" b="60391" l="79681" r="94290">
                        <a14:foregroundMark x1="80611" y1="46892" x2="82072" y2="49556"/>
                        <a14:foregroundMark x1="81673" y1="45648" x2="86454" y2="43694"/>
                        <a14:foregroundMark x1="85923" y1="42629" x2="86985" y2="43872"/>
                        <a14:foregroundMark x1="87384" y1="40497" x2="86587" y2="40320"/>
                        <a14:foregroundMark x1="80345" y1="52398" x2="79814" y2="53464"/>
                        <a14:foregroundMark x1="89641" y1="59680" x2="87915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68" t="38233" r="3795" b="37354"/>
          <a:stretch/>
        </p:blipFill>
        <p:spPr bwMode="auto">
          <a:xfrm>
            <a:off x="6299979" y="5076161"/>
            <a:ext cx="1466001" cy="154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112,839 Renos De Navidad Imágenes y Fotos - 123RF">
            <a:extLst>
              <a:ext uri="{FF2B5EF4-FFF2-40B4-BE49-F238E27FC236}">
                <a16:creationId xmlns:a16="http://schemas.microsoft.com/office/drawing/2014/main" id="{4E81B63F-C464-DA40-9D5F-3A70CFD5E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8" b="96889" l="14889" r="96000">
                        <a14:foregroundMark x1="48000" y1="42667" x2="67778" y2="46889"/>
                        <a14:foregroundMark x1="86222" y1="83556" x2="93333" y2="94222"/>
                        <a14:foregroundMark x1="44444" y1="48222" x2="65111" y2="54889"/>
                        <a14:foregroundMark x1="77111" y1="15556" x2="77111" y2="21333"/>
                        <a14:foregroundMark x1="76222" y1="19111" x2="75333" y2="24889"/>
                        <a14:foregroundMark x1="29333" y1="52222" x2="26667" y2="51778"/>
                        <a14:foregroundMark x1="26667" y1="51333" x2="25778" y2="48667"/>
                        <a14:foregroundMark x1="24889" y1="52222" x2="18889" y2="50889"/>
                        <a14:foregroundMark x1="15333" y1="38667" x2="17556" y2="40000"/>
                        <a14:foregroundMark x1="65556" y1="3778" x2="68222" y2="5111"/>
                        <a14:foregroundMark x1="96000" y1="84444" x2="80667" y2="9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3"/>
          <a:stretch/>
        </p:blipFill>
        <p:spPr bwMode="auto">
          <a:xfrm>
            <a:off x="3816025" y="5016801"/>
            <a:ext cx="1338707" cy="150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4" descr="La Navidad, Regalo, Decoración De La Navidad imagen png - imagen  transparente descarga gratuita">
            <a:extLst>
              <a:ext uri="{FF2B5EF4-FFF2-40B4-BE49-F238E27FC236}">
                <a16:creationId xmlns:a16="http://schemas.microsoft.com/office/drawing/2014/main" id="{DB8906CC-170A-774D-8874-676F278FA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6713" r="19698" b="11024"/>
          <a:stretch/>
        </p:blipFill>
        <p:spPr bwMode="auto">
          <a:xfrm>
            <a:off x="4082457" y="1181212"/>
            <a:ext cx="1338706" cy="145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1AD4C250-372C-CF46-ACCC-042A72598EC1}"/>
              </a:ext>
            </a:extLst>
          </p:cNvPr>
          <p:cNvSpPr/>
          <p:nvPr/>
        </p:nvSpPr>
        <p:spPr>
          <a:xfrm>
            <a:off x="1549411" y="900717"/>
            <a:ext cx="1926457" cy="186855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16" descr="árbol de navidad regalo, árbol de navidad de dibujos animados, vacaciones,  decoración, duende png | PNGWing">
            <a:extLst>
              <a:ext uri="{FF2B5EF4-FFF2-40B4-BE49-F238E27FC236}">
                <a16:creationId xmlns:a16="http://schemas.microsoft.com/office/drawing/2014/main" id="{C99B007F-A55D-B941-9802-1DDA4C0BD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3" b="89976" l="10000" r="90870">
                        <a14:foregroundMark x1="52826" y1="10024" x2="53261" y2="11573"/>
                        <a14:foregroundMark x1="88804" y1="76121" x2="90870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6154" b="8519"/>
          <a:stretch/>
        </p:blipFill>
        <p:spPr bwMode="auto">
          <a:xfrm>
            <a:off x="6192250" y="2864985"/>
            <a:ext cx="1398211" cy="182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conos de navidad a color | Vector Gratis">
            <a:extLst>
              <a:ext uri="{FF2B5EF4-FFF2-40B4-BE49-F238E27FC236}">
                <a16:creationId xmlns:a16="http://schemas.microsoft.com/office/drawing/2014/main" id="{DF188F59-6040-964C-B012-FB8D8E30C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198" b="97284" l="78115" r="97604">
                        <a14:foregroundMark x1="86741" y1="85144" x2="86581" y2="93930"/>
                        <a14:foregroundMark x1="86581" y1="93930" x2="86581" y2="93930"/>
                        <a14:foregroundMark x1="78115" y1="92652" x2="78754" y2="92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72" t="73651"/>
          <a:stretch/>
        </p:blipFill>
        <p:spPr bwMode="auto">
          <a:xfrm>
            <a:off x="4110635" y="2970718"/>
            <a:ext cx="1482051" cy="168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6" descr="Vector Transparente PNG Y SVG De Bota De Navidad">
            <a:extLst>
              <a:ext uri="{FF2B5EF4-FFF2-40B4-BE49-F238E27FC236}">
                <a16:creationId xmlns:a16="http://schemas.microsoft.com/office/drawing/2014/main" id="{C7EC4511-927D-2A4C-91CC-03907E260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337" y="3152183"/>
            <a:ext cx="1185942" cy="118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900+ ideas de Campanas de navidad en 2021 | campanas de navidad, decoración  navideña, manualidades">
            <a:extLst>
              <a:ext uri="{FF2B5EF4-FFF2-40B4-BE49-F238E27FC236}">
                <a16:creationId xmlns:a16="http://schemas.microsoft.com/office/drawing/2014/main" id="{895F787E-93E5-084E-965F-540093B83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75" b="97234" l="2000" r="99455">
                        <a14:foregroundMark x1="12545" y1="87690" x2="56182" y2="93499"/>
                        <a14:foregroundMark x1="54909" y1="90318" x2="77636" y2="91286"/>
                        <a14:foregroundMark x1="50727" y1="96957" x2="44364" y2="97234"/>
                        <a14:foregroundMark x1="4909" y1="81328" x2="4909" y2="86445"/>
                        <a14:foregroundMark x1="37636" y1="5671" x2="38545" y2="8160"/>
                        <a14:foregroundMark x1="50182" y1="8852" x2="50182" y2="10788"/>
                        <a14:foregroundMark x1="56545" y1="19364" x2="68727" y2="17151"/>
                        <a14:foregroundMark x1="75091" y1="24896" x2="71273" y2="25173"/>
                        <a14:foregroundMark x1="81818" y1="52282" x2="88909" y2="53527"/>
                        <a14:foregroundMark x1="12909" y1="51591" x2="4545" y2="59889"/>
                        <a14:foregroundMark x1="66727" y1="43292" x2="99818" y2="53250"/>
                        <a14:foregroundMark x1="10909" y1="23928" x2="16727" y2="24481"/>
                        <a14:foregroundMark x1="51455" y1="8852" x2="50182" y2="16874"/>
                        <a14:foregroundMark x1="51091" y1="9820" x2="41455" y2="2213"/>
                        <a14:foregroundMark x1="26364" y1="27109" x2="10909" y2="22960"/>
                        <a14:foregroundMark x1="2000" y1="83817" x2="2000" y2="88658"/>
                        <a14:foregroundMark x1="2000" y1="61272" x2="2364" y2="61826"/>
                        <a14:foregroundMark x1="6182" y1="34716" x2="9091" y2="37344"/>
                        <a14:foregroundMark x1="9091" y1="33748" x2="11273" y2="31535"/>
                        <a14:foregroundMark x1="13273" y1="31812" x2="18364" y2="32227"/>
                        <a14:foregroundMark x1="18000" y1="31812" x2="12909" y2="30844"/>
                        <a14:foregroundMark x1="2364" y1="42047" x2="2000" y2="43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255" y="1194111"/>
            <a:ext cx="993874" cy="130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0" descr="Bastón De Caramelo, Polkagris, Adorno De Navidad imagen png - imagen  transparente descarga gratuita">
            <a:extLst>
              <a:ext uri="{FF2B5EF4-FFF2-40B4-BE49-F238E27FC236}">
                <a16:creationId xmlns:a16="http://schemas.microsoft.com/office/drawing/2014/main" id="{ED66C58A-12FB-D24D-9E13-38DC72C76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00" b="96667" l="23889" r="74778">
                        <a14:foregroundMark x1="23889" y1="23556" x2="29333" y2="12889"/>
                        <a14:foregroundMark x1="29333" y1="12889" x2="45222" y2="4111"/>
                        <a14:foregroundMark x1="45222" y1="4111" x2="56889" y2="7111"/>
                        <a14:foregroundMark x1="56889" y1="7111" x2="57778" y2="7667"/>
                        <a14:foregroundMark x1="47778" y1="59000" x2="49333" y2="80667"/>
                        <a14:foregroundMark x1="49333" y1="80667" x2="46889" y2="89667"/>
                        <a14:foregroundMark x1="46889" y1="89667" x2="42444" y2="92000"/>
                        <a14:foregroundMark x1="51111" y1="83556" x2="49889" y2="90667"/>
                        <a14:foregroundMark x1="49889" y1="90667" x2="46444" y2="96667"/>
                        <a14:foregroundMark x1="46444" y1="96667" x2="44222" y2="96111"/>
                        <a14:foregroundMark x1="46444" y1="4333" x2="54222" y2="5111"/>
                        <a14:foregroundMark x1="54222" y1="5111" x2="61111" y2="14889"/>
                        <a14:foregroundMark x1="61111" y1="14889" x2="61778" y2="29222"/>
                        <a14:foregroundMark x1="61778" y1="29222" x2="61111" y2="29444"/>
                        <a14:foregroundMark x1="45000" y1="6444" x2="36556" y2="6667"/>
                        <a14:foregroundMark x1="36556" y1="6667" x2="27222" y2="12000"/>
                        <a14:foregroundMark x1="27222" y1="12000" x2="23889" y2="19778"/>
                        <a14:foregroundMark x1="23889" y1="19778" x2="29111" y2="24111"/>
                        <a14:foregroundMark x1="62444" y1="15889" x2="66778" y2="23889"/>
                        <a14:foregroundMark x1="59778" y1="32333" x2="58667" y2="41889"/>
                        <a14:foregroundMark x1="58667" y1="41889" x2="56222" y2="47444"/>
                        <a14:foregroundMark x1="48556" y1="76444" x2="45000" y2="8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7" r="19358"/>
          <a:stretch/>
        </p:blipFill>
        <p:spPr bwMode="auto">
          <a:xfrm>
            <a:off x="2128364" y="5174648"/>
            <a:ext cx="788015" cy="134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alletas Navideñas de muñequitos | Manualidades Navidad | Galletas  navideñas, Pan de jengibre, Manualidades">
            <a:extLst>
              <a:ext uri="{FF2B5EF4-FFF2-40B4-BE49-F238E27FC236}">
                <a16:creationId xmlns:a16="http://schemas.microsoft.com/office/drawing/2014/main" id="{0206C1DD-2216-374C-A938-D21FE1ED4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616" y="5043197"/>
            <a:ext cx="1596592" cy="142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lipse 21">
            <a:extLst>
              <a:ext uri="{FF2B5EF4-FFF2-40B4-BE49-F238E27FC236}">
                <a16:creationId xmlns:a16="http://schemas.microsoft.com/office/drawing/2014/main" id="{97604E5B-FD18-0447-87C2-86E2FFE965E9}"/>
              </a:ext>
            </a:extLst>
          </p:cNvPr>
          <p:cNvSpPr/>
          <p:nvPr/>
        </p:nvSpPr>
        <p:spPr>
          <a:xfrm>
            <a:off x="8016980" y="2882133"/>
            <a:ext cx="1926457" cy="186855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3" name="Picture 2" descr="Iconos de navidad a color | Vector Gratis">
            <a:extLst>
              <a:ext uri="{FF2B5EF4-FFF2-40B4-BE49-F238E27FC236}">
                <a16:creationId xmlns:a16="http://schemas.microsoft.com/office/drawing/2014/main" id="{F8965B21-05A4-CC4A-9C75-45B40F81D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2365" b="71286" l="50556" r="71931">
                        <a14:foregroundMark x1="57029" y1="63738" x2="63419" y2="69808"/>
                        <a14:foregroundMark x1="63419" y1="69808" x2="65335" y2="69808"/>
                        <a14:foregroundMark x1="66933" y1="62939" x2="69169" y2="67412"/>
                        <a14:foregroundMark x1="69329" y1="68690" x2="55272" y2="70128"/>
                        <a14:foregroundMark x1="55272" y1="70128" x2="53674" y2="63898"/>
                        <a14:foregroundMark x1="53834" y1="62300" x2="64537" y2="62460"/>
                        <a14:foregroundMark x1="64537" y1="62460" x2="66613" y2="6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84" t="50000" r="25397" b="26349"/>
          <a:stretch/>
        </p:blipFill>
        <p:spPr bwMode="auto">
          <a:xfrm>
            <a:off x="8196974" y="3152184"/>
            <a:ext cx="1568502" cy="138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8" descr="Copo de nieve vector símbolo, icono de nieve de Navidad 265919 Vector en  Vecteezy">
            <a:extLst>
              <a:ext uri="{FF2B5EF4-FFF2-40B4-BE49-F238E27FC236}">
                <a16:creationId xmlns:a16="http://schemas.microsoft.com/office/drawing/2014/main" id="{79389647-EFC6-BA43-AFFD-F5917D013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1112" r="9780" b="8446"/>
          <a:stretch/>
        </p:blipFill>
        <p:spPr bwMode="auto">
          <a:xfrm>
            <a:off x="1990747" y="1350447"/>
            <a:ext cx="1142856" cy="115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Elipse 27">
            <a:extLst>
              <a:ext uri="{FF2B5EF4-FFF2-40B4-BE49-F238E27FC236}">
                <a16:creationId xmlns:a16="http://schemas.microsoft.com/office/drawing/2014/main" id="{C75DD20E-89A3-924F-9E62-0180DBC85981}"/>
              </a:ext>
            </a:extLst>
          </p:cNvPr>
          <p:cNvSpPr/>
          <p:nvPr/>
        </p:nvSpPr>
        <p:spPr>
          <a:xfrm>
            <a:off x="8116953" y="900717"/>
            <a:ext cx="1926457" cy="186855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9" name="Picture 2" descr="Duende png imágenes | PNGWing">
            <a:extLst>
              <a:ext uri="{FF2B5EF4-FFF2-40B4-BE49-F238E27FC236}">
                <a16:creationId xmlns:a16="http://schemas.microsoft.com/office/drawing/2014/main" id="{574EFA03-ACB1-9B4C-BC52-27BBF89EB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248" b="99109" l="3333" r="98056">
                        <a14:foregroundMark x1="68056" y1="10873" x2="68056" y2="27273"/>
                        <a14:foregroundMark x1="68056" y1="4991" x2="45833" y2="5169"/>
                        <a14:foregroundMark x1="78889" y1="6417" x2="89167" y2="9982"/>
                        <a14:foregroundMark x1="89167" y1="9982" x2="98056" y2="22995"/>
                        <a14:foregroundMark x1="98056" y1="22995" x2="98056" y2="22995"/>
                        <a14:foregroundMark x1="60278" y1="1426" x2="65833" y2="1604"/>
                        <a14:foregroundMark x1="6667" y1="32977" x2="9167" y2="33512"/>
                        <a14:foregroundMark x1="39722" y1="45098" x2="43611" y2="49554"/>
                        <a14:foregroundMark x1="47222" y1="89305" x2="47500" y2="96435"/>
                        <a14:foregroundMark x1="47500" y1="96435" x2="58333" y2="96791"/>
                        <a14:foregroundMark x1="26944" y1="99109" x2="24722" y2="98930"/>
                        <a14:foregroundMark x1="3333" y1="70766" x2="5833" y2="72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490" y="1177681"/>
            <a:ext cx="913139" cy="142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7FAE6225-1E96-8C41-BA59-AE422CC933D0}"/>
              </a:ext>
            </a:extLst>
          </p:cNvPr>
          <p:cNvSpPr txBox="1"/>
          <p:nvPr/>
        </p:nvSpPr>
        <p:spPr>
          <a:xfrm>
            <a:off x="2757352" y="21005"/>
            <a:ext cx="6677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400" dirty="0">
                <a:solidFill>
                  <a:srgbClr val="C00000"/>
                </a:solidFill>
              </a:rPr>
              <a:t>¡Presta atención!</a:t>
            </a:r>
          </a:p>
        </p:txBody>
      </p:sp>
      <p:pic>
        <p:nvPicPr>
          <p:cNvPr id="32" name="Picture 16" descr="Pink Arrow Clip Art - Arrow Button Free Png Transparent Png - Full Size  Clipart (#5423780) - PinClipart">
            <a:hlinkClick r:id="" action="ppaction://hlinkshowjump?jump=nextslide">
              <a:snd r:embed="rId25" name="click.wav"/>
            </a:hlinkClick>
            <a:extLst>
              <a:ext uri="{FF2B5EF4-FFF2-40B4-BE49-F238E27FC236}">
                <a16:creationId xmlns:a16="http://schemas.microsoft.com/office/drawing/2014/main" id="{3D8BAA42-A2BF-9046-B79D-38EF134CF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8517" b="91924" l="10000" r="90000">
                        <a14:foregroundMark x1="42273" y1="10426" x2="60000" y2="11747"/>
                        <a14:foregroundMark x1="71705" y1="21880" x2="76364" y2="25698"/>
                        <a14:foregroundMark x1="76364" y1="25698" x2="79659" y2="39794"/>
                        <a14:foregroundMark x1="79659" y1="39794" x2="79659" y2="41703"/>
                        <a14:foregroundMark x1="81364" y1="41703" x2="82500" y2="52863"/>
                        <a14:foregroundMark x1="81023" y1="61674" x2="73636" y2="77533"/>
                        <a14:foregroundMark x1="73636" y1="77533" x2="65341" y2="82819"/>
                        <a14:foregroundMark x1="65341" y1="82819" x2="45341" y2="84435"/>
                        <a14:foregroundMark x1="45341" y1="84435" x2="30455" y2="73862"/>
                        <a14:foregroundMark x1="30455" y1="73862" x2="26250" y2="65051"/>
                        <a14:foregroundMark x1="26250" y1="65051" x2="26023" y2="56388"/>
                        <a14:foregroundMark x1="17614" y1="39794" x2="19091" y2="64023"/>
                        <a14:foregroundMark x1="19091" y1="64023" x2="26023" y2="77533"/>
                        <a14:foregroundMark x1="26023" y1="77533" x2="26023" y2="77533"/>
                        <a14:foregroundMark x1="26591" y1="78708" x2="33409" y2="85903"/>
                        <a14:foregroundMark x1="33409" y1="85903" x2="48523" y2="91336"/>
                        <a14:foregroundMark x1="50682" y1="91336" x2="63636" y2="88253"/>
                        <a14:foregroundMark x1="63636" y1="88253" x2="70568" y2="83994"/>
                        <a14:foregroundMark x1="71250" y1="83554" x2="77273" y2="74156"/>
                        <a14:foregroundMark x1="67159" y1="84581" x2="57386" y2="91189"/>
                        <a14:foregroundMark x1="57386" y1="91189" x2="45227" y2="92217"/>
                        <a14:foregroundMark x1="45227" y1="92217" x2="40114" y2="90308"/>
                        <a14:foregroundMark x1="28409" y1="16153" x2="33750" y2="11601"/>
                        <a14:foregroundMark x1="33750" y1="11601" x2="41591" y2="9251"/>
                        <a14:foregroundMark x1="43295" y1="8517" x2="43750" y2="8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6" t="4154" r="13912" b="4917"/>
          <a:stretch/>
        </p:blipFill>
        <p:spPr bwMode="auto">
          <a:xfrm>
            <a:off x="10731622" y="5398333"/>
            <a:ext cx="1215537" cy="118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33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opos de nieve de navidad sobre fondo de invierno desenfocado 1409263  Vector en Vecteezy">
            <a:extLst>
              <a:ext uri="{FF2B5EF4-FFF2-40B4-BE49-F238E27FC236}">
                <a16:creationId xmlns:a16="http://schemas.microsoft.com/office/drawing/2014/main" id="{B761EF18-FBCE-AF42-8994-8DDD9EA08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3B89C9B-FCFB-9B48-858E-3D9B031D8E9A}"/>
              </a:ext>
            </a:extLst>
          </p:cNvPr>
          <p:cNvSpPr txBox="1"/>
          <p:nvPr/>
        </p:nvSpPr>
        <p:spPr>
          <a:xfrm>
            <a:off x="1173129" y="1647168"/>
            <a:ext cx="10674097" cy="7078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s-CL" sz="4000" b="1" dirty="0">
                <a:latin typeface="Chalkboard SE" panose="03050602040202020205" pitchFamily="66" charset="77"/>
              </a:rPr>
              <a:t>¿Qué valores se fortalecen en la navidad?</a:t>
            </a:r>
          </a:p>
        </p:txBody>
      </p:sp>
      <p:pic>
        <p:nvPicPr>
          <p:cNvPr id="43010" name="Picture 2" descr="Duende feliz y su silueta | Vector Gratis">
            <a:extLst>
              <a:ext uri="{FF2B5EF4-FFF2-40B4-BE49-F238E27FC236}">
                <a16:creationId xmlns:a16="http://schemas.microsoft.com/office/drawing/2014/main" id="{092E29A1-1267-CA47-BE14-7E6083107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21" b="92268" l="9585" r="93131">
                        <a14:foregroundMark x1="62460" y1="9536" x2="68850" y2="9536"/>
                        <a14:foregroundMark x1="89457" y1="26289" x2="93131" y2="24227"/>
                        <a14:foregroundMark x1="76837" y1="91237" x2="79712" y2="92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23" t="3836" r="2988" b="4294"/>
          <a:stretch/>
        </p:blipFill>
        <p:spPr bwMode="auto">
          <a:xfrm>
            <a:off x="1517904" y="2988388"/>
            <a:ext cx="2694332" cy="309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Imágenes de Duende | Vectores, fotos de stock y PSD gratuitos">
            <a:extLst>
              <a:ext uri="{FF2B5EF4-FFF2-40B4-BE49-F238E27FC236}">
                <a16:creationId xmlns:a16="http://schemas.microsoft.com/office/drawing/2014/main" id="{407FEDB2-2BB3-0E4E-9779-012242609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52" b="95307" l="50799" r="94728">
                        <a14:foregroundMark x1="59904" y1="10289" x2="71565" y2="4332"/>
                        <a14:foregroundMark x1="52077" y1="19495" x2="51118" y2="19675"/>
                        <a14:foregroundMark x1="68051" y1="89350" x2="71086" y2="95307"/>
                        <a14:foregroundMark x1="94728" y1="23827" x2="94728" y2="27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0"/>
          <a:stretch/>
        </p:blipFill>
        <p:spPr bwMode="auto">
          <a:xfrm>
            <a:off x="8479436" y="2904344"/>
            <a:ext cx="1875366" cy="332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elfo con caja presente 1402060 Vector en Vecteezy">
            <a:extLst>
              <a:ext uri="{FF2B5EF4-FFF2-40B4-BE49-F238E27FC236}">
                <a16:creationId xmlns:a16="http://schemas.microsoft.com/office/drawing/2014/main" id="{48D9155A-06CB-3E4F-AC48-259205528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1" b="93265" l="46994" r="95491">
                        <a14:foregroundMark x1="71203" y1="8061" x2="77690" y2="8265"/>
                        <a14:foregroundMark x1="53085" y1="50102" x2="50870" y2="50510"/>
                        <a14:foregroundMark x1="48180" y1="50714" x2="46994" y2="51633"/>
                        <a14:foregroundMark x1="72785" y1="6531" x2="77373" y2="6735"/>
                        <a14:foregroundMark x1="68196" y1="92857" x2="65269" y2="93367"/>
                        <a14:foregroundMark x1="86630" y1="91633" x2="95491" y2="84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64"/>
          <a:stretch/>
        </p:blipFill>
        <p:spPr bwMode="auto">
          <a:xfrm>
            <a:off x="4936783" y="2988388"/>
            <a:ext cx="2318433" cy="332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Pink Arrow Clip Art - Arrow Button Free Png Transparent Png - Full Size  Clipart (#5423780) - PinClipart">
            <a:hlinkClick r:id="rId10" action="ppaction://hlinksldjump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C9975E6D-1A22-E846-81AC-024265725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17" b="91924" l="10000" r="90000">
                        <a14:foregroundMark x1="42273" y1="10426" x2="60000" y2="11747"/>
                        <a14:foregroundMark x1="71705" y1="21880" x2="76364" y2="25698"/>
                        <a14:foregroundMark x1="76364" y1="25698" x2="79659" y2="39794"/>
                        <a14:foregroundMark x1="79659" y1="39794" x2="79659" y2="41703"/>
                        <a14:foregroundMark x1="81364" y1="41703" x2="82500" y2="52863"/>
                        <a14:foregroundMark x1="81023" y1="61674" x2="73636" y2="77533"/>
                        <a14:foregroundMark x1="73636" y1="77533" x2="65341" y2="82819"/>
                        <a14:foregroundMark x1="65341" y1="82819" x2="45341" y2="84435"/>
                        <a14:foregroundMark x1="45341" y1="84435" x2="30455" y2="73862"/>
                        <a14:foregroundMark x1="30455" y1="73862" x2="26250" y2="65051"/>
                        <a14:foregroundMark x1="26250" y1="65051" x2="26023" y2="56388"/>
                        <a14:foregroundMark x1="17614" y1="39794" x2="19091" y2="64023"/>
                        <a14:foregroundMark x1="19091" y1="64023" x2="26023" y2="77533"/>
                        <a14:foregroundMark x1="26023" y1="77533" x2="26023" y2="77533"/>
                        <a14:foregroundMark x1="26591" y1="78708" x2="33409" y2="85903"/>
                        <a14:foregroundMark x1="33409" y1="85903" x2="48523" y2="91336"/>
                        <a14:foregroundMark x1="50682" y1="91336" x2="63636" y2="88253"/>
                        <a14:foregroundMark x1="63636" y1="88253" x2="70568" y2="83994"/>
                        <a14:foregroundMark x1="71250" y1="83554" x2="77273" y2="74156"/>
                        <a14:foregroundMark x1="67159" y1="84581" x2="57386" y2="91189"/>
                        <a14:foregroundMark x1="57386" y1="91189" x2="45227" y2="92217"/>
                        <a14:foregroundMark x1="45227" y1="92217" x2="40114" y2="90308"/>
                        <a14:foregroundMark x1="28409" y1="16153" x2="33750" y2="11601"/>
                        <a14:foregroundMark x1="33750" y1="11601" x2="41591" y2="9251"/>
                        <a14:foregroundMark x1="43295" y1="8517" x2="43750" y2="8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6" t="4154" r="13912" b="4917"/>
          <a:stretch/>
        </p:blipFill>
        <p:spPr bwMode="auto">
          <a:xfrm flipH="1">
            <a:off x="125872" y="14955"/>
            <a:ext cx="886405" cy="86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92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Fondo navideño de copos de nieve y estrellas. | Vector Gratis">
            <a:extLst>
              <a:ext uri="{FF2B5EF4-FFF2-40B4-BE49-F238E27FC236}">
                <a16:creationId xmlns:a16="http://schemas.microsoft.com/office/drawing/2014/main" id="{BBAA5A59-567B-3D41-995A-7197CF2F8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ipse 23">
            <a:extLst>
              <a:ext uri="{FF2B5EF4-FFF2-40B4-BE49-F238E27FC236}">
                <a16:creationId xmlns:a16="http://schemas.microsoft.com/office/drawing/2014/main" id="{EA185244-0FF6-7C4B-9B9B-F9449E765557}"/>
              </a:ext>
            </a:extLst>
          </p:cNvPr>
          <p:cNvSpPr/>
          <p:nvPr/>
        </p:nvSpPr>
        <p:spPr>
          <a:xfrm>
            <a:off x="9707112" y="2225821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69693358-AE07-4449-92D7-B7C5A3EF9392}"/>
              </a:ext>
            </a:extLst>
          </p:cNvPr>
          <p:cNvSpPr/>
          <p:nvPr/>
        </p:nvSpPr>
        <p:spPr>
          <a:xfrm>
            <a:off x="2822719" y="2516844"/>
            <a:ext cx="1969664" cy="192666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A631C971-4409-A44C-A76E-F9F6276B560A}"/>
              </a:ext>
            </a:extLst>
          </p:cNvPr>
          <p:cNvSpPr/>
          <p:nvPr/>
        </p:nvSpPr>
        <p:spPr>
          <a:xfrm>
            <a:off x="2732414" y="4534096"/>
            <a:ext cx="1969664" cy="192666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62E8A97-A6A8-AC4F-AC7B-F74BAE4CB64B}"/>
              </a:ext>
            </a:extLst>
          </p:cNvPr>
          <p:cNvSpPr/>
          <p:nvPr/>
        </p:nvSpPr>
        <p:spPr>
          <a:xfrm>
            <a:off x="4999362" y="4534096"/>
            <a:ext cx="1969664" cy="192666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3E0F4B2A-C024-7A40-B4EF-1342A0132F3E}"/>
              </a:ext>
            </a:extLst>
          </p:cNvPr>
          <p:cNvSpPr/>
          <p:nvPr/>
        </p:nvSpPr>
        <p:spPr>
          <a:xfrm>
            <a:off x="6305354" y="662358"/>
            <a:ext cx="1969664" cy="192666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CF09B94-5627-7F41-8097-574B1A9E2B3D}"/>
              </a:ext>
            </a:extLst>
          </p:cNvPr>
          <p:cNvSpPr/>
          <p:nvPr/>
        </p:nvSpPr>
        <p:spPr>
          <a:xfrm>
            <a:off x="4067852" y="662358"/>
            <a:ext cx="1969664" cy="192666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F3AEA5C-6101-E544-8696-1B53BEA2FC1F}"/>
              </a:ext>
            </a:extLst>
          </p:cNvPr>
          <p:cNvSpPr/>
          <p:nvPr/>
        </p:nvSpPr>
        <p:spPr>
          <a:xfrm>
            <a:off x="4999028" y="2546168"/>
            <a:ext cx="1969664" cy="192666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FDD375F-5BA9-4A4D-A224-641832459CD1}"/>
              </a:ext>
            </a:extLst>
          </p:cNvPr>
          <p:cNvSpPr/>
          <p:nvPr/>
        </p:nvSpPr>
        <p:spPr>
          <a:xfrm>
            <a:off x="7190201" y="2546168"/>
            <a:ext cx="1969664" cy="192666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4537331-2B9E-4242-9C30-B204EEDD9D35}"/>
              </a:ext>
            </a:extLst>
          </p:cNvPr>
          <p:cNvSpPr/>
          <p:nvPr/>
        </p:nvSpPr>
        <p:spPr>
          <a:xfrm>
            <a:off x="511984" y="4534096"/>
            <a:ext cx="1969664" cy="192666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52" descr="Pack de vectores de iconos Navideños">
            <a:extLst>
              <a:ext uri="{FF2B5EF4-FFF2-40B4-BE49-F238E27FC236}">
                <a16:creationId xmlns:a16="http://schemas.microsoft.com/office/drawing/2014/main" id="{12E6D330-9D31-0646-AEDB-F22C5D91E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20" b="60391" l="79681" r="94290">
                        <a14:foregroundMark x1="80611" y1="46892" x2="82072" y2="49556"/>
                        <a14:foregroundMark x1="81673" y1="45648" x2="86454" y2="43694"/>
                        <a14:foregroundMark x1="85923" y1="42629" x2="86985" y2="43872"/>
                        <a14:foregroundMark x1="87384" y1="40497" x2="86587" y2="40320"/>
                        <a14:foregroundMark x1="80345" y1="52398" x2="79814" y2="53464"/>
                        <a14:foregroundMark x1="89641" y1="59680" x2="87915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68" t="38233" r="3795" b="37354"/>
          <a:stretch/>
        </p:blipFill>
        <p:spPr bwMode="auto">
          <a:xfrm>
            <a:off x="5306673" y="4822257"/>
            <a:ext cx="1498881" cy="157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112,839 Renos De Navidad Imágenes y Fotos - 123RF">
            <a:extLst>
              <a:ext uri="{FF2B5EF4-FFF2-40B4-BE49-F238E27FC236}">
                <a16:creationId xmlns:a16="http://schemas.microsoft.com/office/drawing/2014/main" id="{4E81B63F-C464-DA40-9D5F-3A70CFD5E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8" b="96889" l="14889" r="96000">
                        <a14:foregroundMark x1="48000" y1="42667" x2="67778" y2="46889"/>
                        <a14:foregroundMark x1="86222" y1="83556" x2="93333" y2="94222"/>
                        <a14:foregroundMark x1="44444" y1="48222" x2="65111" y2="54889"/>
                        <a14:foregroundMark x1="77111" y1="15556" x2="77111" y2="21333"/>
                        <a14:foregroundMark x1="76222" y1="19111" x2="75333" y2="24889"/>
                        <a14:foregroundMark x1="29333" y1="52222" x2="26667" y2="51778"/>
                        <a14:foregroundMark x1="26667" y1="51333" x2="25778" y2="48667"/>
                        <a14:foregroundMark x1="24889" y1="52222" x2="18889" y2="50889"/>
                        <a14:foregroundMark x1="15333" y1="38667" x2="17556" y2="40000"/>
                        <a14:foregroundMark x1="65556" y1="3778" x2="68222" y2="5111"/>
                        <a14:foregroundMark x1="96000" y1="84444" x2="80667" y2="9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3"/>
          <a:stretch/>
        </p:blipFill>
        <p:spPr bwMode="auto">
          <a:xfrm>
            <a:off x="2822719" y="4762897"/>
            <a:ext cx="1368732" cy="153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4" descr="La Navidad, Regalo, Decoración De La Navidad imagen png - imagen  transparente descarga gratuita">
            <a:extLst>
              <a:ext uri="{FF2B5EF4-FFF2-40B4-BE49-F238E27FC236}">
                <a16:creationId xmlns:a16="http://schemas.microsoft.com/office/drawing/2014/main" id="{DB8906CC-170A-774D-8874-676F278FA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6713" r="19698" b="11024"/>
          <a:stretch/>
        </p:blipFill>
        <p:spPr bwMode="auto">
          <a:xfrm>
            <a:off x="4363397" y="942853"/>
            <a:ext cx="1368730" cy="148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1AD4C250-372C-CF46-ACCC-042A72598EC1}"/>
              </a:ext>
            </a:extLst>
          </p:cNvPr>
          <p:cNvSpPr/>
          <p:nvPr/>
        </p:nvSpPr>
        <p:spPr>
          <a:xfrm>
            <a:off x="1830351" y="662358"/>
            <a:ext cx="1969664" cy="192666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16" descr="árbol de navidad regalo, árbol de navidad de dibujos animados, vacaciones,  decoración, duende png | PNGWing">
            <a:extLst>
              <a:ext uri="{FF2B5EF4-FFF2-40B4-BE49-F238E27FC236}">
                <a16:creationId xmlns:a16="http://schemas.microsoft.com/office/drawing/2014/main" id="{C99B007F-A55D-B941-9802-1DDA4C0BD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3" b="89976" l="10000" r="90870">
                        <a14:foregroundMark x1="52826" y1="10024" x2="53261" y2="11573"/>
                        <a14:foregroundMark x1="88804" y1="76121" x2="90870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6154" b="8519"/>
          <a:stretch/>
        </p:blipFill>
        <p:spPr bwMode="auto">
          <a:xfrm>
            <a:off x="7574287" y="2650286"/>
            <a:ext cx="1394699" cy="182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conos de navidad a color | Vector Gratis">
            <a:extLst>
              <a:ext uri="{FF2B5EF4-FFF2-40B4-BE49-F238E27FC236}">
                <a16:creationId xmlns:a16="http://schemas.microsoft.com/office/drawing/2014/main" id="{DF188F59-6040-964C-B012-FB8D8E30C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198" b="97284" l="78115" r="97604">
                        <a14:foregroundMark x1="86741" y1="85144" x2="86581" y2="93930"/>
                        <a14:foregroundMark x1="86581" y1="93930" x2="86581" y2="93930"/>
                        <a14:foregroundMark x1="78115" y1="92652" x2="78754" y2="92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72" t="73651"/>
          <a:stretch/>
        </p:blipFill>
        <p:spPr bwMode="auto">
          <a:xfrm>
            <a:off x="5383942" y="2663991"/>
            <a:ext cx="1515291" cy="171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6" descr="Vector Transparente PNG Y SVG De Bota De Navidad">
            <a:extLst>
              <a:ext uri="{FF2B5EF4-FFF2-40B4-BE49-F238E27FC236}">
                <a16:creationId xmlns:a16="http://schemas.microsoft.com/office/drawing/2014/main" id="{C7EC4511-927D-2A4C-91CC-03907E260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645" y="2845457"/>
            <a:ext cx="1212540" cy="121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900+ ideas de Campanas de navidad en 2021 | campanas de navidad, decoración  navideña, manualidades">
            <a:extLst>
              <a:ext uri="{FF2B5EF4-FFF2-40B4-BE49-F238E27FC236}">
                <a16:creationId xmlns:a16="http://schemas.microsoft.com/office/drawing/2014/main" id="{895F787E-93E5-084E-965F-540093B83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75" b="97234" l="2000" r="99455">
                        <a14:foregroundMark x1="12545" y1="87690" x2="56182" y2="93499"/>
                        <a14:foregroundMark x1="54909" y1="90318" x2="77636" y2="91286"/>
                        <a14:foregroundMark x1="50727" y1="96957" x2="44364" y2="97234"/>
                        <a14:foregroundMark x1="4909" y1="81328" x2="4909" y2="86445"/>
                        <a14:foregroundMark x1="37636" y1="5671" x2="38545" y2="8160"/>
                        <a14:foregroundMark x1="50182" y1="8852" x2="50182" y2="10788"/>
                        <a14:foregroundMark x1="56545" y1="19364" x2="68727" y2="17151"/>
                        <a14:foregroundMark x1="75091" y1="24896" x2="71273" y2="25173"/>
                        <a14:foregroundMark x1="81818" y1="52282" x2="88909" y2="53527"/>
                        <a14:foregroundMark x1="12909" y1="51591" x2="4545" y2="59889"/>
                        <a14:foregroundMark x1="66727" y1="43292" x2="99818" y2="53250"/>
                        <a14:foregroundMark x1="10909" y1="23928" x2="16727" y2="24481"/>
                        <a14:foregroundMark x1="51455" y1="8852" x2="50182" y2="16874"/>
                        <a14:foregroundMark x1="51091" y1="9820" x2="41455" y2="2213"/>
                        <a14:foregroundMark x1="26364" y1="27109" x2="10909" y2="22960"/>
                        <a14:foregroundMark x1="2000" y1="83817" x2="2000" y2="88658"/>
                        <a14:foregroundMark x1="2000" y1="61272" x2="2364" y2="61826"/>
                        <a14:foregroundMark x1="6182" y1="34716" x2="9091" y2="37344"/>
                        <a14:foregroundMark x1="9091" y1="33748" x2="11273" y2="31535"/>
                        <a14:foregroundMark x1="13273" y1="31812" x2="18364" y2="32227"/>
                        <a14:foregroundMark x1="18000" y1="31812" x2="12909" y2="30844"/>
                        <a14:foregroundMark x1="2364" y1="42047" x2="2000" y2="43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294" y="986954"/>
            <a:ext cx="1016165" cy="133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0" descr="Bastón De Caramelo, Polkagris, Adorno De Navidad imagen png - imagen  transparente descarga gratuita">
            <a:extLst>
              <a:ext uri="{FF2B5EF4-FFF2-40B4-BE49-F238E27FC236}">
                <a16:creationId xmlns:a16="http://schemas.microsoft.com/office/drawing/2014/main" id="{ED66C58A-12FB-D24D-9E13-38DC72C76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00" b="96667" l="23889" r="74778">
                        <a14:foregroundMark x1="23889" y1="23556" x2="29333" y2="12889"/>
                        <a14:foregroundMark x1="29333" y1="12889" x2="45222" y2="4111"/>
                        <a14:foregroundMark x1="45222" y1="4111" x2="56889" y2="7111"/>
                        <a14:foregroundMark x1="56889" y1="7111" x2="57778" y2="7667"/>
                        <a14:foregroundMark x1="47778" y1="59000" x2="49333" y2="80667"/>
                        <a14:foregroundMark x1="49333" y1="80667" x2="46889" y2="89667"/>
                        <a14:foregroundMark x1="46889" y1="89667" x2="42444" y2="92000"/>
                        <a14:foregroundMark x1="51111" y1="83556" x2="49889" y2="90667"/>
                        <a14:foregroundMark x1="49889" y1="90667" x2="46444" y2="96667"/>
                        <a14:foregroundMark x1="46444" y1="96667" x2="44222" y2="96111"/>
                        <a14:foregroundMark x1="46444" y1="4333" x2="54222" y2="5111"/>
                        <a14:foregroundMark x1="54222" y1="5111" x2="61111" y2="14889"/>
                        <a14:foregroundMark x1="61111" y1="14889" x2="61778" y2="29222"/>
                        <a14:foregroundMark x1="61778" y1="29222" x2="61111" y2="29444"/>
                        <a14:foregroundMark x1="45000" y1="6444" x2="36556" y2="6667"/>
                        <a14:foregroundMark x1="36556" y1="6667" x2="27222" y2="12000"/>
                        <a14:foregroundMark x1="27222" y1="12000" x2="23889" y2="19778"/>
                        <a14:foregroundMark x1="23889" y1="19778" x2="29111" y2="24111"/>
                        <a14:foregroundMark x1="62444" y1="15889" x2="66778" y2="23889"/>
                        <a14:foregroundMark x1="59778" y1="32333" x2="58667" y2="41889"/>
                        <a14:foregroundMark x1="58667" y1="41889" x2="56222" y2="47444"/>
                        <a14:foregroundMark x1="48556" y1="76444" x2="45000" y2="8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7" r="19358"/>
          <a:stretch/>
        </p:blipFill>
        <p:spPr bwMode="auto">
          <a:xfrm>
            <a:off x="1135059" y="4920745"/>
            <a:ext cx="805688" cy="137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alletas Navideñas de muñequitos | Manualidades Navidad | Galletas  navideñas, Pan de jengibre, Manualidades">
            <a:extLst>
              <a:ext uri="{FF2B5EF4-FFF2-40B4-BE49-F238E27FC236}">
                <a16:creationId xmlns:a16="http://schemas.microsoft.com/office/drawing/2014/main" id="{0206C1DD-2216-374C-A938-D21FE1ED4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879" y="2543358"/>
            <a:ext cx="1605663" cy="143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lipse 21">
            <a:extLst>
              <a:ext uri="{FF2B5EF4-FFF2-40B4-BE49-F238E27FC236}">
                <a16:creationId xmlns:a16="http://schemas.microsoft.com/office/drawing/2014/main" id="{97604E5B-FD18-0447-87C2-86E2FFE965E9}"/>
              </a:ext>
            </a:extLst>
          </p:cNvPr>
          <p:cNvSpPr/>
          <p:nvPr/>
        </p:nvSpPr>
        <p:spPr>
          <a:xfrm>
            <a:off x="7244076" y="4534096"/>
            <a:ext cx="1969664" cy="192666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3" name="Picture 2" descr="Iconos de navidad a color | Vector Gratis">
            <a:extLst>
              <a:ext uri="{FF2B5EF4-FFF2-40B4-BE49-F238E27FC236}">
                <a16:creationId xmlns:a16="http://schemas.microsoft.com/office/drawing/2014/main" id="{F8965B21-05A4-CC4A-9C75-45B40F81D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2365" b="71286" l="50556" r="71931">
                        <a14:foregroundMark x1="57029" y1="63738" x2="63419" y2="69808"/>
                        <a14:foregroundMark x1="63419" y1="69808" x2="65335" y2="69808"/>
                        <a14:foregroundMark x1="66933" y1="62939" x2="69169" y2="67412"/>
                        <a14:foregroundMark x1="69329" y1="68690" x2="55272" y2="70128"/>
                        <a14:foregroundMark x1="55272" y1="70128" x2="53674" y2="63898"/>
                        <a14:foregroundMark x1="53834" y1="62300" x2="64537" y2="62460"/>
                        <a14:foregroundMark x1="64537" y1="62460" x2="66613" y2="6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84" t="50000" r="25397" b="26349"/>
          <a:stretch/>
        </p:blipFill>
        <p:spPr bwMode="auto">
          <a:xfrm>
            <a:off x="7424069" y="4804146"/>
            <a:ext cx="1603681" cy="141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8" descr="Copo de nieve vector símbolo, icono de nieve de Navidad 265919 Vector en  Vecteezy">
            <a:extLst>
              <a:ext uri="{FF2B5EF4-FFF2-40B4-BE49-F238E27FC236}">
                <a16:creationId xmlns:a16="http://schemas.microsoft.com/office/drawing/2014/main" id="{79389647-EFC6-BA43-AFFD-F5917D013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1112" r="9780" b="8446"/>
          <a:stretch/>
        </p:blipFill>
        <p:spPr bwMode="auto">
          <a:xfrm>
            <a:off x="2271686" y="1112088"/>
            <a:ext cx="1168489" cy="117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">
            <a:hlinkClick r:id="" action="ppaction://noaction">
              <a:snd r:embed="rId23" name="camera.wav"/>
            </a:hlinkClick>
            <a:extLst>
              <a:ext uri="{FF2B5EF4-FFF2-40B4-BE49-F238E27FC236}">
                <a16:creationId xmlns:a16="http://schemas.microsoft.com/office/drawing/2014/main" id="{983C70DF-4ACB-9949-BAA1-217593B4AD3F}"/>
              </a:ext>
            </a:extLst>
          </p:cNvPr>
          <p:cNvSpPr/>
          <p:nvPr/>
        </p:nvSpPr>
        <p:spPr>
          <a:xfrm>
            <a:off x="9675702" y="2225821"/>
            <a:ext cx="1937403" cy="1985089"/>
          </a:xfrm>
          <a:prstGeom prst="ellipse">
            <a:avLst/>
          </a:prstGeom>
          <a:solidFill>
            <a:srgbClr val="FF2F92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6000" dirty="0">
                <a:solidFill>
                  <a:srgbClr val="FFFF00"/>
                </a:solidFill>
              </a:rPr>
              <a:t>R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86AEB3FD-F794-3943-BEDE-F1B32BAA9563}"/>
              </a:ext>
            </a:extLst>
          </p:cNvPr>
          <p:cNvSpPr/>
          <p:nvPr/>
        </p:nvSpPr>
        <p:spPr>
          <a:xfrm>
            <a:off x="672445" y="2546168"/>
            <a:ext cx="1969664" cy="192666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0" name="Picture 2" descr="Duende png imágenes | PNGWing">
            <a:extLst>
              <a:ext uri="{FF2B5EF4-FFF2-40B4-BE49-F238E27FC236}">
                <a16:creationId xmlns:a16="http://schemas.microsoft.com/office/drawing/2014/main" id="{6264BB57-B92A-824F-8310-DC51FE158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48" b="99109" l="3333" r="98056">
                        <a14:foregroundMark x1="68056" y1="10873" x2="68056" y2="27273"/>
                        <a14:foregroundMark x1="68056" y1="4991" x2="45833" y2="5169"/>
                        <a14:foregroundMark x1="78889" y1="6417" x2="89167" y2="9982"/>
                        <a14:foregroundMark x1="89167" y1="9982" x2="98056" y2="22995"/>
                        <a14:foregroundMark x1="98056" y1="22995" x2="98056" y2="22995"/>
                        <a14:foregroundMark x1="60278" y1="1426" x2="65833" y2="1604"/>
                        <a14:foregroundMark x1="6667" y1="32977" x2="9167" y2="33512"/>
                        <a14:foregroundMark x1="39722" y1="45098" x2="43611" y2="49554"/>
                        <a14:foregroundMark x1="47222" y1="89305" x2="47500" y2="96435"/>
                        <a14:foregroundMark x1="47500" y1="96435" x2="58333" y2="96791"/>
                        <a14:foregroundMark x1="26944" y1="99109" x2="24722" y2="98930"/>
                        <a14:foregroundMark x1="3333" y1="70766" x2="5833" y2="72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982" y="2823131"/>
            <a:ext cx="933619" cy="145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A5538B5F-E6CD-0747-AF72-D9FD28D74823}"/>
              </a:ext>
            </a:extLst>
          </p:cNvPr>
          <p:cNvSpPr txBox="1"/>
          <p:nvPr/>
        </p:nvSpPr>
        <p:spPr>
          <a:xfrm>
            <a:off x="2566425" y="182101"/>
            <a:ext cx="6677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400" dirty="0">
                <a:solidFill>
                  <a:srgbClr val="C00000"/>
                </a:solidFill>
              </a:rPr>
              <a:t>¿Cuál falta?</a:t>
            </a:r>
          </a:p>
        </p:txBody>
      </p:sp>
      <p:pic>
        <p:nvPicPr>
          <p:cNvPr id="33" name="Picture 16" descr="Pink Arrow Clip Art - Arrow Button Free Png Transparent Png - Full Size  Clipart (#5423780) - PinClipart">
            <a:hlinkClick r:id="" action="ppaction://hlinkshowjump?jump=nextslide">
              <a:snd r:embed="rId26" name="click.wav"/>
            </a:hlinkClick>
            <a:extLst>
              <a:ext uri="{FF2B5EF4-FFF2-40B4-BE49-F238E27FC236}">
                <a16:creationId xmlns:a16="http://schemas.microsoft.com/office/drawing/2014/main" id="{7D7F275D-1768-B648-90AB-BE8618697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8517" b="91924" l="10000" r="90000">
                        <a14:foregroundMark x1="42273" y1="10426" x2="60000" y2="11747"/>
                        <a14:foregroundMark x1="71705" y1="21880" x2="76364" y2="25698"/>
                        <a14:foregroundMark x1="76364" y1="25698" x2="79659" y2="39794"/>
                        <a14:foregroundMark x1="79659" y1="39794" x2="79659" y2="41703"/>
                        <a14:foregroundMark x1="81364" y1="41703" x2="82500" y2="52863"/>
                        <a14:foregroundMark x1="81023" y1="61674" x2="73636" y2="77533"/>
                        <a14:foregroundMark x1="73636" y1="77533" x2="65341" y2="82819"/>
                        <a14:foregroundMark x1="65341" y1="82819" x2="45341" y2="84435"/>
                        <a14:foregroundMark x1="45341" y1="84435" x2="30455" y2="73862"/>
                        <a14:foregroundMark x1="30455" y1="73862" x2="26250" y2="65051"/>
                        <a14:foregroundMark x1="26250" y1="65051" x2="26023" y2="56388"/>
                        <a14:foregroundMark x1="17614" y1="39794" x2="19091" y2="64023"/>
                        <a14:foregroundMark x1="19091" y1="64023" x2="26023" y2="77533"/>
                        <a14:foregroundMark x1="26023" y1="77533" x2="26023" y2="77533"/>
                        <a14:foregroundMark x1="26591" y1="78708" x2="33409" y2="85903"/>
                        <a14:foregroundMark x1="33409" y1="85903" x2="48523" y2="91336"/>
                        <a14:foregroundMark x1="50682" y1="91336" x2="63636" y2="88253"/>
                        <a14:foregroundMark x1="63636" y1="88253" x2="70568" y2="83994"/>
                        <a14:foregroundMark x1="71250" y1="83554" x2="77273" y2="74156"/>
                        <a14:foregroundMark x1="67159" y1="84581" x2="57386" y2="91189"/>
                        <a14:foregroundMark x1="57386" y1="91189" x2="45227" y2="92217"/>
                        <a14:foregroundMark x1="45227" y1="92217" x2="40114" y2="90308"/>
                        <a14:foregroundMark x1="28409" y1="16153" x2="33750" y2="11601"/>
                        <a14:foregroundMark x1="33750" y1="11601" x2="41591" y2="9251"/>
                        <a14:foregroundMark x1="43295" y1="8517" x2="43750" y2="8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6" t="4154" r="13912" b="4917"/>
          <a:stretch/>
        </p:blipFill>
        <p:spPr bwMode="auto">
          <a:xfrm>
            <a:off x="10731622" y="5398333"/>
            <a:ext cx="1215537" cy="118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01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Fondo navideño de copos de nieve y estrellas. | Vector Gratis">
            <a:extLst>
              <a:ext uri="{FF2B5EF4-FFF2-40B4-BE49-F238E27FC236}">
                <a16:creationId xmlns:a16="http://schemas.microsoft.com/office/drawing/2014/main" id="{886B0AA9-79D9-4D4F-8D8E-10ACFC923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ipse 23">
            <a:extLst>
              <a:ext uri="{FF2B5EF4-FFF2-40B4-BE49-F238E27FC236}">
                <a16:creationId xmlns:a16="http://schemas.microsoft.com/office/drawing/2014/main" id="{EA185244-0FF6-7C4B-9B9B-F9449E765557}"/>
              </a:ext>
            </a:extLst>
          </p:cNvPr>
          <p:cNvSpPr/>
          <p:nvPr/>
        </p:nvSpPr>
        <p:spPr>
          <a:xfrm>
            <a:off x="8116954" y="4802070"/>
            <a:ext cx="1816568" cy="18385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69693358-AE07-4449-92D7-B7C5A3EF9392}"/>
              </a:ext>
            </a:extLst>
          </p:cNvPr>
          <p:cNvSpPr/>
          <p:nvPr/>
        </p:nvSpPr>
        <p:spPr>
          <a:xfrm>
            <a:off x="1649385" y="2819662"/>
            <a:ext cx="1816568" cy="18385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A631C971-4409-A44C-A76E-F9F6276B560A}"/>
              </a:ext>
            </a:extLst>
          </p:cNvPr>
          <p:cNvSpPr/>
          <p:nvPr/>
        </p:nvSpPr>
        <p:spPr>
          <a:xfrm>
            <a:off x="3725721" y="4787999"/>
            <a:ext cx="1816568" cy="18385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62E8A97-A6A8-AC4F-AC7B-F74BAE4CB64B}"/>
              </a:ext>
            </a:extLst>
          </p:cNvPr>
          <p:cNvSpPr/>
          <p:nvPr/>
        </p:nvSpPr>
        <p:spPr>
          <a:xfrm>
            <a:off x="5992669" y="4787999"/>
            <a:ext cx="1816568" cy="18385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3E0F4B2A-C024-7A40-B4EF-1342A0132F3E}"/>
              </a:ext>
            </a:extLst>
          </p:cNvPr>
          <p:cNvSpPr/>
          <p:nvPr/>
        </p:nvSpPr>
        <p:spPr>
          <a:xfrm>
            <a:off x="6079487" y="904131"/>
            <a:ext cx="1816568" cy="18385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CF09B94-5627-7F41-8097-574B1A9E2B3D}"/>
              </a:ext>
            </a:extLst>
          </p:cNvPr>
          <p:cNvSpPr/>
          <p:nvPr/>
        </p:nvSpPr>
        <p:spPr>
          <a:xfrm>
            <a:off x="3942049" y="904131"/>
            <a:ext cx="1816568" cy="18385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F3AEA5C-6101-E544-8696-1B53BEA2FC1F}"/>
              </a:ext>
            </a:extLst>
          </p:cNvPr>
          <p:cNvSpPr/>
          <p:nvPr/>
        </p:nvSpPr>
        <p:spPr>
          <a:xfrm>
            <a:off x="3825694" y="2848986"/>
            <a:ext cx="1816568" cy="18385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FDD375F-5BA9-4A4D-A224-641832459CD1}"/>
              </a:ext>
            </a:extLst>
          </p:cNvPr>
          <p:cNvSpPr/>
          <p:nvPr/>
        </p:nvSpPr>
        <p:spPr>
          <a:xfrm>
            <a:off x="6016867" y="2848986"/>
            <a:ext cx="1816568" cy="18385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4537331-2B9E-4242-9C30-B204EEDD9D35}"/>
              </a:ext>
            </a:extLst>
          </p:cNvPr>
          <p:cNvSpPr/>
          <p:nvPr/>
        </p:nvSpPr>
        <p:spPr>
          <a:xfrm>
            <a:off x="1505291" y="4787999"/>
            <a:ext cx="1816568" cy="18385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52" descr="Pack de vectores de iconos Navideños">
            <a:extLst>
              <a:ext uri="{FF2B5EF4-FFF2-40B4-BE49-F238E27FC236}">
                <a16:creationId xmlns:a16="http://schemas.microsoft.com/office/drawing/2014/main" id="{12E6D330-9D31-0646-AEDB-F22C5D91E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20" b="60391" l="79681" r="94290">
                        <a14:foregroundMark x1="80611" y1="46892" x2="82072" y2="49556"/>
                        <a14:foregroundMark x1="81673" y1="45648" x2="86454" y2="43694"/>
                        <a14:foregroundMark x1="85923" y1="42629" x2="86985" y2="43872"/>
                        <a14:foregroundMark x1="87384" y1="40497" x2="86587" y2="40320"/>
                        <a14:foregroundMark x1="80345" y1="52398" x2="79814" y2="53464"/>
                        <a14:foregroundMark x1="89641" y1="59680" x2="87915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68" t="38233" r="3795" b="37354"/>
          <a:stretch/>
        </p:blipFill>
        <p:spPr bwMode="auto">
          <a:xfrm>
            <a:off x="4037651" y="5062028"/>
            <a:ext cx="1382378" cy="157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4" descr="La Navidad, Regalo, Decoración De La Navidad imagen png - imagen  transparente descarga gratuita">
            <a:extLst>
              <a:ext uri="{FF2B5EF4-FFF2-40B4-BE49-F238E27FC236}">
                <a16:creationId xmlns:a16="http://schemas.microsoft.com/office/drawing/2014/main" id="{DB8906CC-170A-774D-8874-676F278FA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6713" r="19698" b="11024"/>
          <a:stretch/>
        </p:blipFill>
        <p:spPr bwMode="auto">
          <a:xfrm>
            <a:off x="4237592" y="1184627"/>
            <a:ext cx="1262343" cy="148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1AD4C250-372C-CF46-ACCC-042A72598EC1}"/>
              </a:ext>
            </a:extLst>
          </p:cNvPr>
          <p:cNvSpPr/>
          <p:nvPr/>
        </p:nvSpPr>
        <p:spPr>
          <a:xfrm>
            <a:off x="1704548" y="904131"/>
            <a:ext cx="1816568" cy="18385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16" descr="árbol de navidad regalo, árbol de navidad de dibujos animados, vacaciones,  decoración, duende png | PNGWing">
            <a:extLst>
              <a:ext uri="{FF2B5EF4-FFF2-40B4-BE49-F238E27FC236}">
                <a16:creationId xmlns:a16="http://schemas.microsoft.com/office/drawing/2014/main" id="{C99B007F-A55D-B941-9802-1DDA4C0BD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3" b="89976" l="10000" r="90870">
                        <a14:foregroundMark x1="52826" y1="10024" x2="53261" y2="11573"/>
                        <a14:foregroundMark x1="88804" y1="76121" x2="90870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6154" b="8519"/>
          <a:stretch/>
        </p:blipFill>
        <p:spPr bwMode="auto">
          <a:xfrm>
            <a:off x="4200525" y="3012210"/>
            <a:ext cx="1193755" cy="169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6" descr="Vector Transparente PNG Y SVG De Bota De Navidad">
            <a:extLst>
              <a:ext uri="{FF2B5EF4-FFF2-40B4-BE49-F238E27FC236}">
                <a16:creationId xmlns:a16="http://schemas.microsoft.com/office/drawing/2014/main" id="{C7EC4511-927D-2A4C-91CC-03907E260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345" y="5072252"/>
            <a:ext cx="1118293" cy="121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900+ ideas de Campanas de navidad en 2021 | campanas de navidad, decoración  navideña, manualidades">
            <a:extLst>
              <a:ext uri="{FF2B5EF4-FFF2-40B4-BE49-F238E27FC236}">
                <a16:creationId xmlns:a16="http://schemas.microsoft.com/office/drawing/2014/main" id="{895F787E-93E5-084E-965F-540093B83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75" b="97234" l="2000" r="99455">
                        <a14:foregroundMark x1="12545" y1="87690" x2="56182" y2="93499"/>
                        <a14:foregroundMark x1="54909" y1="90318" x2="77636" y2="91286"/>
                        <a14:foregroundMark x1="50727" y1="96957" x2="44364" y2="97234"/>
                        <a14:foregroundMark x1="4909" y1="81328" x2="4909" y2="86445"/>
                        <a14:foregroundMark x1="37636" y1="5671" x2="38545" y2="8160"/>
                        <a14:foregroundMark x1="50182" y1="8852" x2="50182" y2="10788"/>
                        <a14:foregroundMark x1="56545" y1="19364" x2="68727" y2="17151"/>
                        <a14:foregroundMark x1="75091" y1="24896" x2="71273" y2="25173"/>
                        <a14:foregroundMark x1="81818" y1="52282" x2="88909" y2="53527"/>
                        <a14:foregroundMark x1="12909" y1="51591" x2="4545" y2="59889"/>
                        <a14:foregroundMark x1="66727" y1="43292" x2="99818" y2="53250"/>
                        <a14:foregroundMark x1="10909" y1="23928" x2="16727" y2="24481"/>
                        <a14:foregroundMark x1="51455" y1="8852" x2="50182" y2="16874"/>
                        <a14:foregroundMark x1="51091" y1="9820" x2="41455" y2="2213"/>
                        <a14:foregroundMark x1="26364" y1="27109" x2="10909" y2="22960"/>
                        <a14:foregroundMark x1="2000" y1="83817" x2="2000" y2="88658"/>
                        <a14:foregroundMark x1="2000" y1="61272" x2="2364" y2="61826"/>
                        <a14:foregroundMark x1="6182" y1="34716" x2="9091" y2="37344"/>
                        <a14:foregroundMark x1="9091" y1="33748" x2="11273" y2="31535"/>
                        <a14:foregroundMark x1="13273" y1="31812" x2="18364" y2="32227"/>
                        <a14:foregroundMark x1="18000" y1="31812" x2="12909" y2="30844"/>
                        <a14:foregroundMark x1="2364" y1="42047" x2="2000" y2="43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230" y="5042949"/>
            <a:ext cx="937181" cy="133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0" descr="Bastón De Caramelo, Polkagris, Adorno De Navidad imagen png - imagen  transparente descarga gratuita">
            <a:extLst>
              <a:ext uri="{FF2B5EF4-FFF2-40B4-BE49-F238E27FC236}">
                <a16:creationId xmlns:a16="http://schemas.microsoft.com/office/drawing/2014/main" id="{ED66C58A-12FB-D24D-9E13-38DC72C76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6667" l="23889" r="74778">
                        <a14:foregroundMark x1="23889" y1="23556" x2="29333" y2="12889"/>
                        <a14:foregroundMark x1="29333" y1="12889" x2="45222" y2="4111"/>
                        <a14:foregroundMark x1="45222" y1="4111" x2="56889" y2="7111"/>
                        <a14:foregroundMark x1="56889" y1="7111" x2="57778" y2="7667"/>
                        <a14:foregroundMark x1="47778" y1="59000" x2="49333" y2="80667"/>
                        <a14:foregroundMark x1="49333" y1="80667" x2="46889" y2="89667"/>
                        <a14:foregroundMark x1="46889" y1="89667" x2="42444" y2="92000"/>
                        <a14:foregroundMark x1="51111" y1="83556" x2="49889" y2="90667"/>
                        <a14:foregroundMark x1="49889" y1="90667" x2="46444" y2="96667"/>
                        <a14:foregroundMark x1="46444" y1="96667" x2="44222" y2="96111"/>
                        <a14:foregroundMark x1="46444" y1="4333" x2="54222" y2="5111"/>
                        <a14:foregroundMark x1="54222" y1="5111" x2="61111" y2="14889"/>
                        <a14:foregroundMark x1="61111" y1="14889" x2="61778" y2="29222"/>
                        <a14:foregroundMark x1="61778" y1="29222" x2="61111" y2="29444"/>
                        <a14:foregroundMark x1="45000" y1="6444" x2="36556" y2="6667"/>
                        <a14:foregroundMark x1="36556" y1="6667" x2="27222" y2="12000"/>
                        <a14:foregroundMark x1="27222" y1="12000" x2="23889" y2="19778"/>
                        <a14:foregroundMark x1="23889" y1="19778" x2="29111" y2="24111"/>
                        <a14:foregroundMark x1="62444" y1="15889" x2="66778" y2="23889"/>
                        <a14:foregroundMark x1="59778" y1="32333" x2="58667" y2="41889"/>
                        <a14:foregroundMark x1="58667" y1="41889" x2="56222" y2="47444"/>
                        <a14:foregroundMark x1="48556" y1="76444" x2="45000" y2="8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7" r="19358"/>
          <a:stretch/>
        </p:blipFill>
        <p:spPr bwMode="auto">
          <a:xfrm>
            <a:off x="6692696" y="1265448"/>
            <a:ext cx="743064" cy="137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alletas Navideñas de muñequitos | Manualidades Navidad | Galletas  navideñas, Pan de jengibre, Manualidades">
            <a:extLst>
              <a:ext uri="{FF2B5EF4-FFF2-40B4-BE49-F238E27FC236}">
                <a16:creationId xmlns:a16="http://schemas.microsoft.com/office/drawing/2014/main" id="{0206C1DD-2216-374C-A938-D21FE1ED4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617" y="5042949"/>
            <a:ext cx="1505518" cy="146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lipse 21">
            <a:extLst>
              <a:ext uri="{FF2B5EF4-FFF2-40B4-BE49-F238E27FC236}">
                <a16:creationId xmlns:a16="http://schemas.microsoft.com/office/drawing/2014/main" id="{97604E5B-FD18-0447-87C2-86E2FFE965E9}"/>
              </a:ext>
            </a:extLst>
          </p:cNvPr>
          <p:cNvSpPr/>
          <p:nvPr/>
        </p:nvSpPr>
        <p:spPr>
          <a:xfrm>
            <a:off x="8116954" y="2878225"/>
            <a:ext cx="1816568" cy="18385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3" name="Picture 2" descr="Iconos de navidad a color | Vector Gratis">
            <a:extLst>
              <a:ext uri="{FF2B5EF4-FFF2-40B4-BE49-F238E27FC236}">
                <a16:creationId xmlns:a16="http://schemas.microsoft.com/office/drawing/2014/main" id="{F8965B21-05A4-CC4A-9C75-45B40F81D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2365" b="71286" l="50556" r="71931">
                        <a14:foregroundMark x1="57029" y1="63738" x2="63419" y2="69808"/>
                        <a14:foregroundMark x1="63419" y1="69808" x2="65335" y2="69808"/>
                        <a14:foregroundMark x1="66933" y1="62939" x2="69169" y2="67412"/>
                        <a14:foregroundMark x1="69329" y1="68690" x2="55272" y2="70128"/>
                        <a14:foregroundMark x1="55272" y1="70128" x2="53674" y2="63898"/>
                        <a14:foregroundMark x1="53834" y1="62300" x2="64537" y2="62460"/>
                        <a14:foregroundMark x1="64537" y1="62460" x2="66613" y2="6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84" t="50000" r="25397" b="26349"/>
          <a:stretch/>
        </p:blipFill>
        <p:spPr bwMode="auto">
          <a:xfrm>
            <a:off x="1832933" y="1051721"/>
            <a:ext cx="1479031" cy="142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8" descr="Copo de nieve vector símbolo, icono de nieve de Navidad 265919 Vector en  Vecteezy">
            <a:extLst>
              <a:ext uri="{FF2B5EF4-FFF2-40B4-BE49-F238E27FC236}">
                <a16:creationId xmlns:a16="http://schemas.microsoft.com/office/drawing/2014/main" id="{79389647-EFC6-BA43-AFFD-F5917D013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1112" r="9780" b="8446"/>
          <a:stretch/>
        </p:blipFill>
        <p:spPr bwMode="auto">
          <a:xfrm>
            <a:off x="6391487" y="3265484"/>
            <a:ext cx="1077665" cy="117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conos de navidad a color | Vector Gratis">
            <a:extLst>
              <a:ext uri="{FF2B5EF4-FFF2-40B4-BE49-F238E27FC236}">
                <a16:creationId xmlns:a16="http://schemas.microsoft.com/office/drawing/2014/main" id="{DF188F59-6040-964C-B012-FB8D8E30C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6198" b="97284" l="78115" r="97604">
                        <a14:foregroundMark x1="86741" y1="85144" x2="86581" y2="93930"/>
                        <a14:foregroundMark x1="86581" y1="93930" x2="86581" y2="93930"/>
                        <a14:foregroundMark x1="78115" y1="92652" x2="78754" y2="92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72" t="73651"/>
          <a:stretch/>
        </p:blipFill>
        <p:spPr bwMode="auto">
          <a:xfrm>
            <a:off x="8448693" y="3025372"/>
            <a:ext cx="1397512" cy="172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Elipse 28">
            <a:extLst>
              <a:ext uri="{FF2B5EF4-FFF2-40B4-BE49-F238E27FC236}">
                <a16:creationId xmlns:a16="http://schemas.microsoft.com/office/drawing/2014/main" id="{35BC2BB6-896C-FA4F-A422-B9A8640CB44C}"/>
              </a:ext>
            </a:extLst>
          </p:cNvPr>
          <p:cNvSpPr/>
          <p:nvPr/>
        </p:nvSpPr>
        <p:spPr>
          <a:xfrm>
            <a:off x="8116954" y="992817"/>
            <a:ext cx="1816568" cy="183857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0" name="Picture 2" descr="Duende png imágenes | PNGWing">
            <a:extLst>
              <a:ext uri="{FF2B5EF4-FFF2-40B4-BE49-F238E27FC236}">
                <a16:creationId xmlns:a16="http://schemas.microsoft.com/office/drawing/2014/main" id="{5A89CE4E-7BF7-4A49-9D46-D8997B9D9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248" b="99109" l="3333" r="98056">
                        <a14:foregroundMark x1="68056" y1="10873" x2="68056" y2="27273"/>
                        <a14:foregroundMark x1="68056" y1="4991" x2="45833" y2="5169"/>
                        <a14:foregroundMark x1="78889" y1="6417" x2="89167" y2="9982"/>
                        <a14:foregroundMark x1="89167" y1="9982" x2="98056" y2="22995"/>
                        <a14:foregroundMark x1="98056" y1="22995" x2="98056" y2="22995"/>
                        <a14:foregroundMark x1="60278" y1="1426" x2="65833" y2="1604"/>
                        <a14:foregroundMark x1="6667" y1="32977" x2="9167" y2="33512"/>
                        <a14:foregroundMark x1="39722" y1="45098" x2="43611" y2="49554"/>
                        <a14:foregroundMark x1="47222" y1="89305" x2="47500" y2="96435"/>
                        <a14:foregroundMark x1="47500" y1="96435" x2="58333" y2="96791"/>
                        <a14:foregroundMark x1="26944" y1="99109" x2="24722" y2="98930"/>
                        <a14:foregroundMark x1="3333" y1="70766" x2="5833" y2="72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823" y="3025372"/>
            <a:ext cx="861051" cy="145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112,839 Renos De Navidad Imágenes y Fotos - 123RF">
            <a:extLst>
              <a:ext uri="{FF2B5EF4-FFF2-40B4-BE49-F238E27FC236}">
                <a16:creationId xmlns:a16="http://schemas.microsoft.com/office/drawing/2014/main" id="{4E81B63F-C464-DA40-9D5F-3A70CFD5E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778" b="96889" l="14889" r="96000">
                        <a14:foregroundMark x1="48000" y1="42667" x2="67778" y2="46889"/>
                        <a14:foregroundMark x1="86222" y1="83556" x2="93333" y2="94222"/>
                        <a14:foregroundMark x1="44444" y1="48222" x2="65111" y2="54889"/>
                        <a14:foregroundMark x1="77111" y1="15556" x2="77111" y2="21333"/>
                        <a14:foregroundMark x1="76222" y1="19111" x2="75333" y2="24889"/>
                        <a14:foregroundMark x1="29333" y1="52222" x2="26667" y2="51778"/>
                        <a14:foregroundMark x1="26667" y1="51333" x2="25778" y2="48667"/>
                        <a14:foregroundMark x1="24889" y1="52222" x2="18889" y2="50889"/>
                        <a14:foregroundMark x1="15333" y1="38667" x2="17556" y2="40000"/>
                        <a14:foregroundMark x1="65556" y1="3778" x2="68222" y2="5111"/>
                        <a14:foregroundMark x1="96000" y1="84444" x2="80667" y2="9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3"/>
          <a:stretch/>
        </p:blipFill>
        <p:spPr bwMode="auto">
          <a:xfrm>
            <a:off x="8216923" y="1051721"/>
            <a:ext cx="1262345" cy="153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EE0812EE-5B1B-534A-A392-042A35D77F45}"/>
              </a:ext>
            </a:extLst>
          </p:cNvPr>
          <p:cNvSpPr txBox="1"/>
          <p:nvPr/>
        </p:nvSpPr>
        <p:spPr>
          <a:xfrm>
            <a:off x="3040639" y="94339"/>
            <a:ext cx="6677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400" dirty="0">
                <a:solidFill>
                  <a:srgbClr val="C00000"/>
                </a:solidFill>
              </a:rPr>
              <a:t>¡Presta atención!</a:t>
            </a:r>
          </a:p>
        </p:txBody>
      </p:sp>
      <p:pic>
        <p:nvPicPr>
          <p:cNvPr id="33" name="Picture 16" descr="Pink Arrow Clip Art - Arrow Button Free Png Transparent Png - Full Size  Clipart (#5423780) - PinClipart">
            <a:hlinkClick r:id="" action="ppaction://hlinkshowjump?jump=nextslide">
              <a:snd r:embed="rId25" name="click.wav"/>
            </a:hlinkClick>
            <a:extLst>
              <a:ext uri="{FF2B5EF4-FFF2-40B4-BE49-F238E27FC236}">
                <a16:creationId xmlns:a16="http://schemas.microsoft.com/office/drawing/2014/main" id="{95D2B92C-39CA-0C4C-AE40-3C4F352AF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8517" b="91924" l="10000" r="90000">
                        <a14:foregroundMark x1="42273" y1="10426" x2="60000" y2="11747"/>
                        <a14:foregroundMark x1="71705" y1="21880" x2="76364" y2="25698"/>
                        <a14:foregroundMark x1="76364" y1="25698" x2="79659" y2="39794"/>
                        <a14:foregroundMark x1="79659" y1="39794" x2="79659" y2="41703"/>
                        <a14:foregroundMark x1="81364" y1="41703" x2="82500" y2="52863"/>
                        <a14:foregroundMark x1="81023" y1="61674" x2="73636" y2="77533"/>
                        <a14:foregroundMark x1="73636" y1="77533" x2="65341" y2="82819"/>
                        <a14:foregroundMark x1="65341" y1="82819" x2="45341" y2="84435"/>
                        <a14:foregroundMark x1="45341" y1="84435" x2="30455" y2="73862"/>
                        <a14:foregroundMark x1="30455" y1="73862" x2="26250" y2="65051"/>
                        <a14:foregroundMark x1="26250" y1="65051" x2="26023" y2="56388"/>
                        <a14:foregroundMark x1="17614" y1="39794" x2="19091" y2="64023"/>
                        <a14:foregroundMark x1="19091" y1="64023" x2="26023" y2="77533"/>
                        <a14:foregroundMark x1="26023" y1="77533" x2="26023" y2="77533"/>
                        <a14:foregroundMark x1="26591" y1="78708" x2="33409" y2="85903"/>
                        <a14:foregroundMark x1="33409" y1="85903" x2="48523" y2="91336"/>
                        <a14:foregroundMark x1="50682" y1="91336" x2="63636" y2="88253"/>
                        <a14:foregroundMark x1="63636" y1="88253" x2="70568" y2="83994"/>
                        <a14:foregroundMark x1="71250" y1="83554" x2="77273" y2="74156"/>
                        <a14:foregroundMark x1="67159" y1="84581" x2="57386" y2="91189"/>
                        <a14:foregroundMark x1="57386" y1="91189" x2="45227" y2="92217"/>
                        <a14:foregroundMark x1="45227" y1="92217" x2="40114" y2="90308"/>
                        <a14:foregroundMark x1="28409" y1="16153" x2="33750" y2="11601"/>
                        <a14:foregroundMark x1="33750" y1="11601" x2="41591" y2="9251"/>
                        <a14:foregroundMark x1="43295" y1="8517" x2="43750" y2="8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6" t="4154" r="13912" b="4917"/>
          <a:stretch/>
        </p:blipFill>
        <p:spPr bwMode="auto">
          <a:xfrm>
            <a:off x="10731622" y="5398333"/>
            <a:ext cx="1215537" cy="118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2742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Fondo navideño de copos de nieve y estrellas. | Vector Gratis">
            <a:extLst>
              <a:ext uri="{FF2B5EF4-FFF2-40B4-BE49-F238E27FC236}">
                <a16:creationId xmlns:a16="http://schemas.microsoft.com/office/drawing/2014/main" id="{683780E5-A019-2B4F-AE21-13A2BFD71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ipse 23">
            <a:extLst>
              <a:ext uri="{FF2B5EF4-FFF2-40B4-BE49-F238E27FC236}">
                <a16:creationId xmlns:a16="http://schemas.microsoft.com/office/drawing/2014/main" id="{EA185244-0FF6-7C4B-9B9B-F9449E765557}"/>
              </a:ext>
            </a:extLst>
          </p:cNvPr>
          <p:cNvSpPr/>
          <p:nvPr/>
        </p:nvSpPr>
        <p:spPr>
          <a:xfrm>
            <a:off x="7135141" y="4497710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69693358-AE07-4449-92D7-B7C5A3EF9392}"/>
              </a:ext>
            </a:extLst>
          </p:cNvPr>
          <p:cNvSpPr/>
          <p:nvPr/>
        </p:nvSpPr>
        <p:spPr>
          <a:xfrm>
            <a:off x="778088" y="2429776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A631C971-4409-A44C-A76E-F9F6276B560A}"/>
              </a:ext>
            </a:extLst>
          </p:cNvPr>
          <p:cNvSpPr/>
          <p:nvPr/>
        </p:nvSpPr>
        <p:spPr>
          <a:xfrm>
            <a:off x="3004623" y="4547113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62E8A97-A6A8-AC4F-AC7B-F74BAE4CB64B}"/>
              </a:ext>
            </a:extLst>
          </p:cNvPr>
          <p:cNvSpPr/>
          <p:nvPr/>
        </p:nvSpPr>
        <p:spPr>
          <a:xfrm>
            <a:off x="5084748" y="4547113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3E0F4B2A-C024-7A40-B4EF-1342A0132F3E}"/>
              </a:ext>
            </a:extLst>
          </p:cNvPr>
          <p:cNvSpPr/>
          <p:nvPr/>
        </p:nvSpPr>
        <p:spPr>
          <a:xfrm>
            <a:off x="6295597" y="525797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CF09B94-5627-7F41-8097-574B1A9E2B3D}"/>
              </a:ext>
            </a:extLst>
          </p:cNvPr>
          <p:cNvSpPr/>
          <p:nvPr/>
        </p:nvSpPr>
        <p:spPr>
          <a:xfrm>
            <a:off x="4209224" y="525797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F3AEA5C-6101-E544-8696-1B53BEA2FC1F}"/>
              </a:ext>
            </a:extLst>
          </p:cNvPr>
          <p:cNvSpPr/>
          <p:nvPr/>
        </p:nvSpPr>
        <p:spPr>
          <a:xfrm>
            <a:off x="2954397" y="2459100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FDD375F-5BA9-4A4D-A224-641832459CD1}"/>
              </a:ext>
            </a:extLst>
          </p:cNvPr>
          <p:cNvSpPr/>
          <p:nvPr/>
        </p:nvSpPr>
        <p:spPr>
          <a:xfrm>
            <a:off x="5102008" y="2459100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4537331-2B9E-4242-9C30-B204EEDD9D35}"/>
              </a:ext>
            </a:extLst>
          </p:cNvPr>
          <p:cNvSpPr/>
          <p:nvPr/>
        </p:nvSpPr>
        <p:spPr>
          <a:xfrm>
            <a:off x="784193" y="4547113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Picture 22" descr="112,839 Renos De Navidad Imágenes y Fotos - 123RF">
            <a:extLst>
              <a:ext uri="{FF2B5EF4-FFF2-40B4-BE49-F238E27FC236}">
                <a16:creationId xmlns:a16="http://schemas.microsoft.com/office/drawing/2014/main" id="{4E81B63F-C464-DA40-9D5F-3A70CFD5E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8" b="96889" l="14889" r="96000">
                        <a14:foregroundMark x1="48000" y1="42667" x2="67778" y2="46889"/>
                        <a14:foregroundMark x1="86222" y1="83556" x2="93333" y2="94222"/>
                        <a14:foregroundMark x1="44444" y1="48222" x2="65111" y2="54889"/>
                        <a14:foregroundMark x1="77111" y1="15556" x2="77111" y2="21333"/>
                        <a14:foregroundMark x1="76222" y1="19111" x2="75333" y2="24889"/>
                        <a14:foregroundMark x1="29333" y1="52222" x2="26667" y2="51778"/>
                        <a14:foregroundMark x1="26667" y1="51333" x2="25778" y2="48667"/>
                        <a14:foregroundMark x1="24889" y1="52222" x2="18889" y2="50889"/>
                        <a14:foregroundMark x1="15333" y1="38667" x2="17556" y2="40000"/>
                        <a14:foregroundMark x1="65556" y1="3778" x2="68222" y2="5111"/>
                        <a14:foregroundMark x1="96000" y1="84444" x2="80667" y2="9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3"/>
          <a:stretch/>
        </p:blipFill>
        <p:spPr bwMode="auto">
          <a:xfrm>
            <a:off x="979200" y="2529729"/>
            <a:ext cx="1346314" cy="151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4" descr="La Navidad, Regalo, Decoración De La Navidad imagen png - imagen  transparente descarga gratuita">
            <a:extLst>
              <a:ext uri="{FF2B5EF4-FFF2-40B4-BE49-F238E27FC236}">
                <a16:creationId xmlns:a16="http://schemas.microsoft.com/office/drawing/2014/main" id="{DB8906CC-170A-774D-8874-676F278FA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6713" r="19698" b="11024"/>
          <a:stretch/>
        </p:blipFill>
        <p:spPr bwMode="auto">
          <a:xfrm>
            <a:off x="6591142" y="858240"/>
            <a:ext cx="1346312" cy="145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1AD4C250-372C-CF46-ACCC-042A72598EC1}"/>
              </a:ext>
            </a:extLst>
          </p:cNvPr>
          <p:cNvSpPr/>
          <p:nvPr/>
        </p:nvSpPr>
        <p:spPr>
          <a:xfrm>
            <a:off x="1971723" y="525797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16" descr="árbol de navidad regalo, árbol de navidad de dibujos animados, vacaciones,  decoración, duende png | PNGWing">
            <a:extLst>
              <a:ext uri="{FF2B5EF4-FFF2-40B4-BE49-F238E27FC236}">
                <a16:creationId xmlns:a16="http://schemas.microsoft.com/office/drawing/2014/main" id="{C99B007F-A55D-B941-9802-1DDA4C0BD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3" b="89976" l="10000" r="90870">
                        <a14:foregroundMark x1="52826" y1="10024" x2="53261" y2="11573"/>
                        <a14:foregroundMark x1="88804" y1="76121" x2="90870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6154" b="8519"/>
          <a:stretch/>
        </p:blipFill>
        <p:spPr bwMode="auto">
          <a:xfrm>
            <a:off x="3296469" y="2424782"/>
            <a:ext cx="1474331" cy="192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6" descr="Vector Transparente PNG Y SVG De Bota De Navidad">
            <a:extLst>
              <a:ext uri="{FF2B5EF4-FFF2-40B4-BE49-F238E27FC236}">
                <a16:creationId xmlns:a16="http://schemas.microsoft.com/office/drawing/2014/main" id="{C7EC4511-927D-2A4C-91CC-03907E260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984" y="4885780"/>
            <a:ext cx="1192680" cy="11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900+ ideas de Campanas de navidad en 2021 | campanas de navidad, decoración  navideña, manualidades">
            <a:extLst>
              <a:ext uri="{FF2B5EF4-FFF2-40B4-BE49-F238E27FC236}">
                <a16:creationId xmlns:a16="http://schemas.microsoft.com/office/drawing/2014/main" id="{895F787E-93E5-084E-965F-540093B83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75" b="97234" l="2000" r="99455">
                        <a14:foregroundMark x1="12545" y1="87690" x2="56182" y2="93499"/>
                        <a14:foregroundMark x1="54909" y1="90318" x2="77636" y2="91286"/>
                        <a14:foregroundMark x1="50727" y1="96957" x2="44364" y2="97234"/>
                        <a14:foregroundMark x1="4909" y1="81328" x2="4909" y2="86445"/>
                        <a14:foregroundMark x1="37636" y1="5671" x2="38545" y2="8160"/>
                        <a14:foregroundMark x1="50182" y1="8852" x2="50182" y2="10788"/>
                        <a14:foregroundMark x1="56545" y1="19364" x2="68727" y2="17151"/>
                        <a14:foregroundMark x1="75091" y1="24896" x2="71273" y2="25173"/>
                        <a14:foregroundMark x1="81818" y1="52282" x2="88909" y2="53527"/>
                        <a14:foregroundMark x1="12909" y1="51591" x2="4545" y2="59889"/>
                        <a14:foregroundMark x1="66727" y1="43292" x2="99818" y2="53250"/>
                        <a14:foregroundMark x1="10909" y1="23928" x2="16727" y2="24481"/>
                        <a14:foregroundMark x1="51455" y1="8852" x2="50182" y2="16874"/>
                        <a14:foregroundMark x1="51091" y1="9820" x2="41455" y2="2213"/>
                        <a14:foregroundMark x1="26364" y1="27109" x2="10909" y2="22960"/>
                        <a14:foregroundMark x1="2000" y1="83817" x2="2000" y2="88658"/>
                        <a14:foregroundMark x1="2000" y1="61272" x2="2364" y2="61826"/>
                        <a14:foregroundMark x1="6182" y1="34716" x2="9091" y2="37344"/>
                        <a14:foregroundMark x1="9091" y1="33748" x2="11273" y2="31535"/>
                        <a14:foregroundMark x1="13273" y1="31812" x2="18364" y2="32227"/>
                        <a14:foregroundMark x1="18000" y1="31812" x2="12909" y2="30844"/>
                        <a14:foregroundMark x1="2364" y1="42047" x2="2000" y2="43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810" y="812618"/>
            <a:ext cx="999521" cy="131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0" descr="Bastón De Caramelo, Polkagris, Adorno De Navidad imagen png - imagen  transparente descarga gratuita">
            <a:extLst>
              <a:ext uri="{FF2B5EF4-FFF2-40B4-BE49-F238E27FC236}">
                <a16:creationId xmlns:a16="http://schemas.microsoft.com/office/drawing/2014/main" id="{ED66C58A-12FB-D24D-9E13-38DC72C76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6667" l="23889" r="74778">
                        <a14:foregroundMark x1="23889" y1="23556" x2="29333" y2="12889"/>
                        <a14:foregroundMark x1="29333" y1="12889" x2="45222" y2="4111"/>
                        <a14:foregroundMark x1="45222" y1="4111" x2="56889" y2="7111"/>
                        <a14:foregroundMark x1="56889" y1="7111" x2="57778" y2="7667"/>
                        <a14:foregroundMark x1="47778" y1="59000" x2="49333" y2="80667"/>
                        <a14:foregroundMark x1="49333" y1="80667" x2="46889" y2="89667"/>
                        <a14:foregroundMark x1="46889" y1="89667" x2="42444" y2="92000"/>
                        <a14:foregroundMark x1="51111" y1="83556" x2="49889" y2="90667"/>
                        <a14:foregroundMark x1="49889" y1="90667" x2="46444" y2="96667"/>
                        <a14:foregroundMark x1="46444" y1="96667" x2="44222" y2="96111"/>
                        <a14:foregroundMark x1="46444" y1="4333" x2="54222" y2="5111"/>
                        <a14:foregroundMark x1="54222" y1="5111" x2="61111" y2="14889"/>
                        <a14:foregroundMark x1="61111" y1="14889" x2="61778" y2="29222"/>
                        <a14:foregroundMark x1="61778" y1="29222" x2="61111" y2="29444"/>
                        <a14:foregroundMark x1="45000" y1="6444" x2="36556" y2="6667"/>
                        <a14:foregroundMark x1="36556" y1="6667" x2="27222" y2="12000"/>
                        <a14:foregroundMark x1="27222" y1="12000" x2="23889" y2="19778"/>
                        <a14:foregroundMark x1="23889" y1="19778" x2="29111" y2="24111"/>
                        <a14:foregroundMark x1="62444" y1="15889" x2="66778" y2="23889"/>
                        <a14:foregroundMark x1="59778" y1="32333" x2="58667" y2="41889"/>
                        <a14:foregroundMark x1="58667" y1="41889" x2="56222" y2="47444"/>
                        <a14:foregroundMark x1="48556" y1="76444" x2="45000" y2="8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7" r="19358"/>
          <a:stretch/>
        </p:blipFill>
        <p:spPr bwMode="auto">
          <a:xfrm>
            <a:off x="7858764" y="4889177"/>
            <a:ext cx="792492" cy="135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alletas Navideñas de muñequitos | Manualidades Navidad | Galletas  navideñas, Pan de jengibre, Manualidades">
            <a:extLst>
              <a:ext uri="{FF2B5EF4-FFF2-40B4-BE49-F238E27FC236}">
                <a16:creationId xmlns:a16="http://schemas.microsoft.com/office/drawing/2014/main" id="{0206C1DD-2216-374C-A938-D21FE1ED4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77" y="4763585"/>
            <a:ext cx="1605663" cy="143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lipse 21">
            <a:extLst>
              <a:ext uri="{FF2B5EF4-FFF2-40B4-BE49-F238E27FC236}">
                <a16:creationId xmlns:a16="http://schemas.microsoft.com/office/drawing/2014/main" id="{97604E5B-FD18-0447-87C2-86E2FFE965E9}"/>
              </a:ext>
            </a:extLst>
          </p:cNvPr>
          <p:cNvSpPr/>
          <p:nvPr/>
        </p:nvSpPr>
        <p:spPr>
          <a:xfrm>
            <a:off x="9654597" y="2291236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3" name="Picture 2" descr="Iconos de navidad a color | Vector Gratis">
            <a:extLst>
              <a:ext uri="{FF2B5EF4-FFF2-40B4-BE49-F238E27FC236}">
                <a16:creationId xmlns:a16="http://schemas.microsoft.com/office/drawing/2014/main" id="{F8965B21-05A4-CC4A-9C75-45B40F81D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2365" b="71286" l="50556" r="71931">
                        <a14:foregroundMark x1="57029" y1="63738" x2="63419" y2="69808"/>
                        <a14:foregroundMark x1="63419" y1="69808" x2="65335" y2="69808"/>
                        <a14:foregroundMark x1="66933" y1="62939" x2="69169" y2="67412"/>
                        <a14:foregroundMark x1="69329" y1="68690" x2="55272" y2="70128"/>
                        <a14:foregroundMark x1="55272" y1="70128" x2="53674" y2="63898"/>
                        <a14:foregroundMark x1="53834" y1="62300" x2="64537" y2="62460"/>
                        <a14:foregroundMark x1="64537" y1="62460" x2="66613" y2="6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84" t="50000" r="25397" b="26349"/>
          <a:stretch/>
        </p:blipFill>
        <p:spPr bwMode="auto">
          <a:xfrm>
            <a:off x="5264742" y="4855605"/>
            <a:ext cx="1577414" cy="139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8" descr="Copo de nieve vector símbolo, icono de nieve de Navidad 265919 Vector en  Vecteezy">
            <a:extLst>
              <a:ext uri="{FF2B5EF4-FFF2-40B4-BE49-F238E27FC236}">
                <a16:creationId xmlns:a16="http://schemas.microsoft.com/office/drawing/2014/main" id="{79389647-EFC6-BA43-AFFD-F5917D013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1112" r="9780" b="8446"/>
          <a:stretch/>
        </p:blipFill>
        <p:spPr bwMode="auto">
          <a:xfrm>
            <a:off x="5450492" y="2885921"/>
            <a:ext cx="1149350" cy="115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conos de navidad a color | Vector Gratis">
            <a:extLst>
              <a:ext uri="{FF2B5EF4-FFF2-40B4-BE49-F238E27FC236}">
                <a16:creationId xmlns:a16="http://schemas.microsoft.com/office/drawing/2014/main" id="{DF188F59-6040-964C-B012-FB8D8E30C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6198" b="97284" l="78115" r="97604">
                        <a14:foregroundMark x1="86741" y1="85144" x2="86581" y2="93930"/>
                        <a14:foregroundMark x1="86581" y1="93930" x2="86581" y2="93930"/>
                        <a14:foregroundMark x1="78115" y1="92652" x2="78754" y2="92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72" t="73651"/>
          <a:stretch/>
        </p:blipFill>
        <p:spPr bwMode="auto">
          <a:xfrm>
            <a:off x="9986337" y="2438384"/>
            <a:ext cx="1490472" cy="169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2" descr="Pack de vectores de iconos Navideños">
            <a:extLst>
              <a:ext uri="{FF2B5EF4-FFF2-40B4-BE49-F238E27FC236}">
                <a16:creationId xmlns:a16="http://schemas.microsoft.com/office/drawing/2014/main" id="{12E6D330-9D31-0646-AEDB-F22C5D91E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0320" b="60391" l="79681" r="94290">
                        <a14:foregroundMark x1="80611" y1="46892" x2="82072" y2="49556"/>
                        <a14:foregroundMark x1="81673" y1="45648" x2="86454" y2="43694"/>
                        <a14:foregroundMark x1="85923" y1="42629" x2="86985" y2="43872"/>
                        <a14:foregroundMark x1="87384" y1="40497" x2="86587" y2="40320"/>
                        <a14:foregroundMark x1="80345" y1="52398" x2="79814" y2="53464"/>
                        <a14:foregroundMark x1="89641" y1="59680" x2="87915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68" t="38233" r="3795" b="37354"/>
          <a:stretch/>
        </p:blipFill>
        <p:spPr bwMode="auto">
          <a:xfrm>
            <a:off x="2320351" y="811335"/>
            <a:ext cx="1474331" cy="155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">
            <a:hlinkClick r:id="" action="ppaction://noaction">
              <a:snd r:embed="rId23" name="camera.wav"/>
            </a:hlinkClick>
            <a:extLst>
              <a:ext uri="{FF2B5EF4-FFF2-40B4-BE49-F238E27FC236}">
                <a16:creationId xmlns:a16="http://schemas.microsoft.com/office/drawing/2014/main" id="{C6169CC6-F929-5C41-BB23-38CDA5DE537D}"/>
              </a:ext>
            </a:extLst>
          </p:cNvPr>
          <p:cNvSpPr/>
          <p:nvPr/>
        </p:nvSpPr>
        <p:spPr>
          <a:xfrm>
            <a:off x="9654596" y="2291236"/>
            <a:ext cx="1937403" cy="1985089"/>
          </a:xfrm>
          <a:prstGeom prst="ellipse">
            <a:avLst/>
          </a:prstGeom>
          <a:solidFill>
            <a:srgbClr val="FF2F92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6000" dirty="0">
                <a:solidFill>
                  <a:srgbClr val="FFFF00"/>
                </a:solidFill>
              </a:rPr>
              <a:t>R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DC436761-9444-A441-9869-15A469B84FDE}"/>
              </a:ext>
            </a:extLst>
          </p:cNvPr>
          <p:cNvSpPr/>
          <p:nvPr/>
        </p:nvSpPr>
        <p:spPr>
          <a:xfrm>
            <a:off x="7152553" y="2366302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0" name="Picture 2" descr="Duende png imágenes | PNGWing">
            <a:extLst>
              <a:ext uri="{FF2B5EF4-FFF2-40B4-BE49-F238E27FC236}">
                <a16:creationId xmlns:a16="http://schemas.microsoft.com/office/drawing/2014/main" id="{61319843-A953-A047-A6C0-CF429A0D3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48" b="99109" l="3333" r="98056">
                        <a14:foregroundMark x1="68056" y1="10873" x2="68056" y2="27273"/>
                        <a14:foregroundMark x1="68056" y1="4991" x2="45833" y2="5169"/>
                        <a14:foregroundMark x1="78889" y1="6417" x2="89167" y2="9982"/>
                        <a14:foregroundMark x1="89167" y1="9982" x2="98056" y2="22995"/>
                        <a14:foregroundMark x1="98056" y1="22995" x2="98056" y2="22995"/>
                        <a14:foregroundMark x1="60278" y1="1426" x2="65833" y2="1604"/>
                        <a14:foregroundMark x1="6667" y1="32977" x2="9167" y2="33512"/>
                        <a14:foregroundMark x1="39722" y1="45098" x2="43611" y2="49554"/>
                        <a14:foregroundMark x1="47222" y1="89305" x2="47500" y2="96435"/>
                        <a14:foregroundMark x1="47500" y1="96435" x2="58333" y2="96791"/>
                        <a14:foregroundMark x1="26944" y1="99109" x2="24722" y2="98930"/>
                        <a14:foregroundMark x1="3333" y1="70766" x2="5833" y2="72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090" y="2643266"/>
            <a:ext cx="918327" cy="143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A1D0D807-F78A-2C4B-BDD2-81C819B13C89}"/>
              </a:ext>
            </a:extLst>
          </p:cNvPr>
          <p:cNvSpPr txBox="1"/>
          <p:nvPr/>
        </p:nvSpPr>
        <p:spPr>
          <a:xfrm>
            <a:off x="2580540" y="-98719"/>
            <a:ext cx="6677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400" dirty="0">
                <a:solidFill>
                  <a:srgbClr val="C00000"/>
                </a:solidFill>
              </a:rPr>
              <a:t>¿Cuál falta?</a:t>
            </a:r>
          </a:p>
        </p:txBody>
      </p:sp>
      <p:pic>
        <p:nvPicPr>
          <p:cNvPr id="33" name="Picture 16" descr="Pink Arrow Clip Art - Arrow Button Free Png Transparent Png - Full Size  Clipart (#5423780) - PinClipart">
            <a:hlinkClick r:id="" action="ppaction://hlinkshowjump?jump=nextslide">
              <a:snd r:embed="rId26" name="click.wav"/>
            </a:hlinkClick>
            <a:extLst>
              <a:ext uri="{FF2B5EF4-FFF2-40B4-BE49-F238E27FC236}">
                <a16:creationId xmlns:a16="http://schemas.microsoft.com/office/drawing/2014/main" id="{E52FAE45-C67A-464D-99F1-D33F2E7712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8517" b="91924" l="10000" r="90000">
                        <a14:foregroundMark x1="42273" y1="10426" x2="60000" y2="11747"/>
                        <a14:foregroundMark x1="71705" y1="21880" x2="76364" y2="25698"/>
                        <a14:foregroundMark x1="76364" y1="25698" x2="79659" y2="39794"/>
                        <a14:foregroundMark x1="79659" y1="39794" x2="79659" y2="41703"/>
                        <a14:foregroundMark x1="81364" y1="41703" x2="82500" y2="52863"/>
                        <a14:foregroundMark x1="81023" y1="61674" x2="73636" y2="77533"/>
                        <a14:foregroundMark x1="73636" y1="77533" x2="65341" y2="82819"/>
                        <a14:foregroundMark x1="65341" y1="82819" x2="45341" y2="84435"/>
                        <a14:foregroundMark x1="45341" y1="84435" x2="30455" y2="73862"/>
                        <a14:foregroundMark x1="30455" y1="73862" x2="26250" y2="65051"/>
                        <a14:foregroundMark x1="26250" y1="65051" x2="26023" y2="56388"/>
                        <a14:foregroundMark x1="17614" y1="39794" x2="19091" y2="64023"/>
                        <a14:foregroundMark x1="19091" y1="64023" x2="26023" y2="77533"/>
                        <a14:foregroundMark x1="26023" y1="77533" x2="26023" y2="77533"/>
                        <a14:foregroundMark x1="26591" y1="78708" x2="33409" y2="85903"/>
                        <a14:foregroundMark x1="33409" y1="85903" x2="48523" y2="91336"/>
                        <a14:foregroundMark x1="50682" y1="91336" x2="63636" y2="88253"/>
                        <a14:foregroundMark x1="63636" y1="88253" x2="70568" y2="83994"/>
                        <a14:foregroundMark x1="71250" y1="83554" x2="77273" y2="74156"/>
                        <a14:foregroundMark x1="67159" y1="84581" x2="57386" y2="91189"/>
                        <a14:foregroundMark x1="57386" y1="91189" x2="45227" y2="92217"/>
                        <a14:foregroundMark x1="45227" y1="92217" x2="40114" y2="90308"/>
                        <a14:foregroundMark x1="28409" y1="16153" x2="33750" y2="11601"/>
                        <a14:foregroundMark x1="33750" y1="11601" x2="41591" y2="9251"/>
                        <a14:foregroundMark x1="43295" y1="8517" x2="43750" y2="8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6" t="4154" r="13912" b="4917"/>
          <a:stretch/>
        </p:blipFill>
        <p:spPr bwMode="auto">
          <a:xfrm>
            <a:off x="10731622" y="5398333"/>
            <a:ext cx="1215537" cy="118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95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Fondo navideño de copos de nieve y estrellas. | Vector Gratis">
            <a:extLst>
              <a:ext uri="{FF2B5EF4-FFF2-40B4-BE49-F238E27FC236}">
                <a16:creationId xmlns:a16="http://schemas.microsoft.com/office/drawing/2014/main" id="{F478FC9E-8AFF-9743-A7B1-B29128596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ipse 23">
            <a:extLst>
              <a:ext uri="{FF2B5EF4-FFF2-40B4-BE49-F238E27FC236}">
                <a16:creationId xmlns:a16="http://schemas.microsoft.com/office/drawing/2014/main" id="{EA185244-0FF6-7C4B-9B9B-F9449E765557}"/>
              </a:ext>
            </a:extLst>
          </p:cNvPr>
          <p:cNvSpPr/>
          <p:nvPr/>
        </p:nvSpPr>
        <p:spPr>
          <a:xfrm>
            <a:off x="8116954" y="4802069"/>
            <a:ext cx="1836516" cy="179360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69693358-AE07-4449-92D7-B7C5A3EF9392}"/>
              </a:ext>
            </a:extLst>
          </p:cNvPr>
          <p:cNvSpPr/>
          <p:nvPr/>
        </p:nvSpPr>
        <p:spPr>
          <a:xfrm>
            <a:off x="1549412" y="2848895"/>
            <a:ext cx="1836516" cy="179360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A631C971-4409-A44C-A76E-F9F6276B560A}"/>
              </a:ext>
            </a:extLst>
          </p:cNvPr>
          <p:cNvSpPr/>
          <p:nvPr/>
        </p:nvSpPr>
        <p:spPr>
          <a:xfrm>
            <a:off x="3725721" y="4787998"/>
            <a:ext cx="1836516" cy="179360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62E8A97-A6A8-AC4F-AC7B-F74BAE4CB64B}"/>
              </a:ext>
            </a:extLst>
          </p:cNvPr>
          <p:cNvSpPr/>
          <p:nvPr/>
        </p:nvSpPr>
        <p:spPr>
          <a:xfrm>
            <a:off x="5992669" y="4787998"/>
            <a:ext cx="1836516" cy="179360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3E0F4B2A-C024-7A40-B4EF-1342A0132F3E}"/>
              </a:ext>
            </a:extLst>
          </p:cNvPr>
          <p:cNvSpPr/>
          <p:nvPr/>
        </p:nvSpPr>
        <p:spPr>
          <a:xfrm>
            <a:off x="6016868" y="933839"/>
            <a:ext cx="1836516" cy="179360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CF09B94-5627-7F41-8097-574B1A9E2B3D}"/>
              </a:ext>
            </a:extLst>
          </p:cNvPr>
          <p:cNvSpPr/>
          <p:nvPr/>
        </p:nvSpPr>
        <p:spPr>
          <a:xfrm>
            <a:off x="3779366" y="933839"/>
            <a:ext cx="1836516" cy="179360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F3AEA5C-6101-E544-8696-1B53BEA2FC1F}"/>
              </a:ext>
            </a:extLst>
          </p:cNvPr>
          <p:cNvSpPr/>
          <p:nvPr/>
        </p:nvSpPr>
        <p:spPr>
          <a:xfrm>
            <a:off x="3725721" y="2878219"/>
            <a:ext cx="1836516" cy="179360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FDD375F-5BA9-4A4D-A224-641832459CD1}"/>
              </a:ext>
            </a:extLst>
          </p:cNvPr>
          <p:cNvSpPr/>
          <p:nvPr/>
        </p:nvSpPr>
        <p:spPr>
          <a:xfrm>
            <a:off x="5916894" y="2878219"/>
            <a:ext cx="1836516" cy="179360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4537331-2B9E-4242-9C30-B204EEDD9D35}"/>
              </a:ext>
            </a:extLst>
          </p:cNvPr>
          <p:cNvSpPr/>
          <p:nvPr/>
        </p:nvSpPr>
        <p:spPr>
          <a:xfrm>
            <a:off x="1505291" y="4787998"/>
            <a:ext cx="1836516" cy="179360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52" descr="Pack de vectores de iconos Navideños">
            <a:extLst>
              <a:ext uri="{FF2B5EF4-FFF2-40B4-BE49-F238E27FC236}">
                <a16:creationId xmlns:a16="http://schemas.microsoft.com/office/drawing/2014/main" id="{12E6D330-9D31-0646-AEDB-F22C5D91E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20" b="60391" l="79681" r="94290">
                        <a14:foregroundMark x1="80611" y1="46892" x2="82072" y2="49556"/>
                        <a14:foregroundMark x1="81673" y1="45648" x2="86454" y2="43694"/>
                        <a14:foregroundMark x1="85923" y1="42629" x2="86985" y2="43872"/>
                        <a14:foregroundMark x1="87384" y1="40497" x2="86587" y2="40320"/>
                        <a14:foregroundMark x1="80345" y1="52398" x2="79814" y2="53464"/>
                        <a14:foregroundMark x1="89641" y1="59680" x2="87915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68" t="38233" r="3795" b="37354"/>
          <a:stretch/>
        </p:blipFill>
        <p:spPr bwMode="auto">
          <a:xfrm>
            <a:off x="1797273" y="5037888"/>
            <a:ext cx="1397558" cy="147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112,839 Renos De Navidad Imágenes y Fotos - 123RF">
            <a:extLst>
              <a:ext uri="{FF2B5EF4-FFF2-40B4-BE49-F238E27FC236}">
                <a16:creationId xmlns:a16="http://schemas.microsoft.com/office/drawing/2014/main" id="{4E81B63F-C464-DA40-9D5F-3A70CFD5E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8" b="96889" l="14889" r="96000">
                        <a14:foregroundMark x1="48000" y1="42667" x2="67778" y2="46889"/>
                        <a14:foregroundMark x1="86222" y1="83556" x2="93333" y2="94222"/>
                        <a14:foregroundMark x1="44444" y1="48222" x2="65111" y2="54889"/>
                        <a14:foregroundMark x1="77111" y1="15556" x2="77111" y2="21333"/>
                        <a14:foregroundMark x1="76222" y1="19111" x2="75333" y2="24889"/>
                        <a14:foregroundMark x1="29333" y1="52222" x2="26667" y2="51778"/>
                        <a14:foregroundMark x1="26667" y1="51333" x2="25778" y2="48667"/>
                        <a14:foregroundMark x1="24889" y1="52222" x2="18889" y2="50889"/>
                        <a14:foregroundMark x1="15333" y1="38667" x2="17556" y2="40000"/>
                        <a14:foregroundMark x1="65556" y1="3778" x2="68222" y2="5111"/>
                        <a14:foregroundMark x1="96000" y1="84444" x2="80667" y2="9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3"/>
          <a:stretch/>
        </p:blipFill>
        <p:spPr bwMode="auto">
          <a:xfrm>
            <a:off x="6095258" y="3064529"/>
            <a:ext cx="1276207" cy="143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4" descr="La Navidad, Regalo, Decoración De La Navidad imagen png - imagen  transparente descarga gratuita">
            <a:extLst>
              <a:ext uri="{FF2B5EF4-FFF2-40B4-BE49-F238E27FC236}">
                <a16:creationId xmlns:a16="http://schemas.microsoft.com/office/drawing/2014/main" id="{DB8906CC-170A-774D-8874-676F278FA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6713" r="19698" b="11024"/>
          <a:stretch/>
        </p:blipFill>
        <p:spPr bwMode="auto">
          <a:xfrm>
            <a:off x="4074910" y="1214336"/>
            <a:ext cx="1276205" cy="138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1AD4C250-372C-CF46-ACCC-042A72598EC1}"/>
              </a:ext>
            </a:extLst>
          </p:cNvPr>
          <p:cNvSpPr/>
          <p:nvPr/>
        </p:nvSpPr>
        <p:spPr>
          <a:xfrm>
            <a:off x="1649386" y="933839"/>
            <a:ext cx="1836516" cy="179360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16" descr="árbol de navidad regalo, árbol de navidad de dibujos animados, vacaciones,  decoración, duende png | PNGWing">
            <a:extLst>
              <a:ext uri="{FF2B5EF4-FFF2-40B4-BE49-F238E27FC236}">
                <a16:creationId xmlns:a16="http://schemas.microsoft.com/office/drawing/2014/main" id="{C99B007F-A55D-B941-9802-1DDA4C0BD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3" b="89976" l="10000" r="90870">
                        <a14:foregroundMark x1="52826" y1="10024" x2="53261" y2="11573"/>
                        <a14:foregroundMark x1="88804" y1="76121" x2="90870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6154" b="8519"/>
          <a:stretch/>
        </p:blipFill>
        <p:spPr bwMode="auto">
          <a:xfrm>
            <a:off x="4028589" y="4787999"/>
            <a:ext cx="1397558" cy="182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0" descr="Bastón De Caramelo, Polkagris, Adorno De Navidad imagen png - imagen  transparente descarga gratuita">
            <a:extLst>
              <a:ext uri="{FF2B5EF4-FFF2-40B4-BE49-F238E27FC236}">
                <a16:creationId xmlns:a16="http://schemas.microsoft.com/office/drawing/2014/main" id="{ED66C58A-12FB-D24D-9E13-38DC72C76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6667" l="23889" r="74778">
                        <a14:foregroundMark x1="23889" y1="23556" x2="29333" y2="12889"/>
                        <a14:foregroundMark x1="29333" y1="12889" x2="45222" y2="4111"/>
                        <a14:foregroundMark x1="45222" y1="4111" x2="56889" y2="7111"/>
                        <a14:foregroundMark x1="56889" y1="7111" x2="57778" y2="7667"/>
                        <a14:foregroundMark x1="47778" y1="59000" x2="49333" y2="80667"/>
                        <a14:foregroundMark x1="49333" y1="80667" x2="46889" y2="89667"/>
                        <a14:foregroundMark x1="46889" y1="89667" x2="42444" y2="92000"/>
                        <a14:foregroundMark x1="51111" y1="83556" x2="49889" y2="90667"/>
                        <a14:foregroundMark x1="49889" y1="90667" x2="46444" y2="96667"/>
                        <a14:foregroundMark x1="46444" y1="96667" x2="44222" y2="96111"/>
                        <a14:foregroundMark x1="46444" y1="4333" x2="54222" y2="5111"/>
                        <a14:foregroundMark x1="54222" y1="5111" x2="61111" y2="14889"/>
                        <a14:foregroundMark x1="61111" y1="14889" x2="61778" y2="29222"/>
                        <a14:foregroundMark x1="61778" y1="29222" x2="61111" y2="29444"/>
                        <a14:foregroundMark x1="45000" y1="6444" x2="36556" y2="6667"/>
                        <a14:foregroundMark x1="36556" y1="6667" x2="27222" y2="12000"/>
                        <a14:foregroundMark x1="27222" y1="12000" x2="23889" y2="19778"/>
                        <a14:foregroundMark x1="23889" y1="19778" x2="29111" y2="24111"/>
                        <a14:foregroundMark x1="62444" y1="15889" x2="66778" y2="23889"/>
                        <a14:foregroundMark x1="59778" y1="32333" x2="58667" y2="41889"/>
                        <a14:foregroundMark x1="58667" y1="41889" x2="56222" y2="47444"/>
                        <a14:foregroundMark x1="48556" y1="76444" x2="45000" y2="8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7" r="19358"/>
          <a:stretch/>
        </p:blipFill>
        <p:spPr bwMode="auto">
          <a:xfrm>
            <a:off x="2201838" y="3222377"/>
            <a:ext cx="751224" cy="128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alletas Navideñas de muñequitos | Manualidades Navidad | Galletas  navideñas, Pan de jengibre, Manualidades">
            <a:extLst>
              <a:ext uri="{FF2B5EF4-FFF2-40B4-BE49-F238E27FC236}">
                <a16:creationId xmlns:a16="http://schemas.microsoft.com/office/drawing/2014/main" id="{0206C1DD-2216-374C-A938-D21FE1ED4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617" y="5037888"/>
            <a:ext cx="1522051" cy="136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lipse 21">
            <a:extLst>
              <a:ext uri="{FF2B5EF4-FFF2-40B4-BE49-F238E27FC236}">
                <a16:creationId xmlns:a16="http://schemas.microsoft.com/office/drawing/2014/main" id="{97604E5B-FD18-0447-87C2-86E2FFE965E9}"/>
              </a:ext>
            </a:extLst>
          </p:cNvPr>
          <p:cNvSpPr/>
          <p:nvPr/>
        </p:nvSpPr>
        <p:spPr>
          <a:xfrm>
            <a:off x="8016981" y="2907458"/>
            <a:ext cx="1836516" cy="179360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8" descr="Copo de nieve vector símbolo, icono de nieve de Navidad 265919 Vector en  Vecteezy">
            <a:extLst>
              <a:ext uri="{FF2B5EF4-FFF2-40B4-BE49-F238E27FC236}">
                <a16:creationId xmlns:a16="http://schemas.microsoft.com/office/drawing/2014/main" id="{79389647-EFC6-BA43-AFFD-F5917D013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1112" r="9780" b="8446"/>
          <a:stretch/>
        </p:blipFill>
        <p:spPr bwMode="auto">
          <a:xfrm>
            <a:off x="6410893" y="1363823"/>
            <a:ext cx="1089500" cy="109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Elipse 28">
            <a:extLst>
              <a:ext uri="{FF2B5EF4-FFF2-40B4-BE49-F238E27FC236}">
                <a16:creationId xmlns:a16="http://schemas.microsoft.com/office/drawing/2014/main" id="{015977C2-7081-0A47-956C-8D286ADA2CEC}"/>
              </a:ext>
            </a:extLst>
          </p:cNvPr>
          <p:cNvSpPr/>
          <p:nvPr/>
        </p:nvSpPr>
        <p:spPr>
          <a:xfrm>
            <a:off x="8116954" y="995945"/>
            <a:ext cx="1836516" cy="179360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8" name="Picture 16" descr="Los 200 mejores iconos navideños gratuitos para estas navidades">
            <a:extLst>
              <a:ext uri="{FF2B5EF4-FFF2-40B4-BE49-F238E27FC236}">
                <a16:creationId xmlns:a16="http://schemas.microsoft.com/office/drawing/2014/main" id="{1A4A790B-D0F3-CC42-A697-123425E80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167" b="79500" l="53750" r="67500">
                        <a14:foregroundMark x1="60625" y1="53333" x2="61000" y2="55333"/>
                        <a14:foregroundMark x1="61000" y1="76333" x2="56125" y2="72167"/>
                        <a14:foregroundMark x1="55125" y1="65833" x2="55750" y2="68167"/>
                        <a14:foregroundMark x1="55750" y1="63667" x2="62750" y2="63167"/>
                        <a14:foregroundMark x1="62750" y1="63167" x2="63000" y2="63167"/>
                        <a14:foregroundMark x1="58500" y1="72667" x2="62875" y2="72833"/>
                        <a14:foregroundMark x1="62875" y1="71833" x2="56250" y2="71333"/>
                        <a14:foregroundMark x1="56250" y1="71333" x2="55500" y2="71000"/>
                        <a14:foregroundMark x1="66500" y1="62500" x2="66750" y2="63500"/>
                        <a14:foregroundMark x1="54375" y1="63167" x2="55000" y2="64333"/>
                        <a14:foregroundMark x1="66375" y1="60667" x2="67500" y2="63500"/>
                        <a14:foregroundMark x1="63625" y1="67333" x2="64375" y2="71000"/>
                        <a14:backgroundMark x1="58375" y1="79000" x2="59500" y2="79667"/>
                        <a14:backgroundMark x1="72750" y1="83833" x2="72750" y2="8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12" t="51969" r="31429" b="20317"/>
          <a:stretch/>
        </p:blipFill>
        <p:spPr bwMode="auto">
          <a:xfrm>
            <a:off x="4139435" y="3135960"/>
            <a:ext cx="1147153" cy="14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conos de navidad a color | Vector Gratis">
            <a:extLst>
              <a:ext uri="{FF2B5EF4-FFF2-40B4-BE49-F238E27FC236}">
                <a16:creationId xmlns:a16="http://schemas.microsoft.com/office/drawing/2014/main" id="{DF188F59-6040-964C-B012-FB8D8E30C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6198" b="97284" l="78115" r="97604">
                        <a14:foregroundMark x1="86741" y1="85144" x2="86581" y2="93930"/>
                        <a14:foregroundMark x1="86581" y1="93930" x2="86581" y2="93930"/>
                        <a14:foregroundMark x1="78115" y1="92652" x2="78754" y2="92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72" t="73651"/>
          <a:stretch/>
        </p:blipFill>
        <p:spPr bwMode="auto">
          <a:xfrm>
            <a:off x="1988794" y="1140028"/>
            <a:ext cx="1412858" cy="160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900+ ideas de Campanas de navidad en 2021 | campanas de navidad, decoración  navideña, manualidades">
            <a:extLst>
              <a:ext uri="{FF2B5EF4-FFF2-40B4-BE49-F238E27FC236}">
                <a16:creationId xmlns:a16="http://schemas.microsoft.com/office/drawing/2014/main" id="{895F787E-93E5-084E-965F-540093B83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075" b="97234" l="2000" r="99455">
                        <a14:foregroundMark x1="12545" y1="87690" x2="56182" y2="93499"/>
                        <a14:foregroundMark x1="54909" y1="90318" x2="77636" y2="91286"/>
                        <a14:foregroundMark x1="50727" y1="96957" x2="44364" y2="97234"/>
                        <a14:foregroundMark x1="4909" y1="81328" x2="4909" y2="86445"/>
                        <a14:foregroundMark x1="37636" y1="5671" x2="38545" y2="8160"/>
                        <a14:foregroundMark x1="50182" y1="8852" x2="50182" y2="10788"/>
                        <a14:foregroundMark x1="56545" y1="19364" x2="68727" y2="17151"/>
                        <a14:foregroundMark x1="75091" y1="24896" x2="71273" y2="25173"/>
                        <a14:foregroundMark x1="81818" y1="52282" x2="88909" y2="53527"/>
                        <a14:foregroundMark x1="12909" y1="51591" x2="4545" y2="59889"/>
                        <a14:foregroundMark x1="66727" y1="43292" x2="99818" y2="53250"/>
                        <a14:foregroundMark x1="10909" y1="23928" x2="16727" y2="24481"/>
                        <a14:foregroundMark x1="51455" y1="8852" x2="50182" y2="16874"/>
                        <a14:foregroundMark x1="51091" y1="9820" x2="41455" y2="2213"/>
                        <a14:foregroundMark x1="26364" y1="27109" x2="10909" y2="22960"/>
                        <a14:foregroundMark x1="2000" y1="83817" x2="2000" y2="88658"/>
                        <a14:foregroundMark x1="2000" y1="61272" x2="2364" y2="61826"/>
                        <a14:foregroundMark x1="6182" y1="34716" x2="9091" y2="37344"/>
                        <a14:foregroundMark x1="9091" y1="33748" x2="11273" y2="31535"/>
                        <a14:foregroundMark x1="13273" y1="31812" x2="18364" y2="32227"/>
                        <a14:foregroundMark x1="18000" y1="31812" x2="12909" y2="30844"/>
                        <a14:foregroundMark x1="2364" y1="42047" x2="2000" y2="43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866" y="3222376"/>
            <a:ext cx="947473" cy="124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conos de navidad a color | Vector Gratis">
            <a:extLst>
              <a:ext uri="{FF2B5EF4-FFF2-40B4-BE49-F238E27FC236}">
                <a16:creationId xmlns:a16="http://schemas.microsoft.com/office/drawing/2014/main" id="{F8965B21-05A4-CC4A-9C75-45B40F81D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2365" b="71286" l="50556" r="71931">
                        <a14:foregroundMark x1="57029" y1="63738" x2="63419" y2="69808"/>
                        <a14:foregroundMark x1="63419" y1="69808" x2="65335" y2="69808"/>
                        <a14:foregroundMark x1="66933" y1="62939" x2="69169" y2="67412"/>
                        <a14:foregroundMark x1="69329" y1="68690" x2="55272" y2="70128"/>
                        <a14:foregroundMark x1="55272" y1="70128" x2="53674" y2="63898"/>
                        <a14:foregroundMark x1="53834" y1="62300" x2="64537" y2="62460"/>
                        <a14:foregroundMark x1="64537" y1="62460" x2="66613" y2="6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84" t="50000" r="25397" b="26349"/>
          <a:stretch/>
        </p:blipFill>
        <p:spPr bwMode="auto">
          <a:xfrm>
            <a:off x="8273005" y="1232045"/>
            <a:ext cx="1495273" cy="132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lipse 29">
            <a:extLst>
              <a:ext uri="{FF2B5EF4-FFF2-40B4-BE49-F238E27FC236}">
                <a16:creationId xmlns:a16="http://schemas.microsoft.com/office/drawing/2014/main" id="{DDD3F417-7A2F-B54A-BFE9-64D303B76516}"/>
              </a:ext>
            </a:extLst>
          </p:cNvPr>
          <p:cNvSpPr/>
          <p:nvPr/>
        </p:nvSpPr>
        <p:spPr>
          <a:xfrm>
            <a:off x="176083" y="4072649"/>
            <a:ext cx="1090301" cy="11345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1" name="Picture 2" descr="Duende png imágenes | PNGWing">
            <a:extLst>
              <a:ext uri="{FF2B5EF4-FFF2-40B4-BE49-F238E27FC236}">
                <a16:creationId xmlns:a16="http://schemas.microsoft.com/office/drawing/2014/main" id="{95B40A33-719E-9943-A9FC-84BEBB10E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48" b="99109" l="3333" r="98056">
                        <a14:foregroundMark x1="68056" y1="10873" x2="68056" y2="27273"/>
                        <a14:foregroundMark x1="68056" y1="4991" x2="45833" y2="5169"/>
                        <a14:foregroundMark x1="78889" y1="6417" x2="89167" y2="9982"/>
                        <a14:foregroundMark x1="89167" y1="9982" x2="98056" y2="22995"/>
                        <a14:foregroundMark x1="98056" y1="22995" x2="98056" y2="22995"/>
                        <a14:foregroundMark x1="60278" y1="1426" x2="65833" y2="1604"/>
                        <a14:foregroundMark x1="6667" y1="32977" x2="9167" y2="33512"/>
                        <a14:foregroundMark x1="39722" y1="45098" x2="43611" y2="49554"/>
                        <a14:foregroundMark x1="47222" y1="89305" x2="47500" y2="96435"/>
                        <a14:foregroundMark x1="47500" y1="96435" x2="58333" y2="96791"/>
                        <a14:foregroundMark x1="26944" y1="99109" x2="24722" y2="98930"/>
                        <a14:foregroundMark x1="3333" y1="70766" x2="5833" y2="72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589" y="4999156"/>
            <a:ext cx="933301" cy="143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6" descr="Vector Transparente PNG Y SVG De Bota De Navidad">
            <a:extLst>
              <a:ext uri="{FF2B5EF4-FFF2-40B4-BE49-F238E27FC236}">
                <a16:creationId xmlns:a16="http://schemas.microsoft.com/office/drawing/2014/main" id="{C7EC4511-927D-2A4C-91CC-03907E260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73" y="4276472"/>
            <a:ext cx="726857" cy="72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63234E3F-6B75-4342-BC52-C322BDA42C38}"/>
              </a:ext>
            </a:extLst>
          </p:cNvPr>
          <p:cNvSpPr txBox="1"/>
          <p:nvPr/>
        </p:nvSpPr>
        <p:spPr>
          <a:xfrm>
            <a:off x="2707456" y="134273"/>
            <a:ext cx="6329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400" dirty="0">
                <a:solidFill>
                  <a:srgbClr val="C00000"/>
                </a:solidFill>
              </a:rPr>
              <a:t>¡Presta atención!</a:t>
            </a:r>
          </a:p>
        </p:txBody>
      </p:sp>
      <p:pic>
        <p:nvPicPr>
          <p:cNvPr id="36" name="Picture 16" descr="Pink Arrow Clip Art - Arrow Button Free Png Transparent Png - Full Size  Clipart (#5423780) - PinClipart">
            <a:hlinkClick r:id="" action="ppaction://hlinkshowjump?jump=nextslide">
              <a:snd r:embed="rId27" name="click.wav"/>
            </a:hlinkClick>
            <a:extLst>
              <a:ext uri="{FF2B5EF4-FFF2-40B4-BE49-F238E27FC236}">
                <a16:creationId xmlns:a16="http://schemas.microsoft.com/office/drawing/2014/main" id="{190783A2-7EEA-FE4B-90CB-C81415822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8517" b="91924" l="10000" r="90000">
                        <a14:foregroundMark x1="42273" y1="10426" x2="60000" y2="11747"/>
                        <a14:foregroundMark x1="71705" y1="21880" x2="76364" y2="25698"/>
                        <a14:foregroundMark x1="76364" y1="25698" x2="79659" y2="39794"/>
                        <a14:foregroundMark x1="79659" y1="39794" x2="79659" y2="41703"/>
                        <a14:foregroundMark x1="81364" y1="41703" x2="82500" y2="52863"/>
                        <a14:foregroundMark x1="81023" y1="61674" x2="73636" y2="77533"/>
                        <a14:foregroundMark x1="73636" y1="77533" x2="65341" y2="82819"/>
                        <a14:foregroundMark x1="65341" y1="82819" x2="45341" y2="84435"/>
                        <a14:foregroundMark x1="45341" y1="84435" x2="30455" y2="73862"/>
                        <a14:foregroundMark x1="30455" y1="73862" x2="26250" y2="65051"/>
                        <a14:foregroundMark x1="26250" y1="65051" x2="26023" y2="56388"/>
                        <a14:foregroundMark x1="17614" y1="39794" x2="19091" y2="64023"/>
                        <a14:foregroundMark x1="19091" y1="64023" x2="26023" y2="77533"/>
                        <a14:foregroundMark x1="26023" y1="77533" x2="26023" y2="77533"/>
                        <a14:foregroundMark x1="26591" y1="78708" x2="33409" y2="85903"/>
                        <a14:foregroundMark x1="33409" y1="85903" x2="48523" y2="91336"/>
                        <a14:foregroundMark x1="50682" y1="91336" x2="63636" y2="88253"/>
                        <a14:foregroundMark x1="63636" y1="88253" x2="70568" y2="83994"/>
                        <a14:foregroundMark x1="71250" y1="83554" x2="77273" y2="74156"/>
                        <a14:foregroundMark x1="67159" y1="84581" x2="57386" y2="91189"/>
                        <a14:foregroundMark x1="57386" y1="91189" x2="45227" y2="92217"/>
                        <a14:foregroundMark x1="45227" y1="92217" x2="40114" y2="90308"/>
                        <a14:foregroundMark x1="28409" y1="16153" x2="33750" y2="11601"/>
                        <a14:foregroundMark x1="33750" y1="11601" x2="41591" y2="9251"/>
                        <a14:foregroundMark x1="43295" y1="8517" x2="43750" y2="8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6" t="4154" r="13912" b="4917"/>
          <a:stretch/>
        </p:blipFill>
        <p:spPr bwMode="auto">
          <a:xfrm>
            <a:off x="10731622" y="5398333"/>
            <a:ext cx="1215537" cy="118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6347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Fondo navideño de copos de nieve y estrellas. | Vector Gratis">
            <a:extLst>
              <a:ext uri="{FF2B5EF4-FFF2-40B4-BE49-F238E27FC236}">
                <a16:creationId xmlns:a16="http://schemas.microsoft.com/office/drawing/2014/main" id="{F9F0E920-2978-364E-89C7-762B02ED9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ipse 23">
            <a:extLst>
              <a:ext uri="{FF2B5EF4-FFF2-40B4-BE49-F238E27FC236}">
                <a16:creationId xmlns:a16="http://schemas.microsoft.com/office/drawing/2014/main" id="{EA185244-0FF6-7C4B-9B9B-F9449E765557}"/>
              </a:ext>
            </a:extLst>
          </p:cNvPr>
          <p:cNvSpPr/>
          <p:nvPr/>
        </p:nvSpPr>
        <p:spPr>
          <a:xfrm>
            <a:off x="7772396" y="4775565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69693358-AE07-4449-92D7-B7C5A3EF9392}"/>
              </a:ext>
            </a:extLst>
          </p:cNvPr>
          <p:cNvSpPr/>
          <p:nvPr/>
        </p:nvSpPr>
        <p:spPr>
          <a:xfrm>
            <a:off x="1204854" y="2659513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A631C971-4409-A44C-A76E-F9F6276B560A}"/>
              </a:ext>
            </a:extLst>
          </p:cNvPr>
          <p:cNvSpPr/>
          <p:nvPr/>
        </p:nvSpPr>
        <p:spPr>
          <a:xfrm>
            <a:off x="3381163" y="4761494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62E8A97-A6A8-AC4F-AC7B-F74BAE4CB64B}"/>
              </a:ext>
            </a:extLst>
          </p:cNvPr>
          <p:cNvSpPr/>
          <p:nvPr/>
        </p:nvSpPr>
        <p:spPr>
          <a:xfrm>
            <a:off x="5648111" y="4761494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3E0F4B2A-C024-7A40-B4EF-1342A0132F3E}"/>
              </a:ext>
            </a:extLst>
          </p:cNvPr>
          <p:cNvSpPr/>
          <p:nvPr/>
        </p:nvSpPr>
        <p:spPr>
          <a:xfrm>
            <a:off x="5572336" y="598994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CF09B94-5627-7F41-8097-574B1A9E2B3D}"/>
              </a:ext>
            </a:extLst>
          </p:cNvPr>
          <p:cNvSpPr/>
          <p:nvPr/>
        </p:nvSpPr>
        <p:spPr>
          <a:xfrm>
            <a:off x="3334834" y="598994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F3AEA5C-6101-E544-8696-1B53BEA2FC1F}"/>
              </a:ext>
            </a:extLst>
          </p:cNvPr>
          <p:cNvSpPr/>
          <p:nvPr/>
        </p:nvSpPr>
        <p:spPr>
          <a:xfrm>
            <a:off x="3381163" y="2688837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FDD375F-5BA9-4A4D-A224-641832459CD1}"/>
              </a:ext>
            </a:extLst>
          </p:cNvPr>
          <p:cNvSpPr/>
          <p:nvPr/>
        </p:nvSpPr>
        <p:spPr>
          <a:xfrm>
            <a:off x="5572336" y="2688837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4537331-2B9E-4242-9C30-B204EEDD9D35}"/>
              </a:ext>
            </a:extLst>
          </p:cNvPr>
          <p:cNvSpPr/>
          <p:nvPr/>
        </p:nvSpPr>
        <p:spPr>
          <a:xfrm>
            <a:off x="1160733" y="4761494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Picture 52" descr="Pack de vectores de iconos Navideños">
            <a:extLst>
              <a:ext uri="{FF2B5EF4-FFF2-40B4-BE49-F238E27FC236}">
                <a16:creationId xmlns:a16="http://schemas.microsoft.com/office/drawing/2014/main" id="{12E6D330-9D31-0646-AEDB-F22C5D91E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20" b="60391" l="79681" r="94290">
                        <a14:foregroundMark x1="80611" y1="46892" x2="82072" y2="49556"/>
                        <a14:foregroundMark x1="81673" y1="45648" x2="86454" y2="43694"/>
                        <a14:foregroundMark x1="85923" y1="42629" x2="86985" y2="43872"/>
                        <a14:foregroundMark x1="87384" y1="40497" x2="86587" y2="40320"/>
                        <a14:foregroundMark x1="80345" y1="52398" x2="79814" y2="53464"/>
                        <a14:foregroundMark x1="89641" y1="59680" x2="87915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68" t="38233" r="3795" b="37354"/>
          <a:stretch/>
        </p:blipFill>
        <p:spPr bwMode="auto">
          <a:xfrm>
            <a:off x="3684031" y="5074406"/>
            <a:ext cx="1474331" cy="155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112,839 Renos De Navidad Imágenes y Fotos - 123RF">
            <a:extLst>
              <a:ext uri="{FF2B5EF4-FFF2-40B4-BE49-F238E27FC236}">
                <a16:creationId xmlns:a16="http://schemas.microsoft.com/office/drawing/2014/main" id="{4E81B63F-C464-DA40-9D5F-3A70CFD5E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8" b="96889" l="14889" r="96000">
                        <a14:foregroundMark x1="48000" y1="42667" x2="67778" y2="46889"/>
                        <a14:foregroundMark x1="86222" y1="83556" x2="93333" y2="94222"/>
                        <a14:foregroundMark x1="44444" y1="48222" x2="65111" y2="54889"/>
                        <a14:foregroundMark x1="77111" y1="15556" x2="77111" y2="21333"/>
                        <a14:foregroundMark x1="76222" y1="19111" x2="75333" y2="24889"/>
                        <a14:foregroundMark x1="29333" y1="52222" x2="26667" y2="51778"/>
                        <a14:foregroundMark x1="26667" y1="51333" x2="25778" y2="48667"/>
                        <a14:foregroundMark x1="24889" y1="52222" x2="18889" y2="50889"/>
                        <a14:foregroundMark x1="15333" y1="38667" x2="17556" y2="40000"/>
                        <a14:foregroundMark x1="65556" y1="3778" x2="68222" y2="5111"/>
                        <a14:foregroundMark x1="96000" y1="84444" x2="80667" y2="9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3"/>
          <a:stretch/>
        </p:blipFill>
        <p:spPr bwMode="auto">
          <a:xfrm>
            <a:off x="3534109" y="604362"/>
            <a:ext cx="1346314" cy="151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4" descr="La Navidad, Regalo, Decoración De La Navidad imagen png - imagen  transparente descarga gratuita">
            <a:extLst>
              <a:ext uri="{FF2B5EF4-FFF2-40B4-BE49-F238E27FC236}">
                <a16:creationId xmlns:a16="http://schemas.microsoft.com/office/drawing/2014/main" id="{DB8906CC-170A-774D-8874-676F278FA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16713" r="19698" b="11024"/>
          <a:stretch/>
        </p:blipFill>
        <p:spPr bwMode="auto">
          <a:xfrm>
            <a:off x="5951410" y="3032994"/>
            <a:ext cx="1346312" cy="145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1AD4C250-372C-CF46-ACCC-042A72598EC1}"/>
              </a:ext>
            </a:extLst>
          </p:cNvPr>
          <p:cNvSpPr/>
          <p:nvPr/>
        </p:nvSpPr>
        <p:spPr>
          <a:xfrm>
            <a:off x="1204854" y="598994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Picture 16" descr="árbol de navidad regalo, árbol de navidad de dibujos animados, vacaciones,  decoración, duende png | PNGWing">
            <a:extLst>
              <a:ext uri="{FF2B5EF4-FFF2-40B4-BE49-F238E27FC236}">
                <a16:creationId xmlns:a16="http://schemas.microsoft.com/office/drawing/2014/main" id="{C99B007F-A55D-B941-9802-1DDA4C0BD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3" b="89976" l="10000" r="90870">
                        <a14:foregroundMark x1="52826" y1="10024" x2="53261" y2="11573"/>
                        <a14:foregroundMark x1="88804" y1="76121" x2="90870" y2="76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6154" b="8519"/>
          <a:stretch/>
        </p:blipFill>
        <p:spPr bwMode="auto">
          <a:xfrm>
            <a:off x="1516361" y="4710159"/>
            <a:ext cx="1474331" cy="192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6" descr="Vector Transparente PNG Y SVG De Bota De Navidad">
            <a:extLst>
              <a:ext uri="{FF2B5EF4-FFF2-40B4-BE49-F238E27FC236}">
                <a16:creationId xmlns:a16="http://schemas.microsoft.com/office/drawing/2014/main" id="{C7EC4511-927D-2A4C-91CC-03907E260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77" y="3085041"/>
            <a:ext cx="1192680" cy="11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0" descr="Bastón De Caramelo, Polkagris, Adorno De Navidad imagen png - imagen  transparente descarga gratuita">
            <a:extLst>
              <a:ext uri="{FF2B5EF4-FFF2-40B4-BE49-F238E27FC236}">
                <a16:creationId xmlns:a16="http://schemas.microsoft.com/office/drawing/2014/main" id="{ED66C58A-12FB-D24D-9E13-38DC72C76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6667" l="23889" r="74778">
                        <a14:foregroundMark x1="23889" y1="23556" x2="29333" y2="12889"/>
                        <a14:foregroundMark x1="29333" y1="12889" x2="45222" y2="4111"/>
                        <a14:foregroundMark x1="45222" y1="4111" x2="56889" y2="7111"/>
                        <a14:foregroundMark x1="56889" y1="7111" x2="57778" y2="7667"/>
                        <a14:foregroundMark x1="47778" y1="59000" x2="49333" y2="80667"/>
                        <a14:foregroundMark x1="49333" y1="80667" x2="46889" y2="89667"/>
                        <a14:foregroundMark x1="46889" y1="89667" x2="42444" y2="92000"/>
                        <a14:foregroundMark x1="51111" y1="83556" x2="49889" y2="90667"/>
                        <a14:foregroundMark x1="49889" y1="90667" x2="46444" y2="96667"/>
                        <a14:foregroundMark x1="46444" y1="96667" x2="44222" y2="96111"/>
                        <a14:foregroundMark x1="46444" y1="4333" x2="54222" y2="5111"/>
                        <a14:foregroundMark x1="54222" y1="5111" x2="61111" y2="14889"/>
                        <a14:foregroundMark x1="61111" y1="14889" x2="61778" y2="29222"/>
                        <a14:foregroundMark x1="61778" y1="29222" x2="61111" y2="29444"/>
                        <a14:foregroundMark x1="45000" y1="6444" x2="36556" y2="6667"/>
                        <a14:foregroundMark x1="36556" y1="6667" x2="27222" y2="12000"/>
                        <a14:foregroundMark x1="27222" y1="12000" x2="23889" y2="19778"/>
                        <a14:foregroundMark x1="23889" y1="19778" x2="29111" y2="24111"/>
                        <a14:foregroundMark x1="62444" y1="15889" x2="66778" y2="23889"/>
                        <a14:foregroundMark x1="59778" y1="32333" x2="58667" y2="41889"/>
                        <a14:foregroundMark x1="58667" y1="41889" x2="56222" y2="47444"/>
                        <a14:foregroundMark x1="48556" y1="76444" x2="45000" y2="8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7" r="19358"/>
          <a:stretch/>
        </p:blipFill>
        <p:spPr bwMode="auto">
          <a:xfrm>
            <a:off x="1857281" y="3032994"/>
            <a:ext cx="792492" cy="135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alletas Navideñas de muñequitos | Manualidades Navidad | Galletas  navideñas, Pan de jengibre, Manualidades">
            <a:extLst>
              <a:ext uri="{FF2B5EF4-FFF2-40B4-BE49-F238E27FC236}">
                <a16:creationId xmlns:a16="http://schemas.microsoft.com/office/drawing/2014/main" id="{0206C1DD-2216-374C-A938-D21FE1ED4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735" y="5091772"/>
            <a:ext cx="1605663" cy="143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lipse 21">
            <a:extLst>
              <a:ext uri="{FF2B5EF4-FFF2-40B4-BE49-F238E27FC236}">
                <a16:creationId xmlns:a16="http://schemas.microsoft.com/office/drawing/2014/main" id="{97604E5B-FD18-0447-87C2-86E2FFE965E9}"/>
              </a:ext>
            </a:extLst>
          </p:cNvPr>
          <p:cNvSpPr/>
          <p:nvPr/>
        </p:nvSpPr>
        <p:spPr>
          <a:xfrm>
            <a:off x="7672423" y="2718076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28" descr="Copo de nieve vector símbolo, icono de nieve de Navidad 265919 Vector en  Vecteezy">
            <a:extLst>
              <a:ext uri="{FF2B5EF4-FFF2-40B4-BE49-F238E27FC236}">
                <a16:creationId xmlns:a16="http://schemas.microsoft.com/office/drawing/2014/main" id="{79389647-EFC6-BA43-AFFD-F5917D013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11112" r="9780" b="8446"/>
          <a:stretch/>
        </p:blipFill>
        <p:spPr bwMode="auto">
          <a:xfrm>
            <a:off x="5966362" y="1028978"/>
            <a:ext cx="1149350" cy="115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Elipse 28">
            <a:extLst>
              <a:ext uri="{FF2B5EF4-FFF2-40B4-BE49-F238E27FC236}">
                <a16:creationId xmlns:a16="http://schemas.microsoft.com/office/drawing/2014/main" id="{015977C2-7081-0A47-956C-8D286ADA2CEC}"/>
              </a:ext>
            </a:extLst>
          </p:cNvPr>
          <p:cNvSpPr/>
          <p:nvPr/>
        </p:nvSpPr>
        <p:spPr>
          <a:xfrm>
            <a:off x="9934915" y="703748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8" name="Picture 16" descr="Los 200 mejores iconos navideños gratuitos para estas navidades">
            <a:extLst>
              <a:ext uri="{FF2B5EF4-FFF2-40B4-BE49-F238E27FC236}">
                <a16:creationId xmlns:a16="http://schemas.microsoft.com/office/drawing/2014/main" id="{1A4A790B-D0F3-CC42-A697-123425E80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167" b="79500" l="53750" r="67500">
                        <a14:foregroundMark x1="60625" y1="53333" x2="61000" y2="55333"/>
                        <a14:foregroundMark x1="61000" y1="76333" x2="56125" y2="72167"/>
                        <a14:foregroundMark x1="55125" y1="65833" x2="55750" y2="68167"/>
                        <a14:foregroundMark x1="55750" y1="63667" x2="62750" y2="63167"/>
                        <a14:foregroundMark x1="62750" y1="63167" x2="63000" y2="63167"/>
                        <a14:foregroundMark x1="58500" y1="72667" x2="62875" y2="72833"/>
                        <a14:foregroundMark x1="62875" y1="71833" x2="56250" y2="71333"/>
                        <a14:foregroundMark x1="56250" y1="71333" x2="55500" y2="71000"/>
                        <a14:foregroundMark x1="66500" y1="62500" x2="66750" y2="63500"/>
                        <a14:foregroundMark x1="54375" y1="63167" x2="55000" y2="64333"/>
                        <a14:foregroundMark x1="66375" y1="60667" x2="67500" y2="63500"/>
                        <a14:foregroundMark x1="63625" y1="67333" x2="64375" y2="71000"/>
                        <a14:backgroundMark x1="58375" y1="79000" x2="59500" y2="79667"/>
                        <a14:backgroundMark x1="72750" y1="83833" x2="72750" y2="8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12" t="51969" r="31429" b="20317"/>
          <a:stretch/>
        </p:blipFill>
        <p:spPr bwMode="auto">
          <a:xfrm>
            <a:off x="8036036" y="5091772"/>
            <a:ext cx="1210171" cy="153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900+ ideas de Campanas de navidad en 2021 | campanas de navidad, decoración  navideña, manualidades">
            <a:extLst>
              <a:ext uri="{FF2B5EF4-FFF2-40B4-BE49-F238E27FC236}">
                <a16:creationId xmlns:a16="http://schemas.microsoft.com/office/drawing/2014/main" id="{895F787E-93E5-084E-965F-540093B83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075" b="97234" l="2000" r="99455">
                        <a14:foregroundMark x1="12545" y1="87690" x2="56182" y2="93499"/>
                        <a14:foregroundMark x1="54909" y1="90318" x2="77636" y2="91286"/>
                        <a14:foregroundMark x1="50727" y1="96957" x2="44364" y2="97234"/>
                        <a14:foregroundMark x1="4909" y1="81328" x2="4909" y2="86445"/>
                        <a14:foregroundMark x1="37636" y1="5671" x2="38545" y2="8160"/>
                        <a14:foregroundMark x1="50182" y1="8852" x2="50182" y2="10788"/>
                        <a14:foregroundMark x1="56545" y1="19364" x2="68727" y2="17151"/>
                        <a14:foregroundMark x1="75091" y1="24896" x2="71273" y2="25173"/>
                        <a14:foregroundMark x1="81818" y1="52282" x2="88909" y2="53527"/>
                        <a14:foregroundMark x1="12909" y1="51591" x2="4545" y2="59889"/>
                        <a14:foregroundMark x1="66727" y1="43292" x2="99818" y2="53250"/>
                        <a14:foregroundMark x1="10909" y1="23928" x2="16727" y2="24481"/>
                        <a14:foregroundMark x1="51455" y1="8852" x2="50182" y2="16874"/>
                        <a14:foregroundMark x1="51091" y1="9820" x2="41455" y2="2213"/>
                        <a14:foregroundMark x1="26364" y1="27109" x2="10909" y2="22960"/>
                        <a14:foregroundMark x1="2000" y1="83817" x2="2000" y2="88658"/>
                        <a14:foregroundMark x1="2000" y1="61272" x2="2364" y2="61826"/>
                        <a14:foregroundMark x1="6182" y1="34716" x2="9091" y2="37344"/>
                        <a14:foregroundMark x1="9091" y1="33748" x2="11273" y2="31535"/>
                        <a14:foregroundMark x1="13273" y1="31812" x2="18364" y2="32227"/>
                        <a14:foregroundMark x1="18000" y1="31812" x2="12909" y2="30844"/>
                        <a14:foregroundMark x1="2364" y1="42047" x2="2000" y2="43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362" y="2941831"/>
            <a:ext cx="999521" cy="131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conos de navidad a color | Vector Gratis">
            <a:extLst>
              <a:ext uri="{FF2B5EF4-FFF2-40B4-BE49-F238E27FC236}">
                <a16:creationId xmlns:a16="http://schemas.microsoft.com/office/drawing/2014/main" id="{F8965B21-05A4-CC4A-9C75-45B40F81D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365" b="71286" l="50556" r="71931">
                        <a14:foregroundMark x1="57029" y1="63738" x2="63419" y2="69808"/>
                        <a14:foregroundMark x1="63419" y1="69808" x2="65335" y2="69808"/>
                        <a14:foregroundMark x1="66933" y1="62939" x2="69169" y2="67412"/>
                        <a14:foregroundMark x1="69329" y1="68690" x2="55272" y2="70128"/>
                        <a14:foregroundMark x1="55272" y1="70128" x2="53674" y2="63898"/>
                        <a14:foregroundMark x1="53834" y1="62300" x2="64537" y2="62460"/>
                        <a14:foregroundMark x1="64537" y1="62460" x2="66613" y2="6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84" t="50000" r="25397" b="26349"/>
          <a:stretch/>
        </p:blipFill>
        <p:spPr bwMode="auto">
          <a:xfrm>
            <a:off x="10200976" y="1012508"/>
            <a:ext cx="1577414" cy="139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">
            <a:hlinkClick r:id="" action="ppaction://noaction">
              <a:snd r:embed="rId23" name="camera.wav"/>
            </a:hlinkClick>
            <a:extLst>
              <a:ext uri="{FF2B5EF4-FFF2-40B4-BE49-F238E27FC236}">
                <a16:creationId xmlns:a16="http://schemas.microsoft.com/office/drawing/2014/main" id="{E621742B-8948-E94A-8840-7498E9A8B12C}"/>
              </a:ext>
            </a:extLst>
          </p:cNvPr>
          <p:cNvSpPr/>
          <p:nvPr/>
        </p:nvSpPr>
        <p:spPr>
          <a:xfrm>
            <a:off x="9934915" y="718085"/>
            <a:ext cx="1937403" cy="1985089"/>
          </a:xfrm>
          <a:prstGeom prst="ellipse">
            <a:avLst/>
          </a:prstGeom>
          <a:solidFill>
            <a:srgbClr val="FF2F92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6000" dirty="0">
                <a:solidFill>
                  <a:srgbClr val="FFFF00"/>
                </a:solidFill>
              </a:rPr>
              <a:t>R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D7F71957-FDA2-CE4C-A9D5-F7D4AD8B0293}"/>
              </a:ext>
            </a:extLst>
          </p:cNvPr>
          <p:cNvSpPr/>
          <p:nvPr/>
        </p:nvSpPr>
        <p:spPr>
          <a:xfrm>
            <a:off x="7651084" y="614885"/>
            <a:ext cx="1937403" cy="19850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2" name="Picture 2" descr="Duende png imágenes | PNGWing">
            <a:extLst>
              <a:ext uri="{FF2B5EF4-FFF2-40B4-BE49-F238E27FC236}">
                <a16:creationId xmlns:a16="http://schemas.microsoft.com/office/drawing/2014/main" id="{2FB17B27-1094-694E-8D13-E651F6CBE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48" b="99109" l="3333" r="98056">
                        <a14:foregroundMark x1="68056" y1="10873" x2="68056" y2="27273"/>
                        <a14:foregroundMark x1="68056" y1="4991" x2="45833" y2="5169"/>
                        <a14:foregroundMark x1="78889" y1="6417" x2="89167" y2="9982"/>
                        <a14:foregroundMark x1="89167" y1="9982" x2="98056" y2="22995"/>
                        <a14:foregroundMark x1="98056" y1="22995" x2="98056" y2="22995"/>
                        <a14:foregroundMark x1="60278" y1="1426" x2="65833" y2="1604"/>
                        <a14:foregroundMark x1="6667" y1="32977" x2="9167" y2="33512"/>
                        <a14:foregroundMark x1="39722" y1="45098" x2="43611" y2="49554"/>
                        <a14:foregroundMark x1="47222" y1="89305" x2="47500" y2="96435"/>
                        <a14:foregroundMark x1="47500" y1="96435" x2="58333" y2="96791"/>
                        <a14:foregroundMark x1="26944" y1="99109" x2="24722" y2="98930"/>
                        <a14:foregroundMark x1="3333" y1="70766" x2="5833" y2="72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928" y="861960"/>
            <a:ext cx="984571" cy="151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DFE5BFC7-8BB6-4040-90F3-E5841C220D01}"/>
              </a:ext>
            </a:extLst>
          </p:cNvPr>
          <p:cNvSpPr txBox="1"/>
          <p:nvPr/>
        </p:nvSpPr>
        <p:spPr>
          <a:xfrm>
            <a:off x="2649773" y="-54427"/>
            <a:ext cx="6677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400" dirty="0">
                <a:solidFill>
                  <a:srgbClr val="C00000"/>
                </a:solidFill>
              </a:rPr>
              <a:t>¿Cuál falta?</a:t>
            </a:r>
          </a:p>
        </p:txBody>
      </p:sp>
      <p:pic>
        <p:nvPicPr>
          <p:cNvPr id="21" name="Picture 2" descr="Iconos de navidad a color | Vector Gratis">
            <a:extLst>
              <a:ext uri="{FF2B5EF4-FFF2-40B4-BE49-F238E27FC236}">
                <a16:creationId xmlns:a16="http://schemas.microsoft.com/office/drawing/2014/main" id="{DF188F59-6040-964C-B012-FB8D8E30C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6198" b="97284" l="78115" r="97604">
                        <a14:foregroundMark x1="86741" y1="85144" x2="86581" y2="93930"/>
                        <a14:foregroundMark x1="86581" y1="93930" x2="86581" y2="93930"/>
                        <a14:foregroundMark x1="78115" y1="92652" x2="78754" y2="92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72" t="73651"/>
          <a:stretch/>
        </p:blipFill>
        <p:spPr bwMode="auto">
          <a:xfrm>
            <a:off x="8062925" y="762033"/>
            <a:ext cx="1490472" cy="169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6" descr="Pink Arrow Clip Art - Arrow Button Free Png Transparent Png - Full Size  Clipart (#5423780) - PinClipart">
            <a:hlinkClick r:id="rId28" action="ppaction://hlinksldjump">
              <a:snd r:embed="rId29" name="click.wav"/>
            </a:hlinkClick>
            <a:extLst>
              <a:ext uri="{FF2B5EF4-FFF2-40B4-BE49-F238E27FC236}">
                <a16:creationId xmlns:a16="http://schemas.microsoft.com/office/drawing/2014/main" id="{B4D627DC-DBB1-E747-92F6-A9BB6D7DC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517" b="91924" l="10000" r="90000">
                        <a14:foregroundMark x1="42273" y1="10426" x2="60000" y2="11747"/>
                        <a14:foregroundMark x1="71705" y1="21880" x2="76364" y2="25698"/>
                        <a14:foregroundMark x1="76364" y1="25698" x2="79659" y2="39794"/>
                        <a14:foregroundMark x1="79659" y1="39794" x2="79659" y2="41703"/>
                        <a14:foregroundMark x1="81364" y1="41703" x2="82500" y2="52863"/>
                        <a14:foregroundMark x1="81023" y1="61674" x2="73636" y2="77533"/>
                        <a14:foregroundMark x1="73636" y1="77533" x2="65341" y2="82819"/>
                        <a14:foregroundMark x1="65341" y1="82819" x2="45341" y2="84435"/>
                        <a14:foregroundMark x1="45341" y1="84435" x2="30455" y2="73862"/>
                        <a14:foregroundMark x1="30455" y1="73862" x2="26250" y2="65051"/>
                        <a14:foregroundMark x1="26250" y1="65051" x2="26023" y2="56388"/>
                        <a14:foregroundMark x1="17614" y1="39794" x2="19091" y2="64023"/>
                        <a14:foregroundMark x1="19091" y1="64023" x2="26023" y2="77533"/>
                        <a14:foregroundMark x1="26023" y1="77533" x2="26023" y2="77533"/>
                        <a14:foregroundMark x1="26591" y1="78708" x2="33409" y2="85903"/>
                        <a14:foregroundMark x1="33409" y1="85903" x2="48523" y2="91336"/>
                        <a14:foregroundMark x1="50682" y1="91336" x2="63636" y2="88253"/>
                        <a14:foregroundMark x1="63636" y1="88253" x2="70568" y2="83994"/>
                        <a14:foregroundMark x1="71250" y1="83554" x2="77273" y2="74156"/>
                        <a14:foregroundMark x1="67159" y1="84581" x2="57386" y2="91189"/>
                        <a14:foregroundMark x1="57386" y1="91189" x2="45227" y2="92217"/>
                        <a14:foregroundMark x1="45227" y1="92217" x2="40114" y2="90308"/>
                        <a14:foregroundMark x1="28409" y1="16153" x2="33750" y2="11601"/>
                        <a14:foregroundMark x1="33750" y1="11601" x2="41591" y2="9251"/>
                        <a14:foregroundMark x1="43295" y1="8517" x2="43750" y2="8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6" t="4154" r="13912" b="4917"/>
          <a:stretch/>
        </p:blipFill>
        <p:spPr bwMode="auto">
          <a:xfrm flipH="1">
            <a:off x="125872" y="14955"/>
            <a:ext cx="886405" cy="86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66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opos de nieve de navidad sobre fondo de invierno desenfocado 1409263  Vector en Vecteezy">
            <a:extLst>
              <a:ext uri="{FF2B5EF4-FFF2-40B4-BE49-F238E27FC236}">
                <a16:creationId xmlns:a16="http://schemas.microsoft.com/office/drawing/2014/main" id="{1A79DE4D-3A9F-B448-BA21-4EED5F1CC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567EAB1-1F76-DE43-9D6A-5827A66D1263}"/>
              </a:ext>
            </a:extLst>
          </p:cNvPr>
          <p:cNvSpPr txBox="1"/>
          <p:nvPr/>
        </p:nvSpPr>
        <p:spPr>
          <a:xfrm>
            <a:off x="1517904" y="1482271"/>
            <a:ext cx="9604995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s-CL" sz="3600" b="1" dirty="0">
                <a:latin typeface="Chalkboard SE" panose="03050602040202020205" pitchFamily="66" charset="77"/>
              </a:rPr>
              <a:t>Lo que más me gusta de la navidad es …</a:t>
            </a:r>
          </a:p>
        </p:txBody>
      </p:sp>
      <p:pic>
        <p:nvPicPr>
          <p:cNvPr id="4" name="Picture 2" descr="Duende feliz y su silueta | Vector Gratis">
            <a:extLst>
              <a:ext uri="{FF2B5EF4-FFF2-40B4-BE49-F238E27FC236}">
                <a16:creationId xmlns:a16="http://schemas.microsoft.com/office/drawing/2014/main" id="{AD9430AC-97A0-5042-813A-83016037B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21" b="92268" l="9585" r="93131">
                        <a14:foregroundMark x1="62460" y1="9536" x2="68850" y2="9536"/>
                        <a14:foregroundMark x1="89457" y1="26289" x2="93131" y2="24227"/>
                        <a14:foregroundMark x1="76837" y1="91237" x2="79712" y2="92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23" t="3836" r="2988" b="4294"/>
          <a:stretch/>
        </p:blipFill>
        <p:spPr bwMode="auto">
          <a:xfrm>
            <a:off x="8222966" y="3214840"/>
            <a:ext cx="2694332" cy="309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ágenes de Duende | Vectores, fotos de stock y PSD gratuitos">
            <a:extLst>
              <a:ext uri="{FF2B5EF4-FFF2-40B4-BE49-F238E27FC236}">
                <a16:creationId xmlns:a16="http://schemas.microsoft.com/office/drawing/2014/main" id="{72EEEE03-FFB4-F04A-BE4E-67F75EEF9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52" b="95307" l="50799" r="94728">
                        <a14:foregroundMark x1="59904" y1="10289" x2="71565" y2="4332"/>
                        <a14:foregroundMark x1="52077" y1="19495" x2="51118" y2="19675"/>
                        <a14:foregroundMark x1="68051" y1="89350" x2="71086" y2="95307"/>
                        <a14:foregroundMark x1="94728" y1="23827" x2="94728" y2="27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0"/>
          <a:stretch/>
        </p:blipFill>
        <p:spPr bwMode="auto">
          <a:xfrm>
            <a:off x="1793823" y="3069238"/>
            <a:ext cx="1875366" cy="332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lfo con caja presente 1402060 Vector en Vecteezy">
            <a:extLst>
              <a:ext uri="{FF2B5EF4-FFF2-40B4-BE49-F238E27FC236}">
                <a16:creationId xmlns:a16="http://schemas.microsoft.com/office/drawing/2014/main" id="{0A853122-6D60-6A48-9934-A789EFCB50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1" b="93265" l="46994" r="95491">
                        <a14:foregroundMark x1="71203" y1="8061" x2="77690" y2="8265"/>
                        <a14:foregroundMark x1="53085" y1="50102" x2="50870" y2="50510"/>
                        <a14:foregroundMark x1="48180" y1="50714" x2="46994" y2="51633"/>
                        <a14:foregroundMark x1="72785" y1="6531" x2="77373" y2="6735"/>
                        <a14:foregroundMark x1="68196" y1="92857" x2="65269" y2="93367"/>
                        <a14:foregroundMark x1="86630" y1="91633" x2="95491" y2="84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64"/>
          <a:stretch/>
        </p:blipFill>
        <p:spPr bwMode="auto">
          <a:xfrm>
            <a:off x="4936783" y="2988388"/>
            <a:ext cx="2318433" cy="332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Pink Arrow Clip Art - Arrow Button Free Png Transparent Png - Full Size  Clipart (#5423780) - PinClipart">
            <a:hlinkClick r:id="rId10" action="ppaction://hlinksldjump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2D7008E1-E31B-4145-A7F1-0EF52820A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17" b="91924" l="10000" r="90000">
                        <a14:foregroundMark x1="42273" y1="10426" x2="60000" y2="11747"/>
                        <a14:foregroundMark x1="71705" y1="21880" x2="76364" y2="25698"/>
                        <a14:foregroundMark x1="76364" y1="25698" x2="79659" y2="39794"/>
                        <a14:foregroundMark x1="79659" y1="39794" x2="79659" y2="41703"/>
                        <a14:foregroundMark x1="81364" y1="41703" x2="82500" y2="52863"/>
                        <a14:foregroundMark x1="81023" y1="61674" x2="73636" y2="77533"/>
                        <a14:foregroundMark x1="73636" y1="77533" x2="65341" y2="82819"/>
                        <a14:foregroundMark x1="65341" y1="82819" x2="45341" y2="84435"/>
                        <a14:foregroundMark x1="45341" y1="84435" x2="30455" y2="73862"/>
                        <a14:foregroundMark x1="30455" y1="73862" x2="26250" y2="65051"/>
                        <a14:foregroundMark x1="26250" y1="65051" x2="26023" y2="56388"/>
                        <a14:foregroundMark x1="17614" y1="39794" x2="19091" y2="64023"/>
                        <a14:foregroundMark x1="19091" y1="64023" x2="26023" y2="77533"/>
                        <a14:foregroundMark x1="26023" y1="77533" x2="26023" y2="77533"/>
                        <a14:foregroundMark x1="26591" y1="78708" x2="33409" y2="85903"/>
                        <a14:foregroundMark x1="33409" y1="85903" x2="48523" y2="91336"/>
                        <a14:foregroundMark x1="50682" y1="91336" x2="63636" y2="88253"/>
                        <a14:foregroundMark x1="63636" y1="88253" x2="70568" y2="83994"/>
                        <a14:foregroundMark x1="71250" y1="83554" x2="77273" y2="74156"/>
                        <a14:foregroundMark x1="67159" y1="84581" x2="57386" y2="91189"/>
                        <a14:foregroundMark x1="57386" y1="91189" x2="45227" y2="92217"/>
                        <a14:foregroundMark x1="45227" y1="92217" x2="40114" y2="90308"/>
                        <a14:foregroundMark x1="28409" y1="16153" x2="33750" y2="11601"/>
                        <a14:foregroundMark x1="33750" y1="11601" x2="41591" y2="9251"/>
                        <a14:foregroundMark x1="43295" y1="8517" x2="43750" y2="8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6" t="4154" r="13912" b="4917"/>
          <a:stretch/>
        </p:blipFill>
        <p:spPr bwMode="auto">
          <a:xfrm flipH="1">
            <a:off x="125872" y="14955"/>
            <a:ext cx="886405" cy="86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97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opos de nieve de navidad sobre fondo de invierno desenfocado 1409263  Vector en Vecteezy">
            <a:extLst>
              <a:ext uri="{FF2B5EF4-FFF2-40B4-BE49-F238E27FC236}">
                <a16:creationId xmlns:a16="http://schemas.microsoft.com/office/drawing/2014/main" id="{E42700F3-7C41-DF4B-95F2-66C65AEDC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924189A-8D06-0C40-845E-36BD72CA2A42}"/>
              </a:ext>
            </a:extLst>
          </p:cNvPr>
          <p:cNvSpPr/>
          <p:nvPr/>
        </p:nvSpPr>
        <p:spPr>
          <a:xfrm>
            <a:off x="1523999" y="1154725"/>
            <a:ext cx="9144000" cy="120032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s-CL" sz="3600" b="1" dirty="0">
                <a:latin typeface="Chalkboard SE" panose="03050602040202020205" pitchFamily="66" charset="77"/>
              </a:rPr>
              <a:t>Grita el HO HO HO Feliz navidad!! Como si fueras santa Claus. Hazlo 2 veces </a:t>
            </a:r>
          </a:p>
        </p:txBody>
      </p:sp>
      <p:pic>
        <p:nvPicPr>
          <p:cNvPr id="4" name="Picture 2" descr="Duende feliz y su silueta | Vector Gratis">
            <a:extLst>
              <a:ext uri="{FF2B5EF4-FFF2-40B4-BE49-F238E27FC236}">
                <a16:creationId xmlns:a16="http://schemas.microsoft.com/office/drawing/2014/main" id="{9D9AEF28-A24E-194E-ADD8-77783C221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21" b="92268" l="9585" r="93131">
                        <a14:foregroundMark x1="62460" y1="9536" x2="68850" y2="9536"/>
                        <a14:foregroundMark x1="89457" y1="26289" x2="93131" y2="24227"/>
                        <a14:foregroundMark x1="76837" y1="91237" x2="79712" y2="92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23" t="3836" r="2988" b="4294"/>
          <a:stretch/>
        </p:blipFill>
        <p:spPr bwMode="auto">
          <a:xfrm>
            <a:off x="1517904" y="2988388"/>
            <a:ext cx="2694332" cy="309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ágenes de Duende | Vectores, fotos de stock y PSD gratuitos">
            <a:extLst>
              <a:ext uri="{FF2B5EF4-FFF2-40B4-BE49-F238E27FC236}">
                <a16:creationId xmlns:a16="http://schemas.microsoft.com/office/drawing/2014/main" id="{24C4A31F-1872-BC4A-BA07-C1503A626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52" b="95307" l="50799" r="94728">
                        <a14:foregroundMark x1="59904" y1="10289" x2="71565" y2="4332"/>
                        <a14:foregroundMark x1="52077" y1="19495" x2="51118" y2="19675"/>
                        <a14:foregroundMark x1="68051" y1="89350" x2="71086" y2="95307"/>
                        <a14:foregroundMark x1="94728" y1="23827" x2="94728" y2="27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0"/>
          <a:stretch/>
        </p:blipFill>
        <p:spPr bwMode="auto">
          <a:xfrm>
            <a:off x="8479436" y="2904344"/>
            <a:ext cx="1875366" cy="332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lfo con caja presente 1402060 Vector en Vecteezy">
            <a:extLst>
              <a:ext uri="{FF2B5EF4-FFF2-40B4-BE49-F238E27FC236}">
                <a16:creationId xmlns:a16="http://schemas.microsoft.com/office/drawing/2014/main" id="{E17B7003-395E-EF43-90E8-377103CEE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1" b="93265" l="46994" r="95491">
                        <a14:foregroundMark x1="71203" y1="8061" x2="77690" y2="8265"/>
                        <a14:foregroundMark x1="53085" y1="50102" x2="50870" y2="50510"/>
                        <a14:foregroundMark x1="48180" y1="50714" x2="46994" y2="51633"/>
                        <a14:foregroundMark x1="72785" y1="6531" x2="77373" y2="6735"/>
                        <a14:foregroundMark x1="68196" y1="92857" x2="65269" y2="93367"/>
                        <a14:foregroundMark x1="86630" y1="91633" x2="95491" y2="84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64"/>
          <a:stretch/>
        </p:blipFill>
        <p:spPr bwMode="auto">
          <a:xfrm>
            <a:off x="4936783" y="2988388"/>
            <a:ext cx="2318433" cy="332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Pink Arrow Clip Art - Arrow Button Free Png Transparent Png - Full Size  Clipart (#5423780) - PinClipart">
            <a:hlinkClick r:id="rId10" action="ppaction://hlinksldjump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45700BA0-4B83-614C-AF93-4055DF021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17" b="91924" l="10000" r="90000">
                        <a14:foregroundMark x1="42273" y1="10426" x2="60000" y2="11747"/>
                        <a14:foregroundMark x1="71705" y1="21880" x2="76364" y2="25698"/>
                        <a14:foregroundMark x1="76364" y1="25698" x2="79659" y2="39794"/>
                        <a14:foregroundMark x1="79659" y1="39794" x2="79659" y2="41703"/>
                        <a14:foregroundMark x1="81364" y1="41703" x2="82500" y2="52863"/>
                        <a14:foregroundMark x1="81023" y1="61674" x2="73636" y2="77533"/>
                        <a14:foregroundMark x1="73636" y1="77533" x2="65341" y2="82819"/>
                        <a14:foregroundMark x1="65341" y1="82819" x2="45341" y2="84435"/>
                        <a14:foregroundMark x1="45341" y1="84435" x2="30455" y2="73862"/>
                        <a14:foregroundMark x1="30455" y1="73862" x2="26250" y2="65051"/>
                        <a14:foregroundMark x1="26250" y1="65051" x2="26023" y2="56388"/>
                        <a14:foregroundMark x1="17614" y1="39794" x2="19091" y2="64023"/>
                        <a14:foregroundMark x1="19091" y1="64023" x2="26023" y2="77533"/>
                        <a14:foregroundMark x1="26023" y1="77533" x2="26023" y2="77533"/>
                        <a14:foregroundMark x1="26591" y1="78708" x2="33409" y2="85903"/>
                        <a14:foregroundMark x1="33409" y1="85903" x2="48523" y2="91336"/>
                        <a14:foregroundMark x1="50682" y1="91336" x2="63636" y2="88253"/>
                        <a14:foregroundMark x1="63636" y1="88253" x2="70568" y2="83994"/>
                        <a14:foregroundMark x1="71250" y1="83554" x2="77273" y2="74156"/>
                        <a14:foregroundMark x1="67159" y1="84581" x2="57386" y2="91189"/>
                        <a14:foregroundMark x1="57386" y1="91189" x2="45227" y2="92217"/>
                        <a14:foregroundMark x1="45227" y1="92217" x2="40114" y2="90308"/>
                        <a14:foregroundMark x1="28409" y1="16153" x2="33750" y2="11601"/>
                        <a14:foregroundMark x1="33750" y1="11601" x2="41591" y2="9251"/>
                        <a14:foregroundMark x1="43295" y1="8517" x2="43750" y2="8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6" t="4154" r="13912" b="4917"/>
          <a:stretch/>
        </p:blipFill>
        <p:spPr bwMode="auto">
          <a:xfrm flipH="1">
            <a:off x="125872" y="14955"/>
            <a:ext cx="886405" cy="86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644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opos de nieve de navidad sobre fondo de invierno desenfocado 1409263  Vector en Vecteezy">
            <a:extLst>
              <a:ext uri="{FF2B5EF4-FFF2-40B4-BE49-F238E27FC236}">
                <a16:creationId xmlns:a16="http://schemas.microsoft.com/office/drawing/2014/main" id="{E4A68A7F-586D-044C-80F4-C30997132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B903F3E-6876-DB47-A3FB-781201A5A9B7}"/>
              </a:ext>
            </a:extLst>
          </p:cNvPr>
          <p:cNvSpPr/>
          <p:nvPr/>
        </p:nvSpPr>
        <p:spPr>
          <a:xfrm>
            <a:off x="1786239" y="1563123"/>
            <a:ext cx="9151095" cy="7078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none">
            <a:spAutoFit/>
          </a:bodyPr>
          <a:lstStyle/>
          <a:p>
            <a:r>
              <a:rPr lang="es-CL" sz="4000" b="1" dirty="0">
                <a:latin typeface="Chalkboard SE" panose="03050602040202020205" pitchFamily="66" charset="77"/>
              </a:rPr>
              <a:t>¿Cómo se llaman los 3 Reyes Magos?</a:t>
            </a:r>
          </a:p>
        </p:txBody>
      </p:sp>
      <p:pic>
        <p:nvPicPr>
          <p:cNvPr id="4" name="Picture 2" descr="Duende feliz y su silueta | Vector Gratis">
            <a:extLst>
              <a:ext uri="{FF2B5EF4-FFF2-40B4-BE49-F238E27FC236}">
                <a16:creationId xmlns:a16="http://schemas.microsoft.com/office/drawing/2014/main" id="{AA41883D-3D00-7645-8BFC-ED85C1036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21" b="92268" l="9585" r="93131">
                        <a14:foregroundMark x1="62460" y1="9536" x2="68850" y2="9536"/>
                        <a14:foregroundMark x1="89457" y1="26289" x2="93131" y2="24227"/>
                        <a14:foregroundMark x1="76837" y1="91237" x2="79712" y2="92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23" t="3836" r="2988" b="4294"/>
          <a:stretch/>
        </p:blipFill>
        <p:spPr bwMode="auto">
          <a:xfrm>
            <a:off x="5250453" y="2988388"/>
            <a:ext cx="2694332" cy="309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ágenes de Duende | Vectores, fotos de stock y PSD gratuitos">
            <a:extLst>
              <a:ext uri="{FF2B5EF4-FFF2-40B4-BE49-F238E27FC236}">
                <a16:creationId xmlns:a16="http://schemas.microsoft.com/office/drawing/2014/main" id="{610AC3F8-3299-8847-91BF-44EF5176A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52" b="95307" l="50799" r="94728">
                        <a14:foregroundMark x1="59904" y1="10289" x2="71565" y2="4332"/>
                        <a14:foregroundMark x1="52077" y1="19495" x2="51118" y2="19675"/>
                        <a14:foregroundMark x1="68051" y1="89350" x2="71086" y2="95307"/>
                        <a14:foregroundMark x1="94728" y1="23827" x2="94728" y2="27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0"/>
          <a:stretch/>
        </p:blipFill>
        <p:spPr bwMode="auto">
          <a:xfrm>
            <a:off x="2076728" y="2875162"/>
            <a:ext cx="1875366" cy="332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lfo con caja presente 1402060 Vector en Vecteezy">
            <a:extLst>
              <a:ext uri="{FF2B5EF4-FFF2-40B4-BE49-F238E27FC236}">
                <a16:creationId xmlns:a16="http://schemas.microsoft.com/office/drawing/2014/main" id="{30F6F5C0-EF7B-554C-B005-7DFB422DD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1" b="93265" l="46994" r="95491">
                        <a14:foregroundMark x1="71203" y1="8061" x2="77690" y2="8265"/>
                        <a14:foregroundMark x1="53085" y1="50102" x2="50870" y2="50510"/>
                        <a14:foregroundMark x1="48180" y1="50714" x2="46994" y2="51633"/>
                        <a14:foregroundMark x1="72785" y1="6531" x2="77373" y2="6735"/>
                        <a14:foregroundMark x1="68196" y1="92857" x2="65269" y2="93367"/>
                        <a14:foregroundMark x1="86630" y1="91633" x2="95491" y2="84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64"/>
          <a:stretch/>
        </p:blipFill>
        <p:spPr bwMode="auto">
          <a:xfrm>
            <a:off x="8909176" y="2875162"/>
            <a:ext cx="2318433" cy="332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Pink Arrow Clip Art - Arrow Button Free Png Transparent Png - Full Size  Clipart (#5423780) - PinClipart">
            <a:hlinkClick r:id="rId10" action="ppaction://hlinksldjump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BEC6259B-2D45-D348-85A2-2D8ADAA95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17" b="91924" l="10000" r="90000">
                        <a14:foregroundMark x1="42273" y1="10426" x2="60000" y2="11747"/>
                        <a14:foregroundMark x1="71705" y1="21880" x2="76364" y2="25698"/>
                        <a14:foregroundMark x1="76364" y1="25698" x2="79659" y2="39794"/>
                        <a14:foregroundMark x1="79659" y1="39794" x2="79659" y2="41703"/>
                        <a14:foregroundMark x1="81364" y1="41703" x2="82500" y2="52863"/>
                        <a14:foregroundMark x1="81023" y1="61674" x2="73636" y2="77533"/>
                        <a14:foregroundMark x1="73636" y1="77533" x2="65341" y2="82819"/>
                        <a14:foregroundMark x1="65341" y1="82819" x2="45341" y2="84435"/>
                        <a14:foregroundMark x1="45341" y1="84435" x2="30455" y2="73862"/>
                        <a14:foregroundMark x1="30455" y1="73862" x2="26250" y2="65051"/>
                        <a14:foregroundMark x1="26250" y1="65051" x2="26023" y2="56388"/>
                        <a14:foregroundMark x1="17614" y1="39794" x2="19091" y2="64023"/>
                        <a14:foregroundMark x1="19091" y1="64023" x2="26023" y2="77533"/>
                        <a14:foregroundMark x1="26023" y1="77533" x2="26023" y2="77533"/>
                        <a14:foregroundMark x1="26591" y1="78708" x2="33409" y2="85903"/>
                        <a14:foregroundMark x1="33409" y1="85903" x2="48523" y2="91336"/>
                        <a14:foregroundMark x1="50682" y1="91336" x2="63636" y2="88253"/>
                        <a14:foregroundMark x1="63636" y1="88253" x2="70568" y2="83994"/>
                        <a14:foregroundMark x1="71250" y1="83554" x2="77273" y2="74156"/>
                        <a14:foregroundMark x1="67159" y1="84581" x2="57386" y2="91189"/>
                        <a14:foregroundMark x1="57386" y1="91189" x2="45227" y2="92217"/>
                        <a14:foregroundMark x1="45227" y1="92217" x2="40114" y2="90308"/>
                        <a14:foregroundMark x1="28409" y1="16153" x2="33750" y2="11601"/>
                        <a14:foregroundMark x1="33750" y1="11601" x2="41591" y2="9251"/>
                        <a14:foregroundMark x1="43295" y1="8517" x2="43750" y2="8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6" t="4154" r="13912" b="4917"/>
          <a:stretch/>
        </p:blipFill>
        <p:spPr bwMode="auto">
          <a:xfrm flipH="1">
            <a:off x="125872" y="14955"/>
            <a:ext cx="886405" cy="86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726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opos de nieve de navidad sobre fondo de invierno desenfocado 1409263  Vector en Vecteezy">
            <a:extLst>
              <a:ext uri="{FF2B5EF4-FFF2-40B4-BE49-F238E27FC236}">
                <a16:creationId xmlns:a16="http://schemas.microsoft.com/office/drawing/2014/main" id="{390B37D3-43AF-E343-8CFF-1F5E8B575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E9509BF-9F75-A448-A491-A3C362DD96F3}"/>
              </a:ext>
            </a:extLst>
          </p:cNvPr>
          <p:cNvSpPr/>
          <p:nvPr/>
        </p:nvSpPr>
        <p:spPr>
          <a:xfrm>
            <a:off x="2329405" y="1585613"/>
            <a:ext cx="7864461" cy="76944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none">
            <a:spAutoFit/>
          </a:bodyPr>
          <a:lstStyle/>
          <a:p>
            <a:r>
              <a:rPr lang="es-CL" sz="4400" b="1" dirty="0">
                <a:latin typeface="Chalkboard SE" panose="03050602040202020205" pitchFamily="66" charset="77"/>
              </a:rPr>
              <a:t>Canta un villancico navideño </a:t>
            </a:r>
          </a:p>
        </p:txBody>
      </p:sp>
      <p:pic>
        <p:nvPicPr>
          <p:cNvPr id="4" name="Picture 2" descr="Duende feliz y su silueta | Vector Gratis">
            <a:extLst>
              <a:ext uri="{FF2B5EF4-FFF2-40B4-BE49-F238E27FC236}">
                <a16:creationId xmlns:a16="http://schemas.microsoft.com/office/drawing/2014/main" id="{5AD4B8FA-E658-C54F-8A48-6BB37A7FD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21" b="92268" l="9585" r="93131">
                        <a14:foregroundMark x1="62460" y1="9536" x2="68850" y2="9536"/>
                        <a14:foregroundMark x1="89457" y1="26289" x2="93131" y2="24227"/>
                        <a14:foregroundMark x1="76837" y1="91237" x2="79712" y2="92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23" t="3836" r="2988" b="4294"/>
          <a:stretch/>
        </p:blipFill>
        <p:spPr bwMode="auto">
          <a:xfrm>
            <a:off x="1517904" y="2988388"/>
            <a:ext cx="2694332" cy="309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ágenes de Duende | Vectores, fotos de stock y PSD gratuitos">
            <a:extLst>
              <a:ext uri="{FF2B5EF4-FFF2-40B4-BE49-F238E27FC236}">
                <a16:creationId xmlns:a16="http://schemas.microsoft.com/office/drawing/2014/main" id="{0600BED0-69AD-3A48-88DB-E7E7AFB44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52" b="95307" l="50799" r="94728">
                        <a14:foregroundMark x1="59904" y1="10289" x2="71565" y2="4332"/>
                        <a14:foregroundMark x1="52077" y1="19495" x2="51118" y2="19675"/>
                        <a14:foregroundMark x1="68051" y1="89350" x2="71086" y2="95307"/>
                        <a14:foregroundMark x1="94728" y1="23827" x2="94728" y2="27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0"/>
          <a:stretch/>
        </p:blipFill>
        <p:spPr bwMode="auto">
          <a:xfrm>
            <a:off x="8479436" y="2904344"/>
            <a:ext cx="1875366" cy="332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lfo con caja presente 1402060 Vector en Vecteezy">
            <a:extLst>
              <a:ext uri="{FF2B5EF4-FFF2-40B4-BE49-F238E27FC236}">
                <a16:creationId xmlns:a16="http://schemas.microsoft.com/office/drawing/2014/main" id="{99B7768A-9021-0C47-9D7C-AD0B6E0FD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1" b="93265" l="46994" r="95491">
                        <a14:foregroundMark x1="71203" y1="8061" x2="77690" y2="8265"/>
                        <a14:foregroundMark x1="53085" y1="50102" x2="50870" y2="50510"/>
                        <a14:foregroundMark x1="48180" y1="50714" x2="46994" y2="51633"/>
                        <a14:foregroundMark x1="72785" y1="6531" x2="77373" y2="6735"/>
                        <a14:foregroundMark x1="68196" y1="92857" x2="65269" y2="93367"/>
                        <a14:foregroundMark x1="86630" y1="91633" x2="95491" y2="84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64"/>
          <a:stretch/>
        </p:blipFill>
        <p:spPr bwMode="auto">
          <a:xfrm>
            <a:off x="4936783" y="2988388"/>
            <a:ext cx="2318433" cy="332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Pink Arrow Clip Art - Arrow Button Free Png Transparent Png - Full Size  Clipart (#5423780) - PinClipart">
            <a:hlinkClick r:id="rId10" action="ppaction://hlinksldjump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75782DE1-EEF3-CF43-8EA7-C86B89C9F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17" b="91924" l="10000" r="90000">
                        <a14:foregroundMark x1="42273" y1="10426" x2="60000" y2="11747"/>
                        <a14:foregroundMark x1="71705" y1="21880" x2="76364" y2="25698"/>
                        <a14:foregroundMark x1="76364" y1="25698" x2="79659" y2="39794"/>
                        <a14:foregroundMark x1="79659" y1="39794" x2="79659" y2="41703"/>
                        <a14:foregroundMark x1="81364" y1="41703" x2="82500" y2="52863"/>
                        <a14:foregroundMark x1="81023" y1="61674" x2="73636" y2="77533"/>
                        <a14:foregroundMark x1="73636" y1="77533" x2="65341" y2="82819"/>
                        <a14:foregroundMark x1="65341" y1="82819" x2="45341" y2="84435"/>
                        <a14:foregroundMark x1="45341" y1="84435" x2="30455" y2="73862"/>
                        <a14:foregroundMark x1="30455" y1="73862" x2="26250" y2="65051"/>
                        <a14:foregroundMark x1="26250" y1="65051" x2="26023" y2="56388"/>
                        <a14:foregroundMark x1="17614" y1="39794" x2="19091" y2="64023"/>
                        <a14:foregroundMark x1="19091" y1="64023" x2="26023" y2="77533"/>
                        <a14:foregroundMark x1="26023" y1="77533" x2="26023" y2="77533"/>
                        <a14:foregroundMark x1="26591" y1="78708" x2="33409" y2="85903"/>
                        <a14:foregroundMark x1="33409" y1="85903" x2="48523" y2="91336"/>
                        <a14:foregroundMark x1="50682" y1="91336" x2="63636" y2="88253"/>
                        <a14:foregroundMark x1="63636" y1="88253" x2="70568" y2="83994"/>
                        <a14:foregroundMark x1="71250" y1="83554" x2="77273" y2="74156"/>
                        <a14:foregroundMark x1="67159" y1="84581" x2="57386" y2="91189"/>
                        <a14:foregroundMark x1="57386" y1="91189" x2="45227" y2="92217"/>
                        <a14:foregroundMark x1="45227" y1="92217" x2="40114" y2="90308"/>
                        <a14:foregroundMark x1="28409" y1="16153" x2="33750" y2="11601"/>
                        <a14:foregroundMark x1="33750" y1="11601" x2="41591" y2="9251"/>
                        <a14:foregroundMark x1="43295" y1="8517" x2="43750" y2="8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6" t="4154" r="13912" b="4917"/>
          <a:stretch/>
        </p:blipFill>
        <p:spPr bwMode="auto">
          <a:xfrm flipH="1">
            <a:off x="125872" y="14955"/>
            <a:ext cx="886405" cy="86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268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opos de nieve de navidad sobre fondo de invierno desenfocado 1409263  Vector en Vecteezy">
            <a:extLst>
              <a:ext uri="{FF2B5EF4-FFF2-40B4-BE49-F238E27FC236}">
                <a16:creationId xmlns:a16="http://schemas.microsoft.com/office/drawing/2014/main" id="{B2FFC9FB-F10F-9A44-A704-04FD0B24A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57534AA-1DC2-5541-A9DA-977BFC08C6DE}"/>
              </a:ext>
            </a:extLst>
          </p:cNvPr>
          <p:cNvSpPr txBox="1"/>
          <p:nvPr/>
        </p:nvSpPr>
        <p:spPr>
          <a:xfrm>
            <a:off x="2450291" y="1708723"/>
            <a:ext cx="8537499" cy="7078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s-CL" sz="4000" b="1" dirty="0">
                <a:latin typeface="Chalkboard SE" panose="03050602040202020205" pitchFamily="66" charset="77"/>
              </a:rPr>
              <a:t>Menciona 3 películas navideñas</a:t>
            </a:r>
          </a:p>
        </p:txBody>
      </p:sp>
      <p:pic>
        <p:nvPicPr>
          <p:cNvPr id="4" name="Picture 2" descr="Duende feliz y su silueta | Vector Gratis">
            <a:extLst>
              <a:ext uri="{FF2B5EF4-FFF2-40B4-BE49-F238E27FC236}">
                <a16:creationId xmlns:a16="http://schemas.microsoft.com/office/drawing/2014/main" id="{4416433A-F415-4840-93D3-7764141236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21" b="92268" l="9585" r="93131">
                        <a14:foregroundMark x1="62460" y1="9536" x2="68850" y2="9536"/>
                        <a14:foregroundMark x1="89457" y1="26289" x2="93131" y2="24227"/>
                        <a14:foregroundMark x1="76837" y1="91237" x2="79712" y2="92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23" t="3836" r="2988" b="4294"/>
          <a:stretch/>
        </p:blipFill>
        <p:spPr bwMode="auto">
          <a:xfrm>
            <a:off x="5255313" y="3090369"/>
            <a:ext cx="2694332" cy="309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ágenes de Duende | Vectores, fotos de stock y PSD gratuitos">
            <a:extLst>
              <a:ext uri="{FF2B5EF4-FFF2-40B4-BE49-F238E27FC236}">
                <a16:creationId xmlns:a16="http://schemas.microsoft.com/office/drawing/2014/main" id="{57303DA0-A480-EF44-8431-8EE0773AC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52" b="95307" l="50799" r="94728">
                        <a14:foregroundMark x1="59904" y1="10289" x2="71565" y2="4332"/>
                        <a14:foregroundMark x1="52077" y1="19495" x2="51118" y2="19675"/>
                        <a14:foregroundMark x1="68051" y1="89350" x2="71086" y2="95307"/>
                        <a14:foregroundMark x1="94728" y1="23827" x2="94728" y2="27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0"/>
          <a:stretch/>
        </p:blipFill>
        <p:spPr bwMode="auto">
          <a:xfrm>
            <a:off x="2378636" y="3078416"/>
            <a:ext cx="1875366" cy="332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lfo con caja presente 1402060 Vector en Vecteezy">
            <a:extLst>
              <a:ext uri="{FF2B5EF4-FFF2-40B4-BE49-F238E27FC236}">
                <a16:creationId xmlns:a16="http://schemas.microsoft.com/office/drawing/2014/main" id="{0F7F96FB-78DB-964A-ADA0-7BB5DEB6F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31" b="93265" l="46994" r="95491">
                        <a14:foregroundMark x1="71203" y1="8061" x2="77690" y2="8265"/>
                        <a14:foregroundMark x1="53085" y1="50102" x2="50870" y2="50510"/>
                        <a14:foregroundMark x1="48180" y1="50714" x2="46994" y2="51633"/>
                        <a14:foregroundMark x1="72785" y1="6531" x2="77373" y2="6735"/>
                        <a14:foregroundMark x1="68196" y1="92857" x2="65269" y2="93367"/>
                        <a14:foregroundMark x1="86630" y1="91633" x2="95491" y2="84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64"/>
          <a:stretch/>
        </p:blipFill>
        <p:spPr bwMode="auto">
          <a:xfrm>
            <a:off x="8285385" y="3018455"/>
            <a:ext cx="2318433" cy="332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Pink Arrow Clip Art - Arrow Button Free Png Transparent Png - Full Size  Clipart (#5423780) - PinClipart">
            <a:hlinkClick r:id="rId10" action="ppaction://hlinksldjump">
              <a:snd r:embed="rId11" name="click.wav"/>
            </a:hlinkClick>
            <a:extLst>
              <a:ext uri="{FF2B5EF4-FFF2-40B4-BE49-F238E27FC236}">
                <a16:creationId xmlns:a16="http://schemas.microsoft.com/office/drawing/2014/main" id="{143EECA0-9FAE-1149-9497-F5FBD65AE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17" b="91924" l="10000" r="90000">
                        <a14:foregroundMark x1="42273" y1="10426" x2="60000" y2="11747"/>
                        <a14:foregroundMark x1="71705" y1="21880" x2="76364" y2="25698"/>
                        <a14:foregroundMark x1="76364" y1="25698" x2="79659" y2="39794"/>
                        <a14:foregroundMark x1="79659" y1="39794" x2="79659" y2="41703"/>
                        <a14:foregroundMark x1="81364" y1="41703" x2="82500" y2="52863"/>
                        <a14:foregroundMark x1="81023" y1="61674" x2="73636" y2="77533"/>
                        <a14:foregroundMark x1="73636" y1="77533" x2="65341" y2="82819"/>
                        <a14:foregroundMark x1="65341" y1="82819" x2="45341" y2="84435"/>
                        <a14:foregroundMark x1="45341" y1="84435" x2="30455" y2="73862"/>
                        <a14:foregroundMark x1="30455" y1="73862" x2="26250" y2="65051"/>
                        <a14:foregroundMark x1="26250" y1="65051" x2="26023" y2="56388"/>
                        <a14:foregroundMark x1="17614" y1="39794" x2="19091" y2="64023"/>
                        <a14:foregroundMark x1="19091" y1="64023" x2="26023" y2="77533"/>
                        <a14:foregroundMark x1="26023" y1="77533" x2="26023" y2="77533"/>
                        <a14:foregroundMark x1="26591" y1="78708" x2="33409" y2="85903"/>
                        <a14:foregroundMark x1="33409" y1="85903" x2="48523" y2="91336"/>
                        <a14:foregroundMark x1="50682" y1="91336" x2="63636" y2="88253"/>
                        <a14:foregroundMark x1="63636" y1="88253" x2="70568" y2="83994"/>
                        <a14:foregroundMark x1="71250" y1="83554" x2="77273" y2="74156"/>
                        <a14:foregroundMark x1="67159" y1="84581" x2="57386" y2="91189"/>
                        <a14:foregroundMark x1="57386" y1="91189" x2="45227" y2="92217"/>
                        <a14:foregroundMark x1="45227" y1="92217" x2="40114" y2="90308"/>
                        <a14:foregroundMark x1="28409" y1="16153" x2="33750" y2="11601"/>
                        <a14:foregroundMark x1="33750" y1="11601" x2="41591" y2="9251"/>
                        <a14:foregroundMark x1="43295" y1="8517" x2="43750" y2="8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6" t="4154" r="13912" b="4917"/>
          <a:stretch/>
        </p:blipFill>
        <p:spPr bwMode="auto">
          <a:xfrm flipH="1">
            <a:off x="125872" y="14955"/>
            <a:ext cx="886405" cy="86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6188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624</Words>
  <Application>Microsoft Macintosh PowerPoint</Application>
  <PresentationFormat>Panorámica</PresentationFormat>
  <Paragraphs>226</Paragraphs>
  <Slides>44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Chalkboard SE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4</cp:revision>
  <dcterms:created xsi:type="dcterms:W3CDTF">2021-11-27T20:42:43Z</dcterms:created>
  <dcterms:modified xsi:type="dcterms:W3CDTF">2021-11-28T20:33:04Z</dcterms:modified>
</cp:coreProperties>
</file>