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00605C8-AA51-413A-A741-2520BD4ED7DC}" type="datetimeFigureOut">
              <a:rPr lang="es-MX" smtClean="0"/>
              <a:t>30/05/2018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A26C7EC-32C9-4F84-A539-C59B485BD9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66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05C8-AA51-413A-A741-2520BD4ED7DC}" type="datetimeFigureOut">
              <a:rPr lang="es-MX" smtClean="0"/>
              <a:t>30/05/2018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C7EC-32C9-4F84-A539-C59B485BD9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671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05C8-AA51-413A-A741-2520BD4ED7DC}" type="datetimeFigureOut">
              <a:rPr lang="es-MX" smtClean="0"/>
              <a:t>30/05/2018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C7EC-32C9-4F84-A539-C59B485BD9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134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05C8-AA51-413A-A741-2520BD4ED7DC}" type="datetimeFigureOut">
              <a:rPr lang="es-MX" smtClean="0"/>
              <a:t>30/05/2018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C7EC-32C9-4F84-A539-C59B485BD9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111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05C8-AA51-413A-A741-2520BD4ED7DC}" type="datetimeFigureOut">
              <a:rPr lang="es-MX" smtClean="0"/>
              <a:t>30/05/2018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C7EC-32C9-4F84-A539-C59B485BD9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141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05C8-AA51-413A-A741-2520BD4ED7DC}" type="datetimeFigureOut">
              <a:rPr lang="es-MX" smtClean="0"/>
              <a:t>30/05/2018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C7EC-32C9-4F84-A539-C59B485BD9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372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05C8-AA51-413A-A741-2520BD4ED7DC}" type="datetimeFigureOut">
              <a:rPr lang="es-MX" smtClean="0"/>
              <a:t>30/05/2018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C7EC-32C9-4F84-A539-C59B485BD9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533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05C8-AA51-413A-A741-2520BD4ED7DC}" type="datetimeFigureOut">
              <a:rPr lang="es-MX" smtClean="0"/>
              <a:t>30/05/2018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C7EC-32C9-4F84-A539-C59B485BD9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458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05C8-AA51-413A-A741-2520BD4ED7DC}" type="datetimeFigureOut">
              <a:rPr lang="es-MX" smtClean="0"/>
              <a:t>30/05/2018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C7EC-32C9-4F84-A539-C59B485BD9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270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05C8-AA51-413A-A741-2520BD4ED7DC}" type="datetimeFigureOut">
              <a:rPr lang="es-MX" smtClean="0"/>
              <a:t>30/05/2018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A26C7EC-32C9-4F84-A539-C59B485BD9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724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00605C8-AA51-413A-A741-2520BD4ED7DC}" type="datetimeFigureOut">
              <a:rPr lang="es-MX" smtClean="0"/>
              <a:t>30/05/2018</a:t>
            </a:fld>
            <a:endParaRPr lang="es-MX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A26C7EC-32C9-4F84-A539-C59B485BD9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3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00605C8-AA51-413A-A741-2520BD4ED7DC}" type="datetimeFigureOut">
              <a:rPr lang="es-MX" smtClean="0"/>
              <a:t>30/05/2018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A26C7EC-32C9-4F84-A539-C59B485BD94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401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gif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13.gif"/><Relationship Id="rId4" Type="http://schemas.openxmlformats.org/officeDocument/2006/relationships/image" Target="../media/image15.png"/><Relationship Id="rId9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gif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audio" Target="../media/audio2.wav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audio" Target="../media/audio2.wav"/><Relationship Id="rId12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gif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.gif"/><Relationship Id="rId5" Type="http://schemas.microsoft.com/office/2007/relationships/hdphoto" Target="../media/hdphoto1.wdp"/><Relationship Id="rId10" Type="http://schemas.openxmlformats.org/officeDocument/2006/relationships/image" Target="../media/image13.gif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12" Type="http://schemas.openxmlformats.org/officeDocument/2006/relationships/image" Target="../media/image22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11" Type="http://schemas.openxmlformats.org/officeDocument/2006/relationships/image" Target="../media/image22.png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13.gif"/><Relationship Id="rId4" Type="http://schemas.openxmlformats.org/officeDocument/2006/relationships/image" Target="../media/image15.png"/><Relationship Id="rId9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audio" Target="../media/audio2.wav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audio" Target="../media/audio2.wav"/><Relationship Id="rId12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gif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.gif"/><Relationship Id="rId5" Type="http://schemas.microsoft.com/office/2007/relationships/hdphoto" Target="../media/hdphoto1.wdp"/><Relationship Id="rId10" Type="http://schemas.openxmlformats.org/officeDocument/2006/relationships/image" Target="../media/image13.gif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12" Type="http://schemas.openxmlformats.org/officeDocument/2006/relationships/image" Target="../media/image22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11" Type="http://schemas.openxmlformats.org/officeDocument/2006/relationships/image" Target="../media/image22.png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unir animales con su silueta">
            <a:hlinkClick r:id="" action="ppaction://hlinkshowjump?jump=nextslide">
              <a:snd r:embed="rId2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4" b="33889" l="6042" r="22500">
                        <a14:foregroundMark x1="14792" y1="19861" x2="14792" y2="19861"/>
                        <a14:foregroundMark x1="16042" y1="32361" x2="16042" y2="32361"/>
                        <a14:foregroundMark x1="15208" y1="27083" x2="15208" y2="2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" r="75403" b="64952"/>
          <a:stretch/>
        </p:blipFill>
        <p:spPr bwMode="auto">
          <a:xfrm>
            <a:off x="9877147" y="3536524"/>
            <a:ext cx="1618167" cy="31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639" b="88056" l="81875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3" t="55414" b="11062"/>
          <a:stretch/>
        </p:blipFill>
        <p:spPr bwMode="auto">
          <a:xfrm>
            <a:off x="423210" y="156754"/>
            <a:ext cx="1087574" cy="28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unir animales con su silueta">
            <a:hlinkClick r:id="" action="ppaction://noaction">
              <a:snd r:embed="rId6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06" b="37917" l="27708" r="45625">
                        <a14:foregroundMark x1="36458" y1="31389" x2="36458" y2="31389"/>
                        <a14:backgroundMark x1="41042" y1="34306" x2="41042" y2="34306"/>
                        <a14:backgroundMark x1="36458" y1="35556" x2="36458" y2="3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18571" r="52260" b="61619"/>
          <a:stretch/>
        </p:blipFill>
        <p:spPr bwMode="auto">
          <a:xfrm>
            <a:off x="7435940" y="3651186"/>
            <a:ext cx="1872422" cy="30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unir animales con su silueta">
            <a:hlinkClick r:id="" action="ppaction://noaction">
              <a:snd r:embed="rId6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56" b="58194" l="2708" r="28125">
                        <a14:foregroundMark x1="8958" y1="40000" x2="8958" y2="40000"/>
                        <a14:foregroundMark x1="23125" y1="39028" x2="23125" y2="39028"/>
                        <a14:foregroundMark x1="22083" y1="49306" x2="22083" y2="4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24" r="71073" b="40395"/>
          <a:stretch/>
        </p:blipFill>
        <p:spPr bwMode="auto">
          <a:xfrm>
            <a:off x="4764766" y="3827011"/>
            <a:ext cx="2119357" cy="280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unir animales con su silueta">
            <a:hlinkClick r:id="" action="ppaction://noaction">
              <a:snd r:embed="rId6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0" b="64722" l="29167" r="47500">
                        <a14:foregroundMark x1="32083" y1="60139" x2="32083" y2="60139"/>
                        <a14:foregroundMark x1="32083" y1="59722" x2="32083" y2="59722"/>
                        <a14:foregroundMark x1="32083" y1="59444" x2="32083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11" t="43224" r="50546" b="34109"/>
          <a:stretch/>
        </p:blipFill>
        <p:spPr bwMode="auto">
          <a:xfrm>
            <a:off x="223394" y="3607591"/>
            <a:ext cx="1982381" cy="30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unir animales con su silueta">
            <a:hlinkClick r:id="" action="ppaction://noaction">
              <a:snd r:embed="rId6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94" b="88194" l="6875" r="3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7" t="63033" r="67689" b="11062"/>
          <a:stretch/>
        </p:blipFill>
        <p:spPr bwMode="auto">
          <a:xfrm>
            <a:off x="2612384" y="3827011"/>
            <a:ext cx="1867989" cy="282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0" b="72639" l="66250" r="8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55" t="54460" r="15359" b="26302"/>
          <a:stretch/>
        </p:blipFill>
        <p:spPr bwMode="auto">
          <a:xfrm>
            <a:off x="2343287" y="275969"/>
            <a:ext cx="1658983" cy="27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83" b="52083" l="81042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97" t="31986" b="46871"/>
          <a:stretch/>
        </p:blipFill>
        <p:spPr bwMode="auto">
          <a:xfrm>
            <a:off x="4955330" y="369015"/>
            <a:ext cx="1738227" cy="265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06" b="44028" l="60000" r="8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45" t="22238" r="14740" b="55095"/>
          <a:stretch/>
        </p:blipFill>
        <p:spPr bwMode="auto">
          <a:xfrm>
            <a:off x="6884123" y="440904"/>
            <a:ext cx="1972493" cy="241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23889" l="76667" r="99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10" b="75524"/>
          <a:stretch/>
        </p:blipFill>
        <p:spPr bwMode="auto">
          <a:xfrm>
            <a:off x="9602011" y="292627"/>
            <a:ext cx="1802676" cy="256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para flecha 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9969" y="2906486"/>
            <a:ext cx="1674055" cy="119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56066" y="-44879"/>
            <a:ext cx="111219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" panose="020E0602020502020306" pitchFamily="34" charset="0"/>
              </a:rPr>
              <a:t>Elige de la parte de abajo el animal que la flecha este señalando su silueta</a:t>
            </a:r>
            <a:endParaRPr lang="es-ES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Resultado de imagen para flecha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04540" y="2363846"/>
            <a:ext cx="2023706" cy="14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309" b="34321" l="5789" r="2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" t="14899" r="70866" b="65630"/>
          <a:stretch/>
        </p:blipFill>
        <p:spPr bwMode="auto">
          <a:xfrm>
            <a:off x="6305006" y="75924"/>
            <a:ext cx="2316478" cy="215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815" b="48025" l="3158" r="31404">
                        <a14:foregroundMark x1="7544" y1="37531" x2="7544" y2="37531"/>
                        <a14:foregroundMark x1="9825" y1="40123" x2="9825" y2="40123"/>
                        <a14:foregroundMark x1="9825" y1="44938" x2="9825" y2="44938"/>
                        <a14:foregroundMark x1="25965" y1="45679" x2="25965" y2="45679"/>
                        <a14:foregroundMark x1="27368" y1="39383" x2="27368" y2="39383"/>
                        <a14:foregroundMark x1="15439" y1="35802" x2="15439" y2="35802"/>
                        <a14:foregroundMark x1="11404" y1="46914" x2="11404" y2="46914"/>
                        <a14:foregroundMark x1="27895" y1="46049" x2="27895" y2="46049"/>
                        <a14:foregroundMark x1="28421" y1="38272" x2="28421" y2="38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" t="34254" r="67256" b="51524"/>
          <a:stretch/>
        </p:blipFill>
        <p:spPr bwMode="auto">
          <a:xfrm>
            <a:off x="4719166" y="4140785"/>
            <a:ext cx="2764971" cy="196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26" b="61605" l="3860" r="32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2" t="46142" r="67737" b="38451"/>
          <a:stretch/>
        </p:blipFill>
        <p:spPr bwMode="auto">
          <a:xfrm>
            <a:off x="3467309" y="338187"/>
            <a:ext cx="2503715" cy="186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136" b="95062" l="5965" r="307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5" t="78650" r="69903" b="4419"/>
          <a:stretch/>
        </p:blipFill>
        <p:spPr bwMode="auto">
          <a:xfrm>
            <a:off x="536587" y="309743"/>
            <a:ext cx="2206423" cy="20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741" b="94321" l="69825" r="9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74" t="80512" r="2535" b="5096"/>
          <a:stretch/>
        </p:blipFill>
        <p:spPr bwMode="auto">
          <a:xfrm>
            <a:off x="9199040" y="309743"/>
            <a:ext cx="2634707" cy="1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309" b="34321" l="5789" r="2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" t="14899" r="70866" b="65630"/>
          <a:stretch/>
        </p:blipFill>
        <p:spPr bwMode="auto">
          <a:xfrm>
            <a:off x="6305006" y="75924"/>
            <a:ext cx="2316478" cy="215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815" b="48025" l="3158" r="31404">
                        <a14:foregroundMark x1="7544" y1="37531" x2="7544" y2="37531"/>
                        <a14:foregroundMark x1="9825" y1="40123" x2="9825" y2="40123"/>
                        <a14:foregroundMark x1="9825" y1="44938" x2="9825" y2="44938"/>
                        <a14:foregroundMark x1="25965" y1="45679" x2="25965" y2="45679"/>
                        <a14:foregroundMark x1="27368" y1="39383" x2="27368" y2="39383"/>
                        <a14:foregroundMark x1="15439" y1="35802" x2="15439" y2="35802"/>
                        <a14:foregroundMark x1="11404" y1="46914" x2="11404" y2="46914"/>
                        <a14:foregroundMark x1="27895" y1="46049" x2="27895" y2="46049"/>
                        <a14:foregroundMark x1="28421" y1="38272" x2="28421" y2="38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" t="34254" r="67256" b="51524"/>
          <a:stretch/>
        </p:blipFill>
        <p:spPr bwMode="auto">
          <a:xfrm>
            <a:off x="9147474" y="171272"/>
            <a:ext cx="2764971" cy="196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26" b="61605" l="3860" r="32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2" t="46142" r="67737" b="38451"/>
          <a:stretch/>
        </p:blipFill>
        <p:spPr bwMode="auto">
          <a:xfrm>
            <a:off x="3467309" y="338187"/>
            <a:ext cx="2503715" cy="186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136" b="95062" l="5965" r="307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5" t="78650" r="69903" b="4419"/>
          <a:stretch/>
        </p:blipFill>
        <p:spPr bwMode="auto">
          <a:xfrm>
            <a:off x="536587" y="309743"/>
            <a:ext cx="2206423" cy="20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514671" y="5108606"/>
            <a:ext cx="86574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¡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E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C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E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E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N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E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!</a:t>
            </a:r>
            <a:endParaRPr lang="es-ES" sz="120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9" name="Picture 2" descr="Resultado de imagen para emoji muy bien 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53" y="2363846"/>
            <a:ext cx="2332142" cy="233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para SIGUIENTE gif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BEE62D-C846-4444-8A54-DC37E6FACE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921" y="2892755"/>
            <a:ext cx="3052369" cy="110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91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unir animales con su silueta">
            <a:hlinkClick r:id="" action="ppaction://hlinkshowjump?jump=nextslide">
              <a:snd r:embed="rId2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4" b="33889" l="6042" r="22500">
                        <a14:foregroundMark x1="14792" y1="19861" x2="14792" y2="19861"/>
                        <a14:foregroundMark x1="16042" y1="32361" x2="16042" y2="32361"/>
                        <a14:foregroundMark x1="15208" y1="27083" x2="15208" y2="2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" r="75403" b="64952"/>
          <a:stretch/>
        </p:blipFill>
        <p:spPr bwMode="auto">
          <a:xfrm>
            <a:off x="7303033" y="3536524"/>
            <a:ext cx="1618167" cy="31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639" b="88056" l="81875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3" t="55414" b="11062"/>
          <a:stretch/>
        </p:blipFill>
        <p:spPr bwMode="auto">
          <a:xfrm>
            <a:off x="404949" y="1288"/>
            <a:ext cx="1087574" cy="28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unir animales con su silueta">
            <a:hlinkClick r:id="" action="ppaction://noaction">
              <a:snd r:embed="rId6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06" b="37917" l="27708" r="45625">
                        <a14:foregroundMark x1="36458" y1="31389" x2="36458" y2="31389"/>
                        <a14:backgroundMark x1="41042" y1="34306" x2="41042" y2="34306"/>
                        <a14:backgroundMark x1="36458" y1="35556" x2="36458" y2="3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18571" r="52260" b="61619"/>
          <a:stretch/>
        </p:blipFill>
        <p:spPr bwMode="auto">
          <a:xfrm>
            <a:off x="4895396" y="3651186"/>
            <a:ext cx="1872422" cy="30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unir animales con su silueta">
            <a:hlinkClick r:id="" action="ppaction://noaction">
              <a:snd r:embed="rId6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56" b="58194" l="2708" r="28125">
                        <a14:foregroundMark x1="8958" y1="40000" x2="8958" y2="40000"/>
                        <a14:foregroundMark x1="23125" y1="39028" x2="23125" y2="39028"/>
                        <a14:foregroundMark x1="22083" y1="49306" x2="22083" y2="4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24" r="71073" b="40395"/>
          <a:stretch/>
        </p:blipFill>
        <p:spPr bwMode="auto">
          <a:xfrm>
            <a:off x="2083617" y="3929588"/>
            <a:ext cx="2119357" cy="280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unir animales con su silueta">
            <a:hlinkClick r:id="" action="ppaction://noaction">
              <a:snd r:embed="rId6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0" b="64722" l="29167" r="47500">
                        <a14:foregroundMark x1="32083" y1="60139" x2="32083" y2="60139"/>
                        <a14:foregroundMark x1="32083" y1="59722" x2="32083" y2="59722"/>
                        <a14:foregroundMark x1="32083" y1="59444" x2="32083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11" t="43224" r="50546" b="34109"/>
          <a:stretch/>
        </p:blipFill>
        <p:spPr bwMode="auto">
          <a:xfrm>
            <a:off x="9710670" y="3607591"/>
            <a:ext cx="1982381" cy="30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unir animales con su silueta">
            <a:hlinkClick r:id="" action="ppaction://noaction">
              <a:snd r:embed="rId6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94" b="88194" l="6875" r="3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7" t="63033" r="67689" b="11062"/>
          <a:stretch/>
        </p:blipFill>
        <p:spPr bwMode="auto">
          <a:xfrm>
            <a:off x="211740" y="3885156"/>
            <a:ext cx="1867989" cy="282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0" b="72639" l="66250" r="8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55" t="54460" r="15359" b="26302"/>
          <a:stretch/>
        </p:blipFill>
        <p:spPr bwMode="auto">
          <a:xfrm>
            <a:off x="2313805" y="156754"/>
            <a:ext cx="1658983" cy="27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83" b="52083" l="81042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97" t="31986" b="46871"/>
          <a:stretch/>
        </p:blipFill>
        <p:spPr bwMode="auto">
          <a:xfrm>
            <a:off x="4895396" y="202474"/>
            <a:ext cx="1738227" cy="265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06" b="44028" l="60000" r="8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45" t="22238" r="14740" b="55095"/>
          <a:stretch/>
        </p:blipFill>
        <p:spPr bwMode="auto">
          <a:xfrm>
            <a:off x="6884123" y="275969"/>
            <a:ext cx="1972493" cy="241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23889" l="76667" r="99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10" b="75524"/>
          <a:stretch/>
        </p:blipFill>
        <p:spPr bwMode="auto">
          <a:xfrm>
            <a:off x="9692638" y="127692"/>
            <a:ext cx="1802676" cy="256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para flecha 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1281" y="2695831"/>
            <a:ext cx="1674055" cy="119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5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para unir animales con su silueta">
            <a:hlinkClick r:id="" action="ppaction://hlinkshowjump?jump=nextslide">
              <a:snd r:embed="rId2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06" b="37917" l="27708" r="45625">
                        <a14:foregroundMark x1="36458" y1="31389" x2="36458" y2="31389"/>
                        <a14:backgroundMark x1="41042" y1="34306" x2="41042" y2="34306"/>
                        <a14:backgroundMark x1="36458" y1="35556" x2="36458" y2="3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18571" r="52260" b="61619"/>
          <a:stretch/>
        </p:blipFill>
        <p:spPr bwMode="auto">
          <a:xfrm>
            <a:off x="4277716" y="3572979"/>
            <a:ext cx="1872422" cy="30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unir animales con su silueta">
            <a:hlinkClick r:id="" action="ppaction://noaction">
              <a:snd r:embed="rId5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56" b="58194" l="2708" r="28125">
                        <a14:foregroundMark x1="8958" y1="40000" x2="8958" y2="40000"/>
                        <a14:foregroundMark x1="23125" y1="39028" x2="23125" y2="39028"/>
                        <a14:foregroundMark x1="22083" y1="49306" x2="22083" y2="4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24" r="71073" b="40395"/>
          <a:stretch/>
        </p:blipFill>
        <p:spPr bwMode="auto">
          <a:xfrm>
            <a:off x="1853431" y="3864576"/>
            <a:ext cx="2119357" cy="280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unir animales con su silueta">
            <a:hlinkClick r:id="" action="ppaction://noaction">
              <a:snd r:embed="rId5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0" b="64722" l="29167" r="47500">
                        <a14:foregroundMark x1="32083" y1="60139" x2="32083" y2="60139"/>
                        <a14:foregroundMark x1="32083" y1="59722" x2="32083" y2="59722"/>
                        <a14:foregroundMark x1="32083" y1="59444" x2="32083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11" t="43224" r="50546" b="34109"/>
          <a:stretch/>
        </p:blipFill>
        <p:spPr bwMode="auto">
          <a:xfrm>
            <a:off x="8888592" y="3560643"/>
            <a:ext cx="1982381" cy="30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unir animales con su silueta">
            <a:hlinkClick r:id="" action="ppaction://noaction">
              <a:snd r:embed="rId5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94" b="88194" l="6875" r="3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7" t="63033" r="67689" b="11062"/>
          <a:stretch/>
        </p:blipFill>
        <p:spPr bwMode="auto">
          <a:xfrm>
            <a:off x="6455066" y="3689964"/>
            <a:ext cx="1867989" cy="282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0" b="72639" l="66250" r="8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55" t="54460" r="15359" b="26302"/>
          <a:stretch/>
        </p:blipFill>
        <p:spPr bwMode="auto">
          <a:xfrm>
            <a:off x="2313805" y="156754"/>
            <a:ext cx="1658983" cy="27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83" b="52083" l="81042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97" t="31986" b="46871"/>
          <a:stretch/>
        </p:blipFill>
        <p:spPr bwMode="auto">
          <a:xfrm>
            <a:off x="4895396" y="202474"/>
            <a:ext cx="1738227" cy="265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06" b="44028" l="60000" r="8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45" t="22238" r="14740" b="55095"/>
          <a:stretch/>
        </p:blipFill>
        <p:spPr bwMode="auto">
          <a:xfrm>
            <a:off x="6884123" y="275969"/>
            <a:ext cx="1972493" cy="241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23889" l="76667" r="99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10" b="75524"/>
          <a:stretch/>
        </p:blipFill>
        <p:spPr bwMode="auto">
          <a:xfrm>
            <a:off x="9692638" y="127692"/>
            <a:ext cx="1802676" cy="256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para flecha 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12470" y="2758727"/>
            <a:ext cx="1674055" cy="119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4" b="33889" l="6042" r="22500">
                        <a14:foregroundMark x1="14792" y1="19861" x2="14792" y2="19861"/>
                        <a14:foregroundMark x1="16042" y1="32361" x2="16042" y2="32361"/>
                        <a14:foregroundMark x1="15208" y1="27083" x2="15208" y2="2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" r="75403" b="64952"/>
          <a:stretch/>
        </p:blipFill>
        <p:spPr bwMode="auto">
          <a:xfrm>
            <a:off x="121281" y="-173925"/>
            <a:ext cx="1618167" cy="31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para unir animales con su silueta">
            <a:hlinkClick r:id="" action="ppaction://hlinkshowjump?jump=nextslide">
              <a:snd r:embed="rId2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06" b="37917" l="27708" r="45625">
                        <a14:foregroundMark x1="36458" y1="31389" x2="36458" y2="31389"/>
                        <a14:backgroundMark x1="41042" y1="34306" x2="41042" y2="34306"/>
                        <a14:backgroundMark x1="36458" y1="35556" x2="36458" y2="3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18571" r="52260" b="61619"/>
          <a:stretch/>
        </p:blipFill>
        <p:spPr bwMode="auto">
          <a:xfrm>
            <a:off x="2337568" y="-59263"/>
            <a:ext cx="1872422" cy="30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unir animales con su silueta">
            <a:hlinkClick r:id="" action="ppaction://noaction">
              <a:snd r:embed="rId5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56" b="58194" l="2708" r="28125">
                        <a14:foregroundMark x1="8958" y1="40000" x2="8958" y2="40000"/>
                        <a14:foregroundMark x1="23125" y1="39028" x2="23125" y2="39028"/>
                        <a14:foregroundMark x1="22083" y1="49306" x2="22083" y2="4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24" r="71073" b="40395"/>
          <a:stretch/>
        </p:blipFill>
        <p:spPr bwMode="auto">
          <a:xfrm>
            <a:off x="4515245" y="3888853"/>
            <a:ext cx="2119357" cy="280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unir animales con su silueta">
            <a:hlinkClick r:id="" action="ppaction://hlinkshowjump?jump=nextslide">
              <a:snd r:embed="rId2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0" b="64722" l="29167" r="47500">
                        <a14:foregroundMark x1="32083" y1="60139" x2="32083" y2="60139"/>
                        <a14:foregroundMark x1="32083" y1="59722" x2="32083" y2="59722"/>
                        <a14:foregroundMark x1="32083" y1="59444" x2="32083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11" t="43224" r="50546" b="34109"/>
          <a:stretch/>
        </p:blipFill>
        <p:spPr bwMode="auto">
          <a:xfrm>
            <a:off x="2753170" y="3669433"/>
            <a:ext cx="1982381" cy="30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unir animales con su silueta">
            <a:hlinkClick r:id="" action="ppaction://noaction">
              <a:snd r:embed="rId5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94" b="88194" l="6875" r="3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7" t="63033" r="67689" b="11062"/>
          <a:stretch/>
        </p:blipFill>
        <p:spPr bwMode="auto">
          <a:xfrm>
            <a:off x="7159184" y="3772682"/>
            <a:ext cx="1867989" cy="282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83" b="52083" l="81042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97" t="31986" b="46871"/>
          <a:stretch/>
        </p:blipFill>
        <p:spPr bwMode="auto">
          <a:xfrm>
            <a:off x="4895396" y="202474"/>
            <a:ext cx="1738227" cy="265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06" b="44028" l="60000" r="8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45" t="22238" r="14740" b="55095"/>
          <a:stretch/>
        </p:blipFill>
        <p:spPr bwMode="auto">
          <a:xfrm>
            <a:off x="6884123" y="275969"/>
            <a:ext cx="1972493" cy="241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23889" l="76667" r="99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10" b="75524"/>
          <a:stretch/>
        </p:blipFill>
        <p:spPr bwMode="auto">
          <a:xfrm>
            <a:off x="9692638" y="127692"/>
            <a:ext cx="1802676" cy="256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para flecha 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47560" y="2688743"/>
            <a:ext cx="1674055" cy="119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4" b="33889" l="6042" r="22500">
                        <a14:foregroundMark x1="14792" y1="19861" x2="14792" y2="19861"/>
                        <a14:foregroundMark x1="16042" y1="32361" x2="16042" y2="32361"/>
                        <a14:foregroundMark x1="15208" y1="27083" x2="15208" y2="2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" r="75403" b="64952"/>
          <a:stretch/>
        </p:blipFill>
        <p:spPr bwMode="auto">
          <a:xfrm>
            <a:off x="121281" y="-173925"/>
            <a:ext cx="1618167" cy="31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para unir animales con su silueta">
            <a:hlinkClick r:id="" action="ppaction://hlinkshowjump?jump=nextslide">
              <a:snd r:embed="rId2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06" b="37917" l="27708" r="45625">
                        <a14:foregroundMark x1="36458" y1="31389" x2="36458" y2="31389"/>
                        <a14:backgroundMark x1="41042" y1="34306" x2="41042" y2="34306"/>
                        <a14:backgroundMark x1="36458" y1="35556" x2="36458" y2="3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18571" r="52260" b="61619"/>
          <a:stretch/>
        </p:blipFill>
        <p:spPr bwMode="auto">
          <a:xfrm>
            <a:off x="2337568" y="-59263"/>
            <a:ext cx="1872422" cy="30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unir animales con su silueta">
            <a:hlinkClick r:id="" action="ppaction://hlinkshowjump?jump=nextslide">
              <a:snd r:embed="rId2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56" b="58194" l="2708" r="28125">
                        <a14:foregroundMark x1="8958" y1="40000" x2="8958" y2="40000"/>
                        <a14:foregroundMark x1="23125" y1="39028" x2="23125" y2="39028"/>
                        <a14:foregroundMark x1="22083" y1="49306" x2="22083" y2="4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24" r="71073" b="40395"/>
          <a:stretch/>
        </p:blipFill>
        <p:spPr bwMode="auto">
          <a:xfrm>
            <a:off x="3503665" y="3793369"/>
            <a:ext cx="2119357" cy="280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unir animales con su silueta">
            <a:hlinkClick r:id="" action="ppaction://hlinkshowjump?jump=nextslide">
              <a:snd r:embed="rId2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0" b="64722" l="29167" r="47500">
                        <a14:foregroundMark x1="32083" y1="60139" x2="32083" y2="60139"/>
                        <a14:foregroundMark x1="32083" y1="59722" x2="32083" y2="59722"/>
                        <a14:foregroundMark x1="32083" y1="59444" x2="32083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11" t="43224" r="50546" b="34109"/>
          <a:stretch/>
        </p:blipFill>
        <p:spPr bwMode="auto">
          <a:xfrm>
            <a:off x="4693396" y="-173925"/>
            <a:ext cx="1982381" cy="30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unir animales con su silueta">
            <a:hlinkClick r:id="" action="ppaction://noaction">
              <a:snd r:embed="rId7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94" b="88194" l="6875" r="3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7" t="63033" r="67689" b="11062"/>
          <a:stretch/>
        </p:blipFill>
        <p:spPr bwMode="auto">
          <a:xfrm>
            <a:off x="6058983" y="3780447"/>
            <a:ext cx="1867989" cy="282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06" b="44028" l="60000" r="8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45" t="22238" r="14740" b="55095"/>
          <a:stretch/>
        </p:blipFill>
        <p:spPr bwMode="auto">
          <a:xfrm>
            <a:off x="6884123" y="275969"/>
            <a:ext cx="1972493" cy="241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23889" l="76667" r="99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10" b="75524"/>
          <a:stretch/>
        </p:blipFill>
        <p:spPr bwMode="auto">
          <a:xfrm>
            <a:off x="9692638" y="127692"/>
            <a:ext cx="1802676" cy="256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para flecha 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55245" y="2727396"/>
            <a:ext cx="1674055" cy="119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4" b="33889" l="6042" r="22500">
                        <a14:foregroundMark x1="14792" y1="19861" x2="14792" y2="19861"/>
                        <a14:foregroundMark x1="16042" y1="32361" x2="16042" y2="32361"/>
                        <a14:foregroundMark x1="15208" y1="27083" x2="15208" y2="2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" r="75403" b="64952"/>
          <a:stretch/>
        </p:blipFill>
        <p:spPr bwMode="auto">
          <a:xfrm>
            <a:off x="121281" y="-173925"/>
            <a:ext cx="1618167" cy="31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67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para unir animales con su silueta">
            <a:hlinkClick r:id="" action="ppaction://hlinkshowjump?jump=nextslide">
              <a:snd r:embed="rId2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06" b="37917" l="27708" r="45625">
                        <a14:foregroundMark x1="36458" y1="31389" x2="36458" y2="31389"/>
                        <a14:backgroundMark x1="41042" y1="34306" x2="41042" y2="34306"/>
                        <a14:backgroundMark x1="36458" y1="35556" x2="36458" y2="3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18571" r="52260" b="61619"/>
          <a:stretch/>
        </p:blipFill>
        <p:spPr bwMode="auto">
          <a:xfrm>
            <a:off x="2337568" y="-59263"/>
            <a:ext cx="1872422" cy="30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unir animales con su silueta">
            <a:hlinkClick r:id="" action="ppaction://hlinkshowjump?jump=nextslide">
              <a:snd r:embed="rId2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56" b="58194" l="2708" r="28125">
                        <a14:foregroundMark x1="8958" y1="40000" x2="8958" y2="40000"/>
                        <a14:foregroundMark x1="23125" y1="39028" x2="23125" y2="39028"/>
                        <a14:foregroundMark x1="22083" y1="49306" x2="22083" y2="4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24" r="71073" b="40395"/>
          <a:stretch/>
        </p:blipFill>
        <p:spPr bwMode="auto">
          <a:xfrm>
            <a:off x="6732593" y="6852"/>
            <a:ext cx="2119357" cy="280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unir animales con su silueta">
            <a:hlinkClick r:id="" action="ppaction://hlinkshowjump?jump=nextslide">
              <a:snd r:embed="rId2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0" b="64722" l="29167" r="47500">
                        <a14:foregroundMark x1="32083" y1="60139" x2="32083" y2="60139"/>
                        <a14:foregroundMark x1="32083" y1="59722" x2="32083" y2="59722"/>
                        <a14:foregroundMark x1="32083" y1="59444" x2="32083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11" t="43224" r="50546" b="34109"/>
          <a:stretch/>
        </p:blipFill>
        <p:spPr bwMode="auto">
          <a:xfrm>
            <a:off x="4693396" y="-173925"/>
            <a:ext cx="1982381" cy="30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unir animales con su silueta">
            <a:hlinkClick r:id="" action="ppaction://hlinkshowjump?jump=nextslide">
              <a:snd r:embed="rId2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94" b="88194" l="6875" r="3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7" t="63033" r="67689" b="11062"/>
          <a:stretch/>
        </p:blipFill>
        <p:spPr bwMode="auto">
          <a:xfrm>
            <a:off x="4864604" y="3794713"/>
            <a:ext cx="1867989" cy="282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23889" l="76667" r="99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10" b="75524"/>
          <a:stretch/>
        </p:blipFill>
        <p:spPr bwMode="auto">
          <a:xfrm>
            <a:off x="9692638" y="127692"/>
            <a:ext cx="1802676" cy="256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para flecha 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821259" y="2695831"/>
            <a:ext cx="1674055" cy="119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4" b="33889" l="6042" r="22500">
                        <a14:foregroundMark x1="14792" y1="19861" x2="14792" y2="19861"/>
                        <a14:foregroundMark x1="16042" y1="32361" x2="16042" y2="32361"/>
                        <a14:foregroundMark x1="15208" y1="27083" x2="15208" y2="2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" r="75403" b="64952"/>
          <a:stretch/>
        </p:blipFill>
        <p:spPr bwMode="auto">
          <a:xfrm>
            <a:off x="121281" y="-173925"/>
            <a:ext cx="1618167" cy="31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1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06" b="37917" l="27708" r="45625">
                        <a14:foregroundMark x1="36458" y1="31389" x2="36458" y2="31389"/>
                        <a14:backgroundMark x1="41042" y1="34306" x2="41042" y2="34306"/>
                        <a14:backgroundMark x1="36458" y1="35556" x2="36458" y2="3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18571" r="52260" b="61619"/>
          <a:stretch/>
        </p:blipFill>
        <p:spPr bwMode="auto">
          <a:xfrm>
            <a:off x="2337568" y="-59263"/>
            <a:ext cx="1872422" cy="30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556" b="58194" l="2708" r="28125">
                        <a14:foregroundMark x1="8958" y1="40000" x2="8958" y2="40000"/>
                        <a14:foregroundMark x1="23125" y1="39028" x2="23125" y2="39028"/>
                        <a14:foregroundMark x1="22083" y1="49306" x2="22083" y2="4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24" r="71073" b="40395"/>
          <a:stretch/>
        </p:blipFill>
        <p:spPr bwMode="auto">
          <a:xfrm>
            <a:off x="6732593" y="6852"/>
            <a:ext cx="2119357" cy="280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000" b="64722" l="29167" r="47500">
                        <a14:foregroundMark x1="32083" y1="60139" x2="32083" y2="60139"/>
                        <a14:foregroundMark x1="32083" y1="59722" x2="32083" y2="59722"/>
                        <a14:foregroundMark x1="32083" y1="59444" x2="32083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11" t="43224" r="50546" b="34109"/>
          <a:stretch/>
        </p:blipFill>
        <p:spPr bwMode="auto">
          <a:xfrm>
            <a:off x="4693396" y="-173925"/>
            <a:ext cx="1982381" cy="30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194" b="88194" l="6875" r="3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7" t="63033" r="67689" b="11062"/>
          <a:stretch/>
        </p:blipFill>
        <p:spPr bwMode="auto">
          <a:xfrm>
            <a:off x="9591539" y="32573"/>
            <a:ext cx="1867989" cy="282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4" b="33889" l="6042" r="22500">
                        <a14:foregroundMark x1="14792" y1="19861" x2="14792" y2="19861"/>
                        <a14:foregroundMark x1="16042" y1="32361" x2="16042" y2="32361"/>
                        <a14:foregroundMark x1="15208" y1="27083" x2="15208" y2="2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" r="75403" b="64952"/>
          <a:stretch/>
        </p:blipFill>
        <p:spPr bwMode="auto">
          <a:xfrm>
            <a:off x="160470" y="-173925"/>
            <a:ext cx="1618167" cy="31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1514671" y="5108606"/>
            <a:ext cx="86574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¡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E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C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E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E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N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E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!</a:t>
            </a:r>
            <a:endParaRPr lang="es-ES" sz="120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10" name="Picture 4" descr="Resultado de imagen para SIGUIENTE gif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BEE62D-C846-4444-8A54-DC37E6FACE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56" y="3545898"/>
            <a:ext cx="3052369" cy="110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para emoji muy bien 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41" y="2634330"/>
            <a:ext cx="2332142" cy="233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59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C 2.91667E-6 0.0331 0.02695 0.05995 0.06002 0.05995 C 0.09896 0.05995 0.11302 0.03009 0.11901 0.01203 L 0.125 -0.01204 C 0.13099 -0.0301 0.14596 -0.05996 0.18997 -0.05996 C 0.21797 -0.05996 0.25 -0.0331 0.25 2.96296E-6 C 0.25 0.0331 0.21797 0.05995 0.18997 0.05995 C 0.14596 0.05995 0.13099 0.03009 0.125 0.01203 L 0.11901 -0.01204 C 0.11302 -0.0301 0.09896 -0.05996 0.06002 -0.05996 C 0.02695 -0.05996 2.91667E-6 -0.0331 2.91667E-6 2.96296E-6 Z " pathEditMode="relative" rAng="0" ptsTypes="AAAAAAAAAAA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3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Resultado de imagen para flecha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7720" y="2207623"/>
            <a:ext cx="2023706" cy="14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para unir animales con su silueta">
            <a:hlinkClick r:id="" action="ppaction://noaction">
              <a:snd r:embed="rId3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309" b="34321" l="5789" r="2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" t="14899" r="70866" b="65630"/>
          <a:stretch/>
        </p:blipFill>
        <p:spPr bwMode="auto">
          <a:xfrm>
            <a:off x="9199040" y="4211346"/>
            <a:ext cx="2316478" cy="215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para unir animales con su silueta">
            <a:hlinkClick r:id="" action="ppaction://noaction">
              <a:snd r:embed="rId3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815" b="48025" l="3158" r="31404">
                        <a14:foregroundMark x1="7544" y1="37531" x2="7544" y2="37531"/>
                        <a14:foregroundMark x1="9825" y1="40123" x2="9825" y2="40123"/>
                        <a14:foregroundMark x1="9825" y1="44938" x2="9825" y2="44938"/>
                        <a14:foregroundMark x1="25965" y1="45679" x2="25965" y2="45679"/>
                        <a14:foregroundMark x1="27368" y1="39383" x2="27368" y2="39383"/>
                        <a14:foregroundMark x1="15439" y1="35802" x2="15439" y2="35802"/>
                        <a14:foregroundMark x1="11404" y1="46914" x2="11404" y2="46914"/>
                        <a14:foregroundMark x1="27895" y1="46049" x2="27895" y2="46049"/>
                        <a14:foregroundMark x1="28421" y1="38272" x2="28421" y2="38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" t="34254" r="67256" b="51524"/>
          <a:stretch/>
        </p:blipFill>
        <p:spPr bwMode="auto">
          <a:xfrm>
            <a:off x="619882" y="4402042"/>
            <a:ext cx="2764971" cy="196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sultado de imagen para unir animales con su silueta">
            <a:hlinkClick r:id="" action="ppaction://noaction">
              <a:snd r:embed="rId3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26" b="61605" l="3860" r="32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2" t="46142" r="67737" b="38451"/>
          <a:stretch/>
        </p:blipFill>
        <p:spPr bwMode="auto">
          <a:xfrm>
            <a:off x="6252744" y="4309849"/>
            <a:ext cx="2503715" cy="186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esultado de imagen para unir animales con su silueta">
            <a:hlinkClick r:id="" action="ppaction://hlinkshowjump?jump=nextslide">
              <a:snd r:embed="rId8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136" b="95062" l="5965" r="307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5" t="78650" r="69903" b="4419"/>
          <a:stretch/>
        </p:blipFill>
        <p:spPr bwMode="auto">
          <a:xfrm>
            <a:off x="3603741" y="4309849"/>
            <a:ext cx="2206423" cy="20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802" b="30988" l="70000" r="96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74" t="15496" r="2775" b="68758"/>
          <a:stretch/>
        </p:blipFill>
        <p:spPr bwMode="auto">
          <a:xfrm>
            <a:off x="3407198" y="261257"/>
            <a:ext cx="2599510" cy="194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901" b="66914" l="71930" r="954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59" t="48174" r="3497" b="33202"/>
          <a:stretch/>
        </p:blipFill>
        <p:spPr bwMode="auto">
          <a:xfrm>
            <a:off x="6426924" y="261257"/>
            <a:ext cx="2508070" cy="194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67" b="82099" l="71930" r="959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59" t="66459" r="3497" b="17626"/>
          <a:stretch/>
        </p:blipFill>
        <p:spPr bwMode="auto">
          <a:xfrm>
            <a:off x="619882" y="261257"/>
            <a:ext cx="2345386" cy="194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741" b="94321" l="69825" r="9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74" t="80512" r="2535" b="5096"/>
          <a:stretch/>
        </p:blipFill>
        <p:spPr bwMode="auto">
          <a:xfrm>
            <a:off x="9199040" y="309743"/>
            <a:ext cx="2634707" cy="1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20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Resultado de imagen para flecha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97522" y="2363846"/>
            <a:ext cx="2023706" cy="14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para unir animales con su silueta">
            <a:hlinkClick r:id="" action="ppaction://noaction">
              <a:snd r:embed="rId3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309" b="34321" l="5789" r="2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" t="14899" r="70866" b="65630"/>
          <a:stretch/>
        </p:blipFill>
        <p:spPr bwMode="auto">
          <a:xfrm>
            <a:off x="8199915" y="4132968"/>
            <a:ext cx="2316478" cy="215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para unir animales con su silueta">
            <a:hlinkClick r:id="" action="ppaction://noaction">
              <a:snd r:embed="rId3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815" b="48025" l="3158" r="31404">
                        <a14:foregroundMark x1="7544" y1="37531" x2="7544" y2="37531"/>
                        <a14:foregroundMark x1="9825" y1="40123" x2="9825" y2="40123"/>
                        <a14:foregroundMark x1="9825" y1="44938" x2="9825" y2="44938"/>
                        <a14:foregroundMark x1="25965" y1="45679" x2="25965" y2="45679"/>
                        <a14:foregroundMark x1="27368" y1="39383" x2="27368" y2="39383"/>
                        <a14:foregroundMark x1="15439" y1="35802" x2="15439" y2="35802"/>
                        <a14:foregroundMark x1="11404" y1="46914" x2="11404" y2="46914"/>
                        <a14:foregroundMark x1="27895" y1="46049" x2="27895" y2="46049"/>
                        <a14:foregroundMark x1="28421" y1="38272" x2="28421" y2="38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" t="34254" r="67256" b="51524"/>
          <a:stretch/>
        </p:blipFill>
        <p:spPr bwMode="auto">
          <a:xfrm>
            <a:off x="1716070" y="4432076"/>
            <a:ext cx="2764971" cy="196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sultado de imagen para unir animales con su silueta">
            <a:hlinkClick r:id="" action="ppaction://hlinkshowjump?jump=nextslide">
              <a:snd r:embed="rId7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26" b="61605" l="3860" r="32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2" t="46142" r="67737" b="38451"/>
          <a:stretch/>
        </p:blipFill>
        <p:spPr bwMode="auto">
          <a:xfrm>
            <a:off x="4942725" y="4274553"/>
            <a:ext cx="2503715" cy="186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esultado de imagen para unir animales con su silueta">
            <a:hlinkClick r:id="" action="ppaction://hlinkshowjump?jump=nextslide">
              <a:snd r:embed="rId7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136" b="95062" l="5965" r="307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5" t="78650" r="69903" b="4419"/>
          <a:stretch/>
        </p:blipFill>
        <p:spPr bwMode="auto">
          <a:xfrm>
            <a:off x="536587" y="309743"/>
            <a:ext cx="2206423" cy="20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802" b="30988" l="70000" r="96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74" t="15496" r="2775" b="68758"/>
          <a:stretch/>
        </p:blipFill>
        <p:spPr bwMode="auto">
          <a:xfrm>
            <a:off x="3407198" y="261257"/>
            <a:ext cx="2599510" cy="194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901" b="66914" l="71930" r="954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59" t="48174" r="3497" b="33202"/>
          <a:stretch/>
        </p:blipFill>
        <p:spPr bwMode="auto">
          <a:xfrm>
            <a:off x="6426924" y="261257"/>
            <a:ext cx="2508070" cy="194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741" b="94321" l="69825" r="9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74" t="80512" r="2535" b="5096"/>
          <a:stretch/>
        </p:blipFill>
        <p:spPr bwMode="auto">
          <a:xfrm>
            <a:off x="9199040" y="309743"/>
            <a:ext cx="2634707" cy="1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para unir animales con su silueta">
            <a:hlinkClick r:id="" action="ppaction://hlinkshowjump?jump=nextslide">
              <a:snd r:embed="rId2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06" b="37917" l="27708" r="45625">
                        <a14:foregroundMark x1="36458" y1="31389" x2="36458" y2="31389"/>
                        <a14:backgroundMark x1="41042" y1="34306" x2="41042" y2="34306"/>
                        <a14:backgroundMark x1="36458" y1="35556" x2="36458" y2="3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18571" r="52260" b="61619"/>
          <a:stretch/>
        </p:blipFill>
        <p:spPr bwMode="auto">
          <a:xfrm>
            <a:off x="6633623" y="3560643"/>
            <a:ext cx="1872422" cy="30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unir animales con su silueta">
            <a:hlinkClick r:id="" action="ppaction://noaction">
              <a:snd r:embed="rId5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56" b="58194" l="2708" r="28125">
                        <a14:foregroundMark x1="8958" y1="40000" x2="8958" y2="40000"/>
                        <a14:foregroundMark x1="23125" y1="39028" x2="23125" y2="39028"/>
                        <a14:foregroundMark x1="22083" y1="49306" x2="22083" y2="4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24" r="71073" b="40395"/>
          <a:stretch/>
        </p:blipFill>
        <p:spPr bwMode="auto">
          <a:xfrm>
            <a:off x="3940528" y="3807535"/>
            <a:ext cx="2119357" cy="280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unir animales con su silueta">
            <a:hlinkClick r:id="" action="ppaction://noaction">
              <a:snd r:embed="rId5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0" b="64722" l="29167" r="47500">
                        <a14:foregroundMark x1="32083" y1="60139" x2="32083" y2="60139"/>
                        <a14:foregroundMark x1="32083" y1="59722" x2="32083" y2="59722"/>
                        <a14:foregroundMark x1="32083" y1="59444" x2="32083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11" t="43224" r="50546" b="34109"/>
          <a:stretch/>
        </p:blipFill>
        <p:spPr bwMode="auto">
          <a:xfrm>
            <a:off x="8888592" y="3560643"/>
            <a:ext cx="1982381" cy="30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unir animales con su silueta">
            <a:hlinkClick r:id="" action="ppaction://noaction">
              <a:snd r:embed="rId5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94" b="88194" l="6875" r="3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7" t="63033" r="67689" b="11062"/>
          <a:stretch/>
        </p:blipFill>
        <p:spPr bwMode="auto">
          <a:xfrm>
            <a:off x="1644798" y="3794613"/>
            <a:ext cx="1867989" cy="282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00" b="72639" l="66250" r="8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55" t="54460" r="15359" b="26302"/>
          <a:stretch/>
        </p:blipFill>
        <p:spPr bwMode="auto">
          <a:xfrm>
            <a:off x="2313805" y="156754"/>
            <a:ext cx="1658983" cy="27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83" b="52083" l="81042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97" t="31986" b="46871"/>
          <a:stretch/>
        </p:blipFill>
        <p:spPr bwMode="auto">
          <a:xfrm>
            <a:off x="4895396" y="202474"/>
            <a:ext cx="1738227" cy="265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06" b="44028" l="60000" r="8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45" t="22238" r="14740" b="55095"/>
          <a:stretch/>
        </p:blipFill>
        <p:spPr bwMode="auto">
          <a:xfrm>
            <a:off x="6884123" y="275969"/>
            <a:ext cx="1972493" cy="241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23889" l="76667" r="99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10" b="75524"/>
          <a:stretch/>
        </p:blipFill>
        <p:spPr bwMode="auto">
          <a:xfrm>
            <a:off x="9692638" y="127692"/>
            <a:ext cx="1802676" cy="256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para flecha 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12470" y="2758727"/>
            <a:ext cx="1674055" cy="119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4" b="33889" l="6042" r="22500">
                        <a14:foregroundMark x1="14792" y1="19861" x2="14792" y2="19861"/>
                        <a14:foregroundMark x1="16042" y1="32361" x2="16042" y2="32361"/>
                        <a14:foregroundMark x1="15208" y1="27083" x2="15208" y2="2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" r="75403" b="64952"/>
          <a:stretch/>
        </p:blipFill>
        <p:spPr bwMode="auto">
          <a:xfrm>
            <a:off x="121281" y="-173925"/>
            <a:ext cx="1618167" cy="31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0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Resultado de imagen para flecha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69106" y="2363846"/>
            <a:ext cx="2023706" cy="14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309" b="34321" l="5789" r="2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" t="14899" r="70866" b="65630"/>
          <a:stretch/>
        </p:blipFill>
        <p:spPr bwMode="auto">
          <a:xfrm>
            <a:off x="6522720" y="4185220"/>
            <a:ext cx="2316478" cy="215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para unir animales con su silueta">
            <a:hlinkClick r:id="" action="ppaction://noaction">
              <a:snd r:embed="rId6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815" b="48025" l="3158" r="31404">
                        <a14:foregroundMark x1="7544" y1="37531" x2="7544" y2="37531"/>
                        <a14:foregroundMark x1="9825" y1="40123" x2="9825" y2="40123"/>
                        <a14:foregroundMark x1="9825" y1="44938" x2="9825" y2="44938"/>
                        <a14:foregroundMark x1="25965" y1="45679" x2="25965" y2="45679"/>
                        <a14:foregroundMark x1="27368" y1="39383" x2="27368" y2="39383"/>
                        <a14:foregroundMark x1="15439" y1="35802" x2="15439" y2="35802"/>
                        <a14:foregroundMark x1="11404" y1="46914" x2="11404" y2="46914"/>
                        <a14:foregroundMark x1="27895" y1="46049" x2="27895" y2="46049"/>
                        <a14:foregroundMark x1="28421" y1="38272" x2="28421" y2="38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" t="34254" r="67256" b="51524"/>
          <a:stretch/>
        </p:blipFill>
        <p:spPr bwMode="auto">
          <a:xfrm>
            <a:off x="3336680" y="4375916"/>
            <a:ext cx="2764971" cy="196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26" b="61605" l="3860" r="32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2" t="46142" r="67737" b="38451"/>
          <a:stretch/>
        </p:blipFill>
        <p:spPr bwMode="auto">
          <a:xfrm>
            <a:off x="3467309" y="338187"/>
            <a:ext cx="2503715" cy="186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136" b="95062" l="5965" r="307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5" t="78650" r="69903" b="4419"/>
          <a:stretch/>
        </p:blipFill>
        <p:spPr bwMode="auto">
          <a:xfrm>
            <a:off x="536587" y="309743"/>
            <a:ext cx="2206423" cy="20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901" b="66914" l="71930" r="954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59" t="48174" r="3497" b="33202"/>
          <a:stretch/>
        </p:blipFill>
        <p:spPr bwMode="auto">
          <a:xfrm>
            <a:off x="6426924" y="261257"/>
            <a:ext cx="2508070" cy="194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741" b="94321" l="69825" r="9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74" t="80512" r="2535" b="5096"/>
          <a:stretch/>
        </p:blipFill>
        <p:spPr bwMode="auto">
          <a:xfrm>
            <a:off x="9199040" y="309743"/>
            <a:ext cx="2634707" cy="1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1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Resultado de imagen para flecha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04540" y="2363846"/>
            <a:ext cx="2023706" cy="14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309" b="34321" l="5789" r="2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" t="14899" r="70866" b="65630"/>
          <a:stretch/>
        </p:blipFill>
        <p:spPr bwMode="auto">
          <a:xfrm>
            <a:off x="6305006" y="75924"/>
            <a:ext cx="2316478" cy="215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815" b="48025" l="3158" r="31404">
                        <a14:foregroundMark x1="7544" y1="37531" x2="7544" y2="37531"/>
                        <a14:foregroundMark x1="9825" y1="40123" x2="9825" y2="40123"/>
                        <a14:foregroundMark x1="9825" y1="44938" x2="9825" y2="44938"/>
                        <a14:foregroundMark x1="25965" y1="45679" x2="25965" y2="45679"/>
                        <a14:foregroundMark x1="27368" y1="39383" x2="27368" y2="39383"/>
                        <a14:foregroundMark x1="15439" y1="35802" x2="15439" y2="35802"/>
                        <a14:foregroundMark x1="11404" y1="46914" x2="11404" y2="46914"/>
                        <a14:foregroundMark x1="27895" y1="46049" x2="27895" y2="46049"/>
                        <a14:foregroundMark x1="28421" y1="38272" x2="28421" y2="38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" t="34254" r="67256" b="51524"/>
          <a:stretch/>
        </p:blipFill>
        <p:spPr bwMode="auto">
          <a:xfrm>
            <a:off x="4719166" y="4140785"/>
            <a:ext cx="2764971" cy="196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26" b="61605" l="3860" r="32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2" t="46142" r="67737" b="38451"/>
          <a:stretch/>
        </p:blipFill>
        <p:spPr bwMode="auto">
          <a:xfrm>
            <a:off x="3467309" y="338187"/>
            <a:ext cx="2503715" cy="186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136" b="95062" l="5965" r="307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5" t="78650" r="69903" b="4419"/>
          <a:stretch/>
        </p:blipFill>
        <p:spPr bwMode="auto">
          <a:xfrm>
            <a:off x="536587" y="309743"/>
            <a:ext cx="2206423" cy="20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741" b="94321" l="69825" r="9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74" t="80512" r="2535" b="5096"/>
          <a:stretch/>
        </p:blipFill>
        <p:spPr bwMode="auto">
          <a:xfrm>
            <a:off x="9199040" y="309743"/>
            <a:ext cx="2634707" cy="1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309" b="34321" l="5789" r="2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" t="14899" r="70866" b="65630"/>
          <a:stretch/>
        </p:blipFill>
        <p:spPr bwMode="auto">
          <a:xfrm>
            <a:off x="6305006" y="75924"/>
            <a:ext cx="2316478" cy="215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815" b="48025" l="3158" r="31404">
                        <a14:foregroundMark x1="7544" y1="37531" x2="7544" y2="37531"/>
                        <a14:foregroundMark x1="9825" y1="40123" x2="9825" y2="40123"/>
                        <a14:foregroundMark x1="9825" y1="44938" x2="9825" y2="44938"/>
                        <a14:foregroundMark x1="25965" y1="45679" x2="25965" y2="45679"/>
                        <a14:foregroundMark x1="27368" y1="39383" x2="27368" y2="39383"/>
                        <a14:foregroundMark x1="15439" y1="35802" x2="15439" y2="35802"/>
                        <a14:foregroundMark x1="11404" y1="46914" x2="11404" y2="46914"/>
                        <a14:foregroundMark x1="27895" y1="46049" x2="27895" y2="46049"/>
                        <a14:foregroundMark x1="28421" y1="38272" x2="28421" y2="38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" t="34254" r="67256" b="51524"/>
          <a:stretch/>
        </p:blipFill>
        <p:spPr bwMode="auto">
          <a:xfrm>
            <a:off x="9147474" y="171272"/>
            <a:ext cx="2764971" cy="196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26" b="61605" l="3860" r="32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2" t="46142" r="67737" b="38451"/>
          <a:stretch/>
        </p:blipFill>
        <p:spPr bwMode="auto">
          <a:xfrm>
            <a:off x="3467309" y="338187"/>
            <a:ext cx="2503715" cy="186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136" b="95062" l="5965" r="307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5" t="78650" r="69903" b="4419"/>
          <a:stretch/>
        </p:blipFill>
        <p:spPr bwMode="auto">
          <a:xfrm>
            <a:off x="536587" y="309743"/>
            <a:ext cx="2206423" cy="20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514671" y="5108606"/>
            <a:ext cx="86574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¡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E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C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E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E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N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E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!</a:t>
            </a:r>
            <a:endParaRPr lang="es-ES" sz="120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9" name="Picture 2" descr="Resultado de imagen para emoji muy bien 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53" y="2363846"/>
            <a:ext cx="2332142" cy="233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para SIGUIENTE gif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ABEE62D-C846-4444-8A54-DC37E6FACE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076" y="3117582"/>
            <a:ext cx="3052369" cy="110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11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para unir animales con su silueta">
            <a:hlinkClick r:id="" action="ppaction://hlinkshowjump?jump=nextslide">
              <a:snd r:embed="rId2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06" b="37917" l="27708" r="45625">
                        <a14:foregroundMark x1="36458" y1="31389" x2="36458" y2="31389"/>
                        <a14:backgroundMark x1="41042" y1="34306" x2="41042" y2="34306"/>
                        <a14:backgroundMark x1="36458" y1="35556" x2="36458" y2="3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18571" r="52260" b="61619"/>
          <a:stretch/>
        </p:blipFill>
        <p:spPr bwMode="auto">
          <a:xfrm>
            <a:off x="2337568" y="-59263"/>
            <a:ext cx="1872422" cy="30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unir animales con su silueta">
            <a:hlinkClick r:id="" action="ppaction://noaction">
              <a:snd r:embed="rId5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56" b="58194" l="2708" r="28125">
                        <a14:foregroundMark x1="8958" y1="40000" x2="8958" y2="40000"/>
                        <a14:foregroundMark x1="23125" y1="39028" x2="23125" y2="39028"/>
                        <a14:foregroundMark x1="22083" y1="49306" x2="22083" y2="4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24" r="71073" b="40395"/>
          <a:stretch/>
        </p:blipFill>
        <p:spPr bwMode="auto">
          <a:xfrm>
            <a:off x="2337644" y="4048182"/>
            <a:ext cx="2119357" cy="280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unir animales con su silueta">
            <a:hlinkClick r:id="" action="ppaction://hlinkshowjump?jump=nextslide">
              <a:snd r:embed="rId2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0" b="64722" l="29167" r="47500">
                        <a14:foregroundMark x1="32083" y1="60139" x2="32083" y2="60139"/>
                        <a14:foregroundMark x1="32083" y1="59722" x2="32083" y2="59722"/>
                        <a14:foregroundMark x1="32083" y1="59444" x2="32083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11" t="43224" r="50546" b="34109"/>
          <a:stretch/>
        </p:blipFill>
        <p:spPr bwMode="auto">
          <a:xfrm>
            <a:off x="7710257" y="3729167"/>
            <a:ext cx="1982381" cy="30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unir animales con su silueta">
            <a:hlinkClick r:id="" action="ppaction://noaction">
              <a:snd r:embed="rId5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94" b="88194" l="6875" r="3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7" t="63033" r="67689" b="11062"/>
          <a:stretch/>
        </p:blipFill>
        <p:spPr bwMode="auto">
          <a:xfrm>
            <a:off x="5016134" y="3935665"/>
            <a:ext cx="1867989" cy="282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083" b="52083" l="81042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97" t="31986" b="46871"/>
          <a:stretch/>
        </p:blipFill>
        <p:spPr bwMode="auto">
          <a:xfrm>
            <a:off x="4895396" y="202474"/>
            <a:ext cx="1738227" cy="265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06" b="44028" l="60000" r="8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45" t="22238" r="14740" b="55095"/>
          <a:stretch/>
        </p:blipFill>
        <p:spPr bwMode="auto">
          <a:xfrm>
            <a:off x="6884123" y="275969"/>
            <a:ext cx="1972493" cy="241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23889" l="76667" r="99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10" b="75524"/>
          <a:stretch/>
        </p:blipFill>
        <p:spPr bwMode="auto">
          <a:xfrm>
            <a:off x="9692638" y="127692"/>
            <a:ext cx="1802676" cy="256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para flecha 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47560" y="2688743"/>
            <a:ext cx="1674055" cy="119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4" b="33889" l="6042" r="22500">
                        <a14:foregroundMark x1="14792" y1="19861" x2="14792" y2="19861"/>
                        <a14:foregroundMark x1="16042" y1="32361" x2="16042" y2="32361"/>
                        <a14:foregroundMark x1="15208" y1="27083" x2="15208" y2="2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" r="75403" b="64952"/>
          <a:stretch/>
        </p:blipFill>
        <p:spPr bwMode="auto">
          <a:xfrm>
            <a:off x="121281" y="-173925"/>
            <a:ext cx="1618167" cy="31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para unir animales con su silueta">
            <a:hlinkClick r:id="" action="ppaction://hlinkshowjump?jump=nextslide">
              <a:snd r:embed="rId2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06" b="37917" l="27708" r="45625">
                        <a14:foregroundMark x1="36458" y1="31389" x2="36458" y2="31389"/>
                        <a14:backgroundMark x1="41042" y1="34306" x2="41042" y2="34306"/>
                        <a14:backgroundMark x1="36458" y1="35556" x2="36458" y2="3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18571" r="52260" b="61619"/>
          <a:stretch/>
        </p:blipFill>
        <p:spPr bwMode="auto">
          <a:xfrm>
            <a:off x="2337568" y="-59263"/>
            <a:ext cx="1872422" cy="30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unir animales con su silueta">
            <a:hlinkClick r:id="" action="ppaction://hlinkshowjump?jump=nextslide">
              <a:snd r:embed="rId2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56" b="58194" l="2708" r="28125">
                        <a14:foregroundMark x1="8958" y1="40000" x2="8958" y2="40000"/>
                        <a14:foregroundMark x1="23125" y1="39028" x2="23125" y2="39028"/>
                        <a14:foregroundMark x1="22083" y1="49306" x2="22083" y2="4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24" r="71073" b="40395"/>
          <a:stretch/>
        </p:blipFill>
        <p:spPr bwMode="auto">
          <a:xfrm>
            <a:off x="5751012" y="3949284"/>
            <a:ext cx="2119357" cy="280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unir animales con su silueta">
            <a:hlinkClick r:id="" action="ppaction://hlinkshowjump?jump=nextslide">
              <a:snd r:embed="rId2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0" b="64722" l="29167" r="47500">
                        <a14:foregroundMark x1="32083" y1="60139" x2="32083" y2="60139"/>
                        <a14:foregroundMark x1="32083" y1="59722" x2="32083" y2="59722"/>
                        <a14:foregroundMark x1="32083" y1="59444" x2="32083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11" t="43224" r="50546" b="34109"/>
          <a:stretch/>
        </p:blipFill>
        <p:spPr bwMode="auto">
          <a:xfrm>
            <a:off x="4693396" y="-173925"/>
            <a:ext cx="1982381" cy="30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unir animales con su silueta">
            <a:hlinkClick r:id="" action="ppaction://noaction">
              <a:snd r:embed="rId7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94" b="88194" l="6875" r="3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7" t="63033" r="67689" b="11062"/>
          <a:stretch/>
        </p:blipFill>
        <p:spPr bwMode="auto">
          <a:xfrm>
            <a:off x="3807363" y="3922581"/>
            <a:ext cx="1867989" cy="282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06" b="44028" l="60000" r="8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45" t="22238" r="14740" b="55095"/>
          <a:stretch/>
        </p:blipFill>
        <p:spPr bwMode="auto">
          <a:xfrm>
            <a:off x="6884123" y="275969"/>
            <a:ext cx="1972493" cy="241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23889" l="76667" r="99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10" b="75524"/>
          <a:stretch/>
        </p:blipFill>
        <p:spPr bwMode="auto">
          <a:xfrm>
            <a:off x="9692638" y="127692"/>
            <a:ext cx="1802676" cy="256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para flecha 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55245" y="2727396"/>
            <a:ext cx="1674055" cy="119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4" b="33889" l="6042" r="22500">
                        <a14:foregroundMark x1="14792" y1="19861" x2="14792" y2="19861"/>
                        <a14:foregroundMark x1="16042" y1="32361" x2="16042" y2="32361"/>
                        <a14:foregroundMark x1="15208" y1="27083" x2="15208" y2="2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" r="75403" b="64952"/>
          <a:stretch/>
        </p:blipFill>
        <p:spPr bwMode="auto">
          <a:xfrm>
            <a:off x="121281" y="-173925"/>
            <a:ext cx="1618167" cy="31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5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para unir animales con su silueta">
            <a:hlinkClick r:id="" action="ppaction://hlinkshowjump?jump=nextslide">
              <a:snd r:embed="rId2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06" b="37917" l="27708" r="45625">
                        <a14:foregroundMark x1="36458" y1="31389" x2="36458" y2="31389"/>
                        <a14:backgroundMark x1="41042" y1="34306" x2="41042" y2="34306"/>
                        <a14:backgroundMark x1="36458" y1="35556" x2="36458" y2="3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18571" r="52260" b="61619"/>
          <a:stretch/>
        </p:blipFill>
        <p:spPr bwMode="auto">
          <a:xfrm>
            <a:off x="2337568" y="-59263"/>
            <a:ext cx="1872422" cy="30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unir animales con su silueta">
            <a:hlinkClick r:id="" action="ppaction://hlinkshowjump?jump=nextslide">
              <a:snd r:embed="rId2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56" b="58194" l="2708" r="28125">
                        <a14:foregroundMark x1="8958" y1="40000" x2="8958" y2="40000"/>
                        <a14:foregroundMark x1="23125" y1="39028" x2="23125" y2="39028"/>
                        <a14:foregroundMark x1="22083" y1="49306" x2="22083" y2="4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24" r="71073" b="40395"/>
          <a:stretch/>
        </p:blipFill>
        <p:spPr bwMode="auto">
          <a:xfrm>
            <a:off x="6732593" y="6852"/>
            <a:ext cx="2119357" cy="280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unir animales con su silueta">
            <a:hlinkClick r:id="" action="ppaction://hlinkshowjump?jump=nextslide">
              <a:snd r:embed="rId2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0" b="64722" l="29167" r="47500">
                        <a14:foregroundMark x1="32083" y1="60139" x2="32083" y2="60139"/>
                        <a14:foregroundMark x1="32083" y1="59722" x2="32083" y2="59722"/>
                        <a14:foregroundMark x1="32083" y1="59444" x2="32083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11" t="43224" r="50546" b="34109"/>
          <a:stretch/>
        </p:blipFill>
        <p:spPr bwMode="auto">
          <a:xfrm>
            <a:off x="4693396" y="-173925"/>
            <a:ext cx="1982381" cy="30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unir animales con su silueta">
            <a:hlinkClick r:id="" action="ppaction://hlinkshowjump?jump=nextslide">
              <a:snd r:embed="rId2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94" b="88194" l="6875" r="3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7" t="63033" r="67689" b="11062"/>
          <a:stretch/>
        </p:blipFill>
        <p:spPr bwMode="auto">
          <a:xfrm>
            <a:off x="5147635" y="3886153"/>
            <a:ext cx="1867989" cy="282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23889" l="76667" r="99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10" b="75524"/>
          <a:stretch/>
        </p:blipFill>
        <p:spPr bwMode="auto">
          <a:xfrm>
            <a:off x="9692638" y="127692"/>
            <a:ext cx="1802676" cy="256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para flecha 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821259" y="2695831"/>
            <a:ext cx="1674055" cy="119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4" b="33889" l="6042" r="22500">
                        <a14:foregroundMark x1="14792" y1="19861" x2="14792" y2="19861"/>
                        <a14:foregroundMark x1="16042" y1="32361" x2="16042" y2="32361"/>
                        <a14:foregroundMark x1="15208" y1="27083" x2="15208" y2="2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" r="75403" b="64952"/>
          <a:stretch/>
        </p:blipFill>
        <p:spPr bwMode="auto">
          <a:xfrm>
            <a:off x="121281" y="-173925"/>
            <a:ext cx="1618167" cy="31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5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06" b="37917" l="27708" r="45625">
                        <a14:foregroundMark x1="36458" y1="31389" x2="36458" y2="31389"/>
                        <a14:backgroundMark x1="41042" y1="34306" x2="41042" y2="34306"/>
                        <a14:backgroundMark x1="36458" y1="35556" x2="36458" y2="3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18571" r="52260" b="61619"/>
          <a:stretch/>
        </p:blipFill>
        <p:spPr bwMode="auto">
          <a:xfrm>
            <a:off x="2337568" y="-59263"/>
            <a:ext cx="1872422" cy="30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556" b="58194" l="2708" r="28125">
                        <a14:foregroundMark x1="8958" y1="40000" x2="8958" y2="40000"/>
                        <a14:foregroundMark x1="23125" y1="39028" x2="23125" y2="39028"/>
                        <a14:foregroundMark x1="22083" y1="49306" x2="22083" y2="4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24" r="71073" b="40395"/>
          <a:stretch/>
        </p:blipFill>
        <p:spPr bwMode="auto">
          <a:xfrm>
            <a:off x="6732593" y="6852"/>
            <a:ext cx="2119357" cy="280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000" b="64722" l="29167" r="47500">
                        <a14:foregroundMark x1="32083" y1="60139" x2="32083" y2="60139"/>
                        <a14:foregroundMark x1="32083" y1="59722" x2="32083" y2="59722"/>
                        <a14:foregroundMark x1="32083" y1="59444" x2="32083" y2="5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11" t="43224" r="50546" b="34109"/>
          <a:stretch/>
        </p:blipFill>
        <p:spPr bwMode="auto">
          <a:xfrm>
            <a:off x="4693396" y="-173925"/>
            <a:ext cx="1982381" cy="30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194" b="88194" l="6875" r="3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7" t="63033" r="67689" b="11062"/>
          <a:stretch/>
        </p:blipFill>
        <p:spPr bwMode="auto">
          <a:xfrm>
            <a:off x="9591539" y="32573"/>
            <a:ext cx="1867989" cy="282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4" b="33889" l="6042" r="22500">
                        <a14:foregroundMark x1="14792" y1="19861" x2="14792" y2="19861"/>
                        <a14:foregroundMark x1="16042" y1="32361" x2="16042" y2="32361"/>
                        <a14:foregroundMark x1="15208" y1="27083" x2="15208" y2="2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" r="75403" b="64952"/>
          <a:stretch/>
        </p:blipFill>
        <p:spPr bwMode="auto">
          <a:xfrm>
            <a:off x="121281" y="-173925"/>
            <a:ext cx="1618167" cy="31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1514671" y="5108606"/>
            <a:ext cx="86574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¡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E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C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E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E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N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E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12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!</a:t>
            </a:r>
            <a:endParaRPr lang="es-ES" sz="120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10" name="Picture 4" descr="Resultado de imagen para SIGUIENTE gif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BEE62D-C846-4444-8A54-DC37E6FACE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56" y="3545898"/>
            <a:ext cx="3052369" cy="110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para emoji muy bien 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41" y="2634330"/>
            <a:ext cx="2332142" cy="233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19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3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Resultado de imagen para flecha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7720" y="2207623"/>
            <a:ext cx="2023706" cy="14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para unir animales con su silueta">
            <a:hlinkClick r:id="" action="ppaction://noaction">
              <a:snd r:embed="rId3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309" b="34321" l="5789" r="2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" t="14899" r="70866" b="65630"/>
          <a:stretch/>
        </p:blipFill>
        <p:spPr bwMode="auto">
          <a:xfrm>
            <a:off x="404948" y="4352931"/>
            <a:ext cx="2316478" cy="215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para unir animales con su silueta">
            <a:hlinkClick r:id="" action="ppaction://noaction">
              <a:snd r:embed="rId3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815" b="48025" l="3158" r="31404">
                        <a14:foregroundMark x1="7544" y1="37531" x2="7544" y2="37531"/>
                        <a14:foregroundMark x1="9825" y1="40123" x2="9825" y2="40123"/>
                        <a14:foregroundMark x1="9825" y1="44938" x2="9825" y2="44938"/>
                        <a14:foregroundMark x1="25965" y1="45679" x2="25965" y2="45679"/>
                        <a14:foregroundMark x1="27368" y1="39383" x2="27368" y2="39383"/>
                        <a14:foregroundMark x1="15439" y1="35802" x2="15439" y2="35802"/>
                        <a14:foregroundMark x1="11404" y1="46914" x2="11404" y2="46914"/>
                        <a14:foregroundMark x1="27895" y1="46049" x2="27895" y2="46049"/>
                        <a14:foregroundMark x1="28421" y1="38272" x2="28421" y2="38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" t="34254" r="67256" b="51524"/>
          <a:stretch/>
        </p:blipFill>
        <p:spPr bwMode="auto">
          <a:xfrm>
            <a:off x="3367339" y="4448278"/>
            <a:ext cx="2764971" cy="196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sultado de imagen para unir animales con su silueta">
            <a:hlinkClick r:id="" action="ppaction://noaction">
              <a:snd r:embed="rId3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26" b="61605" l="3860" r="32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2" t="46142" r="67737" b="38451"/>
          <a:stretch/>
        </p:blipFill>
        <p:spPr bwMode="auto">
          <a:xfrm>
            <a:off x="6765249" y="4352931"/>
            <a:ext cx="2503715" cy="186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esultado de imagen para unir animales con su silueta">
            <a:hlinkClick r:id="" action="ppaction://hlinkshowjump?jump=nextslide">
              <a:snd r:embed="rId8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136" b="95062" l="5965" r="307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5" t="78650" r="69903" b="4419"/>
          <a:stretch/>
        </p:blipFill>
        <p:spPr bwMode="auto">
          <a:xfrm>
            <a:off x="9734419" y="4451434"/>
            <a:ext cx="2206423" cy="20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802" b="30988" l="70000" r="96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74" t="15496" r="2775" b="68758"/>
          <a:stretch/>
        </p:blipFill>
        <p:spPr bwMode="auto">
          <a:xfrm>
            <a:off x="3407198" y="261257"/>
            <a:ext cx="2599510" cy="194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901" b="66914" l="71930" r="954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59" t="48174" r="3497" b="33202"/>
          <a:stretch/>
        </p:blipFill>
        <p:spPr bwMode="auto">
          <a:xfrm>
            <a:off x="6426924" y="261257"/>
            <a:ext cx="2508070" cy="194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67" b="82099" l="71930" r="959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59" t="66459" r="3497" b="17626"/>
          <a:stretch/>
        </p:blipFill>
        <p:spPr bwMode="auto">
          <a:xfrm>
            <a:off x="619882" y="261257"/>
            <a:ext cx="2345386" cy="194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741" b="94321" l="69825" r="9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74" t="80512" r="2535" b="5096"/>
          <a:stretch/>
        </p:blipFill>
        <p:spPr bwMode="auto">
          <a:xfrm>
            <a:off x="9199040" y="309743"/>
            <a:ext cx="2634707" cy="1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2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Resultado de imagen para flecha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97522" y="2363846"/>
            <a:ext cx="2023706" cy="14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para unir animales con su silueta">
            <a:hlinkClick r:id="" action="ppaction://noaction">
              <a:snd r:embed="rId3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309" b="34321" l="5789" r="2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" t="14899" r="70866" b="65630"/>
          <a:stretch/>
        </p:blipFill>
        <p:spPr bwMode="auto">
          <a:xfrm>
            <a:off x="1639798" y="4211346"/>
            <a:ext cx="2316478" cy="215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para unir animales con su silueta">
            <a:hlinkClick r:id="" action="ppaction://noaction">
              <a:snd r:embed="rId3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815" b="48025" l="3158" r="31404">
                        <a14:foregroundMark x1="7544" y1="37531" x2="7544" y2="37531"/>
                        <a14:foregroundMark x1="9825" y1="40123" x2="9825" y2="40123"/>
                        <a14:foregroundMark x1="9825" y1="44938" x2="9825" y2="44938"/>
                        <a14:foregroundMark x1="25965" y1="45679" x2="25965" y2="45679"/>
                        <a14:foregroundMark x1="27368" y1="39383" x2="27368" y2="39383"/>
                        <a14:foregroundMark x1="15439" y1="35802" x2="15439" y2="35802"/>
                        <a14:foregroundMark x1="11404" y1="46914" x2="11404" y2="46914"/>
                        <a14:foregroundMark x1="27895" y1="46049" x2="27895" y2="46049"/>
                        <a14:foregroundMark x1="28421" y1="38272" x2="28421" y2="38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" t="34254" r="67256" b="51524"/>
          <a:stretch/>
        </p:blipFill>
        <p:spPr bwMode="auto">
          <a:xfrm>
            <a:off x="4509375" y="4402042"/>
            <a:ext cx="2764971" cy="196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sultado de imagen para unir animales con su silueta">
            <a:hlinkClick r:id="" action="ppaction://hlinkshowjump?jump=nextslide">
              <a:snd r:embed="rId7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26" b="61605" l="3860" r="32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2" t="46142" r="67737" b="38451"/>
          <a:stretch/>
        </p:blipFill>
        <p:spPr bwMode="auto">
          <a:xfrm>
            <a:off x="7947182" y="4352931"/>
            <a:ext cx="2503715" cy="186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esultado de imagen para unir animales con su silueta">
            <a:hlinkClick r:id="" action="ppaction://hlinkshowjump?jump=nextslide">
              <a:snd r:embed="rId7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136" b="95062" l="5965" r="307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5" t="78650" r="69903" b="4419"/>
          <a:stretch/>
        </p:blipFill>
        <p:spPr bwMode="auto">
          <a:xfrm>
            <a:off x="536587" y="309743"/>
            <a:ext cx="2206423" cy="20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802" b="30988" l="70000" r="96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74" t="15496" r="2775" b="68758"/>
          <a:stretch/>
        </p:blipFill>
        <p:spPr bwMode="auto">
          <a:xfrm>
            <a:off x="3407198" y="261257"/>
            <a:ext cx="2599510" cy="194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901" b="66914" l="71930" r="954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59" t="48174" r="3497" b="33202"/>
          <a:stretch/>
        </p:blipFill>
        <p:spPr bwMode="auto">
          <a:xfrm>
            <a:off x="6426924" y="261257"/>
            <a:ext cx="2508070" cy="194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741" b="94321" l="69825" r="9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74" t="80512" r="2535" b="5096"/>
          <a:stretch/>
        </p:blipFill>
        <p:spPr bwMode="auto">
          <a:xfrm>
            <a:off x="9199040" y="309743"/>
            <a:ext cx="2634707" cy="1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Resultado de imagen para flecha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69106" y="2363846"/>
            <a:ext cx="2023706" cy="14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309" b="34321" l="5789" r="2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" t="14899" r="70866" b="65630"/>
          <a:stretch/>
        </p:blipFill>
        <p:spPr bwMode="auto">
          <a:xfrm>
            <a:off x="3053653" y="4195475"/>
            <a:ext cx="2316478" cy="215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para unir animales con su silueta">
            <a:hlinkClick r:id="" action="ppaction://noaction">
              <a:snd r:embed="rId6" name="in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815" b="48025" l="3158" r="31404">
                        <a14:foregroundMark x1="7544" y1="37531" x2="7544" y2="37531"/>
                        <a14:foregroundMark x1="9825" y1="40123" x2="9825" y2="40123"/>
                        <a14:foregroundMark x1="9825" y1="44938" x2="9825" y2="44938"/>
                        <a14:foregroundMark x1="25965" y1="45679" x2="25965" y2="45679"/>
                        <a14:foregroundMark x1="27368" y1="39383" x2="27368" y2="39383"/>
                        <a14:foregroundMark x1="15439" y1="35802" x2="15439" y2="35802"/>
                        <a14:foregroundMark x1="11404" y1="46914" x2="11404" y2="46914"/>
                        <a14:foregroundMark x1="27895" y1="46049" x2="27895" y2="46049"/>
                        <a14:foregroundMark x1="28421" y1="38272" x2="28421" y2="38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" t="34254" r="67256" b="51524"/>
          <a:stretch/>
        </p:blipFill>
        <p:spPr bwMode="auto">
          <a:xfrm>
            <a:off x="5856513" y="4402042"/>
            <a:ext cx="2764971" cy="196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26" b="61605" l="3860" r="32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2" t="46142" r="67737" b="38451"/>
          <a:stretch/>
        </p:blipFill>
        <p:spPr bwMode="auto">
          <a:xfrm>
            <a:off x="3467309" y="338187"/>
            <a:ext cx="2503715" cy="186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esultado de imagen para unir animales con su silueta">
            <a:hlinkClick r:id="" action="ppaction://hlinkshowjump?jump=nextslide">
              <a:snd r:embed="rId3" name="correcto   Efecto de sonido[1]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136" b="95062" l="5965" r="307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5" t="78650" r="69903" b="4419"/>
          <a:stretch/>
        </p:blipFill>
        <p:spPr bwMode="auto">
          <a:xfrm>
            <a:off x="536587" y="309743"/>
            <a:ext cx="2206423" cy="20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901" b="66914" l="71930" r="954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59" t="48174" r="3497" b="33202"/>
          <a:stretch/>
        </p:blipFill>
        <p:spPr bwMode="auto">
          <a:xfrm>
            <a:off x="6426924" y="261257"/>
            <a:ext cx="2508070" cy="194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sultado de imagen para unir animales con su siluet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741" b="94321" l="69825" r="9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74" t="80512" r="2535" b="5096"/>
          <a:stretch/>
        </p:blipFill>
        <p:spPr bwMode="auto">
          <a:xfrm>
            <a:off x="9199040" y="309743"/>
            <a:ext cx="2634707" cy="1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a">
  <a:themeElements>
    <a:clrScheme name="Metropolitan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Metrópoli</Template>
  <TotalTime>109</TotalTime>
  <Words>27</Words>
  <Application>Microsoft Office PowerPoint</Application>
  <PresentationFormat>Panorámica</PresentationFormat>
  <Paragraphs>5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Berlin Sans FB</vt:lpstr>
      <vt:lpstr>Calibri Light</vt:lpstr>
      <vt:lpstr>Metropolitana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POLO ALEMAN</dc:creator>
  <cp:lastModifiedBy>POLO ALEMAN</cp:lastModifiedBy>
  <cp:revision>10</cp:revision>
  <dcterms:created xsi:type="dcterms:W3CDTF">2018-05-30T15:07:49Z</dcterms:created>
  <dcterms:modified xsi:type="dcterms:W3CDTF">2018-05-30T16:57:27Z</dcterms:modified>
</cp:coreProperties>
</file>