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61" r:id="rId6"/>
    <p:sldId id="263" r:id="rId7"/>
    <p:sldId id="265" r:id="rId8"/>
    <p:sldId id="267" r:id="rId9"/>
    <p:sldId id="270" r:id="rId10"/>
    <p:sldId id="269" r:id="rId11"/>
    <p:sldId id="268" r:id="rId12"/>
    <p:sldId id="266" r:id="rId13"/>
    <p:sldId id="264" r:id="rId14"/>
    <p:sldId id="272" r:id="rId15"/>
    <p:sldId id="273" r:id="rId16"/>
    <p:sldId id="274" r:id="rId17"/>
    <p:sldId id="275" r:id="rId18"/>
    <p:sldId id="271" r:id="rId19"/>
    <p:sldId id="276" r:id="rId20"/>
    <p:sldId id="279" r:id="rId21"/>
    <p:sldId id="278" r:id="rId22"/>
    <p:sldId id="280" r:id="rId23"/>
    <p:sldId id="277" r:id="rId24"/>
    <p:sldId id="260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1B985-07BA-4826-A46E-5F12D3C9319E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8368D-AC0D-487D-955A-66C6CE3683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389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8368D-AC0D-487D-955A-66C6CE36839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055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C18F5-42C3-49D5-855D-8C58BABB4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11EEEB-41B4-48AA-ADC0-09A508BEC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E0C5CE-2F24-4DAC-9743-5D2781A3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7B0E7-C572-4A56-AD92-3D63A504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C1FCBE-B929-40C3-97BC-0134DADB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593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D9500-8709-486E-A659-E57A8C03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967338-0D99-42FE-ADDE-345ED7613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49038-EA46-4ED1-934E-CACED23E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2EAE62-3282-42D1-A78B-FD9D6B64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E2865E-1599-49DB-81C2-23D80814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161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570E38-383A-4364-A0BC-9FD971F18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8504B1-6617-41DC-BCC7-01AD86A93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D93AE-5CB5-45C7-B083-594135CD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45D5DF-433E-41A6-9538-EB81DA60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FEAC3-F53D-420F-BE53-136C67DD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62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BFE5E-2E40-434F-97B2-9BF7257E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F70947-3FCF-477A-AFC4-EA12AFC9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82F07-07FD-4A82-A608-CE903EB9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54ED5E-5FFD-46AB-99AC-AD355A65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BA1C8C-6D11-457B-8404-0FE6EF42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1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C8AB3-FA0A-4F54-84BB-7A1934E9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93E05C-9DB9-4DD4-92F4-AB5865D40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A40DD8-1F33-4212-9BF9-F9D6D523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8E817-DBE0-46CF-918F-C82F93A0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5FDBF6-4F4C-435F-ACD1-129FFD54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456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14EDC-4830-4EA2-BD63-6B0BA7B0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19FF52-F4FE-4301-BFE4-71C8B40E6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01A2AF-0923-4B5E-8E6A-1E7BB3FBF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9BB2CD-F200-4265-BE92-627295FC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0BAF3-CE21-4341-B0DA-AD8AAFFD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6D2331-CBC9-4D1D-8E0D-6FCFAB58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881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34A28-43C5-464F-8876-46684DF0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E5C6A-7127-42A1-8176-61613F379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1758E1-D8D5-4CEE-AC0C-D43DA3A2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3EAE1F-AB8D-4882-AA2E-27EAE02E6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536368-D1AD-4121-BC26-FE962F824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9EED23-C4ED-46F9-812C-9343C759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1B9D04-D349-4D3F-8D2F-49671BE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F6D46B-D36D-4129-AA87-5B4FEDFB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390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4DA4C-E4CB-4D1C-8CB7-6C1B877E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7E15DF-93DA-4690-85EB-C4039600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92760A-4B70-4CC4-B909-CDFDCE50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0A9086-C7C9-4E7E-9A75-665BF0D2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19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2226CD-7665-4C83-9E26-304FD7CF8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FC1BED-EA5D-4E7E-8F28-8403A446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B9B289-9BFB-4EA3-BF96-24A0784C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327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46CB4-C439-4E2A-8F8C-D28F1CD6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34EC6E-A7BA-495A-8651-32AE9A1B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11D131-BEF1-422B-894C-6ACD8A159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CC8446-FB37-4C15-ABFD-2426A435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C72593-F99B-4992-B48D-0A19CFE5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92DBC9-A7B5-46EC-8FA2-14766DBC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18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13D23-7B6E-47E1-A4A8-355A05D4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B32826-B494-4B86-BB5A-9D5E08926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4D821-7832-40AA-8B54-E6D5F2BF0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AB7D25-145C-4FD9-931C-9F3EA0FF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77286E-657F-4BBF-AEFC-2604E11B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CA2D1F-7492-4145-9259-398F8B25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43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1EC464-1847-44F6-9D20-3E524E0F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F44A2E-29B1-40CA-9B09-1BB2A930D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E7B0F1-209F-42D0-B25A-236FC2D00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00CB9-22CF-463D-8D66-4E2E74002F49}" type="datetimeFigureOut">
              <a:rPr lang="es-CL" smtClean="0"/>
              <a:t>25-06-2023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6D2F2-DE25-4561-B6CA-89A1143B4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26DAD1-59B5-4624-A88A-02940D055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58E7A-5AC0-449D-B013-A2930B692B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20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F0C0DE3-68AE-48BF-A248-2DEF7D2F4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58C0D31-E500-4F7A-A56B-ADBBE8855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4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AE7518-E2D6-453F-A203-89D57DDA0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r="12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7C555E-DB6A-478F-98C4-DEBEEEA17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luz, noche, lluvia&#10;&#10;Descripción generada automáticamente">
            <a:extLst>
              <a:ext uri="{FF2B5EF4-FFF2-40B4-BE49-F238E27FC236}">
                <a16:creationId xmlns:a16="http://schemas.microsoft.com/office/drawing/2014/main" id="{DEC6852D-770D-4C34-A085-28D1BFFB3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b="24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7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5EE0CD59-86D6-424D-B30E-BB095E914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8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la&#10;&#10;Descripción generada automáticamente">
            <a:extLst>
              <a:ext uri="{FF2B5EF4-FFF2-40B4-BE49-F238E27FC236}">
                <a16:creationId xmlns:a16="http://schemas.microsoft.com/office/drawing/2014/main" id="{794730C5-950B-4E7B-88E8-DFDCE980A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4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95CDE2-FCF4-46CB-BD29-EC99393C4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8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luvia, parado, luz, hombre&#10;&#10;Descripción generada automáticamente">
            <a:extLst>
              <a:ext uri="{FF2B5EF4-FFF2-40B4-BE49-F238E27FC236}">
                <a16:creationId xmlns:a16="http://schemas.microsoft.com/office/drawing/2014/main" id="{07E857DF-D40D-45EF-9E9C-D9166ECAD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r="24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C709DAAD-BF19-4E8E-97E0-B6646FB74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/>
          <a:stretch/>
        </p:blipFill>
        <p:spPr>
          <a:xfrm>
            <a:off x="0" y="0"/>
            <a:ext cx="12192000" cy="69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4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1793AD-1BCF-4B6A-9E0C-39B284FE1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9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computadora&#10;&#10;Descripción generada automáticamente">
            <a:extLst>
              <a:ext uri="{FF2B5EF4-FFF2-40B4-BE49-F238E27FC236}">
                <a16:creationId xmlns:a16="http://schemas.microsoft.com/office/drawing/2014/main" id="{1A77C69D-B869-4129-860E-7D17ACBD5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1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computadora, computer, monitor&#10;&#10;Descripción generada automáticamente">
            <a:extLst>
              <a:ext uri="{FF2B5EF4-FFF2-40B4-BE49-F238E27FC236}">
                <a16:creationId xmlns:a16="http://schemas.microsoft.com/office/drawing/2014/main" id="{F82E1171-7A70-4D42-AE90-96A6DF748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341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99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CA453B-07A7-4CF5-822F-611C186C8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2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tabla&#10;&#10;Descripción generada automáticamente">
            <a:extLst>
              <a:ext uri="{FF2B5EF4-FFF2-40B4-BE49-F238E27FC236}">
                <a16:creationId xmlns:a16="http://schemas.microsoft.com/office/drawing/2014/main" id="{7D1E6ADA-BA41-42C0-B3C3-6194E77D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3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rtina, parado, cuarto&#10;&#10;Descripción generada automáticamente">
            <a:extLst>
              <a:ext uri="{FF2B5EF4-FFF2-40B4-BE49-F238E27FC236}">
                <a16:creationId xmlns:a16="http://schemas.microsoft.com/office/drawing/2014/main" id="{CF95B8D1-84DB-470A-8466-94FD3CFB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34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luvia, naturaleza, avión, militar&#10;&#10;Descripción generada automáticamente">
            <a:extLst>
              <a:ext uri="{FF2B5EF4-FFF2-40B4-BE49-F238E27FC236}">
                <a16:creationId xmlns:a16="http://schemas.microsoft.com/office/drawing/2014/main" id="{A9F3C5F8-216C-4189-BF1D-43C770FFE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05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ECD3A464-7B09-445A-8653-DAE5F4549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ACD84635-73FB-493A-BDE5-6E1BF61D2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1710" b="29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5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oscuro, cuarto, agua, cubierto&#10;&#10;Descripción generada automáticamente">
            <a:extLst>
              <a:ext uri="{FF2B5EF4-FFF2-40B4-BE49-F238E27FC236}">
                <a16:creationId xmlns:a16="http://schemas.microsoft.com/office/drawing/2014/main" id="{53BFD3C6-9B22-4BBA-AAF5-749644454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1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lluvia&#10;&#10;Descripción generada automáticamente">
            <a:extLst>
              <a:ext uri="{FF2B5EF4-FFF2-40B4-BE49-F238E27FC236}">
                <a16:creationId xmlns:a16="http://schemas.microsoft.com/office/drawing/2014/main" id="{24799C5C-6B32-4706-8211-C78947B6B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4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flor, florero, tabla&#10;&#10;Descripción generada automáticamente">
            <a:extLst>
              <a:ext uri="{FF2B5EF4-FFF2-40B4-BE49-F238E27FC236}">
                <a16:creationId xmlns:a16="http://schemas.microsoft.com/office/drawing/2014/main" id="{BCF51160-6315-4D02-B0EE-46328852C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9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06D5DB6-C5AC-4961-9C3F-78117BECBE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 descr="Imagen que contiene texto, tabla&#10;&#10;Descripción generada automáticamente">
            <a:extLst>
              <a:ext uri="{FF2B5EF4-FFF2-40B4-BE49-F238E27FC236}">
                <a16:creationId xmlns:a16="http://schemas.microsoft.com/office/drawing/2014/main" id="{43147E06-72D9-4846-A214-7997081E9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4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uarto&#10;&#10;Descripción generada automáticamente">
            <a:extLst>
              <a:ext uri="{FF2B5EF4-FFF2-40B4-BE49-F238E27FC236}">
                <a16:creationId xmlns:a16="http://schemas.microsoft.com/office/drawing/2014/main" id="{64A01CB3-9546-4204-9CCC-7040A3718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EF23C86D-429D-4D5A-A4AF-2A37BA16F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72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Panorámica</PresentationFormat>
  <Paragraphs>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Josefina Müller</dc:creator>
  <cp:lastModifiedBy>Liceo Amanda Labarca 31</cp:lastModifiedBy>
  <cp:revision>3</cp:revision>
  <dcterms:created xsi:type="dcterms:W3CDTF">2020-07-01T22:30:55Z</dcterms:created>
  <dcterms:modified xsi:type="dcterms:W3CDTF">2023-06-25T20:23:24Z</dcterms:modified>
</cp:coreProperties>
</file>