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00"/>
    <p:restoredTop sz="92031"/>
  </p:normalViewPr>
  <p:slideViewPr>
    <p:cSldViewPr snapToGrid="0" snapToObjects="1">
      <p:cViewPr varScale="1">
        <p:scale>
          <a:sx n="101" d="100"/>
          <a:sy n="101" d="100"/>
        </p:scale>
        <p:origin x="8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50E36E-FA3C-0C40-9470-99873A482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613B78F-59AF-DD4D-9D41-0C7919F131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3BC936-9B15-724B-BEC3-730F0A1E8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D7DA-73D8-8D45-B2A3-6BBF0E37F093}" type="datetimeFigureOut">
              <a:rPr lang="es-ES_tradnl" smtClean="0"/>
              <a:t>23/11/23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360E22-5869-3C42-8BDC-E2E8D269F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D0C5E0-9D20-F640-B517-BCC586273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A604-0C22-4547-AE35-057195F5322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48647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B2BB96-6048-4145-8E28-3276540BB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3A3E1F7-7652-9D44-9AF2-F836185B0E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7832BB-D78F-6D42-AF70-19D6D47C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D7DA-73D8-8D45-B2A3-6BBF0E37F093}" type="datetimeFigureOut">
              <a:rPr lang="es-ES_tradnl" smtClean="0"/>
              <a:t>23/11/23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44324D-9CA3-0E44-A6AB-DD9A92D9A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6E75DE-1783-C345-8A96-BAB69D2D5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A604-0C22-4547-AE35-057195F5322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06240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CF5977A-3944-AD49-A97D-5514FFA6C5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4585CEF-EFF7-E94D-B86D-2FC905B90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25F9E1-9A98-ED4F-A5A4-1F2B5472C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D7DA-73D8-8D45-B2A3-6BBF0E37F093}" type="datetimeFigureOut">
              <a:rPr lang="es-ES_tradnl" smtClean="0"/>
              <a:t>23/11/23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CFF66E-553A-4448-BDF6-F2B59DAAF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DA8462-403A-B844-B0FC-48369C45C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A604-0C22-4547-AE35-057195F5322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30679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FA94D9-C232-9348-A4EC-807D60D6D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55B12E-28C7-0741-AA55-B4C6D1776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160257-A7E7-324C-8797-32F4D254F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D7DA-73D8-8D45-B2A3-6BBF0E37F093}" type="datetimeFigureOut">
              <a:rPr lang="es-ES_tradnl" smtClean="0"/>
              <a:t>23/11/23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42C830-F1EB-6744-B403-F64961F8A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62887F-F690-3E4F-BD04-AC8FA8F36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A604-0C22-4547-AE35-057195F5322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7418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393B4A-65BD-A647-8052-EF8C01641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29F54E7-263F-1944-B032-CE6A77645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769BF7-8887-714B-82BE-18CE7C69E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D7DA-73D8-8D45-B2A3-6BBF0E37F093}" type="datetimeFigureOut">
              <a:rPr lang="es-ES_tradnl" smtClean="0"/>
              <a:t>23/11/23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8BE97F-1E80-9144-A295-778292774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1F51D6-52E6-0C4A-BDEF-4DFBFADEF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A604-0C22-4547-AE35-057195F5322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4455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A65A46-33F0-E948-B703-F2417BF1B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ACC321-755D-B341-B9A9-914C6ED9E7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4FF1B8-2870-F049-A51E-7F7182A7C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9324404-B3DB-304F-9D7B-B25EFD704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D7DA-73D8-8D45-B2A3-6BBF0E37F093}" type="datetimeFigureOut">
              <a:rPr lang="es-ES_tradnl" smtClean="0"/>
              <a:t>23/11/23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992C2A-A64F-4B4A-BBF9-55F5F0EE4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0394BA2-AEB4-E746-B9A0-F15E1F34A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A604-0C22-4547-AE35-057195F5322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34434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5E099E-6806-6D43-9AD0-D680E4DA9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6FFF66-69A3-D243-9F5B-8EFDCB274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679A8BC-DD82-7546-982A-EEC285411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A7810F7-6FBC-DC4D-ABB9-40B16FD5C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6060789-E815-B44D-B2D6-45463B41A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AA1B5B6-6C70-5C40-BD9E-334F2739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D7DA-73D8-8D45-B2A3-6BBF0E37F093}" type="datetimeFigureOut">
              <a:rPr lang="es-ES_tradnl" smtClean="0"/>
              <a:t>23/11/23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68ACCD2-4996-964D-ACCC-1DB73B8A7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4A4E59E-CC98-5D4C-8E83-E380D7028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A604-0C22-4547-AE35-057195F5322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8561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98E3EE-F8B2-9E45-85D9-02897BEC5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240CB74-59DF-4840-9C9D-874AEC4CF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D7DA-73D8-8D45-B2A3-6BBF0E37F093}" type="datetimeFigureOut">
              <a:rPr lang="es-ES_tradnl" smtClean="0"/>
              <a:t>23/11/23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95AFB93-2E93-9A42-B752-10ACAE317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C684966-48D1-7A4A-B94F-137AD93C6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A604-0C22-4547-AE35-057195F5322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05042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2096621-BEB6-E041-9AE1-E07DA3EC5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D7DA-73D8-8D45-B2A3-6BBF0E37F093}" type="datetimeFigureOut">
              <a:rPr lang="es-ES_tradnl" smtClean="0"/>
              <a:t>23/11/23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B8EECA8-705B-294B-8AE3-966E94A38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8F3EF87-2C04-D04D-B2C2-B53E14BC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A604-0C22-4547-AE35-057195F5322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84057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1CEABE-650F-EF46-B356-7A390A1C0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5BBB30-26E2-E646-881B-A4A60366F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4158019-0CB9-2249-B708-71857A10B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FEF17D-4467-D64C-B49F-6A9EEF2FD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D7DA-73D8-8D45-B2A3-6BBF0E37F093}" type="datetimeFigureOut">
              <a:rPr lang="es-ES_tradnl" smtClean="0"/>
              <a:t>23/11/23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C005B4-A85E-1B4C-9418-522526AA9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14FE50-D727-1A4C-B71A-5EEFEE3CA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A604-0C22-4547-AE35-057195F5322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87501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D1F8A6-F7E7-594B-AD4F-E333BA498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B75A093-41D2-4C43-91CE-0B84F6D6BE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74DB9BE-7960-8E47-B6BC-4AE3259FC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AFC858-794E-1D41-8D92-149A47AF9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D7DA-73D8-8D45-B2A3-6BBF0E37F093}" type="datetimeFigureOut">
              <a:rPr lang="es-ES_tradnl" smtClean="0"/>
              <a:t>23/11/23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71CA7C-5551-A144-A95D-0A32AED04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54B3B1-8E8B-6849-93FA-738A165CB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A604-0C22-4547-AE35-057195F5322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9791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B14C4B7-1B3B-DF4C-AC0F-D4E790395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A56059-3FBA-6149-8B66-4B1AE46C7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40ADD6-94C8-6F43-AE2F-068146E804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8D7DA-73D8-8D45-B2A3-6BBF0E37F093}" type="datetimeFigureOut">
              <a:rPr lang="es-ES_tradnl" smtClean="0"/>
              <a:t>23/11/23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24730D-9CEB-304B-B4E8-C28AD0A422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C749C6-0742-2A40-91DB-7C08845B11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2A604-0C22-4547-AE35-057195F5322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4265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FCE247-F435-F547-9B03-7CF12C156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8422" y="1059003"/>
            <a:ext cx="10033686" cy="1158949"/>
          </a:xfrm>
        </p:spPr>
        <p:txBody>
          <a:bodyPr>
            <a:normAutofit fontScale="90000"/>
          </a:bodyPr>
          <a:lstStyle/>
          <a:p>
            <a:r>
              <a:rPr lang="es-ES_tradnl" sz="8000" dirty="0">
                <a:latin typeface="Bookman Old Style" panose="02050604050505020204" pitchFamily="18" charset="0"/>
              </a:rPr>
              <a:t>¡GRAN VENTA¡</a:t>
            </a:r>
          </a:p>
        </p:txBody>
      </p:sp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295723A3-7CC6-7C47-A954-E9A04C3973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539" y="2875044"/>
            <a:ext cx="4361446" cy="3833379"/>
          </a:xfrm>
          <a:prstGeom prst="rect">
            <a:avLst/>
          </a:prstGeom>
        </p:spPr>
      </p:pic>
      <p:pic>
        <p:nvPicPr>
          <p:cNvPr id="9" name="Imagen 8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62C6E75B-C89F-DB4A-B6EE-6472A99450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75865">
            <a:off x="6534483" y="2874369"/>
            <a:ext cx="4291781" cy="3121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24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4F68924B-E951-F645-A799-34FBB4165F44}"/>
              </a:ext>
            </a:extLst>
          </p:cNvPr>
          <p:cNvSpPr txBox="1"/>
          <p:nvPr/>
        </p:nvSpPr>
        <p:spPr>
          <a:xfrm>
            <a:off x="4816549" y="598610"/>
            <a:ext cx="2562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>
                <a:latin typeface="Bookman Old Style" panose="02050604050505020204" pitchFamily="18" charset="0"/>
              </a:rPr>
              <a:t>INSTRUCCIONES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6FDB5EB-2B69-A147-851C-681121FC039F}"/>
              </a:ext>
            </a:extLst>
          </p:cNvPr>
          <p:cNvSpPr txBox="1"/>
          <p:nvPr/>
        </p:nvSpPr>
        <p:spPr>
          <a:xfrm>
            <a:off x="1220732" y="1556950"/>
            <a:ext cx="9805231" cy="407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es-ES_tradnl" dirty="0">
                <a:latin typeface="Bookman Old Style" panose="02050604050505020204" pitchFamily="18" charset="0"/>
              </a:rPr>
              <a:t>Crea un archivo POWER POINT.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s-ES_tradnl" dirty="0">
                <a:latin typeface="Bookman Old Style" panose="02050604050505020204" pitchFamily="18" charset="0"/>
              </a:rPr>
              <a:t>Promociona 3 productos con un porcentaje de descuento.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es-ES_tradnl" sz="2000" dirty="0">
                <a:highlight>
                  <a:srgbClr val="00FFFF"/>
                </a:highlight>
                <a:latin typeface="Bookman Old Style" panose="02050604050505020204" pitchFamily="18" charset="0"/>
              </a:rPr>
              <a:t>Diapositiva 1: producto con 10% de descuento.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es-ES_tradnl" sz="2000" dirty="0">
                <a:highlight>
                  <a:srgbClr val="00FFFF"/>
                </a:highlight>
                <a:latin typeface="Bookman Old Style" panose="02050604050505020204" pitchFamily="18" charset="0"/>
              </a:rPr>
              <a:t>Diapositiva 2: producto con 35% de descuento en la segunda unidad.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es-ES_tradnl" sz="2000" dirty="0">
                <a:highlight>
                  <a:srgbClr val="00FFFF"/>
                </a:highlight>
                <a:latin typeface="Bookman Old Style" panose="02050604050505020204" pitchFamily="18" charset="0"/>
              </a:rPr>
              <a:t>Diapositiva 3: producto con 35% o 60% de descuento según variable.</a:t>
            </a:r>
          </a:p>
          <a:p>
            <a:pPr>
              <a:lnSpc>
                <a:spcPct val="200000"/>
              </a:lnSpc>
            </a:pPr>
            <a:r>
              <a:rPr lang="es-ES_tradnl" dirty="0">
                <a:latin typeface="Bookman Old Style" panose="02050604050505020204" pitchFamily="18" charset="0"/>
              </a:rPr>
              <a:t>3. El cálculo de cada producto debe estar en la hoja que se entregará.</a:t>
            </a:r>
          </a:p>
          <a:p>
            <a:pPr>
              <a:lnSpc>
                <a:spcPct val="200000"/>
              </a:lnSpc>
            </a:pPr>
            <a:r>
              <a:rPr lang="es-ES_tradnl" dirty="0">
                <a:latin typeface="Bookman Old Style" panose="02050604050505020204" pitchFamily="18" charset="0"/>
              </a:rPr>
              <a:t>4. Guardar cada archivo en un pendrive.</a:t>
            </a:r>
          </a:p>
        </p:txBody>
      </p:sp>
    </p:spTree>
    <p:extLst>
      <p:ext uri="{BB962C8B-B14F-4D97-AF65-F5344CB8AC3E}">
        <p14:creationId xmlns:p14="http://schemas.microsoft.com/office/powerpoint/2010/main" val="1503663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 descr="Logotipo&#10;&#10;Descripción generada automáticamente">
            <a:extLst>
              <a:ext uri="{FF2B5EF4-FFF2-40B4-BE49-F238E27FC236}">
                <a16:creationId xmlns:a16="http://schemas.microsoft.com/office/drawing/2014/main" id="{770228B6-CA98-8047-8CB6-CA3D62EDE8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642" y="2509002"/>
            <a:ext cx="5285041" cy="2953751"/>
          </a:xfr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626F210C-0616-9D49-B4DC-A2907319B822}"/>
              </a:ext>
            </a:extLst>
          </p:cNvPr>
          <p:cNvSpPr txBox="1"/>
          <p:nvPr/>
        </p:nvSpPr>
        <p:spPr>
          <a:xfrm>
            <a:off x="3818238" y="803188"/>
            <a:ext cx="528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>
                <a:latin typeface="Bookman Old Style" panose="02050604050505020204" pitchFamily="18" charset="0"/>
              </a:rPr>
              <a:t>Zapatillas con 10% de descuento</a:t>
            </a:r>
          </a:p>
        </p:txBody>
      </p:sp>
      <p:pic>
        <p:nvPicPr>
          <p:cNvPr id="9" name="Imagen 8" descr="Logotipo, Icono&#10;&#10;Descripción generada automáticamente">
            <a:extLst>
              <a:ext uri="{FF2B5EF4-FFF2-40B4-BE49-F238E27FC236}">
                <a16:creationId xmlns:a16="http://schemas.microsoft.com/office/drawing/2014/main" id="{3462A0AE-2E09-4043-9763-5C5CB494D8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4564" y="1524659"/>
            <a:ext cx="1619102" cy="1664437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80E74958-A490-9746-BE2D-8D0B8FE3071C}"/>
              </a:ext>
            </a:extLst>
          </p:cNvPr>
          <p:cNvSpPr txBox="1"/>
          <p:nvPr/>
        </p:nvSpPr>
        <p:spPr>
          <a:xfrm>
            <a:off x="6645349" y="2562447"/>
            <a:ext cx="40403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>
                <a:latin typeface="Bookman Old Style" panose="02050604050505020204" pitchFamily="18" charset="0"/>
              </a:rPr>
              <a:t>Precio inicial: $54.900</a:t>
            </a:r>
          </a:p>
          <a:p>
            <a:endParaRPr lang="es-ES_tradnl" sz="2400" dirty="0">
              <a:latin typeface="Bookman Old Style" panose="02050604050505020204" pitchFamily="18" charset="0"/>
            </a:endParaRPr>
          </a:p>
          <a:p>
            <a:endParaRPr lang="es-ES_tradnl" sz="2400" dirty="0">
              <a:latin typeface="Bookman Old Style" panose="02050604050505020204" pitchFamily="18" charset="0"/>
            </a:endParaRPr>
          </a:p>
          <a:p>
            <a:r>
              <a:rPr lang="es-ES_tradnl" sz="2400" dirty="0">
                <a:latin typeface="Bookman Old Style" panose="02050604050505020204" pitchFamily="18" charset="0"/>
              </a:rPr>
              <a:t>Precio final: $49.410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32871257-4A46-324F-9658-32393CDAAEB1}"/>
              </a:ext>
            </a:extLst>
          </p:cNvPr>
          <p:cNvSpPr/>
          <p:nvPr/>
        </p:nvSpPr>
        <p:spPr>
          <a:xfrm>
            <a:off x="6475228" y="2509002"/>
            <a:ext cx="3615070" cy="5319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3A000F70-7026-A048-8CF7-3AE197ECB16E}"/>
              </a:ext>
            </a:extLst>
          </p:cNvPr>
          <p:cNvSpPr/>
          <p:nvPr/>
        </p:nvSpPr>
        <p:spPr>
          <a:xfrm>
            <a:off x="6475228" y="3600197"/>
            <a:ext cx="3615070" cy="5319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29927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626F210C-0616-9D49-B4DC-A2907319B822}"/>
              </a:ext>
            </a:extLst>
          </p:cNvPr>
          <p:cNvSpPr txBox="1"/>
          <p:nvPr/>
        </p:nvSpPr>
        <p:spPr>
          <a:xfrm>
            <a:off x="3818237" y="803188"/>
            <a:ext cx="82000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>
                <a:latin typeface="Bookman Old Style" panose="02050604050505020204" pitchFamily="18" charset="0"/>
              </a:rPr>
              <a:t>Cinturón con 35% de descuento en la segunda unidad.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0E74958-A490-9746-BE2D-8D0B8FE3071C}"/>
              </a:ext>
            </a:extLst>
          </p:cNvPr>
          <p:cNvSpPr txBox="1"/>
          <p:nvPr/>
        </p:nvSpPr>
        <p:spPr>
          <a:xfrm>
            <a:off x="6475227" y="2509002"/>
            <a:ext cx="4525926" cy="1691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2400" dirty="0">
                <a:latin typeface="Bookman Old Style" panose="02050604050505020204" pitchFamily="18" charset="0"/>
              </a:rPr>
              <a:t>Precio unitario: $13.500</a:t>
            </a:r>
          </a:p>
          <a:p>
            <a:pPr>
              <a:lnSpc>
                <a:spcPct val="150000"/>
              </a:lnSpc>
            </a:pPr>
            <a:endParaRPr lang="es-ES_tradnl" sz="2400" dirty="0">
              <a:latin typeface="Bookman Old Style" panose="02050604050505020204" pitchFamily="18" charset="0"/>
            </a:endParaRPr>
          </a:p>
          <a:p>
            <a:pPr>
              <a:lnSpc>
                <a:spcPct val="150000"/>
              </a:lnSpc>
            </a:pPr>
            <a:r>
              <a:rPr lang="es-ES_tradnl" sz="2400" dirty="0">
                <a:latin typeface="Bookman Old Style" panose="02050604050505020204" pitchFamily="18" charset="0"/>
              </a:rPr>
              <a:t>2 cinturones por: $18.225</a:t>
            </a:r>
          </a:p>
        </p:txBody>
      </p:sp>
      <p:pic>
        <p:nvPicPr>
          <p:cNvPr id="8" name="Marcador de contenido 7" descr="Un dibujo de una cara con ojos y boca&#10;&#10;Descripción generada automáticamente con confianza media">
            <a:extLst>
              <a:ext uri="{FF2B5EF4-FFF2-40B4-BE49-F238E27FC236}">
                <a16:creationId xmlns:a16="http://schemas.microsoft.com/office/drawing/2014/main" id="{45A55CC9-045D-3445-948A-D530DACE73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85" y="2196734"/>
            <a:ext cx="3805316" cy="2077554"/>
          </a:xfr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6415F14F-43FF-FD47-8A4B-3D8BE984EF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56805">
            <a:off x="3209323" y="3017745"/>
            <a:ext cx="1420557" cy="947038"/>
          </a:xfrm>
          <a:prstGeom prst="rect">
            <a:avLst/>
          </a:prstGeom>
        </p:spPr>
      </p:pic>
      <p:pic>
        <p:nvPicPr>
          <p:cNvPr id="13" name="Marcador de contenido 7" descr="Un dibujo de una cara con ojos y boca&#10;&#10;Descripción generada automáticamente con confianza media">
            <a:extLst>
              <a:ext uri="{FF2B5EF4-FFF2-40B4-BE49-F238E27FC236}">
                <a16:creationId xmlns:a16="http://schemas.microsoft.com/office/drawing/2014/main" id="{563A4692-01BA-BB4F-960A-57EAC2617E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17106">
            <a:off x="488403" y="4326219"/>
            <a:ext cx="3631787" cy="1982815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3C4D288D-25F6-7D46-96E5-BC337C4B800E}"/>
              </a:ext>
            </a:extLst>
          </p:cNvPr>
          <p:cNvSpPr/>
          <p:nvPr/>
        </p:nvSpPr>
        <p:spPr>
          <a:xfrm>
            <a:off x="6475227" y="2509002"/>
            <a:ext cx="4019105" cy="5319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83F7652C-B9DA-F94A-9360-89797B7667FF}"/>
              </a:ext>
            </a:extLst>
          </p:cNvPr>
          <p:cNvSpPr/>
          <p:nvPr/>
        </p:nvSpPr>
        <p:spPr>
          <a:xfrm>
            <a:off x="6475226" y="3649774"/>
            <a:ext cx="4019107" cy="5319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18842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Icono&#10;&#10;Descripción generada automáticamente">
            <a:extLst>
              <a:ext uri="{FF2B5EF4-FFF2-40B4-BE49-F238E27FC236}">
                <a16:creationId xmlns:a16="http://schemas.microsoft.com/office/drawing/2014/main" id="{6BD30203-0894-9643-9F52-C5E2ED44CF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987" y="1940440"/>
            <a:ext cx="3580027" cy="3305881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E4BEBBF9-56C5-C645-BFAF-61CB1C7FA9AC}"/>
              </a:ext>
            </a:extLst>
          </p:cNvPr>
          <p:cNvSpPr txBox="1"/>
          <p:nvPr/>
        </p:nvSpPr>
        <p:spPr>
          <a:xfrm>
            <a:off x="2286001" y="521905"/>
            <a:ext cx="9732332" cy="1137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2400" dirty="0">
                <a:latin typeface="Bookman Old Style" panose="02050604050505020204" pitchFamily="18" charset="0"/>
              </a:rPr>
              <a:t>Botas de agua con 60% de descuento si compra en horario AM.</a:t>
            </a:r>
          </a:p>
          <a:p>
            <a:pPr algn="just">
              <a:lnSpc>
                <a:spcPct val="150000"/>
              </a:lnSpc>
            </a:pPr>
            <a:r>
              <a:rPr lang="es-ES_tradnl" sz="2400" dirty="0">
                <a:latin typeface="Bookman Old Style" panose="02050604050505020204" pitchFamily="18" charset="0"/>
              </a:rPr>
              <a:t>30% de descuento si compra en horario PM.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AD17B04-2455-E449-BAD4-A4111E2ED837}"/>
              </a:ext>
            </a:extLst>
          </p:cNvPr>
          <p:cNvSpPr txBox="1"/>
          <p:nvPr/>
        </p:nvSpPr>
        <p:spPr>
          <a:xfrm>
            <a:off x="5263115" y="2860158"/>
            <a:ext cx="60286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>
                <a:latin typeface="Bookman Old Style" panose="02050604050505020204" pitchFamily="18" charset="0"/>
              </a:rPr>
              <a:t>Precio inicial: 22.990</a:t>
            </a:r>
          </a:p>
          <a:p>
            <a:endParaRPr lang="es-ES_tradnl" sz="2400" dirty="0">
              <a:latin typeface="Bookman Old Style" panose="02050604050505020204" pitchFamily="18" charset="0"/>
            </a:endParaRPr>
          </a:p>
          <a:p>
            <a:r>
              <a:rPr lang="es-ES_tradnl" sz="2400" dirty="0">
                <a:latin typeface="Bookman Old Style" panose="02050604050505020204" pitchFamily="18" charset="0"/>
              </a:rPr>
              <a:t>Compra en horario AM: $13.794</a:t>
            </a:r>
          </a:p>
          <a:p>
            <a:endParaRPr lang="es-ES_tradnl" sz="2400" dirty="0">
              <a:latin typeface="Bookman Old Style" panose="02050604050505020204" pitchFamily="18" charset="0"/>
            </a:endParaRPr>
          </a:p>
          <a:p>
            <a:r>
              <a:rPr lang="es-ES_tradnl" sz="2400" dirty="0">
                <a:latin typeface="Bookman Old Style" panose="02050604050505020204" pitchFamily="18" charset="0"/>
              </a:rPr>
              <a:t>Compra en horario PM: $16.093</a:t>
            </a:r>
          </a:p>
        </p:txBody>
      </p:sp>
    </p:spTree>
    <p:extLst>
      <p:ext uri="{BB962C8B-B14F-4D97-AF65-F5344CB8AC3E}">
        <p14:creationId xmlns:p14="http://schemas.microsoft.com/office/powerpoint/2010/main" val="26573752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164</Words>
  <Application>Microsoft Macintosh PowerPoint</Application>
  <PresentationFormat>Panorámica</PresentationFormat>
  <Paragraphs>25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Bookman Old Style</vt:lpstr>
      <vt:lpstr>Calibri</vt:lpstr>
      <vt:lpstr>Calibri Light</vt:lpstr>
      <vt:lpstr>Tema de Office</vt:lpstr>
      <vt:lpstr>¡GRAN VENTA¡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FRANCISCA BALCAZAR</dc:creator>
  <cp:lastModifiedBy>PAULA FRANCISCA BALCAZAR</cp:lastModifiedBy>
  <cp:revision>9</cp:revision>
  <dcterms:created xsi:type="dcterms:W3CDTF">2023-05-03T19:25:39Z</dcterms:created>
  <dcterms:modified xsi:type="dcterms:W3CDTF">2023-11-24T00:06:08Z</dcterms:modified>
</cp:coreProperties>
</file>